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4"/>
  </p:sldMasterIdLst>
  <p:notesMasterIdLst>
    <p:notesMasterId r:id="rId30"/>
  </p:notesMasterIdLst>
  <p:handoutMasterIdLst>
    <p:handoutMasterId r:id="rId31"/>
  </p:handoutMasterIdLst>
  <p:sldIdLst>
    <p:sldId id="412" r:id="rId5"/>
    <p:sldId id="459" r:id="rId6"/>
    <p:sldId id="562" r:id="rId7"/>
    <p:sldId id="554" r:id="rId8"/>
    <p:sldId id="588" r:id="rId9"/>
    <p:sldId id="589" r:id="rId10"/>
    <p:sldId id="592" r:id="rId11"/>
    <p:sldId id="593" r:id="rId12"/>
    <p:sldId id="590" r:id="rId13"/>
    <p:sldId id="563" r:id="rId14"/>
    <p:sldId id="594" r:id="rId15"/>
    <p:sldId id="595" r:id="rId16"/>
    <p:sldId id="596" r:id="rId17"/>
    <p:sldId id="597" r:id="rId18"/>
    <p:sldId id="598" r:id="rId19"/>
    <p:sldId id="599" r:id="rId20"/>
    <p:sldId id="600" r:id="rId21"/>
    <p:sldId id="601" r:id="rId22"/>
    <p:sldId id="602" r:id="rId23"/>
    <p:sldId id="603" r:id="rId24"/>
    <p:sldId id="607" r:id="rId25"/>
    <p:sldId id="604" r:id="rId26"/>
    <p:sldId id="606" r:id="rId27"/>
    <p:sldId id="605" r:id="rId28"/>
    <p:sldId id="608" r:id="rId29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EF333A79-C18E-7C4B-BC84-8075D837277B}">
          <p14:sldIdLst>
            <p14:sldId id="412"/>
          </p14:sldIdLst>
        </p14:section>
        <p14:section name="Instructions" id="{FFC82DB3-7B58-044B-A072-5DC88340F3F9}">
          <p14:sldIdLst>
            <p14:sldId id="459"/>
          </p14:sldIdLst>
        </p14:section>
        <p14:section name="Key Concepts" id="{029E60A6-9FDE-CC48-8BB6-23D0A36E0DD7}">
          <p14:sldIdLst>
            <p14:sldId id="562"/>
            <p14:sldId id="554"/>
            <p14:sldId id="588"/>
            <p14:sldId id="589"/>
          </p14:sldIdLst>
        </p14:section>
        <p14:section name="References" id="{B2BD7E11-1D91-7F41-BCF6-4F58BF13BA7F}">
          <p14:sldIdLst>
            <p14:sldId id="592"/>
            <p14:sldId id="593"/>
          </p14:sldIdLst>
        </p14:section>
        <p14:section name="Supplementary Materials" id="{5E930F25-ADD3-8C47-9EA2-022A2A609CAA}">
          <p14:sldIdLst>
            <p14:sldId id="590"/>
            <p14:sldId id="56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07"/>
            <p14:sldId id="604"/>
            <p14:sldId id="606"/>
            <p14:sldId id="605"/>
            <p14:sldId id="6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3476"/>
    <a:srgbClr val="FFD300"/>
    <a:srgbClr val="00A5D3"/>
    <a:srgbClr val="B500C7"/>
    <a:srgbClr val="2D0922"/>
    <a:srgbClr val="E7D0EA"/>
    <a:srgbClr val="004D2C"/>
    <a:srgbClr val="272040"/>
    <a:srgbClr val="372F2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27" autoAdjust="0"/>
    <p:restoredTop sz="91600" autoAdjust="0"/>
  </p:normalViewPr>
  <p:slideViewPr>
    <p:cSldViewPr snapToGrid="0" snapToObjects="1">
      <p:cViewPr>
        <p:scale>
          <a:sx n="100" d="100"/>
          <a:sy n="100" d="100"/>
        </p:scale>
        <p:origin x="208" y="24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9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D3EF6-AC4C-1540-AAE1-15E209DEFE02}" type="datetimeFigureOut">
              <a:rPr lang="en-US" smtClean="0"/>
              <a:t>5/6/25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3941A-A5C7-6640-B902-A98FF4DD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374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014E998-94E4-44FB-AF4F-C1A6C2CE74CA}" type="datetimeFigureOut">
              <a:rPr lang="en-US"/>
              <a:pPr>
                <a:defRPr/>
              </a:pPr>
              <a:t>5/6/25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13B5FD0-2108-4DA2-819D-13274AB556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75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3B5FD0-2108-4DA2-819D-13274AB556A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53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331CC7-3D5C-6BC5-FAA1-B85219A10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6C2004-910F-4DBD-27B7-68439AA2F1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C3F596-81E4-3461-5B39-E8918A7808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case F = W_2 sigma(W_1 x) where sigma = </a:t>
            </a:r>
            <a:r>
              <a:rPr lang="en-US" dirty="0" err="1"/>
              <a:t>relu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E89FB-B246-71C5-1A32-CF0DDE389A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3B5FD0-2108-4DA2-819D-13274AB556A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90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EE2337-6C6B-6877-01C5-7AE78DFBFE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DBC221-BE34-B412-1B8C-50D0115258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1B7523-AA78-27BB-3277-C03906A746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case F = W_2 sigma(W_1 x) where sigma = </a:t>
            </a:r>
            <a:r>
              <a:rPr lang="en-US" dirty="0" err="1"/>
              <a:t>relu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98D367-1765-19C6-602A-6A80FF6ECF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3B5FD0-2108-4DA2-819D-13274AB556A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56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019C79-08FF-85C0-25C4-B6F0DE382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37E3BD-BCE9-4B9D-AF1B-50EED2A216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CBE6B9-A9FC-8379-827E-7720F0C9FE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case F = W_2 sigma(W_1 x) where sigma = </a:t>
            </a:r>
            <a:r>
              <a:rPr lang="en-US" dirty="0" err="1"/>
              <a:t>relu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0F27F-5EC1-EBA7-294F-2A07BE3A0F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3B5FD0-2108-4DA2-819D-13274AB556A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70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B056C9-5301-7E0E-1FA0-718356C41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B51A0C-25C8-EDEE-BD07-3C53B9F26E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F97D93-AC1C-7E34-606E-F02DC3C26E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case F = W_2 sigma(W_1 x) where sigma = </a:t>
            </a:r>
            <a:r>
              <a:rPr lang="en-US" dirty="0" err="1"/>
              <a:t>relu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9700C8-D847-73D0-2C70-F7D9ED7A59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3B5FD0-2108-4DA2-819D-13274AB556A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038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62FC7-E524-8FDE-C30B-2545864B6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D5A719-8659-E6AB-EBEF-E98D0D8F3F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0D9721-5BAF-7694-1BA3-382B67AEC4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case F = W_2 sigma(W_1 x) where sigma = </a:t>
            </a:r>
            <a:r>
              <a:rPr lang="en-US" dirty="0" err="1"/>
              <a:t>relu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7CC33-1EB7-948F-3936-07ED6C2968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3B5FD0-2108-4DA2-819D-13274AB556A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830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9E8C1-3112-1CD7-8EE5-2FF81549D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048F15-C20B-1D0C-8CD1-D5088CD665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983AD8-BC75-7E5A-E7F9-12B651B1DF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case F = W_2 sigma(W_1 x) where sigma = </a:t>
            </a:r>
            <a:r>
              <a:rPr lang="en-US" dirty="0" err="1"/>
              <a:t>relu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454AB-C244-2DB2-F313-237922C616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3B5FD0-2108-4DA2-819D-13274AB556A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371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32C1F-05E3-E76F-7BBF-861DD4216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040908-9D2F-B1F4-B38C-A7AE22F6DE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EB9D60-13A7-D1F3-C7C8-A0ED51BE42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case F = W_2 sigma(W_1 x) where sigma = </a:t>
            </a:r>
            <a:r>
              <a:rPr lang="en-US" dirty="0" err="1"/>
              <a:t>relu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51C9B-9C9F-87DA-1A80-40D1109800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3B5FD0-2108-4DA2-819D-13274AB556A3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169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7BC3F-165F-9B6F-65AC-61CA48CB5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DB5E25-C002-1BF5-9C07-10EAE18F57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35F06F-1203-E32E-7702-8D52D1B4C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case F = W_2 sigma(W_1 x) where sigma = </a:t>
            </a:r>
            <a:r>
              <a:rPr lang="en-US" dirty="0" err="1"/>
              <a:t>relu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8D0F9-9F95-3E34-B3C0-729B8C9844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3B5FD0-2108-4DA2-819D-13274AB556A3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527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4979B-F13B-D729-EE7A-F23220E58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B7657F-32D7-89F5-6431-4C3806F3C5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0367F7-4F6E-AE3E-FCB4-6486EA4D6D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case F = W_2 sigma(W_1 x) where sigma = </a:t>
            </a:r>
            <a:r>
              <a:rPr lang="en-US" dirty="0" err="1"/>
              <a:t>relu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A1EE9-7703-6328-8535-802954F46D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3B5FD0-2108-4DA2-819D-13274AB556A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660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D83EB-42F6-E4D4-FF8D-FC1D0BFA4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BAC154-39ED-A454-87B8-1ED8F0A90C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61BD45-E74D-F296-B55D-4DFD6C1E97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case F = W_2 sigma(W_1 x) where sigma = </a:t>
            </a:r>
            <a:r>
              <a:rPr lang="en-US" dirty="0" err="1"/>
              <a:t>relu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03EDA-9C1C-41BD-4195-E1A38C67A8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3B5FD0-2108-4DA2-819D-13274AB556A3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9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4E5629-91BB-B4C3-8FCB-F9B9F9D43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0F0533-C6E3-2188-48E8-CA96BC1636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1225A2-EFE5-F845-CD5B-385DD9500A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E934DA-88D8-CAD7-CFFE-B04E8D0876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3B5FD0-2108-4DA2-819D-13274AB556A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851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F0CE1D-6875-258D-DC80-175DB8AEC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A0D38C-5903-C37A-E70C-E360503645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9F8531-BBB7-5F0B-6B80-10F3F9A52C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case F = W_2 sigma(W_1 x) where sigma = </a:t>
            </a:r>
            <a:r>
              <a:rPr lang="en-US" dirty="0" err="1"/>
              <a:t>relu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2868A-AEE4-5AC3-3D4B-B1F930637B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3B5FD0-2108-4DA2-819D-13274AB556A3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065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0FE9C7-3F85-EA94-2FCB-9A82A4CFA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4F568A-44E0-DEE3-C19A-C42742124E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64353C-5489-4879-74DE-2C4D889FD2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case F = W_2 sigma(W_1 x) where sigma = </a:t>
            </a:r>
            <a:r>
              <a:rPr lang="en-US" dirty="0" err="1"/>
              <a:t>relu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10CA7-6834-EE23-4547-38C39DACCE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3B5FD0-2108-4DA2-819D-13274AB556A3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574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B013EC-E50E-9947-C5A1-C51E6115F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2A2B16-5EC2-1D72-D0B2-DFC77243EA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A36486-4D1C-13DC-79E5-AAC0AF36A3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C3D0C2-F5F6-10B0-E053-A6F60497E7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3B5FD0-2108-4DA2-819D-13274AB556A3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88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9B058C-A797-4D3D-0764-D78D21EB1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7C9553-6A17-D5FE-2A5F-075855C81D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90DA22-F226-03D3-E278-89BEB9555A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E4BD0-011D-9B96-C67F-77A0B622C2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3B5FD0-2108-4DA2-819D-13274AB556A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73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49891-6B19-6FA1-D985-44A646A97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261F8D-5CE6-1665-A93F-1DA41D9DD4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50A964-C363-1983-B6B6-4CCCB576A4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11390-7E87-EA31-9471-B965535B11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3B5FD0-2108-4DA2-819D-13274AB556A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97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BDF94B-D9EA-2D7E-5843-137209F56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F23244-54AC-3BF8-902F-7DC70E5848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5D6BDF-FBEA-4A52-2226-24E7775B3F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6AA62-474B-0F4D-9E7B-0823A78D28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3B5FD0-2108-4DA2-819D-13274AB556A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54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2E67E-F21E-5563-9C74-75E8227E6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C3F9BD-834F-C593-0755-9F946B2ED4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74101C-32D3-EFC5-D20B-C755A3D6BA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722FE-2624-46C8-AABD-CBE7182D90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3B5FD0-2108-4DA2-819D-13274AB556A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00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E841C8-8130-569F-4363-6550D0A9E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6F797E-E7AF-B01B-B651-235093A5DC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F2E6FE-1DAF-F34A-6F44-759DBA1A64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case F = W_2 sigma(W_1 x) where sigma = </a:t>
            </a:r>
            <a:r>
              <a:rPr lang="en-US" dirty="0" err="1"/>
              <a:t>relu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EAD79-5ACF-8E76-E563-5425B73015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3B5FD0-2108-4DA2-819D-13274AB556A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46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8361B-9BEC-F76C-752D-E8F07C560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FAF3C0-EA90-4645-DF60-0C3828EAE0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253BD4-70AE-CB01-E7CD-23D6D0877E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case F = W_2 sigma(W_1 x) where sigma = </a:t>
            </a:r>
            <a:r>
              <a:rPr lang="en-US" dirty="0" err="1"/>
              <a:t>relu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0D8E8-3158-C384-BE81-133492B7A7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3B5FD0-2108-4DA2-819D-13274AB556A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94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E24F9F-99CA-0943-3342-558E0F9B1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0F6767-60BE-CC59-6D4C-F90A892D50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B16864-B249-AAE5-B61F-6600556585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case F = W_2 sigma(W_1 x) where sigma = </a:t>
            </a:r>
            <a:r>
              <a:rPr lang="en-US" dirty="0" err="1"/>
              <a:t>relu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10BA85-193C-9E2A-9778-E93B423BF1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3B5FD0-2108-4DA2-819D-13274AB556A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7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-1-Nexus-1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943"/>
          <a:stretch/>
        </p:blipFill>
        <p:spPr>
          <a:xfrm>
            <a:off x="-1" y="-14655"/>
            <a:ext cx="12191999" cy="687265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399" y="2810503"/>
            <a:ext cx="2265680" cy="1626568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514228" y="4916960"/>
            <a:ext cx="8882989" cy="541459"/>
          </a:xfrm>
          <a:prstGeom prst="rect">
            <a:avLst/>
          </a:prstGeom>
        </p:spPr>
        <p:txBody>
          <a:bodyPr lIns="162000" anchor="t"/>
          <a:lstStyle>
            <a:lvl1pPr algn="l">
              <a:defRPr sz="36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presentation title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14632" y="5498065"/>
            <a:ext cx="7169537" cy="504014"/>
          </a:xfrm>
        </p:spPr>
        <p:txBody>
          <a:bodyPr lIns="162000"/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633" y="5846324"/>
            <a:ext cx="7169568" cy="343466"/>
          </a:xfrm>
        </p:spPr>
        <p:txBody>
          <a:bodyPr lIns="162000"/>
          <a:lstStyle>
            <a:lvl1pPr marL="0" indent="0" algn="l">
              <a:buNone/>
              <a:defRPr sz="16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Office/Designation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14229" y="6263643"/>
            <a:ext cx="3367940" cy="199706"/>
          </a:xfrm>
        </p:spPr>
        <p:txBody>
          <a:bodyPr lIns="162000" rIns="0" bIns="0" anchor="b"/>
          <a:lstStyle>
            <a:lvl1pPr marL="0" indent="0" algn="l"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XX MONTH 20XX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4632" y="4655396"/>
            <a:ext cx="8882490" cy="278430"/>
          </a:xfrm>
        </p:spPr>
        <p:txBody>
          <a:bodyPr lIns="162000" tIns="0" rIns="0" bIns="0"/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 OF CONFERENCE OR EVENT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F2D060-B395-084D-8BDF-91C7BE6CA44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/>
            <a:r>
              <a:rPr lang="en-US"/>
              <a:t>[Presentation Title]    |    [Presenter Name]    |    [DD MMM YYYY]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92871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893169" y="0"/>
            <a:ext cx="5298831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5" y="441325"/>
            <a:ext cx="5818016" cy="1249363"/>
          </a:xfrm>
        </p:spPr>
        <p:txBody>
          <a:bodyPr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/>
              <a:t>[Presentation Title]    |    [Presenter Name]    |    [DD MMM YYYY]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4F2D060-B395-084D-8BDF-91C7BE6CA4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695325" y="1800665"/>
            <a:ext cx="5818188" cy="3967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104666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95324" y="4649527"/>
            <a:ext cx="10801351" cy="1157739"/>
          </a:xfrm>
        </p:spPr>
        <p:txBody>
          <a:bodyPr lIns="0"/>
          <a:lstStyle>
            <a:lvl1pPr marL="0" indent="0">
              <a:buNone/>
              <a:defRPr sz="20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insert body text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331973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4F2D060-B395-084D-8BDF-91C7BE6CA44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95325" y="3323964"/>
            <a:ext cx="1080135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US"/>
              <a:t>[Presentation Title]    |    [Presenter Name]    |    [DD MMM YYYY]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5216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Sandw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95324" y="3902197"/>
            <a:ext cx="10801351" cy="1947274"/>
          </a:xfrm>
        </p:spPr>
        <p:txBody>
          <a:bodyPr lIns="0" rIns="90000"/>
          <a:lstStyle>
            <a:lvl1pPr marL="0" indent="0">
              <a:buNone/>
              <a:defRPr sz="24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insert body text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95324" y="1746039"/>
            <a:ext cx="10801351" cy="2156158"/>
          </a:xfrm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graphic of logos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4F2D060-B395-084D-8BDF-91C7BE6CA44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US"/>
              <a:t>[Presentation Title]    |    [Presenter Name]    |    [DD MMM YYYY]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72385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5325" y="1762686"/>
            <a:ext cx="5301192" cy="639762"/>
          </a:xfrm>
        </p:spPr>
        <p:txBody>
          <a:bodyPr lIns="0"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5325" y="2402448"/>
            <a:ext cx="5301192" cy="332599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762686"/>
            <a:ext cx="5303307" cy="639762"/>
          </a:xfrm>
        </p:spPr>
        <p:txBody>
          <a:bodyPr lIns="0"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02448"/>
            <a:ext cx="5303307" cy="332599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F2D060-B395-084D-8BDF-91C7BE6CA44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/>
            <a:r>
              <a:rPr lang="en-US"/>
              <a:t>[Presentation Title]    |    [Presenter Name]    |    [DD MMM YYYY]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00836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5324" y="1762686"/>
            <a:ext cx="5299075" cy="4076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62686"/>
            <a:ext cx="5299075" cy="4076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F2D060-B395-084D-8BDF-91C7BE6CA44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/>
            <a:r>
              <a:rPr lang="en-US"/>
              <a:t>[Presentation Title]    |    [Presenter Name]    |    [DD MMM YYYY]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03177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192000" cy="6858000"/>
          </a:xfrm>
        </p:spPr>
        <p:txBody>
          <a:bodyPr bIns="111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custom photo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F2D060-B395-084D-8BDF-91C7BE6CA4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/>
              <a:t>[Presentation Title]    |    [Presenter Name]    |    [DD MMM YYYY]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553918" y="5949729"/>
            <a:ext cx="675824" cy="5112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5326" y="2287661"/>
            <a:ext cx="3088884" cy="3179250"/>
          </a:xfrm>
        </p:spPr>
        <p:txBody>
          <a:bodyPr/>
          <a:lstStyle>
            <a:lvl1pPr marL="0" indent="0">
              <a:buNone/>
              <a:tabLst/>
              <a:defRPr sz="1600" b="0" baseline="0">
                <a:solidFill>
                  <a:schemeClr val="bg1"/>
                </a:solidFill>
              </a:defRPr>
            </a:lvl1pPr>
            <a:lvl2pPr marL="12700" indent="0">
              <a:buNone/>
              <a:tabLst/>
              <a:defRPr>
                <a:solidFill>
                  <a:schemeClr val="bg1"/>
                </a:solidFill>
              </a:defRPr>
            </a:lvl2pPr>
            <a:lvl3pPr marL="12700" indent="0">
              <a:buNone/>
              <a:tabLst/>
              <a:defRPr>
                <a:solidFill>
                  <a:schemeClr val="bg1"/>
                </a:solidFill>
              </a:defRPr>
            </a:lvl3pPr>
            <a:lvl4pPr marL="12700" indent="0">
              <a:buNone/>
              <a:tabLst/>
              <a:defRPr>
                <a:solidFill>
                  <a:schemeClr val="bg1"/>
                </a:solidFill>
              </a:defRPr>
            </a:lvl4pPr>
            <a:lvl5pPr marL="12700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[Click to edit text] The quick brown fox jumps over the lazy dog. The Asian Institute of Management (AIM) is the Asian pioneer in management education. Our vision is to inspire and support a uniquely Asian approach to business and societal management that respects the social and financial impact of its decisions and actions.</a:t>
            </a:r>
            <a:endParaRPr lang="en-US" sz="19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F2D060-B395-084D-8BDF-91C7BE6CA44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/>
            <a:r>
              <a:rPr lang="en-US"/>
              <a:t>[Presentation Title]    |    [Presenter Name]    |    [DD MMM YYYY]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76160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F2D060-B395-084D-8BDF-91C7BE6CA4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/>
              <a:t>[Presentation Title]    |    [Presenter Name]    |    [DD MMM YYYY]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553918" y="5949729"/>
            <a:ext cx="675824" cy="5112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-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33600" y="4829817"/>
            <a:ext cx="10058400" cy="20281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324" y="1069144"/>
            <a:ext cx="10801351" cy="966957"/>
          </a:xfrm>
          <a:prstGeom prst="rect">
            <a:avLst/>
          </a:prstGeom>
        </p:spPr>
        <p:txBody>
          <a:bodyPr lIns="0" anchor="t"/>
          <a:lstStyle>
            <a:lvl1pPr algn="l">
              <a:defRPr sz="4800" b="1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02276" y="5898524"/>
            <a:ext cx="850006" cy="682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-1-Nexus-2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943"/>
          <a:stretch/>
        </p:blipFill>
        <p:spPr>
          <a:xfrm>
            <a:off x="-1" y="-14655"/>
            <a:ext cx="12191999" cy="687265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-1" y="1971410"/>
            <a:ext cx="12192001" cy="488659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9000">
                <a:schemeClr val="tx2">
                  <a:alpha val="57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514228" y="4401595"/>
            <a:ext cx="8882989" cy="961767"/>
          </a:xfrm>
          <a:prstGeom prst="rect">
            <a:avLst/>
          </a:prstGeom>
        </p:spPr>
        <p:txBody>
          <a:bodyPr lIns="162000" anchor="t"/>
          <a:lstStyle>
            <a:lvl1pPr algn="l">
              <a:lnSpc>
                <a:spcPct val="90000"/>
              </a:lnSpc>
              <a:defRPr sz="36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presentation title line 1</a:t>
            </a:r>
            <a:br>
              <a:rPr lang="en-US" dirty="0"/>
            </a:br>
            <a:r>
              <a:rPr lang="en-US" dirty="0"/>
              <a:t>Presentation title line 2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14632" y="5498065"/>
            <a:ext cx="7169537" cy="504014"/>
          </a:xfrm>
        </p:spPr>
        <p:txBody>
          <a:bodyPr lIns="162000"/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633" y="5846324"/>
            <a:ext cx="7169568" cy="343466"/>
          </a:xfrm>
        </p:spPr>
        <p:txBody>
          <a:bodyPr lIns="162000"/>
          <a:lstStyle>
            <a:lvl1pPr marL="0" indent="0" algn="l">
              <a:buNone/>
              <a:defRPr sz="16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Office/Designation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14229" y="6263643"/>
            <a:ext cx="3367940" cy="199706"/>
          </a:xfrm>
        </p:spPr>
        <p:txBody>
          <a:bodyPr lIns="162000" rIns="0" bIns="0" anchor="b"/>
          <a:lstStyle>
            <a:lvl1pPr marL="0" indent="0" algn="l"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XX MONTH 20XX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399" y="2268755"/>
            <a:ext cx="2265680" cy="1626568"/>
          </a:xfrm>
          <a:prstGeom prst="rect">
            <a:avLst/>
          </a:prstGeom>
        </p:spPr>
      </p:pic>
      <p:sp>
        <p:nvSpPr>
          <p:cNvPr id="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4632" y="4078761"/>
            <a:ext cx="8882490" cy="278430"/>
          </a:xfrm>
        </p:spPr>
        <p:txBody>
          <a:bodyPr lIns="162000" tIns="0" rIns="0" bIns="0"/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 OF CONFERENCE OR EVENT</a:t>
            </a: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33600" y="4829817"/>
            <a:ext cx="10058400" cy="20281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324" y="1069144"/>
            <a:ext cx="10801351" cy="966957"/>
          </a:xfrm>
          <a:prstGeom prst="rect">
            <a:avLst/>
          </a:prstGeom>
        </p:spPr>
        <p:txBody>
          <a:bodyPr anchor="t"/>
          <a:lstStyle>
            <a:lvl1pPr algn="l">
              <a:defRPr sz="48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472964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-2-Nexus-Custom-1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192000" cy="6858000"/>
          </a:xfrm>
        </p:spPr>
        <p:txBody>
          <a:bodyPr bIns="111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custom photo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514229" y="4916960"/>
            <a:ext cx="8877600" cy="541459"/>
          </a:xfrm>
          <a:prstGeom prst="rect">
            <a:avLst/>
          </a:prstGeom>
        </p:spPr>
        <p:txBody>
          <a:bodyPr lIns="162000" anchor="t"/>
          <a:lstStyle>
            <a:lvl1pPr algn="l">
              <a:defRPr sz="36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presentation title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14632" y="5498065"/>
            <a:ext cx="7169537" cy="504014"/>
          </a:xfrm>
        </p:spPr>
        <p:txBody>
          <a:bodyPr lIns="162000"/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633" y="5846324"/>
            <a:ext cx="7169568" cy="343466"/>
          </a:xfrm>
        </p:spPr>
        <p:txBody>
          <a:bodyPr lIns="162000"/>
          <a:lstStyle>
            <a:lvl1pPr marL="0" indent="0" algn="l">
              <a:buNone/>
              <a:defRPr sz="16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Office/Designation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14229" y="6263643"/>
            <a:ext cx="3367940" cy="199706"/>
          </a:xfrm>
        </p:spPr>
        <p:txBody>
          <a:bodyPr lIns="162000" rIns="0" bIns="0" anchor="b"/>
          <a:lstStyle>
            <a:lvl1pPr marL="0" indent="0" algn="l"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XX MONTH 20XX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4631" y="4655396"/>
            <a:ext cx="8877600" cy="278430"/>
          </a:xfrm>
        </p:spPr>
        <p:txBody>
          <a:bodyPr lIns="162000" tIns="0" rIns="0" bIns="0"/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 OF CONFERENCE OR EVENT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 hasCustomPrompt="1"/>
          </p:nvPr>
        </p:nvSpPr>
        <p:spPr>
          <a:xfrm>
            <a:off x="320399" y="2809871"/>
            <a:ext cx="2268000" cy="1627200"/>
          </a:xfrm>
        </p:spPr>
        <p:txBody>
          <a:bodyPr anchor="ctr"/>
          <a:lstStyle>
            <a:lvl1pPr marL="288925" indent="0" algn="ctr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PASTE</a:t>
            </a:r>
            <a:br>
              <a:rPr lang="en-US"/>
            </a:br>
            <a:r>
              <a:rPr lang="en-US"/>
              <a:t>NEXUS </a:t>
            </a:r>
            <a:r>
              <a:rPr lang="en-US" dirty="0"/>
              <a:t>LOGO HERE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-2-Nexus-Custom-2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192000" cy="6858000"/>
          </a:xfrm>
        </p:spPr>
        <p:txBody>
          <a:bodyPr bIns="111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custom photo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514229" y="4401595"/>
            <a:ext cx="8877600" cy="961767"/>
          </a:xfrm>
          <a:prstGeom prst="rect">
            <a:avLst/>
          </a:prstGeom>
        </p:spPr>
        <p:txBody>
          <a:bodyPr lIns="162000" anchor="t"/>
          <a:lstStyle>
            <a:lvl1pPr algn="l">
              <a:lnSpc>
                <a:spcPct val="90000"/>
              </a:lnSpc>
              <a:defRPr sz="36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presentation title line 1</a:t>
            </a:r>
            <a:br>
              <a:rPr lang="en-US" dirty="0"/>
            </a:br>
            <a:r>
              <a:rPr lang="en-US" dirty="0"/>
              <a:t>Presentation title line 2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14632" y="5498065"/>
            <a:ext cx="7169537" cy="504014"/>
          </a:xfrm>
        </p:spPr>
        <p:txBody>
          <a:bodyPr lIns="162000"/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633" y="5846324"/>
            <a:ext cx="7169568" cy="343466"/>
          </a:xfrm>
        </p:spPr>
        <p:txBody>
          <a:bodyPr lIns="162000"/>
          <a:lstStyle>
            <a:lvl1pPr marL="0" indent="0" algn="l">
              <a:buNone/>
              <a:defRPr sz="16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Office/Designation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14229" y="6263643"/>
            <a:ext cx="3367940" cy="199706"/>
          </a:xfrm>
        </p:spPr>
        <p:txBody>
          <a:bodyPr lIns="162000" rIns="0" bIns="0" anchor="b"/>
          <a:lstStyle>
            <a:lvl1pPr marL="0" indent="0" algn="l"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XX MONTH 20XX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4632" y="4078761"/>
            <a:ext cx="8877600" cy="278430"/>
          </a:xfrm>
        </p:spPr>
        <p:txBody>
          <a:bodyPr lIns="162000" tIns="0" rIns="0" bIns="0"/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 OF CONFERENCE OR EVENT</a:t>
            </a:r>
          </a:p>
        </p:txBody>
      </p:sp>
      <p:sp>
        <p:nvSpPr>
          <p:cNvPr id="19" name="Picture Placeholder 5"/>
          <p:cNvSpPr>
            <a:spLocks noGrp="1"/>
          </p:cNvSpPr>
          <p:nvPr>
            <p:ph type="pic" sz="quarter" idx="17" hasCustomPrompt="1"/>
          </p:nvPr>
        </p:nvSpPr>
        <p:spPr>
          <a:xfrm>
            <a:off x="320399" y="2268755"/>
            <a:ext cx="2268000" cy="1627200"/>
          </a:xfrm>
        </p:spPr>
        <p:txBody>
          <a:bodyPr anchor="ctr"/>
          <a:lstStyle>
            <a:lvl1pPr marL="288925" indent="0" algn="ctr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PASTE</a:t>
            </a:r>
            <a:br>
              <a:rPr lang="en-US"/>
            </a:br>
            <a:r>
              <a:rPr lang="en-US"/>
              <a:t>NEXUS </a:t>
            </a:r>
            <a:r>
              <a:rPr lang="en-US" dirty="0"/>
              <a:t>LOGO HERE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-3-Fluid-1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943"/>
          <a:stretch/>
        </p:blipFill>
        <p:spPr>
          <a:xfrm>
            <a:off x="-1" y="-14655"/>
            <a:ext cx="12191999" cy="6872655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514229" y="4916960"/>
            <a:ext cx="7169940" cy="541459"/>
          </a:xfrm>
          <a:prstGeom prst="rect">
            <a:avLst/>
          </a:prstGeom>
        </p:spPr>
        <p:txBody>
          <a:bodyPr lIns="162000" anchor="t"/>
          <a:lstStyle>
            <a:lvl1pPr algn="l">
              <a:defRPr sz="36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presentation title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14632" y="5498065"/>
            <a:ext cx="7169537" cy="504014"/>
          </a:xfrm>
        </p:spPr>
        <p:txBody>
          <a:bodyPr lIns="162000"/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633" y="5846324"/>
            <a:ext cx="7169568" cy="343466"/>
          </a:xfrm>
        </p:spPr>
        <p:txBody>
          <a:bodyPr lIns="162000"/>
          <a:lstStyle>
            <a:lvl1pPr marL="0" indent="0" algn="l">
              <a:buNone/>
              <a:defRPr sz="16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Office/Designation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14229" y="6263643"/>
            <a:ext cx="3367940" cy="199706"/>
          </a:xfrm>
        </p:spPr>
        <p:txBody>
          <a:bodyPr lIns="162000" rIns="0" bIns="0" anchor="b"/>
          <a:lstStyle>
            <a:lvl1pPr marL="0" indent="0" algn="l"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XX MONTH 20XX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6445"/>
          <a:stretch/>
        </p:blipFill>
        <p:spPr>
          <a:xfrm>
            <a:off x="7920111" y="4677239"/>
            <a:ext cx="4271886" cy="2180761"/>
          </a:xfrm>
          <a:prstGeom prst="rect">
            <a:avLst/>
          </a:prstGeom>
        </p:spPr>
      </p:pic>
      <p:sp>
        <p:nvSpPr>
          <p:cNvPr id="15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4632" y="4655396"/>
            <a:ext cx="7169537" cy="278430"/>
          </a:xfrm>
        </p:spPr>
        <p:txBody>
          <a:bodyPr lIns="162000" tIns="0" rIns="0" bIns="0"/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 OF CONFERENCE OR EVENT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-3-Fluid-2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943"/>
          <a:stretch/>
        </p:blipFill>
        <p:spPr>
          <a:xfrm>
            <a:off x="-1" y="-14655"/>
            <a:ext cx="12191999" cy="687265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-1" y="1958300"/>
            <a:ext cx="12192001" cy="488659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9000">
                <a:schemeClr val="tx2">
                  <a:alpha val="57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514228" y="4401595"/>
            <a:ext cx="8882989" cy="961767"/>
          </a:xfrm>
          <a:prstGeom prst="rect">
            <a:avLst/>
          </a:prstGeom>
        </p:spPr>
        <p:txBody>
          <a:bodyPr lIns="162000" anchor="t"/>
          <a:lstStyle>
            <a:lvl1pPr algn="l">
              <a:lnSpc>
                <a:spcPct val="90000"/>
              </a:lnSpc>
              <a:defRPr sz="36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presentation title line 1</a:t>
            </a:r>
            <a:br>
              <a:rPr lang="en-US" dirty="0"/>
            </a:br>
            <a:r>
              <a:rPr lang="en-US" dirty="0"/>
              <a:t>Presentation title line 2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14632" y="5498065"/>
            <a:ext cx="7169537" cy="504014"/>
          </a:xfrm>
        </p:spPr>
        <p:txBody>
          <a:bodyPr lIns="162000"/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633" y="5846324"/>
            <a:ext cx="7169568" cy="343466"/>
          </a:xfrm>
        </p:spPr>
        <p:txBody>
          <a:bodyPr lIns="162000"/>
          <a:lstStyle>
            <a:lvl1pPr marL="0" indent="0" algn="l">
              <a:buNone/>
              <a:defRPr sz="16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Office/Designation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14229" y="6263643"/>
            <a:ext cx="3367940" cy="199706"/>
          </a:xfrm>
        </p:spPr>
        <p:txBody>
          <a:bodyPr lIns="162000" rIns="0" bIns="0" anchor="b"/>
          <a:lstStyle>
            <a:lvl1pPr marL="0" indent="0" algn="l"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XX MONTH 20XX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4632" y="4078761"/>
            <a:ext cx="8882490" cy="278430"/>
          </a:xfrm>
        </p:spPr>
        <p:txBody>
          <a:bodyPr lIns="162000" tIns="0" rIns="0" bIns="0"/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 OF CONFERENCE OR EVENT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6445"/>
          <a:stretch/>
        </p:blipFill>
        <p:spPr>
          <a:xfrm>
            <a:off x="7920111" y="4677239"/>
            <a:ext cx="4271886" cy="2180761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-4-Fluid-Custom-1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192000" cy="6858000"/>
          </a:xfrm>
        </p:spPr>
        <p:txBody>
          <a:bodyPr bIns="111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custom photo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514229" y="4916960"/>
            <a:ext cx="7169940" cy="541459"/>
          </a:xfrm>
          <a:prstGeom prst="rect">
            <a:avLst/>
          </a:prstGeom>
        </p:spPr>
        <p:txBody>
          <a:bodyPr lIns="162000" anchor="t"/>
          <a:lstStyle>
            <a:lvl1pPr algn="l">
              <a:defRPr sz="36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presentation title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14632" y="5498065"/>
            <a:ext cx="7169537" cy="504014"/>
          </a:xfrm>
        </p:spPr>
        <p:txBody>
          <a:bodyPr lIns="162000"/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633" y="5846324"/>
            <a:ext cx="7169568" cy="343466"/>
          </a:xfrm>
        </p:spPr>
        <p:txBody>
          <a:bodyPr lIns="162000"/>
          <a:lstStyle>
            <a:lvl1pPr marL="0" indent="0" algn="l">
              <a:buNone/>
              <a:defRPr sz="16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Office/Designation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14229" y="6263643"/>
            <a:ext cx="3367940" cy="199706"/>
          </a:xfrm>
        </p:spPr>
        <p:txBody>
          <a:bodyPr lIns="162000" rIns="0" bIns="0" anchor="b"/>
          <a:lstStyle>
            <a:lvl1pPr marL="0" indent="0" algn="l"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XX MONTH 20XX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4632" y="4655396"/>
            <a:ext cx="7169537" cy="278430"/>
          </a:xfrm>
        </p:spPr>
        <p:txBody>
          <a:bodyPr lIns="162000" tIns="0" rIns="0" bIns="0"/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 OF CONFERENCE OR EVENT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6445"/>
          <a:stretch/>
        </p:blipFill>
        <p:spPr>
          <a:xfrm>
            <a:off x="7920111" y="4677239"/>
            <a:ext cx="4271886" cy="2180761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-4-Fluid-Custom-2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192000" cy="6858000"/>
          </a:xfrm>
        </p:spPr>
        <p:txBody>
          <a:bodyPr bIns="111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custom photo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514229" y="4401595"/>
            <a:ext cx="7689614" cy="961767"/>
          </a:xfrm>
          <a:prstGeom prst="rect">
            <a:avLst/>
          </a:prstGeom>
        </p:spPr>
        <p:txBody>
          <a:bodyPr lIns="162000" anchor="t"/>
          <a:lstStyle>
            <a:lvl1pPr algn="l">
              <a:lnSpc>
                <a:spcPct val="90000"/>
              </a:lnSpc>
              <a:defRPr sz="36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presentation title line 1</a:t>
            </a:r>
            <a:br>
              <a:rPr lang="en-US" dirty="0"/>
            </a:br>
            <a:r>
              <a:rPr lang="en-US" dirty="0"/>
              <a:t>Presentation title line 2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14632" y="5498065"/>
            <a:ext cx="7169537" cy="504014"/>
          </a:xfrm>
        </p:spPr>
        <p:txBody>
          <a:bodyPr lIns="162000"/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633" y="5846324"/>
            <a:ext cx="7169568" cy="343466"/>
          </a:xfrm>
        </p:spPr>
        <p:txBody>
          <a:bodyPr lIns="162000"/>
          <a:lstStyle>
            <a:lvl1pPr marL="0" indent="0" algn="l">
              <a:buNone/>
              <a:defRPr sz="16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Office/Designation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14229" y="6263643"/>
            <a:ext cx="3367940" cy="199706"/>
          </a:xfrm>
        </p:spPr>
        <p:txBody>
          <a:bodyPr lIns="162000" rIns="0" bIns="0" anchor="b"/>
          <a:lstStyle>
            <a:lvl1pPr marL="0" indent="0" algn="l"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XX MONTH 20XX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4632" y="4078761"/>
            <a:ext cx="7689600" cy="278430"/>
          </a:xfrm>
        </p:spPr>
        <p:txBody>
          <a:bodyPr lIns="162000" tIns="0" rIns="0" bIns="0"/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 OF CONFERENCE OR EVENT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6445"/>
          <a:stretch/>
        </p:blipFill>
        <p:spPr>
          <a:xfrm>
            <a:off x="7920111" y="4677239"/>
            <a:ext cx="4271886" cy="2180761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F2D060-B395-084D-8BDF-91C7BE6CA44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 bwMode="auto">
          <a:xfrm>
            <a:off x="695325" y="1987826"/>
            <a:ext cx="10801350" cy="383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/>
            <a:r>
              <a:rPr lang="en-US"/>
              <a:t>[Presentation Title]    |    [Presenter Name]    |    [DD MMM YYYY]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57690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Relationship Id="rId27" Type="http://schemas.openxmlformats.org/officeDocument/2006/relationships/image" Target="../media/image6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95325" y="1987826"/>
            <a:ext cx="10801350" cy="383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-2609248" y="2047890"/>
            <a:ext cx="2332800" cy="5434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dirty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  <a:t>To edit the presentation footer,</a:t>
            </a:r>
            <a:br>
              <a:rPr lang="en-US" sz="1100" b="0" dirty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</a:br>
            <a:r>
              <a:rPr lang="en-US" sz="1100" b="0" dirty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  <a:t>go to</a:t>
            </a:r>
            <a:r>
              <a:rPr lang="en-US" sz="1100" b="0" baseline="0" dirty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  <a:t> the </a:t>
            </a:r>
            <a:r>
              <a:rPr lang="en-US" sz="1100" b="1" baseline="0" dirty="0">
                <a:solidFill>
                  <a:schemeClr val="accent3"/>
                </a:solidFill>
                <a:latin typeface="+mn-lt"/>
                <a:ea typeface="Verdana" pitchFamily="34" charset="0"/>
                <a:cs typeface="Verdana" pitchFamily="34" charset="0"/>
              </a:rPr>
              <a:t>View</a:t>
            </a:r>
            <a:r>
              <a:rPr lang="en-US" sz="1100" b="0" baseline="0" dirty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  <a:t> tab and click on</a:t>
            </a:r>
            <a:br>
              <a:rPr lang="en-US" sz="1100" b="0" baseline="0" dirty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</a:br>
            <a:r>
              <a:rPr lang="en-US" sz="1100" b="1" baseline="0" dirty="0">
                <a:solidFill>
                  <a:schemeClr val="accent3"/>
                </a:solidFill>
                <a:latin typeface="+mn-lt"/>
                <a:ea typeface="Verdana" pitchFamily="34" charset="0"/>
                <a:cs typeface="Verdana" pitchFamily="34" charset="0"/>
              </a:rPr>
              <a:t>Slide Master</a:t>
            </a:r>
            <a:r>
              <a:rPr lang="en-US" sz="1100" b="0" baseline="0" dirty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  <a:t>.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-2609248" y="3873677"/>
            <a:ext cx="2332800" cy="7245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baseline="0" dirty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  <a:t>Edit the footer on the </a:t>
            </a:r>
            <a:r>
              <a:rPr lang="en-US" sz="1100" b="1" baseline="0" dirty="0">
                <a:solidFill>
                  <a:schemeClr val="accent3"/>
                </a:solidFill>
                <a:latin typeface="+mn-lt"/>
                <a:ea typeface="Verdana" pitchFamily="34" charset="0"/>
                <a:cs typeface="Verdana" pitchFamily="34" charset="0"/>
              </a:rPr>
              <a:t>Master Slide</a:t>
            </a:r>
            <a:br>
              <a:rPr lang="en-US" sz="1100" b="0" baseline="0" dirty="0">
                <a:solidFill>
                  <a:schemeClr val="accent3"/>
                </a:solidFill>
                <a:latin typeface="+mn-lt"/>
                <a:ea typeface="Verdana" pitchFamily="34" charset="0"/>
                <a:cs typeface="Verdana" pitchFamily="34" charset="0"/>
              </a:rPr>
            </a:br>
            <a:r>
              <a:rPr lang="en-US" sz="1100" b="0" baseline="0" dirty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  <a:t>to make sure that the presentation details are updated on all the slides of your deck.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-2622328" y="40415"/>
            <a:ext cx="2426368" cy="3622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dirty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  <a:t>The default header font</a:t>
            </a:r>
            <a:r>
              <a:rPr lang="en-US" sz="1100" b="0" baseline="0" dirty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  <a:t> style is </a:t>
            </a:r>
            <a:br>
              <a:rPr lang="en-US" sz="1100" b="0" baseline="0" dirty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</a:br>
            <a:r>
              <a:rPr lang="en-US" sz="1100" b="1" baseline="0" dirty="0">
                <a:solidFill>
                  <a:schemeClr val="accent3"/>
                </a:solidFill>
                <a:latin typeface="+mn-lt"/>
                <a:ea typeface="Verdana" pitchFamily="34" charset="0"/>
                <a:cs typeface="Verdana" pitchFamily="34" charset="0"/>
              </a:rPr>
              <a:t>44pt Arial Bold </a:t>
            </a:r>
            <a:r>
              <a:rPr lang="en-US" sz="1100" b="0" baseline="0" dirty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  <a:t>in</a:t>
            </a:r>
            <a:r>
              <a:rPr lang="en-US" sz="1100" b="1" baseline="0" dirty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  <a:t> </a:t>
            </a:r>
            <a:r>
              <a:rPr lang="en-US" sz="1100" b="1" baseline="0" dirty="0">
                <a:solidFill>
                  <a:schemeClr val="accent1"/>
                </a:solidFill>
                <a:latin typeface="+mn-lt"/>
                <a:ea typeface="Verdana" pitchFamily="34" charset="0"/>
                <a:cs typeface="Verdana" pitchFamily="34" charset="0"/>
              </a:rPr>
              <a:t>Dark Purple</a:t>
            </a:r>
            <a:r>
              <a:rPr lang="en-US" sz="1100" b="1" baseline="0" dirty="0">
                <a:solidFill>
                  <a:schemeClr val="accent3"/>
                </a:solidFill>
                <a:latin typeface="+mn-lt"/>
                <a:ea typeface="Verdana" pitchFamily="34" charset="0"/>
                <a:cs typeface="Verdana" pitchFamily="34" charset="0"/>
              </a:rPr>
              <a:t>.</a:t>
            </a:r>
            <a:endParaRPr lang="en-US" sz="1100" b="0" baseline="0" dirty="0">
              <a:solidFill>
                <a:schemeClr val="tx1"/>
              </a:solidFill>
              <a:latin typeface="+mn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-2616771" y="1812614"/>
            <a:ext cx="238369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-2609248" y="1279712"/>
            <a:ext cx="2332800" cy="3622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dirty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  <a:t>Body text is</a:t>
            </a:r>
            <a:r>
              <a:rPr lang="en-US" sz="1100" b="0" baseline="0" dirty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  <a:t> in </a:t>
            </a:r>
            <a:r>
              <a:rPr lang="en-US" sz="1100" b="1" baseline="0" dirty="0">
                <a:solidFill>
                  <a:schemeClr val="accent3"/>
                </a:solidFill>
                <a:latin typeface="+mn-lt"/>
                <a:ea typeface="Verdana" pitchFamily="34" charset="0"/>
                <a:cs typeface="Verdana" pitchFamily="34" charset="0"/>
              </a:rPr>
              <a:t>Arial</a:t>
            </a:r>
            <a:r>
              <a:rPr lang="en-US" sz="1100" b="0" baseline="0" dirty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  <a:t> and can range from </a:t>
            </a:r>
            <a:r>
              <a:rPr lang="en-US" sz="1100" b="1" baseline="0" dirty="0">
                <a:solidFill>
                  <a:schemeClr val="accent3"/>
                </a:solidFill>
                <a:latin typeface="+mn-lt"/>
                <a:ea typeface="Verdana" pitchFamily="34" charset="0"/>
                <a:cs typeface="Verdana" pitchFamily="34" charset="0"/>
              </a:rPr>
              <a:t>16</a:t>
            </a:r>
            <a:r>
              <a:rPr lang="en-US" sz="1100" b="1" baseline="0" dirty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  <a:t> </a:t>
            </a:r>
            <a:r>
              <a:rPr lang="en-US" sz="1100" b="0" baseline="0" dirty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  <a:t>to </a:t>
            </a:r>
            <a:r>
              <a:rPr lang="en-US" sz="1100" b="1" baseline="0" dirty="0">
                <a:solidFill>
                  <a:schemeClr val="accent3"/>
                </a:solidFill>
                <a:latin typeface="+mn-lt"/>
                <a:ea typeface="Verdana" pitchFamily="34" charset="0"/>
                <a:cs typeface="Verdana" pitchFamily="34" charset="0"/>
              </a:rPr>
              <a:t>28 pts </a:t>
            </a:r>
            <a:r>
              <a:rPr lang="en-US" sz="1100" b="0" baseline="0" dirty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  <a:t>max.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665539" y="427815"/>
            <a:ext cx="2420267" cy="7422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572672" y="2704720"/>
            <a:ext cx="2389792" cy="7549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609248" y="4763068"/>
            <a:ext cx="1661430" cy="2084161"/>
          </a:xfrm>
          <a:prstGeom prst="rect">
            <a:avLst/>
          </a:prstGeom>
        </p:spPr>
      </p:pic>
      <p:cxnSp>
        <p:nvCxnSpPr>
          <p:cNvPr id="19" name="Straight Connector 18"/>
          <p:cNvCxnSpPr/>
          <p:nvPr userDrawn="1"/>
        </p:nvCxnSpPr>
        <p:spPr>
          <a:xfrm>
            <a:off x="-2616771" y="3690367"/>
            <a:ext cx="238369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Placeholder 16"/>
          <p:cNvSpPr>
            <a:spLocks noGrp="1"/>
          </p:cNvSpPr>
          <p:nvPr>
            <p:ph type="title"/>
          </p:nvPr>
        </p:nvSpPr>
        <p:spPr>
          <a:xfrm>
            <a:off x="695325" y="441325"/>
            <a:ext cx="10801350" cy="1249363"/>
          </a:xfrm>
          <a:prstGeom prst="rect">
            <a:avLst/>
          </a:prstGeom>
        </p:spPr>
        <p:txBody>
          <a:bodyPr vert="horz" lIns="0" tIns="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03330" y="690823"/>
            <a:ext cx="1690621" cy="2547305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2385641" y="40415"/>
            <a:ext cx="2168061" cy="5434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dirty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  <a:t>The AIM corporate colors</a:t>
            </a:r>
            <a:br>
              <a:rPr lang="en-US" sz="1100" b="0" dirty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</a:br>
            <a:r>
              <a:rPr lang="en-US" sz="1100" b="0" dirty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  <a:t>are already pre-defined</a:t>
            </a:r>
            <a:br>
              <a:rPr lang="en-US" sz="1100" b="0" baseline="0" dirty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</a:br>
            <a:r>
              <a:rPr lang="en-US" sz="1100" b="0" baseline="0" dirty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  <a:t>in this template.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78152" y="4145391"/>
            <a:ext cx="1729473" cy="2701838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12385641" y="3345118"/>
            <a:ext cx="1854616" cy="7245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dirty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  <a:t>To add custom colors,</a:t>
            </a:r>
            <a:br>
              <a:rPr lang="en-US" sz="1100" b="0" dirty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</a:br>
            <a:r>
              <a:rPr lang="en-US" sz="1100" b="0" dirty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  <a:t>click on </a:t>
            </a:r>
            <a:r>
              <a:rPr lang="en-US" sz="1100" b="1" dirty="0">
                <a:solidFill>
                  <a:schemeClr val="accent3"/>
                </a:solidFill>
                <a:latin typeface="+mn-lt"/>
                <a:ea typeface="Verdana" pitchFamily="34" charset="0"/>
                <a:cs typeface="Verdana" pitchFamily="34" charset="0"/>
              </a:rPr>
              <a:t>More</a:t>
            </a:r>
            <a:r>
              <a:rPr lang="en-US" sz="1100" b="1" baseline="0" dirty="0">
                <a:solidFill>
                  <a:schemeClr val="accent3"/>
                </a:solidFill>
                <a:latin typeface="+mn-lt"/>
                <a:ea typeface="Verdana" pitchFamily="34" charset="0"/>
                <a:cs typeface="Verdana" pitchFamily="34" charset="0"/>
              </a:rPr>
              <a:t> Colors</a:t>
            </a:r>
            <a:r>
              <a:rPr lang="mr-IN" sz="1100" b="1" baseline="0" dirty="0">
                <a:solidFill>
                  <a:schemeClr val="accent3"/>
                </a:solidFill>
                <a:latin typeface="+mn-lt"/>
                <a:ea typeface="Verdana" pitchFamily="34" charset="0"/>
                <a:cs typeface="Verdana" pitchFamily="34" charset="0"/>
              </a:rPr>
              <a:t>…</a:t>
            </a:r>
            <a:br>
              <a:rPr lang="en-US" sz="1100" b="1" baseline="0" dirty="0">
                <a:solidFill>
                  <a:schemeClr val="accent3"/>
                </a:solidFill>
                <a:latin typeface="+mn-lt"/>
                <a:ea typeface="Verdana" pitchFamily="34" charset="0"/>
                <a:cs typeface="Verdana" pitchFamily="34" charset="0"/>
              </a:rPr>
            </a:br>
            <a:r>
              <a:rPr lang="en-US" sz="1100" b="0" baseline="0" dirty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  <a:t>and input the corresponding</a:t>
            </a:r>
            <a:br>
              <a:rPr lang="en-US" sz="1100" b="0" baseline="0" dirty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</a:br>
            <a:r>
              <a:rPr lang="en-US" sz="1100" b="0" baseline="0" dirty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  <a:t>RGB or HEX codes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741152" y="6049178"/>
            <a:ext cx="756128" cy="35343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2D060-B395-084D-8BDF-91C7BE6CA4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553918" y="5949729"/>
            <a:ext cx="675824" cy="5112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464442" y="6037482"/>
            <a:ext cx="81774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dirty="0"/>
              <a:t>[Presentation Title]    |    [Presenter Name]    |    [DD MMM YYYY]</a:t>
            </a:r>
          </a:p>
        </p:txBody>
      </p:sp>
    </p:spTree>
    <p:extLst>
      <p:ext uri="{BB962C8B-B14F-4D97-AF65-F5344CB8AC3E}">
        <p14:creationId xmlns:p14="http://schemas.microsoft.com/office/powerpoint/2010/main" val="499324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7" r:id="rId2"/>
    <p:sldLayoutId id="2147483683" r:id="rId3"/>
    <p:sldLayoutId id="2147483684" r:id="rId4"/>
    <p:sldLayoutId id="2147483672" r:id="rId5"/>
    <p:sldLayoutId id="2147483682" r:id="rId6"/>
    <p:sldLayoutId id="2147483676" r:id="rId7"/>
    <p:sldLayoutId id="2147483675" r:id="rId8"/>
    <p:sldLayoutId id="2147483661" r:id="rId9"/>
    <p:sldLayoutId id="2147483667" r:id="rId10"/>
    <p:sldLayoutId id="2147483662" r:id="rId11"/>
    <p:sldLayoutId id="2147483663" r:id="rId12"/>
    <p:sldLayoutId id="2147483664" r:id="rId13"/>
    <p:sldLayoutId id="2147483666" r:id="rId14"/>
    <p:sldLayoutId id="2147483665" r:id="rId15"/>
    <p:sldLayoutId id="2147483681" r:id="rId16"/>
    <p:sldLayoutId id="2147483668" r:id="rId17"/>
    <p:sldLayoutId id="2147483679" r:id="rId18"/>
    <p:sldLayoutId id="2147483674" r:id="rId19"/>
    <p:sldLayoutId id="2147483660" r:id="rId20"/>
  </p:sldLayoutIdLst>
  <p:transition>
    <p:fade/>
  </p:transition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 i="0" kern="1200" spc="-150">
          <a:solidFill>
            <a:schemeClr val="accent1"/>
          </a:solidFill>
          <a:latin typeface="+mn-lt"/>
          <a:ea typeface="Helvetica" charset="0"/>
          <a:cs typeface="Helvetica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717550" indent="-428625" algn="l" rtl="0" eaLnBrk="1" fontAlgn="base" hangingPunct="1">
        <a:spcBef>
          <a:spcPct val="20000"/>
        </a:spcBef>
        <a:spcAft>
          <a:spcPts val="1200"/>
        </a:spcAft>
        <a:buClr>
          <a:schemeClr val="accent1"/>
        </a:buClr>
        <a:buSzPct val="120000"/>
        <a:buFont typeface="Arial" charset="0"/>
        <a:buChar char="•"/>
        <a:tabLst/>
        <a:defRPr sz="2800" b="1" i="0" kern="1200">
          <a:solidFill>
            <a:schemeClr val="tx1">
              <a:lumMod val="90000"/>
              <a:lumOff val="10000"/>
            </a:schemeClr>
          </a:solidFill>
          <a:latin typeface="+mn-lt"/>
          <a:ea typeface="Helvetica Light" charset="0"/>
          <a:cs typeface="Helvetica Light" charset="0"/>
        </a:defRPr>
      </a:lvl1pPr>
      <a:lvl2pPr marL="1035050" indent="-290513" algn="l" rtl="0" eaLnBrk="1" fontAlgn="base" hangingPunct="1">
        <a:spcBef>
          <a:spcPct val="20000"/>
        </a:spcBef>
        <a:spcAft>
          <a:spcPts val="1200"/>
        </a:spcAft>
        <a:buClr>
          <a:schemeClr val="accent1"/>
        </a:buClr>
        <a:buFont typeface="LucidaGrande" charset="0"/>
        <a:buChar char="↘︎"/>
        <a:tabLst/>
        <a:defRPr sz="1800" b="0" i="0" kern="1200">
          <a:solidFill>
            <a:schemeClr val="tx1">
              <a:lumMod val="90000"/>
              <a:lumOff val="10000"/>
            </a:schemeClr>
          </a:solidFill>
          <a:latin typeface="+mn-lt"/>
          <a:ea typeface="Helvetica Light" charset="0"/>
          <a:cs typeface="Helvetica Light" charset="0"/>
        </a:defRPr>
      </a:lvl2pPr>
      <a:lvl3pPr marL="1338263" indent="-290513" algn="l" rtl="0" eaLnBrk="1" fontAlgn="base" hangingPunct="1">
        <a:spcBef>
          <a:spcPct val="20000"/>
        </a:spcBef>
        <a:spcAft>
          <a:spcPts val="1200"/>
        </a:spcAft>
        <a:buClr>
          <a:schemeClr val="accent1"/>
        </a:buClr>
        <a:buFont typeface="Wingdings" charset="2"/>
        <a:buChar char="q"/>
        <a:tabLst/>
        <a:defRPr sz="1600" b="0" i="0" kern="1200">
          <a:solidFill>
            <a:schemeClr val="tx1">
              <a:lumMod val="90000"/>
              <a:lumOff val="10000"/>
            </a:schemeClr>
          </a:solidFill>
          <a:latin typeface="+mn-lt"/>
          <a:ea typeface="Helvetica Light" charset="0"/>
          <a:cs typeface="Helvetica Light" charset="0"/>
        </a:defRPr>
      </a:lvl3pPr>
      <a:lvl4pPr marL="1600200" indent="-228600" algn="l" rtl="0" eaLnBrk="1" fontAlgn="base" hangingPunct="1">
        <a:spcBef>
          <a:spcPct val="20000"/>
        </a:spcBef>
        <a:spcAft>
          <a:spcPts val="1200"/>
        </a:spcAft>
        <a:buFont typeface="Arial" pitchFamily="34" charset="0"/>
        <a:buChar char="–"/>
        <a:defRPr sz="1400" b="0" i="0" kern="1200">
          <a:solidFill>
            <a:schemeClr val="tx1"/>
          </a:solidFill>
          <a:latin typeface="Helvetica Light" charset="0"/>
          <a:ea typeface="Helvetica Light" charset="0"/>
          <a:cs typeface="Helvetica Light" charset="0"/>
        </a:defRPr>
      </a:lvl4pPr>
      <a:lvl5pPr marL="2057400" indent="-228600" algn="l" rtl="0" eaLnBrk="1" fontAlgn="base" hangingPunct="1">
        <a:spcBef>
          <a:spcPct val="20000"/>
        </a:spcBef>
        <a:spcAft>
          <a:spcPts val="1200"/>
        </a:spcAft>
        <a:buFont typeface="Arial" pitchFamily="34" charset="0"/>
        <a:buChar char="»"/>
        <a:defRPr sz="1400" b="0" i="0" kern="1200">
          <a:solidFill>
            <a:schemeClr val="tx1"/>
          </a:solidFill>
          <a:latin typeface="Helvetica Light" charset="0"/>
          <a:ea typeface="Helvetica Light" charset="0"/>
          <a:cs typeface="Helvetica Light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38" userDrawn="1">
          <p15:clr>
            <a:srgbClr val="F26B43"/>
          </p15:clr>
        </p15:guide>
        <p15:guide id="4" pos="7242" userDrawn="1">
          <p15:clr>
            <a:srgbClr val="F26B43"/>
          </p15:clr>
        </p15:guide>
        <p15:guide id="5" orient="horz" pos="3929" userDrawn="1">
          <p15:clr>
            <a:srgbClr val="F26B43"/>
          </p15:clr>
        </p15:guide>
        <p15:guide id="6" orient="horz" pos="4042" userDrawn="1">
          <p15:clr>
            <a:srgbClr val="F26B43"/>
          </p15:clr>
        </p15:guide>
        <p15:guide id="7" orient="horz" pos="27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26" Type="http://schemas.openxmlformats.org/officeDocument/2006/relationships/image" Target="../media/image37.png"/><Relationship Id="rId3" Type="http://schemas.openxmlformats.org/officeDocument/2006/relationships/image" Target="../media/image14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5" Type="http://schemas.openxmlformats.org/officeDocument/2006/relationships/image" Target="../media/image36.png"/><Relationship Id="rId33" Type="http://schemas.openxmlformats.org/officeDocument/2006/relationships/image" Target="../media/image44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35.png"/><Relationship Id="rId32" Type="http://schemas.openxmlformats.org/officeDocument/2006/relationships/image" Target="../media/image43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28" Type="http://schemas.openxmlformats.org/officeDocument/2006/relationships/image" Target="../media/image39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31" Type="http://schemas.openxmlformats.org/officeDocument/2006/relationships/image" Target="../media/image42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Relationship Id="rId27" Type="http://schemas.openxmlformats.org/officeDocument/2006/relationships/image" Target="../media/image38.png"/><Relationship Id="rId30" Type="http://schemas.openxmlformats.org/officeDocument/2006/relationships/image" Target="../media/image41.png"/><Relationship Id="rId8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1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1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1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1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1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1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1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26" Type="http://schemas.openxmlformats.org/officeDocument/2006/relationships/image" Target="../media/image71.png"/><Relationship Id="rId3" Type="http://schemas.openxmlformats.org/officeDocument/2006/relationships/image" Target="../media/image61.png"/><Relationship Id="rId21" Type="http://schemas.openxmlformats.org/officeDocument/2006/relationships/image" Target="../media/image66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5" Type="http://schemas.openxmlformats.org/officeDocument/2006/relationships/image" Target="../media/image70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57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24" Type="http://schemas.openxmlformats.org/officeDocument/2006/relationships/image" Target="../media/image69.png"/><Relationship Id="rId5" Type="http://schemas.openxmlformats.org/officeDocument/2006/relationships/image" Target="../media/image63.png"/><Relationship Id="rId15" Type="http://schemas.openxmlformats.org/officeDocument/2006/relationships/image" Target="../media/image56.png"/><Relationship Id="rId23" Type="http://schemas.openxmlformats.org/officeDocument/2006/relationships/image" Target="../media/image68.png"/><Relationship Id="rId10" Type="http://schemas.openxmlformats.org/officeDocument/2006/relationships/image" Target="../media/image51.png"/><Relationship Id="rId19" Type="http://schemas.openxmlformats.org/officeDocument/2006/relationships/image" Target="../media/image64.png"/><Relationship Id="rId4" Type="http://schemas.openxmlformats.org/officeDocument/2006/relationships/image" Target="../media/image62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Relationship Id="rId22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4437071"/>
            <a:ext cx="12192000" cy="2421777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9000">
                <a:schemeClr val="tx2">
                  <a:alpha val="57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19996" y="5135370"/>
            <a:ext cx="7169940" cy="541459"/>
          </a:xfrm>
        </p:spPr>
        <p:txBody>
          <a:bodyPr/>
          <a:lstStyle/>
          <a:p>
            <a:r>
              <a:rPr lang="en-US" dirty="0">
                <a:latin typeface="DIN OT" panose="020B0504020201010104" pitchFamily="34" charset="77"/>
              </a:rPr>
              <a:t>Midterm Review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0399" y="5688219"/>
            <a:ext cx="7169537" cy="504014"/>
          </a:xfrm>
        </p:spPr>
        <p:txBody>
          <a:bodyPr/>
          <a:lstStyle/>
          <a:p>
            <a:r>
              <a:rPr lang="en-US" dirty="0">
                <a:latin typeface="DIN OT" panose="020B0504020201010104" pitchFamily="34" charset="77"/>
              </a:rPr>
              <a:t>Session 12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400" y="6036478"/>
            <a:ext cx="7169568" cy="343466"/>
          </a:xfrm>
        </p:spPr>
        <p:txBody>
          <a:bodyPr/>
          <a:lstStyle/>
          <a:p>
            <a:r>
              <a:rPr lang="en-US" dirty="0">
                <a:latin typeface="DIN OT" panose="020B0504020201010104" pitchFamily="34" charset="77"/>
              </a:rPr>
              <a:t>MSDS FT 2025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19996" y="6453797"/>
            <a:ext cx="3367940" cy="199706"/>
          </a:xfrm>
        </p:spPr>
        <p:txBody>
          <a:bodyPr/>
          <a:lstStyle/>
          <a:p>
            <a:r>
              <a:rPr lang="en-US" dirty="0">
                <a:latin typeface="DIN OT" panose="020B0504020201010104" pitchFamily="34" charset="77"/>
              </a:rPr>
              <a:t>09 May 2025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20399" y="4845550"/>
            <a:ext cx="7169537" cy="278430"/>
          </a:xfrm>
        </p:spPr>
        <p:txBody>
          <a:bodyPr/>
          <a:lstStyle/>
          <a:p>
            <a:r>
              <a:rPr lang="en-US" dirty="0">
                <a:latin typeface="DIN OT" panose="020B0504020201010104" pitchFamily="34" charset="77"/>
              </a:rPr>
              <a:t>Machine Learning 3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399" y="2810503"/>
            <a:ext cx="2265680" cy="162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68700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7827C7-351E-515E-7269-F5BDE4296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D53E699F-5CB7-722D-8F06-2672E0819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236123"/>
            <a:ext cx="10801350" cy="1249363"/>
          </a:xfrm>
        </p:spPr>
        <p:txBody>
          <a:bodyPr/>
          <a:lstStyle/>
          <a:p>
            <a:r>
              <a:rPr lang="en-US" sz="4000" dirty="0">
                <a:latin typeface="DIN OT" panose="020B0504020201010104" pitchFamily="34" charset="77"/>
              </a:rPr>
              <a:t>Residual Networks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D64ED5-B4A2-75B2-7FFF-B9CDE1D16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5457" y="1315904"/>
            <a:ext cx="2166731" cy="4814005"/>
          </a:xfrm>
          <a:prstGeom prst="rect">
            <a:avLst/>
          </a:prstGeom>
        </p:spPr>
      </p:pic>
      <p:sp>
        <p:nvSpPr>
          <p:cNvPr id="10" name="Title 15">
            <a:extLst>
              <a:ext uri="{FF2B5EF4-FFF2-40B4-BE49-F238E27FC236}">
                <a16:creationId xmlns:a16="http://schemas.microsoft.com/office/drawing/2014/main" id="{09FFE7D3-C968-BB10-5465-6E0DAD4B10C4}"/>
              </a:ext>
            </a:extLst>
          </p:cNvPr>
          <p:cNvSpPr txBox="1">
            <a:spLocks/>
          </p:cNvSpPr>
          <p:nvPr/>
        </p:nvSpPr>
        <p:spPr>
          <a:xfrm>
            <a:off x="1039812" y="1315904"/>
            <a:ext cx="10365583" cy="468073"/>
          </a:xfrm>
          <a:prstGeom prst="rect">
            <a:avLst/>
          </a:prstGeom>
        </p:spPr>
        <p:txBody>
          <a:bodyPr vert="horz" lIns="0" tIns="0" rIns="91440" bIns="45720" rtlCol="0" anchor="ctr" anchorCtr="0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 i="0" kern="1200" spc="-150">
                <a:solidFill>
                  <a:schemeClr val="accent1"/>
                </a:solidFill>
                <a:latin typeface="+mn-lt"/>
                <a:ea typeface="Helvetica" charset="0"/>
                <a:cs typeface="Helvetica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800" spc="0" dirty="0">
                <a:solidFill>
                  <a:srgbClr val="0070C0"/>
                </a:solidFill>
                <a:latin typeface="DIN OT" panose="020B0504020201010104" pitchFamily="34" charset="77"/>
              </a:rPr>
              <a:t>Key idea: Residual connections</a:t>
            </a:r>
            <a:endParaRPr lang="en-US" sz="2800" b="0" i="1" spc="0" dirty="0">
              <a:solidFill>
                <a:srgbClr val="0070C0"/>
              </a:solidFill>
              <a:latin typeface="DIN OT" panose="020B0504020201010104" pitchFamily="34" charset="77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BCF2C0A-4310-4427-BA0E-FD0894F53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8915" y="1963831"/>
            <a:ext cx="4307440" cy="24258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6E482347-91E7-8A70-1A0A-4F255156CC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66416" y="4775866"/>
                <a:ext cx="7692438" cy="468073"/>
              </a:xfrm>
            </p:spPr>
            <p:txBody>
              <a:bodyPr/>
              <a:lstStyle/>
              <a:p>
                <a:pPr marL="288925" indent="0">
                  <a:buNone/>
                </a:pPr>
                <a:r>
                  <a:rPr lang="en-US" sz="2000" b="0" dirty="0"/>
                  <a:t>The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sz="2000" b="0" dirty="0"/>
                  <a:t> represents the residual mapping to be learned.</a:t>
                </a:r>
              </a:p>
            </p:txBody>
          </p:sp>
        </mc:Choice>
        <mc:Fallback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6E482347-91E7-8A70-1A0A-4F255156CC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66416" y="4775866"/>
                <a:ext cx="7692438" cy="468073"/>
              </a:xfrm>
              <a:blipFill>
                <a:blip r:embed="rId5"/>
                <a:stretch>
                  <a:fillRect t="-5263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950140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F2C57B-D08D-CFEB-3F9D-152659A22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736D9221-E022-491E-5A83-21898EDD1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236123"/>
            <a:ext cx="10801350" cy="1249363"/>
          </a:xfrm>
        </p:spPr>
        <p:txBody>
          <a:bodyPr/>
          <a:lstStyle/>
          <a:p>
            <a:r>
              <a:rPr lang="en-US" sz="4000" dirty="0">
                <a:latin typeface="DIN OT" panose="020B0504020201010104" pitchFamily="34" charset="77"/>
              </a:rPr>
              <a:t>Timeseries Dataset</a:t>
            </a:r>
          </a:p>
        </p:txBody>
      </p:sp>
      <p:sp>
        <p:nvSpPr>
          <p:cNvPr id="10" name="Title 15">
            <a:extLst>
              <a:ext uri="{FF2B5EF4-FFF2-40B4-BE49-F238E27FC236}">
                <a16:creationId xmlns:a16="http://schemas.microsoft.com/office/drawing/2014/main" id="{15895739-9372-BF44-E98C-4734C54D1043}"/>
              </a:ext>
            </a:extLst>
          </p:cNvPr>
          <p:cNvSpPr txBox="1">
            <a:spLocks/>
          </p:cNvSpPr>
          <p:nvPr/>
        </p:nvSpPr>
        <p:spPr>
          <a:xfrm>
            <a:off x="1039812" y="1315904"/>
            <a:ext cx="10365583" cy="468073"/>
          </a:xfrm>
          <a:prstGeom prst="rect">
            <a:avLst/>
          </a:prstGeom>
        </p:spPr>
        <p:txBody>
          <a:bodyPr vert="horz" lIns="0" tIns="0" rIns="91440" bIns="45720" rtlCol="0" anchor="ctr" anchorCtr="0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 i="0" kern="1200" spc="-150">
                <a:solidFill>
                  <a:schemeClr val="accent1"/>
                </a:solidFill>
                <a:latin typeface="+mn-lt"/>
                <a:ea typeface="Helvetica" charset="0"/>
                <a:cs typeface="Helvetica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800" spc="0" dirty="0">
                <a:solidFill>
                  <a:srgbClr val="0070C0"/>
                </a:solidFill>
                <a:latin typeface="DIN OT" panose="020B0504020201010104" pitchFamily="34" charset="77"/>
              </a:rPr>
              <a:t>Generating the sample-target pairs for timeseries</a:t>
            </a:r>
            <a:endParaRPr lang="en-US" sz="2800" b="0" i="1" spc="0" dirty="0">
              <a:solidFill>
                <a:srgbClr val="0070C0"/>
              </a:solidFill>
              <a:latin typeface="DIN OT" panose="020B0504020201010104" pitchFamily="34" charset="77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9B1A1C-3EDD-50B7-124E-0AFBD4309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812" y="2026198"/>
            <a:ext cx="3030743" cy="539069"/>
          </a:xfrm>
        </p:spPr>
        <p:txBody>
          <a:bodyPr/>
          <a:lstStyle/>
          <a:p>
            <a:pPr marL="288925" indent="0">
              <a:buNone/>
            </a:pPr>
            <a:r>
              <a:rPr lang="en-US" sz="2000" dirty="0"/>
              <a:t>Timeseries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469C30-997E-656E-C3F7-BE5775B76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215" y="2565267"/>
            <a:ext cx="1804605" cy="330204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3BF97C-EDA2-0D44-0A2F-0205AFDE38FD}"/>
              </a:ext>
            </a:extLst>
          </p:cNvPr>
          <p:cNvCxnSpPr>
            <a:cxnSpLocks/>
          </p:cNvCxnSpPr>
          <p:nvPr/>
        </p:nvCxnSpPr>
        <p:spPr>
          <a:xfrm>
            <a:off x="3465819" y="4169391"/>
            <a:ext cx="41052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188982-D425-8282-C2F2-740B70141BC2}"/>
              </a:ext>
            </a:extLst>
          </p:cNvPr>
          <p:cNvGrpSpPr/>
          <p:nvPr/>
        </p:nvGrpSpPr>
        <p:grpSpPr>
          <a:xfrm>
            <a:off x="4166342" y="2358789"/>
            <a:ext cx="648928" cy="474560"/>
            <a:chOff x="4147929" y="2863758"/>
            <a:chExt cx="648928" cy="47456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Content Placeholder 2">
                  <a:extLst>
                    <a:ext uri="{FF2B5EF4-FFF2-40B4-BE49-F238E27FC236}">
                      <a16:creationId xmlns:a16="http://schemas.microsoft.com/office/drawing/2014/main" id="{3CC406A4-FC2F-881C-351E-67668B6EA91D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b="0" dirty="0"/>
                </a:p>
              </p:txBody>
            </p:sp>
          </mc:Choice>
          <mc:Fallback>
            <p:sp>
              <p:nvSpPr>
                <p:cNvPr id="9" name="Content Placeholder 2">
                  <a:extLst>
                    <a:ext uri="{FF2B5EF4-FFF2-40B4-BE49-F238E27FC236}">
                      <a16:creationId xmlns:a16="http://schemas.microsoft.com/office/drawing/2014/main" id="{3CC406A4-FC2F-881C-351E-67668B6EA9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5EBE314-7C95-BDD0-E8A5-EBDCEA701DFC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63578EA-EADA-DF1E-AEC1-E1C0E6F8E714}"/>
              </a:ext>
            </a:extLst>
          </p:cNvPr>
          <p:cNvGrpSpPr/>
          <p:nvPr/>
        </p:nvGrpSpPr>
        <p:grpSpPr>
          <a:xfrm>
            <a:off x="4166342" y="2769173"/>
            <a:ext cx="648928" cy="474560"/>
            <a:chOff x="4147929" y="2863758"/>
            <a:chExt cx="648928" cy="47456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Content Placeholder 2">
                  <a:extLst>
                    <a:ext uri="{FF2B5EF4-FFF2-40B4-BE49-F238E27FC236}">
                      <a16:creationId xmlns:a16="http://schemas.microsoft.com/office/drawing/2014/main" id="{F32422E4-E1CA-7317-4972-394FCE430629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b="0" dirty="0"/>
                </a:p>
              </p:txBody>
            </p:sp>
          </mc:Choice>
          <mc:Fallback>
            <p:sp>
              <p:nvSpPr>
                <p:cNvPr id="17" name="Content Placeholder 2">
                  <a:extLst>
                    <a:ext uri="{FF2B5EF4-FFF2-40B4-BE49-F238E27FC236}">
                      <a16:creationId xmlns:a16="http://schemas.microsoft.com/office/drawing/2014/main" id="{F32422E4-E1CA-7317-4972-394FCE4306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6B21D71-9602-DA05-1C57-3CE1C51C3950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B67A0AE-DA78-551E-243C-8B78929B08FD}"/>
              </a:ext>
            </a:extLst>
          </p:cNvPr>
          <p:cNvGrpSpPr/>
          <p:nvPr/>
        </p:nvGrpSpPr>
        <p:grpSpPr>
          <a:xfrm>
            <a:off x="4166342" y="3179408"/>
            <a:ext cx="648928" cy="474560"/>
            <a:chOff x="4147929" y="2863758"/>
            <a:chExt cx="648928" cy="47456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Content Placeholder 2">
                  <a:extLst>
                    <a:ext uri="{FF2B5EF4-FFF2-40B4-BE49-F238E27FC236}">
                      <a16:creationId xmlns:a16="http://schemas.microsoft.com/office/drawing/2014/main" id="{6841888D-5B25-C5B1-39F4-F5B6EA016E26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b="0" dirty="0"/>
                </a:p>
              </p:txBody>
            </p:sp>
          </mc:Choice>
          <mc:Fallback>
            <p:sp>
              <p:nvSpPr>
                <p:cNvPr id="20" name="Content Placeholder 2">
                  <a:extLst>
                    <a:ext uri="{FF2B5EF4-FFF2-40B4-BE49-F238E27FC236}">
                      <a16:creationId xmlns:a16="http://schemas.microsoft.com/office/drawing/2014/main" id="{6841888D-5B25-C5B1-39F4-F5B6EA016E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2AC225F-A340-4A2B-97BE-2A2ACEF67CEB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CF064F3-8445-BC1B-B149-D7C214641B6D}"/>
              </a:ext>
            </a:extLst>
          </p:cNvPr>
          <p:cNvGrpSpPr/>
          <p:nvPr/>
        </p:nvGrpSpPr>
        <p:grpSpPr>
          <a:xfrm>
            <a:off x="4166342" y="3589792"/>
            <a:ext cx="648928" cy="474560"/>
            <a:chOff x="4147929" y="2863758"/>
            <a:chExt cx="648928" cy="47456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Content Placeholder 2">
                  <a:extLst>
                    <a:ext uri="{FF2B5EF4-FFF2-40B4-BE49-F238E27FC236}">
                      <a16:creationId xmlns:a16="http://schemas.microsoft.com/office/drawing/2014/main" id="{F509C65F-87BF-4789-7B9A-B64EEAADD5A1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b="0" dirty="0"/>
                </a:p>
              </p:txBody>
            </p:sp>
          </mc:Choice>
          <mc:Fallback>
            <p:sp>
              <p:nvSpPr>
                <p:cNvPr id="23" name="Content Placeholder 2">
                  <a:extLst>
                    <a:ext uri="{FF2B5EF4-FFF2-40B4-BE49-F238E27FC236}">
                      <a16:creationId xmlns:a16="http://schemas.microsoft.com/office/drawing/2014/main" id="{F509C65F-87BF-4789-7B9A-B64EEAADD5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7BB6223-4B30-A7AB-5396-3002A5C102F3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6F830F8-FA16-2D48-1D5B-5F6FA3C4CDC0}"/>
              </a:ext>
            </a:extLst>
          </p:cNvPr>
          <p:cNvGrpSpPr/>
          <p:nvPr/>
        </p:nvGrpSpPr>
        <p:grpSpPr>
          <a:xfrm>
            <a:off x="4166342" y="4000027"/>
            <a:ext cx="648928" cy="474560"/>
            <a:chOff x="4147929" y="2863758"/>
            <a:chExt cx="648928" cy="47456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Content Placeholder 2">
                  <a:extLst>
                    <a:ext uri="{FF2B5EF4-FFF2-40B4-BE49-F238E27FC236}">
                      <a16:creationId xmlns:a16="http://schemas.microsoft.com/office/drawing/2014/main" id="{CDD3A6EA-8403-61D6-9323-D0D19D5EBCC7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000" b="0" dirty="0"/>
                </a:p>
              </p:txBody>
            </p:sp>
          </mc:Choice>
          <mc:Fallback>
            <p:sp>
              <p:nvSpPr>
                <p:cNvPr id="26" name="Content Placeholder 2">
                  <a:extLst>
                    <a:ext uri="{FF2B5EF4-FFF2-40B4-BE49-F238E27FC236}">
                      <a16:creationId xmlns:a16="http://schemas.microsoft.com/office/drawing/2014/main" id="{CDD3A6EA-8403-61D6-9323-D0D19D5EBC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BBE7303-29FA-28FC-4017-0B5BD18D40AD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803528A-D80C-7D60-F885-CA90AB64535C}"/>
              </a:ext>
            </a:extLst>
          </p:cNvPr>
          <p:cNvGrpSpPr/>
          <p:nvPr/>
        </p:nvGrpSpPr>
        <p:grpSpPr>
          <a:xfrm>
            <a:off x="4166342" y="4415640"/>
            <a:ext cx="648928" cy="474560"/>
            <a:chOff x="4147929" y="2863758"/>
            <a:chExt cx="648928" cy="47456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Content Placeholder 2">
                  <a:extLst>
                    <a:ext uri="{FF2B5EF4-FFF2-40B4-BE49-F238E27FC236}">
                      <a16:creationId xmlns:a16="http://schemas.microsoft.com/office/drawing/2014/main" id="{BB64DF28-C357-1BFF-4A8F-55CA0DAA5832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2000" b="0" dirty="0"/>
                </a:p>
              </p:txBody>
            </p:sp>
          </mc:Choice>
          <mc:Fallback>
            <p:sp>
              <p:nvSpPr>
                <p:cNvPr id="29" name="Content Placeholder 2">
                  <a:extLst>
                    <a:ext uri="{FF2B5EF4-FFF2-40B4-BE49-F238E27FC236}">
                      <a16:creationId xmlns:a16="http://schemas.microsoft.com/office/drawing/2014/main" id="{BB64DF28-C357-1BFF-4A8F-55CA0DAA58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AAC8F2F-48D2-91AB-2C2F-87A0B0016C43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FFACA4D-7CA6-7930-49D9-FCCD2AAF82D4}"/>
              </a:ext>
            </a:extLst>
          </p:cNvPr>
          <p:cNvGrpSpPr/>
          <p:nvPr/>
        </p:nvGrpSpPr>
        <p:grpSpPr>
          <a:xfrm>
            <a:off x="4166342" y="4826024"/>
            <a:ext cx="648928" cy="474560"/>
            <a:chOff x="4147929" y="2863758"/>
            <a:chExt cx="648928" cy="47456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Content Placeholder 2">
                  <a:extLst>
                    <a:ext uri="{FF2B5EF4-FFF2-40B4-BE49-F238E27FC236}">
                      <a16:creationId xmlns:a16="http://schemas.microsoft.com/office/drawing/2014/main" id="{D0B1036A-C29F-A947-0A43-1A3652A06CAF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2000" b="0" dirty="0"/>
                </a:p>
              </p:txBody>
            </p:sp>
          </mc:Choice>
          <mc:Fallback>
            <p:sp>
              <p:nvSpPr>
                <p:cNvPr id="32" name="Content Placeholder 2">
                  <a:extLst>
                    <a:ext uri="{FF2B5EF4-FFF2-40B4-BE49-F238E27FC236}">
                      <a16:creationId xmlns:a16="http://schemas.microsoft.com/office/drawing/2014/main" id="{D0B1036A-C29F-A947-0A43-1A3652A06C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5BC542-C45F-7CB2-3D06-3FBDC749A76F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579212F-42C3-D1E2-9786-936EAE15DDDA}"/>
              </a:ext>
            </a:extLst>
          </p:cNvPr>
          <p:cNvGrpSpPr/>
          <p:nvPr/>
        </p:nvGrpSpPr>
        <p:grpSpPr>
          <a:xfrm>
            <a:off x="4166342" y="5236259"/>
            <a:ext cx="648928" cy="474560"/>
            <a:chOff x="4147929" y="2863758"/>
            <a:chExt cx="648928" cy="47456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Content Placeholder 2">
                  <a:extLst>
                    <a:ext uri="{FF2B5EF4-FFF2-40B4-BE49-F238E27FC236}">
                      <a16:creationId xmlns:a16="http://schemas.microsoft.com/office/drawing/2014/main" id="{6BFFEACD-1793-AEE3-6FBE-0136CDDB94AF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2000" b="0" dirty="0"/>
                </a:p>
              </p:txBody>
            </p:sp>
          </mc:Choice>
          <mc:Fallback>
            <p:sp>
              <p:nvSpPr>
                <p:cNvPr id="35" name="Content Placeholder 2">
                  <a:extLst>
                    <a:ext uri="{FF2B5EF4-FFF2-40B4-BE49-F238E27FC236}">
                      <a16:creationId xmlns:a16="http://schemas.microsoft.com/office/drawing/2014/main" id="{6BFFEACD-1793-AEE3-6FBE-0136CDDB94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4F5338C-4A68-0A6C-080F-F251399FD644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5831632-BB89-98D8-DF8D-FF5B483702DD}"/>
              </a:ext>
            </a:extLst>
          </p:cNvPr>
          <p:cNvGrpSpPr/>
          <p:nvPr/>
        </p:nvGrpSpPr>
        <p:grpSpPr>
          <a:xfrm>
            <a:off x="4166342" y="5646643"/>
            <a:ext cx="648928" cy="474560"/>
            <a:chOff x="4147929" y="2863758"/>
            <a:chExt cx="648928" cy="47456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Content Placeholder 2">
                  <a:extLst>
                    <a:ext uri="{FF2B5EF4-FFF2-40B4-BE49-F238E27FC236}">
                      <a16:creationId xmlns:a16="http://schemas.microsoft.com/office/drawing/2014/main" id="{EF030742-6282-0F1C-40F2-0E100086154D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2000" b="0" dirty="0"/>
                </a:p>
              </p:txBody>
            </p:sp>
          </mc:Choice>
          <mc:Fallback>
            <p:sp>
              <p:nvSpPr>
                <p:cNvPr id="38" name="Content Placeholder 2">
                  <a:extLst>
                    <a:ext uri="{FF2B5EF4-FFF2-40B4-BE49-F238E27FC236}">
                      <a16:creationId xmlns:a16="http://schemas.microsoft.com/office/drawing/2014/main" id="{EF030742-6282-0F1C-40F2-0E10008615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60ACD22-3DCE-AC75-4056-E31F6D3FF962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B380978-1A0C-BC3C-DB74-061F77BAA644}"/>
              </a:ext>
            </a:extLst>
          </p:cNvPr>
          <p:cNvGrpSpPr/>
          <p:nvPr/>
        </p:nvGrpSpPr>
        <p:grpSpPr>
          <a:xfrm>
            <a:off x="4166342" y="6056878"/>
            <a:ext cx="648928" cy="474560"/>
            <a:chOff x="4147929" y="2863758"/>
            <a:chExt cx="648928" cy="47456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Content Placeholder 2">
                  <a:extLst>
                    <a:ext uri="{FF2B5EF4-FFF2-40B4-BE49-F238E27FC236}">
                      <a16:creationId xmlns:a16="http://schemas.microsoft.com/office/drawing/2014/main" id="{8A2F0D7A-C5FF-D914-CF45-F07D48FC0EF0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sz="2000" b="0" dirty="0"/>
                </a:p>
              </p:txBody>
            </p:sp>
          </mc:Choice>
          <mc:Fallback>
            <p:sp>
              <p:nvSpPr>
                <p:cNvPr id="41" name="Content Placeholder 2">
                  <a:extLst>
                    <a:ext uri="{FF2B5EF4-FFF2-40B4-BE49-F238E27FC236}">
                      <a16:creationId xmlns:a16="http://schemas.microsoft.com/office/drawing/2014/main" id="{8A2F0D7A-C5FF-D914-CF45-F07D48FC0E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D6FC24A-E45F-5624-BE0F-3FD857670695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E1026CD-1A81-CAC5-BD6E-108E844ACC9E}"/>
              </a:ext>
            </a:extLst>
          </p:cNvPr>
          <p:cNvCxnSpPr>
            <a:cxnSpLocks/>
          </p:cNvCxnSpPr>
          <p:nvPr/>
        </p:nvCxnSpPr>
        <p:spPr>
          <a:xfrm>
            <a:off x="5425930" y="4172997"/>
            <a:ext cx="41052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962C111C-6D34-0E0D-D3AF-3D6CF54E7234}"/>
              </a:ext>
            </a:extLst>
          </p:cNvPr>
          <p:cNvSpPr txBox="1">
            <a:spLocks/>
          </p:cNvSpPr>
          <p:nvPr/>
        </p:nvSpPr>
        <p:spPr bwMode="auto">
          <a:xfrm>
            <a:off x="6096000" y="2031322"/>
            <a:ext cx="3030743" cy="539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t" anchorCtr="0" compatLnSpc="1">
            <a:prstTxWarp prst="textNoShape">
              <a:avLst/>
            </a:prstTxWarp>
          </a:bodyPr>
          <a:lstStyle>
            <a:lvl1pPr marL="717550" indent="-428625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sz="2800" b="1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1pPr>
            <a:lvl2pPr marL="1035050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LucidaGrande" charset="0"/>
              <a:buChar char="↘︎"/>
              <a:tabLst/>
              <a:defRPr sz="18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2pPr>
            <a:lvl3pPr marL="1338263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q"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0">
              <a:buFont typeface="Arial" charset="0"/>
              <a:buNone/>
            </a:pPr>
            <a:r>
              <a:rPr lang="en-US" sz="2000" dirty="0"/>
              <a:t>Sample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CC903DF-1E23-F9D0-0822-A11541E75C6D}"/>
              </a:ext>
            </a:extLst>
          </p:cNvPr>
          <p:cNvGrpSpPr/>
          <p:nvPr/>
        </p:nvGrpSpPr>
        <p:grpSpPr>
          <a:xfrm>
            <a:off x="6222603" y="2745482"/>
            <a:ext cx="2302500" cy="484101"/>
            <a:chOff x="6222603" y="2604615"/>
            <a:chExt cx="2302500" cy="48410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23DC37C-FA82-D07F-5807-0F9D23489B11}"/>
                </a:ext>
              </a:extLst>
            </p:cNvPr>
            <p:cNvGrpSpPr/>
            <p:nvPr/>
          </p:nvGrpSpPr>
          <p:grpSpPr>
            <a:xfrm>
              <a:off x="6222603" y="2612825"/>
              <a:ext cx="648928" cy="474560"/>
              <a:chOff x="4147929" y="2863758"/>
              <a:chExt cx="648928" cy="474560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0306D5E5-C485-D681-FB4F-2A59EF96B44A}"/>
                  </a:ext>
                </a:extLst>
              </p:cNvPr>
              <p:cNvSpPr/>
              <p:nvPr/>
            </p:nvSpPr>
            <p:spPr>
              <a:xfrm>
                <a:off x="4306529" y="2863758"/>
                <a:ext cx="410384" cy="410384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" name="Content Placeholder 2">
                    <a:extLst>
                      <a:ext uri="{FF2B5EF4-FFF2-40B4-BE49-F238E27FC236}">
                        <a16:creationId xmlns:a16="http://schemas.microsoft.com/office/drawing/2014/main" id="{65AE4327-4448-1E6D-2D37-70794A79C6E0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>
                    <a:off x="4147929" y="2903087"/>
                    <a:ext cx="648928" cy="435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45720" rIns="90000" bIns="45720" numCol="1" anchor="ctr" anchorCtr="0" compatLnSpc="1">
                    <a:prstTxWarp prst="textNoShape">
                      <a:avLst/>
                    </a:prstTxWarp>
                  </a:bodyPr>
                  <a:lstStyle>
                    <a:lvl1pPr marL="717550" indent="-428625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SzPct val="120000"/>
                      <a:buFont typeface="Arial" charset="0"/>
                      <a:buChar char="•"/>
                      <a:tabLst/>
                      <a:defRPr sz="2800" b="1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1pPr>
                    <a:lvl2pPr marL="1035050" indent="-290513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Font typeface="LucidaGrande" charset="0"/>
                      <a:buChar char="↘︎"/>
                      <a:tabLst/>
                      <a:defRPr sz="1800" b="0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2pPr>
                    <a:lvl3pPr marL="1338263" indent="-290513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Font typeface="Wingdings" charset="2"/>
                      <a:buChar char="q"/>
                      <a:tabLst/>
                      <a:defRPr sz="1600" b="0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3pPr>
                    <a:lvl4pPr marL="1600200" indent="-228600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Font typeface="Arial" pitchFamily="34" charset="0"/>
                      <a:buChar char="–"/>
                      <a:defRPr sz="1400" b="0" i="0" kern="1200">
                        <a:solidFill>
                          <a:schemeClr val="tx1"/>
                        </a:solidFill>
                        <a:latin typeface="Helvetica Light" charset="0"/>
                        <a:ea typeface="Helvetica Light" charset="0"/>
                        <a:cs typeface="Helvetica Light" charset="0"/>
                      </a:defRPr>
                    </a:lvl4pPr>
                    <a:lvl5pPr marL="2057400" indent="-228600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Font typeface="Arial" pitchFamily="34" charset="0"/>
                      <a:buChar char="»"/>
                      <a:defRPr sz="1400" b="0" i="0" kern="1200">
                        <a:solidFill>
                          <a:schemeClr val="tx1"/>
                        </a:solidFill>
                        <a:latin typeface="Helvetica Light" charset="0"/>
                        <a:ea typeface="Helvetica Light" charset="0"/>
                        <a:cs typeface="Helvetica Light" charset="0"/>
                      </a:defRPr>
                    </a:lvl5pPr>
                    <a:lvl6pPr marL="25146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288925" indent="0">
                      <a:buFont typeface="Arial" charset="0"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000" b="0" dirty="0"/>
                  </a:p>
                </p:txBody>
              </p:sp>
            </mc:Choice>
            <mc:Fallback>
              <p:sp>
                <p:nvSpPr>
                  <p:cNvPr id="46" name="Content Placeholder 2">
                    <a:extLst>
                      <a:ext uri="{FF2B5EF4-FFF2-40B4-BE49-F238E27FC236}">
                        <a16:creationId xmlns:a16="http://schemas.microsoft.com/office/drawing/2014/main" id="{65AE4327-4448-1E6D-2D37-70794A79C6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147929" y="2903087"/>
                    <a:ext cx="648928" cy="435231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B64E456-37E4-A80F-CBAA-4AA5AB26A5B7}"/>
                </a:ext>
              </a:extLst>
            </p:cNvPr>
            <p:cNvGrpSpPr/>
            <p:nvPr/>
          </p:nvGrpSpPr>
          <p:grpSpPr>
            <a:xfrm>
              <a:off x="6631986" y="2614156"/>
              <a:ext cx="648928" cy="474560"/>
              <a:chOff x="4147929" y="2863758"/>
              <a:chExt cx="648928" cy="474560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92B66854-D8A5-03B8-1EE8-CC0F13AD865D}"/>
                  </a:ext>
                </a:extLst>
              </p:cNvPr>
              <p:cNvSpPr/>
              <p:nvPr/>
            </p:nvSpPr>
            <p:spPr>
              <a:xfrm>
                <a:off x="4306529" y="2863758"/>
                <a:ext cx="410384" cy="410384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Content Placeholder 2">
                    <a:extLst>
                      <a:ext uri="{FF2B5EF4-FFF2-40B4-BE49-F238E27FC236}">
                        <a16:creationId xmlns:a16="http://schemas.microsoft.com/office/drawing/2014/main" id="{789EC993-3DA5-577F-186E-0C8384E37751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>
                    <a:off x="4147929" y="2903087"/>
                    <a:ext cx="648928" cy="435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45720" rIns="90000" bIns="45720" numCol="1" anchor="ctr" anchorCtr="0" compatLnSpc="1">
                    <a:prstTxWarp prst="textNoShape">
                      <a:avLst/>
                    </a:prstTxWarp>
                  </a:bodyPr>
                  <a:lstStyle>
                    <a:lvl1pPr marL="717550" indent="-428625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SzPct val="120000"/>
                      <a:buFont typeface="Arial" charset="0"/>
                      <a:buChar char="•"/>
                      <a:tabLst/>
                      <a:defRPr sz="2800" b="1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1pPr>
                    <a:lvl2pPr marL="1035050" indent="-290513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Font typeface="LucidaGrande" charset="0"/>
                      <a:buChar char="↘︎"/>
                      <a:tabLst/>
                      <a:defRPr sz="1800" b="0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2pPr>
                    <a:lvl3pPr marL="1338263" indent="-290513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Font typeface="Wingdings" charset="2"/>
                      <a:buChar char="q"/>
                      <a:tabLst/>
                      <a:defRPr sz="1600" b="0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3pPr>
                    <a:lvl4pPr marL="1600200" indent="-228600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Font typeface="Arial" pitchFamily="34" charset="0"/>
                      <a:buChar char="–"/>
                      <a:defRPr sz="1400" b="0" i="0" kern="1200">
                        <a:solidFill>
                          <a:schemeClr val="tx1"/>
                        </a:solidFill>
                        <a:latin typeface="Helvetica Light" charset="0"/>
                        <a:ea typeface="Helvetica Light" charset="0"/>
                        <a:cs typeface="Helvetica Light" charset="0"/>
                      </a:defRPr>
                    </a:lvl4pPr>
                    <a:lvl5pPr marL="2057400" indent="-228600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Font typeface="Arial" pitchFamily="34" charset="0"/>
                      <a:buChar char="»"/>
                      <a:defRPr sz="1400" b="0" i="0" kern="1200">
                        <a:solidFill>
                          <a:schemeClr val="tx1"/>
                        </a:solidFill>
                        <a:latin typeface="Helvetica Light" charset="0"/>
                        <a:ea typeface="Helvetica Light" charset="0"/>
                        <a:cs typeface="Helvetica Light" charset="0"/>
                      </a:defRPr>
                    </a:lvl5pPr>
                    <a:lvl6pPr marL="25146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288925" indent="0">
                      <a:buFont typeface="Arial" charset="0"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b="0" dirty="0"/>
                  </a:p>
                </p:txBody>
              </p:sp>
            </mc:Choice>
            <mc:Fallback>
              <p:sp>
                <p:nvSpPr>
                  <p:cNvPr id="49" name="Content Placeholder 2">
                    <a:extLst>
                      <a:ext uri="{FF2B5EF4-FFF2-40B4-BE49-F238E27FC236}">
                        <a16:creationId xmlns:a16="http://schemas.microsoft.com/office/drawing/2014/main" id="{789EC993-3DA5-577F-186E-0C8384E377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147929" y="2903087"/>
                    <a:ext cx="648928" cy="435231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2605F0D-CD96-A608-1787-96B243C52F61}"/>
                </a:ext>
              </a:extLst>
            </p:cNvPr>
            <p:cNvGrpSpPr/>
            <p:nvPr/>
          </p:nvGrpSpPr>
          <p:grpSpPr>
            <a:xfrm>
              <a:off x="7049389" y="2612825"/>
              <a:ext cx="648928" cy="474560"/>
              <a:chOff x="4147929" y="2863758"/>
              <a:chExt cx="648928" cy="474560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3AAE133-51FF-E0D7-3C0A-BFBA433DED8D}"/>
                  </a:ext>
                </a:extLst>
              </p:cNvPr>
              <p:cNvSpPr/>
              <p:nvPr/>
            </p:nvSpPr>
            <p:spPr>
              <a:xfrm>
                <a:off x="4306529" y="2863758"/>
                <a:ext cx="410384" cy="410384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2" name="Content Placeholder 2">
                    <a:extLst>
                      <a:ext uri="{FF2B5EF4-FFF2-40B4-BE49-F238E27FC236}">
                        <a16:creationId xmlns:a16="http://schemas.microsoft.com/office/drawing/2014/main" id="{4A046022-795A-2551-D1FE-59492A857C8B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>
                    <a:off x="4147929" y="2903087"/>
                    <a:ext cx="648928" cy="435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45720" rIns="90000" bIns="45720" numCol="1" anchor="ctr" anchorCtr="0" compatLnSpc="1">
                    <a:prstTxWarp prst="textNoShape">
                      <a:avLst/>
                    </a:prstTxWarp>
                  </a:bodyPr>
                  <a:lstStyle>
                    <a:lvl1pPr marL="717550" indent="-428625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SzPct val="120000"/>
                      <a:buFont typeface="Arial" charset="0"/>
                      <a:buChar char="•"/>
                      <a:tabLst/>
                      <a:defRPr sz="2800" b="1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1pPr>
                    <a:lvl2pPr marL="1035050" indent="-290513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Font typeface="LucidaGrande" charset="0"/>
                      <a:buChar char="↘︎"/>
                      <a:tabLst/>
                      <a:defRPr sz="1800" b="0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2pPr>
                    <a:lvl3pPr marL="1338263" indent="-290513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Font typeface="Wingdings" charset="2"/>
                      <a:buChar char="q"/>
                      <a:tabLst/>
                      <a:defRPr sz="1600" b="0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3pPr>
                    <a:lvl4pPr marL="1600200" indent="-228600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Font typeface="Arial" pitchFamily="34" charset="0"/>
                      <a:buChar char="–"/>
                      <a:defRPr sz="1400" b="0" i="0" kern="1200">
                        <a:solidFill>
                          <a:schemeClr val="tx1"/>
                        </a:solidFill>
                        <a:latin typeface="Helvetica Light" charset="0"/>
                        <a:ea typeface="Helvetica Light" charset="0"/>
                        <a:cs typeface="Helvetica Light" charset="0"/>
                      </a:defRPr>
                    </a:lvl4pPr>
                    <a:lvl5pPr marL="2057400" indent="-228600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Font typeface="Arial" pitchFamily="34" charset="0"/>
                      <a:buChar char="»"/>
                      <a:defRPr sz="1400" b="0" i="0" kern="1200">
                        <a:solidFill>
                          <a:schemeClr val="tx1"/>
                        </a:solidFill>
                        <a:latin typeface="Helvetica Light" charset="0"/>
                        <a:ea typeface="Helvetica Light" charset="0"/>
                        <a:cs typeface="Helvetica Light" charset="0"/>
                      </a:defRPr>
                    </a:lvl5pPr>
                    <a:lvl6pPr marL="25146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288925" indent="0">
                      <a:buFont typeface="Arial" charset="0"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b="0" dirty="0"/>
                  </a:p>
                </p:txBody>
              </p:sp>
            </mc:Choice>
            <mc:Fallback>
              <p:sp>
                <p:nvSpPr>
                  <p:cNvPr id="52" name="Content Placeholder 2">
                    <a:extLst>
                      <a:ext uri="{FF2B5EF4-FFF2-40B4-BE49-F238E27FC236}">
                        <a16:creationId xmlns:a16="http://schemas.microsoft.com/office/drawing/2014/main" id="{4A046022-795A-2551-D1FE-59492A857C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147929" y="2903087"/>
                    <a:ext cx="648928" cy="435231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18DBED6-E509-1EDF-73CF-04D5AC010E82}"/>
                </a:ext>
              </a:extLst>
            </p:cNvPr>
            <p:cNvGrpSpPr/>
            <p:nvPr/>
          </p:nvGrpSpPr>
          <p:grpSpPr>
            <a:xfrm>
              <a:off x="7876175" y="2604615"/>
              <a:ext cx="648928" cy="474560"/>
              <a:chOff x="4147929" y="2863758"/>
              <a:chExt cx="648928" cy="474560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8CAD807E-AC20-D599-EDA0-B69D1693534F}"/>
                  </a:ext>
                </a:extLst>
              </p:cNvPr>
              <p:cNvSpPr/>
              <p:nvPr/>
            </p:nvSpPr>
            <p:spPr>
              <a:xfrm>
                <a:off x="4306529" y="2863758"/>
                <a:ext cx="410384" cy="410384"/>
              </a:xfrm>
              <a:prstGeom prst="rect">
                <a:avLst/>
              </a:prstGeom>
              <a:solidFill>
                <a:srgbClr val="FFD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5" name="Content Placeholder 2">
                    <a:extLst>
                      <a:ext uri="{FF2B5EF4-FFF2-40B4-BE49-F238E27FC236}">
                        <a16:creationId xmlns:a16="http://schemas.microsoft.com/office/drawing/2014/main" id="{30B42FD8-757D-2E50-22C6-7AE0601A572E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>
                    <a:off x="4147929" y="2903087"/>
                    <a:ext cx="648928" cy="435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45720" rIns="90000" bIns="45720" numCol="1" anchor="ctr" anchorCtr="0" compatLnSpc="1">
                    <a:prstTxWarp prst="textNoShape">
                      <a:avLst/>
                    </a:prstTxWarp>
                  </a:bodyPr>
                  <a:lstStyle>
                    <a:lvl1pPr marL="717550" indent="-428625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SzPct val="120000"/>
                      <a:buFont typeface="Arial" charset="0"/>
                      <a:buChar char="•"/>
                      <a:tabLst/>
                      <a:defRPr sz="2800" b="1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1pPr>
                    <a:lvl2pPr marL="1035050" indent="-290513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Font typeface="LucidaGrande" charset="0"/>
                      <a:buChar char="↘︎"/>
                      <a:tabLst/>
                      <a:defRPr sz="1800" b="0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2pPr>
                    <a:lvl3pPr marL="1338263" indent="-290513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Font typeface="Wingdings" charset="2"/>
                      <a:buChar char="q"/>
                      <a:tabLst/>
                      <a:defRPr sz="1600" b="0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3pPr>
                    <a:lvl4pPr marL="1600200" indent="-228600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Font typeface="Arial" pitchFamily="34" charset="0"/>
                      <a:buChar char="–"/>
                      <a:defRPr sz="1400" b="0" i="0" kern="1200">
                        <a:solidFill>
                          <a:schemeClr val="tx1"/>
                        </a:solidFill>
                        <a:latin typeface="Helvetica Light" charset="0"/>
                        <a:ea typeface="Helvetica Light" charset="0"/>
                        <a:cs typeface="Helvetica Light" charset="0"/>
                      </a:defRPr>
                    </a:lvl4pPr>
                    <a:lvl5pPr marL="2057400" indent="-228600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Font typeface="Arial" pitchFamily="34" charset="0"/>
                      <a:buChar char="»"/>
                      <a:defRPr sz="1400" b="0" i="0" kern="1200">
                        <a:solidFill>
                          <a:schemeClr val="tx1"/>
                        </a:solidFill>
                        <a:latin typeface="Helvetica Light" charset="0"/>
                        <a:ea typeface="Helvetica Light" charset="0"/>
                        <a:cs typeface="Helvetica Light" charset="0"/>
                      </a:defRPr>
                    </a:lvl5pPr>
                    <a:lvl6pPr marL="25146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288925" indent="0">
                      <a:buFont typeface="Arial" charset="0"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sz="2000" b="0" dirty="0"/>
                  </a:p>
                </p:txBody>
              </p:sp>
            </mc:Choice>
            <mc:Fallback>
              <p:sp>
                <p:nvSpPr>
                  <p:cNvPr id="55" name="Content Placeholder 2">
                    <a:extLst>
                      <a:ext uri="{FF2B5EF4-FFF2-40B4-BE49-F238E27FC236}">
                        <a16:creationId xmlns:a16="http://schemas.microsoft.com/office/drawing/2014/main" id="{30B42FD8-757D-2E50-22C6-7AE0601A57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147929" y="2903087"/>
                    <a:ext cx="648928" cy="435231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A862346B-4B50-DE39-F747-2702F596EEFD}"/>
              </a:ext>
            </a:extLst>
          </p:cNvPr>
          <p:cNvSpPr txBox="1">
            <a:spLocks/>
          </p:cNvSpPr>
          <p:nvPr/>
        </p:nvSpPr>
        <p:spPr bwMode="auto">
          <a:xfrm>
            <a:off x="7717137" y="2031321"/>
            <a:ext cx="3030743" cy="539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t" anchorCtr="0" compatLnSpc="1">
            <a:prstTxWarp prst="textNoShape">
              <a:avLst/>
            </a:prstTxWarp>
          </a:bodyPr>
          <a:lstStyle>
            <a:lvl1pPr marL="717550" indent="-428625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sz="2800" b="1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1pPr>
            <a:lvl2pPr marL="1035050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LucidaGrande" charset="0"/>
              <a:buChar char="↘︎"/>
              <a:tabLst/>
              <a:defRPr sz="18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2pPr>
            <a:lvl3pPr marL="1338263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q"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0">
              <a:buFont typeface="Arial" charset="0"/>
              <a:buNone/>
            </a:pPr>
            <a:r>
              <a:rPr lang="en-US" sz="2000" dirty="0"/>
              <a:t>Target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BA4916E-7EF2-D239-1A38-D561B025A0E3}"/>
              </a:ext>
            </a:extLst>
          </p:cNvPr>
          <p:cNvGrpSpPr/>
          <p:nvPr/>
        </p:nvGrpSpPr>
        <p:grpSpPr>
          <a:xfrm>
            <a:off x="6222603" y="3388550"/>
            <a:ext cx="2302500" cy="484101"/>
            <a:chOff x="6222603" y="2604615"/>
            <a:chExt cx="2302500" cy="484101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8E3E8A1-C5A9-07D0-8116-6339A6EB5888}"/>
                </a:ext>
              </a:extLst>
            </p:cNvPr>
            <p:cNvGrpSpPr/>
            <p:nvPr/>
          </p:nvGrpSpPr>
          <p:grpSpPr>
            <a:xfrm>
              <a:off x="6222603" y="2612825"/>
              <a:ext cx="648928" cy="474560"/>
              <a:chOff x="4147929" y="2863758"/>
              <a:chExt cx="648928" cy="474560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3BD50DEA-32AF-5976-3CBA-1616429918B5}"/>
                  </a:ext>
                </a:extLst>
              </p:cNvPr>
              <p:cNvSpPr/>
              <p:nvPr/>
            </p:nvSpPr>
            <p:spPr>
              <a:xfrm>
                <a:off x="4306529" y="2863758"/>
                <a:ext cx="410384" cy="410384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1" name="Content Placeholder 2">
                    <a:extLst>
                      <a:ext uri="{FF2B5EF4-FFF2-40B4-BE49-F238E27FC236}">
                        <a16:creationId xmlns:a16="http://schemas.microsoft.com/office/drawing/2014/main" id="{A8AADE92-920D-A004-8293-12C329B77A79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>
                    <a:off x="4147929" y="2903087"/>
                    <a:ext cx="648928" cy="435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45720" rIns="90000" bIns="45720" numCol="1" anchor="ctr" anchorCtr="0" compatLnSpc="1">
                    <a:prstTxWarp prst="textNoShape">
                      <a:avLst/>
                    </a:prstTxWarp>
                  </a:bodyPr>
                  <a:lstStyle>
                    <a:lvl1pPr marL="717550" indent="-428625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SzPct val="120000"/>
                      <a:buFont typeface="Arial" charset="0"/>
                      <a:buChar char="•"/>
                      <a:tabLst/>
                      <a:defRPr sz="2800" b="1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1pPr>
                    <a:lvl2pPr marL="1035050" indent="-290513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Font typeface="LucidaGrande" charset="0"/>
                      <a:buChar char="↘︎"/>
                      <a:tabLst/>
                      <a:defRPr sz="1800" b="0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2pPr>
                    <a:lvl3pPr marL="1338263" indent="-290513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Font typeface="Wingdings" charset="2"/>
                      <a:buChar char="q"/>
                      <a:tabLst/>
                      <a:defRPr sz="1600" b="0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3pPr>
                    <a:lvl4pPr marL="1600200" indent="-228600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Font typeface="Arial" pitchFamily="34" charset="0"/>
                      <a:buChar char="–"/>
                      <a:defRPr sz="1400" b="0" i="0" kern="1200">
                        <a:solidFill>
                          <a:schemeClr val="tx1"/>
                        </a:solidFill>
                        <a:latin typeface="Helvetica Light" charset="0"/>
                        <a:ea typeface="Helvetica Light" charset="0"/>
                        <a:cs typeface="Helvetica Light" charset="0"/>
                      </a:defRPr>
                    </a:lvl4pPr>
                    <a:lvl5pPr marL="2057400" indent="-228600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Font typeface="Arial" pitchFamily="34" charset="0"/>
                      <a:buChar char="»"/>
                      <a:defRPr sz="1400" b="0" i="0" kern="1200">
                        <a:solidFill>
                          <a:schemeClr val="tx1"/>
                        </a:solidFill>
                        <a:latin typeface="Helvetica Light" charset="0"/>
                        <a:ea typeface="Helvetica Light" charset="0"/>
                        <a:cs typeface="Helvetica Light" charset="0"/>
                      </a:defRPr>
                    </a:lvl5pPr>
                    <a:lvl6pPr marL="25146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288925" indent="0">
                      <a:buFont typeface="Arial" charset="0"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b="0" dirty="0"/>
                  </a:p>
                </p:txBody>
              </p:sp>
            </mc:Choice>
            <mc:Fallback>
              <p:sp>
                <p:nvSpPr>
                  <p:cNvPr id="71" name="Content Placeholder 2">
                    <a:extLst>
                      <a:ext uri="{FF2B5EF4-FFF2-40B4-BE49-F238E27FC236}">
                        <a16:creationId xmlns:a16="http://schemas.microsoft.com/office/drawing/2014/main" id="{A8AADE92-920D-A004-8293-12C329B77A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147929" y="2903087"/>
                    <a:ext cx="648928" cy="43523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679C9C3F-A7D0-4684-C61B-32B20864F1CE}"/>
                </a:ext>
              </a:extLst>
            </p:cNvPr>
            <p:cNvGrpSpPr/>
            <p:nvPr/>
          </p:nvGrpSpPr>
          <p:grpSpPr>
            <a:xfrm>
              <a:off x="6631986" y="2614156"/>
              <a:ext cx="648928" cy="474560"/>
              <a:chOff x="4147929" y="2863758"/>
              <a:chExt cx="648928" cy="474560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D305363F-C079-B8F2-CA10-039A7D846A3D}"/>
                  </a:ext>
                </a:extLst>
              </p:cNvPr>
              <p:cNvSpPr/>
              <p:nvPr/>
            </p:nvSpPr>
            <p:spPr>
              <a:xfrm>
                <a:off x="4306529" y="2863758"/>
                <a:ext cx="410384" cy="410384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9" name="Content Placeholder 2">
                    <a:extLst>
                      <a:ext uri="{FF2B5EF4-FFF2-40B4-BE49-F238E27FC236}">
                        <a16:creationId xmlns:a16="http://schemas.microsoft.com/office/drawing/2014/main" id="{6E22F48C-3F05-A2E3-538B-3EF124D56220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>
                    <a:off x="4147929" y="2903087"/>
                    <a:ext cx="648928" cy="435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45720" rIns="90000" bIns="45720" numCol="1" anchor="ctr" anchorCtr="0" compatLnSpc="1">
                    <a:prstTxWarp prst="textNoShape">
                      <a:avLst/>
                    </a:prstTxWarp>
                  </a:bodyPr>
                  <a:lstStyle>
                    <a:lvl1pPr marL="717550" indent="-428625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SzPct val="120000"/>
                      <a:buFont typeface="Arial" charset="0"/>
                      <a:buChar char="•"/>
                      <a:tabLst/>
                      <a:defRPr sz="2800" b="1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1pPr>
                    <a:lvl2pPr marL="1035050" indent="-290513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Font typeface="LucidaGrande" charset="0"/>
                      <a:buChar char="↘︎"/>
                      <a:tabLst/>
                      <a:defRPr sz="1800" b="0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2pPr>
                    <a:lvl3pPr marL="1338263" indent="-290513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Font typeface="Wingdings" charset="2"/>
                      <a:buChar char="q"/>
                      <a:tabLst/>
                      <a:defRPr sz="1600" b="0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3pPr>
                    <a:lvl4pPr marL="1600200" indent="-228600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Font typeface="Arial" pitchFamily="34" charset="0"/>
                      <a:buChar char="–"/>
                      <a:defRPr sz="1400" b="0" i="0" kern="1200">
                        <a:solidFill>
                          <a:schemeClr val="tx1"/>
                        </a:solidFill>
                        <a:latin typeface="Helvetica Light" charset="0"/>
                        <a:ea typeface="Helvetica Light" charset="0"/>
                        <a:cs typeface="Helvetica Light" charset="0"/>
                      </a:defRPr>
                    </a:lvl4pPr>
                    <a:lvl5pPr marL="2057400" indent="-228600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Font typeface="Arial" pitchFamily="34" charset="0"/>
                      <a:buChar char="»"/>
                      <a:defRPr sz="1400" b="0" i="0" kern="1200">
                        <a:solidFill>
                          <a:schemeClr val="tx1"/>
                        </a:solidFill>
                        <a:latin typeface="Helvetica Light" charset="0"/>
                        <a:ea typeface="Helvetica Light" charset="0"/>
                        <a:cs typeface="Helvetica Light" charset="0"/>
                      </a:defRPr>
                    </a:lvl5pPr>
                    <a:lvl6pPr marL="25146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288925" indent="0">
                      <a:buFont typeface="Arial" charset="0"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b="0" dirty="0"/>
                  </a:p>
                </p:txBody>
              </p:sp>
            </mc:Choice>
            <mc:Fallback>
              <p:sp>
                <p:nvSpPr>
                  <p:cNvPr id="69" name="Content Placeholder 2">
                    <a:extLst>
                      <a:ext uri="{FF2B5EF4-FFF2-40B4-BE49-F238E27FC236}">
                        <a16:creationId xmlns:a16="http://schemas.microsoft.com/office/drawing/2014/main" id="{6E22F48C-3F05-A2E3-538B-3EF124D562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147929" y="2903087"/>
                    <a:ext cx="648928" cy="435231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388AF80-5903-D679-A652-CD038320E8D8}"/>
                </a:ext>
              </a:extLst>
            </p:cNvPr>
            <p:cNvGrpSpPr/>
            <p:nvPr/>
          </p:nvGrpSpPr>
          <p:grpSpPr>
            <a:xfrm>
              <a:off x="7049389" y="2612825"/>
              <a:ext cx="648928" cy="474560"/>
              <a:chOff x="4147929" y="2863758"/>
              <a:chExt cx="648928" cy="474560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00CDDC69-806E-783C-3113-61C0134A0AA7}"/>
                  </a:ext>
                </a:extLst>
              </p:cNvPr>
              <p:cNvSpPr/>
              <p:nvPr/>
            </p:nvSpPr>
            <p:spPr>
              <a:xfrm>
                <a:off x="4306529" y="2863758"/>
                <a:ext cx="410384" cy="410384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" name="Content Placeholder 2">
                    <a:extLst>
                      <a:ext uri="{FF2B5EF4-FFF2-40B4-BE49-F238E27FC236}">
                        <a16:creationId xmlns:a16="http://schemas.microsoft.com/office/drawing/2014/main" id="{59E406E9-A823-5324-5DC3-1E3CED05A825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>
                    <a:off x="4147929" y="2903087"/>
                    <a:ext cx="648928" cy="435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45720" rIns="90000" bIns="45720" numCol="1" anchor="ctr" anchorCtr="0" compatLnSpc="1">
                    <a:prstTxWarp prst="textNoShape">
                      <a:avLst/>
                    </a:prstTxWarp>
                  </a:bodyPr>
                  <a:lstStyle>
                    <a:lvl1pPr marL="717550" indent="-428625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SzPct val="120000"/>
                      <a:buFont typeface="Arial" charset="0"/>
                      <a:buChar char="•"/>
                      <a:tabLst/>
                      <a:defRPr sz="2800" b="1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1pPr>
                    <a:lvl2pPr marL="1035050" indent="-290513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Font typeface="LucidaGrande" charset="0"/>
                      <a:buChar char="↘︎"/>
                      <a:tabLst/>
                      <a:defRPr sz="1800" b="0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2pPr>
                    <a:lvl3pPr marL="1338263" indent="-290513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Font typeface="Wingdings" charset="2"/>
                      <a:buChar char="q"/>
                      <a:tabLst/>
                      <a:defRPr sz="1600" b="0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3pPr>
                    <a:lvl4pPr marL="1600200" indent="-228600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Font typeface="Arial" pitchFamily="34" charset="0"/>
                      <a:buChar char="–"/>
                      <a:defRPr sz="1400" b="0" i="0" kern="1200">
                        <a:solidFill>
                          <a:schemeClr val="tx1"/>
                        </a:solidFill>
                        <a:latin typeface="Helvetica Light" charset="0"/>
                        <a:ea typeface="Helvetica Light" charset="0"/>
                        <a:cs typeface="Helvetica Light" charset="0"/>
                      </a:defRPr>
                    </a:lvl4pPr>
                    <a:lvl5pPr marL="2057400" indent="-228600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Font typeface="Arial" pitchFamily="34" charset="0"/>
                      <a:buChar char="»"/>
                      <a:defRPr sz="1400" b="0" i="0" kern="1200">
                        <a:solidFill>
                          <a:schemeClr val="tx1"/>
                        </a:solidFill>
                        <a:latin typeface="Helvetica Light" charset="0"/>
                        <a:ea typeface="Helvetica Light" charset="0"/>
                        <a:cs typeface="Helvetica Light" charset="0"/>
                      </a:defRPr>
                    </a:lvl5pPr>
                    <a:lvl6pPr marL="25146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288925" indent="0">
                      <a:buFont typeface="Arial" charset="0"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b="0" dirty="0"/>
                  </a:p>
                </p:txBody>
              </p:sp>
            </mc:Choice>
            <mc:Fallback>
              <p:sp>
                <p:nvSpPr>
                  <p:cNvPr id="67" name="Content Placeholder 2">
                    <a:extLst>
                      <a:ext uri="{FF2B5EF4-FFF2-40B4-BE49-F238E27FC236}">
                        <a16:creationId xmlns:a16="http://schemas.microsoft.com/office/drawing/2014/main" id="{59E406E9-A823-5324-5DC3-1E3CED05A8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147929" y="2903087"/>
                    <a:ext cx="648928" cy="435231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DF73E4A-2CBA-B51B-2A6A-A5AC91AD235E}"/>
                </a:ext>
              </a:extLst>
            </p:cNvPr>
            <p:cNvGrpSpPr/>
            <p:nvPr/>
          </p:nvGrpSpPr>
          <p:grpSpPr>
            <a:xfrm>
              <a:off x="7876175" y="2604615"/>
              <a:ext cx="648928" cy="474560"/>
              <a:chOff x="4147929" y="2863758"/>
              <a:chExt cx="648928" cy="474560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EFB5074C-562C-575C-8CE2-F9E6B96C6A00}"/>
                  </a:ext>
                </a:extLst>
              </p:cNvPr>
              <p:cNvSpPr/>
              <p:nvPr/>
            </p:nvSpPr>
            <p:spPr>
              <a:xfrm>
                <a:off x="4306529" y="2863758"/>
                <a:ext cx="410384" cy="410384"/>
              </a:xfrm>
              <a:prstGeom prst="rect">
                <a:avLst/>
              </a:prstGeom>
              <a:solidFill>
                <a:srgbClr val="FFD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5" name="Content Placeholder 2">
                    <a:extLst>
                      <a:ext uri="{FF2B5EF4-FFF2-40B4-BE49-F238E27FC236}">
                        <a16:creationId xmlns:a16="http://schemas.microsoft.com/office/drawing/2014/main" id="{099C9FEF-DFBB-8435-D7EA-1F2CB6C8A055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>
                    <a:off x="4147929" y="2903087"/>
                    <a:ext cx="648928" cy="435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45720" rIns="90000" bIns="45720" numCol="1" anchor="ctr" anchorCtr="0" compatLnSpc="1">
                    <a:prstTxWarp prst="textNoShape">
                      <a:avLst/>
                    </a:prstTxWarp>
                  </a:bodyPr>
                  <a:lstStyle>
                    <a:lvl1pPr marL="717550" indent="-428625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SzPct val="120000"/>
                      <a:buFont typeface="Arial" charset="0"/>
                      <a:buChar char="•"/>
                      <a:tabLst/>
                      <a:defRPr sz="2800" b="1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1pPr>
                    <a:lvl2pPr marL="1035050" indent="-290513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Font typeface="LucidaGrande" charset="0"/>
                      <a:buChar char="↘︎"/>
                      <a:tabLst/>
                      <a:defRPr sz="1800" b="0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2pPr>
                    <a:lvl3pPr marL="1338263" indent="-290513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Font typeface="Wingdings" charset="2"/>
                      <a:buChar char="q"/>
                      <a:tabLst/>
                      <a:defRPr sz="1600" b="0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3pPr>
                    <a:lvl4pPr marL="1600200" indent="-228600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Font typeface="Arial" pitchFamily="34" charset="0"/>
                      <a:buChar char="–"/>
                      <a:defRPr sz="1400" b="0" i="0" kern="1200">
                        <a:solidFill>
                          <a:schemeClr val="tx1"/>
                        </a:solidFill>
                        <a:latin typeface="Helvetica Light" charset="0"/>
                        <a:ea typeface="Helvetica Light" charset="0"/>
                        <a:cs typeface="Helvetica Light" charset="0"/>
                      </a:defRPr>
                    </a:lvl4pPr>
                    <a:lvl5pPr marL="2057400" indent="-228600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Font typeface="Arial" pitchFamily="34" charset="0"/>
                      <a:buChar char="»"/>
                      <a:defRPr sz="1400" b="0" i="0" kern="1200">
                        <a:solidFill>
                          <a:schemeClr val="tx1"/>
                        </a:solidFill>
                        <a:latin typeface="Helvetica Light" charset="0"/>
                        <a:ea typeface="Helvetica Light" charset="0"/>
                        <a:cs typeface="Helvetica Light" charset="0"/>
                      </a:defRPr>
                    </a:lvl5pPr>
                    <a:lvl6pPr marL="25146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288925" indent="0">
                      <a:buFont typeface="Arial" charset="0"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US" sz="2000" b="0" dirty="0"/>
                  </a:p>
                </p:txBody>
              </p:sp>
            </mc:Choice>
            <mc:Fallback>
              <p:sp>
                <p:nvSpPr>
                  <p:cNvPr id="65" name="Content Placeholder 2">
                    <a:extLst>
                      <a:ext uri="{FF2B5EF4-FFF2-40B4-BE49-F238E27FC236}">
                        <a16:creationId xmlns:a16="http://schemas.microsoft.com/office/drawing/2014/main" id="{099C9FEF-DFBB-8435-D7EA-1F2CB6C8A0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147929" y="2903087"/>
                    <a:ext cx="648928" cy="435231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E961095-075D-872E-6495-4021A1C95C9B}"/>
              </a:ext>
            </a:extLst>
          </p:cNvPr>
          <p:cNvGrpSpPr/>
          <p:nvPr/>
        </p:nvGrpSpPr>
        <p:grpSpPr>
          <a:xfrm>
            <a:off x="6222603" y="4045570"/>
            <a:ext cx="2302500" cy="484101"/>
            <a:chOff x="6222603" y="2604615"/>
            <a:chExt cx="2302500" cy="484101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A9EB513-BCF8-D3B7-92DA-E4445DC764CD}"/>
                </a:ext>
              </a:extLst>
            </p:cNvPr>
            <p:cNvGrpSpPr/>
            <p:nvPr/>
          </p:nvGrpSpPr>
          <p:grpSpPr>
            <a:xfrm>
              <a:off x="6222603" y="2612825"/>
              <a:ext cx="648928" cy="474560"/>
              <a:chOff x="4147929" y="2863758"/>
              <a:chExt cx="648928" cy="474560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B2728EA9-8E67-3273-21AA-6C97901C2A10}"/>
                  </a:ext>
                </a:extLst>
              </p:cNvPr>
              <p:cNvSpPr/>
              <p:nvPr/>
            </p:nvSpPr>
            <p:spPr>
              <a:xfrm>
                <a:off x="4306529" y="2863758"/>
                <a:ext cx="410384" cy="410384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4" name="Content Placeholder 2">
                    <a:extLst>
                      <a:ext uri="{FF2B5EF4-FFF2-40B4-BE49-F238E27FC236}">
                        <a16:creationId xmlns:a16="http://schemas.microsoft.com/office/drawing/2014/main" id="{DC3E790E-F7EC-0374-950D-0F04E20E8D3C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>
                    <a:off x="4147929" y="2903087"/>
                    <a:ext cx="648928" cy="435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45720" rIns="90000" bIns="45720" numCol="1" anchor="ctr" anchorCtr="0" compatLnSpc="1">
                    <a:prstTxWarp prst="textNoShape">
                      <a:avLst/>
                    </a:prstTxWarp>
                  </a:bodyPr>
                  <a:lstStyle>
                    <a:lvl1pPr marL="717550" indent="-428625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SzPct val="120000"/>
                      <a:buFont typeface="Arial" charset="0"/>
                      <a:buChar char="•"/>
                      <a:tabLst/>
                      <a:defRPr sz="2800" b="1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1pPr>
                    <a:lvl2pPr marL="1035050" indent="-290513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Font typeface="LucidaGrande" charset="0"/>
                      <a:buChar char="↘︎"/>
                      <a:tabLst/>
                      <a:defRPr sz="1800" b="0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2pPr>
                    <a:lvl3pPr marL="1338263" indent="-290513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Font typeface="Wingdings" charset="2"/>
                      <a:buChar char="q"/>
                      <a:tabLst/>
                      <a:defRPr sz="1600" b="0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3pPr>
                    <a:lvl4pPr marL="1600200" indent="-228600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Font typeface="Arial" pitchFamily="34" charset="0"/>
                      <a:buChar char="–"/>
                      <a:defRPr sz="1400" b="0" i="0" kern="1200">
                        <a:solidFill>
                          <a:schemeClr val="tx1"/>
                        </a:solidFill>
                        <a:latin typeface="Helvetica Light" charset="0"/>
                        <a:ea typeface="Helvetica Light" charset="0"/>
                        <a:cs typeface="Helvetica Light" charset="0"/>
                      </a:defRPr>
                    </a:lvl4pPr>
                    <a:lvl5pPr marL="2057400" indent="-228600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Font typeface="Arial" pitchFamily="34" charset="0"/>
                      <a:buChar char="»"/>
                      <a:defRPr sz="1400" b="0" i="0" kern="1200">
                        <a:solidFill>
                          <a:schemeClr val="tx1"/>
                        </a:solidFill>
                        <a:latin typeface="Helvetica Light" charset="0"/>
                        <a:ea typeface="Helvetica Light" charset="0"/>
                        <a:cs typeface="Helvetica Light" charset="0"/>
                      </a:defRPr>
                    </a:lvl5pPr>
                    <a:lvl6pPr marL="25146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288925" indent="0">
                      <a:buFont typeface="Arial" charset="0"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b="0" dirty="0"/>
                  </a:p>
                </p:txBody>
              </p:sp>
            </mc:Choice>
            <mc:Fallback>
              <p:sp>
                <p:nvSpPr>
                  <p:cNvPr id="84" name="Content Placeholder 2">
                    <a:extLst>
                      <a:ext uri="{FF2B5EF4-FFF2-40B4-BE49-F238E27FC236}">
                        <a16:creationId xmlns:a16="http://schemas.microsoft.com/office/drawing/2014/main" id="{DC3E790E-F7EC-0374-950D-0F04E20E8D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147929" y="2903087"/>
                    <a:ext cx="648928" cy="435231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21B62024-23F8-5CFB-74C7-7CFBB4E2B743}"/>
                </a:ext>
              </a:extLst>
            </p:cNvPr>
            <p:cNvGrpSpPr/>
            <p:nvPr/>
          </p:nvGrpSpPr>
          <p:grpSpPr>
            <a:xfrm>
              <a:off x="6631986" y="2614156"/>
              <a:ext cx="648928" cy="474560"/>
              <a:chOff x="4147929" y="2863758"/>
              <a:chExt cx="648928" cy="474560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BC6E1ECE-B5A9-FB3C-8746-2747003012BE}"/>
                  </a:ext>
                </a:extLst>
              </p:cNvPr>
              <p:cNvSpPr/>
              <p:nvPr/>
            </p:nvSpPr>
            <p:spPr>
              <a:xfrm>
                <a:off x="4306529" y="2863758"/>
                <a:ext cx="410384" cy="410384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2" name="Content Placeholder 2">
                    <a:extLst>
                      <a:ext uri="{FF2B5EF4-FFF2-40B4-BE49-F238E27FC236}">
                        <a16:creationId xmlns:a16="http://schemas.microsoft.com/office/drawing/2014/main" id="{44ADBB54-18E9-62B8-044D-2754155A071F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>
                    <a:off x="4147929" y="2903087"/>
                    <a:ext cx="648928" cy="435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45720" rIns="90000" bIns="45720" numCol="1" anchor="ctr" anchorCtr="0" compatLnSpc="1">
                    <a:prstTxWarp prst="textNoShape">
                      <a:avLst/>
                    </a:prstTxWarp>
                  </a:bodyPr>
                  <a:lstStyle>
                    <a:lvl1pPr marL="717550" indent="-428625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SzPct val="120000"/>
                      <a:buFont typeface="Arial" charset="0"/>
                      <a:buChar char="•"/>
                      <a:tabLst/>
                      <a:defRPr sz="2800" b="1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1pPr>
                    <a:lvl2pPr marL="1035050" indent="-290513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Font typeface="LucidaGrande" charset="0"/>
                      <a:buChar char="↘︎"/>
                      <a:tabLst/>
                      <a:defRPr sz="1800" b="0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2pPr>
                    <a:lvl3pPr marL="1338263" indent="-290513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Font typeface="Wingdings" charset="2"/>
                      <a:buChar char="q"/>
                      <a:tabLst/>
                      <a:defRPr sz="1600" b="0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3pPr>
                    <a:lvl4pPr marL="1600200" indent="-228600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Font typeface="Arial" pitchFamily="34" charset="0"/>
                      <a:buChar char="–"/>
                      <a:defRPr sz="1400" b="0" i="0" kern="1200">
                        <a:solidFill>
                          <a:schemeClr val="tx1"/>
                        </a:solidFill>
                        <a:latin typeface="Helvetica Light" charset="0"/>
                        <a:ea typeface="Helvetica Light" charset="0"/>
                        <a:cs typeface="Helvetica Light" charset="0"/>
                      </a:defRPr>
                    </a:lvl4pPr>
                    <a:lvl5pPr marL="2057400" indent="-228600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Font typeface="Arial" pitchFamily="34" charset="0"/>
                      <a:buChar char="»"/>
                      <a:defRPr sz="1400" b="0" i="0" kern="1200">
                        <a:solidFill>
                          <a:schemeClr val="tx1"/>
                        </a:solidFill>
                        <a:latin typeface="Helvetica Light" charset="0"/>
                        <a:ea typeface="Helvetica Light" charset="0"/>
                        <a:cs typeface="Helvetica Light" charset="0"/>
                      </a:defRPr>
                    </a:lvl5pPr>
                    <a:lvl6pPr marL="25146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288925" indent="0">
                      <a:buFont typeface="Arial" charset="0"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b="0" dirty="0"/>
                  </a:p>
                </p:txBody>
              </p:sp>
            </mc:Choice>
            <mc:Fallback>
              <p:sp>
                <p:nvSpPr>
                  <p:cNvPr id="82" name="Content Placeholder 2">
                    <a:extLst>
                      <a:ext uri="{FF2B5EF4-FFF2-40B4-BE49-F238E27FC236}">
                        <a16:creationId xmlns:a16="http://schemas.microsoft.com/office/drawing/2014/main" id="{44ADBB54-18E9-62B8-044D-2754155A07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147929" y="2903087"/>
                    <a:ext cx="648928" cy="435231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0269EEA7-6AE6-F75F-BCE4-99A64AF6D278}"/>
                </a:ext>
              </a:extLst>
            </p:cNvPr>
            <p:cNvGrpSpPr/>
            <p:nvPr/>
          </p:nvGrpSpPr>
          <p:grpSpPr>
            <a:xfrm>
              <a:off x="7049389" y="2612825"/>
              <a:ext cx="648928" cy="474560"/>
              <a:chOff x="4147929" y="2863758"/>
              <a:chExt cx="648928" cy="474560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9958B29-6C54-CB49-469F-75A882227A61}"/>
                  </a:ext>
                </a:extLst>
              </p:cNvPr>
              <p:cNvSpPr/>
              <p:nvPr/>
            </p:nvSpPr>
            <p:spPr>
              <a:xfrm>
                <a:off x="4306529" y="2863758"/>
                <a:ext cx="410384" cy="410384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0" name="Content Placeholder 2">
                    <a:extLst>
                      <a:ext uri="{FF2B5EF4-FFF2-40B4-BE49-F238E27FC236}">
                        <a16:creationId xmlns:a16="http://schemas.microsoft.com/office/drawing/2014/main" id="{B084D1AB-DFD6-A94E-2AE6-326D8918DB31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>
                    <a:off x="4147929" y="2903087"/>
                    <a:ext cx="648928" cy="435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45720" rIns="90000" bIns="45720" numCol="1" anchor="ctr" anchorCtr="0" compatLnSpc="1">
                    <a:prstTxWarp prst="textNoShape">
                      <a:avLst/>
                    </a:prstTxWarp>
                  </a:bodyPr>
                  <a:lstStyle>
                    <a:lvl1pPr marL="717550" indent="-428625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SzPct val="120000"/>
                      <a:buFont typeface="Arial" charset="0"/>
                      <a:buChar char="•"/>
                      <a:tabLst/>
                      <a:defRPr sz="2800" b="1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1pPr>
                    <a:lvl2pPr marL="1035050" indent="-290513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Font typeface="LucidaGrande" charset="0"/>
                      <a:buChar char="↘︎"/>
                      <a:tabLst/>
                      <a:defRPr sz="1800" b="0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2pPr>
                    <a:lvl3pPr marL="1338263" indent="-290513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Font typeface="Wingdings" charset="2"/>
                      <a:buChar char="q"/>
                      <a:tabLst/>
                      <a:defRPr sz="1600" b="0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3pPr>
                    <a:lvl4pPr marL="1600200" indent="-228600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Font typeface="Arial" pitchFamily="34" charset="0"/>
                      <a:buChar char="–"/>
                      <a:defRPr sz="1400" b="0" i="0" kern="1200">
                        <a:solidFill>
                          <a:schemeClr val="tx1"/>
                        </a:solidFill>
                        <a:latin typeface="Helvetica Light" charset="0"/>
                        <a:ea typeface="Helvetica Light" charset="0"/>
                        <a:cs typeface="Helvetica Light" charset="0"/>
                      </a:defRPr>
                    </a:lvl4pPr>
                    <a:lvl5pPr marL="2057400" indent="-228600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Font typeface="Arial" pitchFamily="34" charset="0"/>
                      <a:buChar char="»"/>
                      <a:defRPr sz="1400" b="0" i="0" kern="1200">
                        <a:solidFill>
                          <a:schemeClr val="tx1"/>
                        </a:solidFill>
                        <a:latin typeface="Helvetica Light" charset="0"/>
                        <a:ea typeface="Helvetica Light" charset="0"/>
                        <a:cs typeface="Helvetica Light" charset="0"/>
                      </a:defRPr>
                    </a:lvl5pPr>
                    <a:lvl6pPr marL="25146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288925" indent="0">
                      <a:buFont typeface="Arial" charset="0"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000" b="0" dirty="0"/>
                  </a:p>
                </p:txBody>
              </p:sp>
            </mc:Choice>
            <mc:Fallback>
              <p:sp>
                <p:nvSpPr>
                  <p:cNvPr id="80" name="Content Placeholder 2">
                    <a:extLst>
                      <a:ext uri="{FF2B5EF4-FFF2-40B4-BE49-F238E27FC236}">
                        <a16:creationId xmlns:a16="http://schemas.microsoft.com/office/drawing/2014/main" id="{B084D1AB-DFD6-A94E-2AE6-326D8918DB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147929" y="2903087"/>
                    <a:ext cx="648928" cy="435231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0902E66-A122-7442-2E6D-D76EAAA527D9}"/>
                </a:ext>
              </a:extLst>
            </p:cNvPr>
            <p:cNvGrpSpPr/>
            <p:nvPr/>
          </p:nvGrpSpPr>
          <p:grpSpPr>
            <a:xfrm>
              <a:off x="7876175" y="2604615"/>
              <a:ext cx="648928" cy="474560"/>
              <a:chOff x="4147929" y="2863758"/>
              <a:chExt cx="648928" cy="474560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4FF74D9-6F90-C67B-D3E3-0D8B64C84A9E}"/>
                  </a:ext>
                </a:extLst>
              </p:cNvPr>
              <p:cNvSpPr/>
              <p:nvPr/>
            </p:nvSpPr>
            <p:spPr>
              <a:xfrm>
                <a:off x="4306529" y="2863758"/>
                <a:ext cx="410384" cy="410384"/>
              </a:xfrm>
              <a:prstGeom prst="rect">
                <a:avLst/>
              </a:prstGeom>
              <a:solidFill>
                <a:srgbClr val="FFD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8" name="Content Placeholder 2">
                    <a:extLst>
                      <a:ext uri="{FF2B5EF4-FFF2-40B4-BE49-F238E27FC236}">
                        <a16:creationId xmlns:a16="http://schemas.microsoft.com/office/drawing/2014/main" id="{6FE2606D-F595-B01E-15AE-B203DCE8C2FC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>
                    <a:off x="4147929" y="2903087"/>
                    <a:ext cx="648928" cy="435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45720" rIns="90000" bIns="45720" numCol="1" anchor="ctr" anchorCtr="0" compatLnSpc="1">
                    <a:prstTxWarp prst="textNoShape">
                      <a:avLst/>
                    </a:prstTxWarp>
                  </a:bodyPr>
                  <a:lstStyle>
                    <a:lvl1pPr marL="717550" indent="-428625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SzPct val="120000"/>
                      <a:buFont typeface="Arial" charset="0"/>
                      <a:buChar char="•"/>
                      <a:tabLst/>
                      <a:defRPr sz="2800" b="1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1pPr>
                    <a:lvl2pPr marL="1035050" indent="-290513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Font typeface="LucidaGrande" charset="0"/>
                      <a:buChar char="↘︎"/>
                      <a:tabLst/>
                      <a:defRPr sz="1800" b="0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2pPr>
                    <a:lvl3pPr marL="1338263" indent="-290513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Font typeface="Wingdings" charset="2"/>
                      <a:buChar char="q"/>
                      <a:tabLst/>
                      <a:defRPr sz="1600" b="0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3pPr>
                    <a:lvl4pPr marL="1600200" indent="-228600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Font typeface="Arial" pitchFamily="34" charset="0"/>
                      <a:buChar char="–"/>
                      <a:defRPr sz="1400" b="0" i="0" kern="1200">
                        <a:solidFill>
                          <a:schemeClr val="tx1"/>
                        </a:solidFill>
                        <a:latin typeface="Helvetica Light" charset="0"/>
                        <a:ea typeface="Helvetica Light" charset="0"/>
                        <a:cs typeface="Helvetica Light" charset="0"/>
                      </a:defRPr>
                    </a:lvl4pPr>
                    <a:lvl5pPr marL="2057400" indent="-228600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Font typeface="Arial" pitchFamily="34" charset="0"/>
                      <a:buChar char="»"/>
                      <a:defRPr sz="1400" b="0" i="0" kern="1200">
                        <a:solidFill>
                          <a:schemeClr val="tx1"/>
                        </a:solidFill>
                        <a:latin typeface="Helvetica Light" charset="0"/>
                        <a:ea typeface="Helvetica Light" charset="0"/>
                        <a:cs typeface="Helvetica Light" charset="0"/>
                      </a:defRPr>
                    </a:lvl5pPr>
                    <a:lvl6pPr marL="25146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288925" indent="0">
                      <a:buFont typeface="Arial" charset="0"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US" sz="2000" b="0" dirty="0"/>
                  </a:p>
                </p:txBody>
              </p:sp>
            </mc:Choice>
            <mc:Fallback>
              <p:sp>
                <p:nvSpPr>
                  <p:cNvPr id="78" name="Content Placeholder 2">
                    <a:extLst>
                      <a:ext uri="{FF2B5EF4-FFF2-40B4-BE49-F238E27FC236}">
                        <a16:creationId xmlns:a16="http://schemas.microsoft.com/office/drawing/2014/main" id="{6FE2606D-F595-B01E-15AE-B203DCE8C2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147929" y="2903087"/>
                    <a:ext cx="648928" cy="435231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C96023A-4899-91E2-880B-F78D676D8016}"/>
              </a:ext>
            </a:extLst>
          </p:cNvPr>
          <p:cNvGrpSpPr/>
          <p:nvPr/>
        </p:nvGrpSpPr>
        <p:grpSpPr>
          <a:xfrm>
            <a:off x="6222603" y="4738584"/>
            <a:ext cx="2302500" cy="484101"/>
            <a:chOff x="6222603" y="2604615"/>
            <a:chExt cx="2302500" cy="484101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B1387AD9-DBA7-BDD7-0821-E846C240C69F}"/>
                </a:ext>
              </a:extLst>
            </p:cNvPr>
            <p:cNvGrpSpPr/>
            <p:nvPr/>
          </p:nvGrpSpPr>
          <p:grpSpPr>
            <a:xfrm>
              <a:off x="6222603" y="2612825"/>
              <a:ext cx="648928" cy="474560"/>
              <a:chOff x="4147929" y="2863758"/>
              <a:chExt cx="648928" cy="474560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62E8264D-4CCA-FD67-ECFF-4571144FB8D1}"/>
                  </a:ext>
                </a:extLst>
              </p:cNvPr>
              <p:cNvSpPr/>
              <p:nvPr/>
            </p:nvSpPr>
            <p:spPr>
              <a:xfrm>
                <a:off x="4306529" y="2863758"/>
                <a:ext cx="410384" cy="410384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7" name="Content Placeholder 2">
                    <a:extLst>
                      <a:ext uri="{FF2B5EF4-FFF2-40B4-BE49-F238E27FC236}">
                        <a16:creationId xmlns:a16="http://schemas.microsoft.com/office/drawing/2014/main" id="{A8A4346A-83E6-62C4-1F43-23B16813A256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>
                    <a:off x="4147929" y="2903087"/>
                    <a:ext cx="648928" cy="435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45720" rIns="90000" bIns="45720" numCol="1" anchor="ctr" anchorCtr="0" compatLnSpc="1">
                    <a:prstTxWarp prst="textNoShape">
                      <a:avLst/>
                    </a:prstTxWarp>
                  </a:bodyPr>
                  <a:lstStyle>
                    <a:lvl1pPr marL="717550" indent="-428625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SzPct val="120000"/>
                      <a:buFont typeface="Arial" charset="0"/>
                      <a:buChar char="•"/>
                      <a:tabLst/>
                      <a:defRPr sz="2800" b="1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1pPr>
                    <a:lvl2pPr marL="1035050" indent="-290513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Font typeface="LucidaGrande" charset="0"/>
                      <a:buChar char="↘︎"/>
                      <a:tabLst/>
                      <a:defRPr sz="1800" b="0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2pPr>
                    <a:lvl3pPr marL="1338263" indent="-290513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Font typeface="Wingdings" charset="2"/>
                      <a:buChar char="q"/>
                      <a:tabLst/>
                      <a:defRPr sz="1600" b="0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3pPr>
                    <a:lvl4pPr marL="1600200" indent="-228600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Font typeface="Arial" pitchFamily="34" charset="0"/>
                      <a:buChar char="–"/>
                      <a:defRPr sz="1400" b="0" i="0" kern="1200">
                        <a:solidFill>
                          <a:schemeClr val="tx1"/>
                        </a:solidFill>
                        <a:latin typeface="Helvetica Light" charset="0"/>
                        <a:ea typeface="Helvetica Light" charset="0"/>
                        <a:cs typeface="Helvetica Light" charset="0"/>
                      </a:defRPr>
                    </a:lvl4pPr>
                    <a:lvl5pPr marL="2057400" indent="-228600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Font typeface="Arial" pitchFamily="34" charset="0"/>
                      <a:buChar char="»"/>
                      <a:defRPr sz="1400" b="0" i="0" kern="1200">
                        <a:solidFill>
                          <a:schemeClr val="tx1"/>
                        </a:solidFill>
                        <a:latin typeface="Helvetica Light" charset="0"/>
                        <a:ea typeface="Helvetica Light" charset="0"/>
                        <a:cs typeface="Helvetica Light" charset="0"/>
                      </a:defRPr>
                    </a:lvl5pPr>
                    <a:lvl6pPr marL="25146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288925" indent="0">
                      <a:buFont typeface="Arial" charset="0"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b="0" dirty="0"/>
                  </a:p>
                </p:txBody>
              </p:sp>
            </mc:Choice>
            <mc:Fallback>
              <p:sp>
                <p:nvSpPr>
                  <p:cNvPr id="97" name="Content Placeholder 2">
                    <a:extLst>
                      <a:ext uri="{FF2B5EF4-FFF2-40B4-BE49-F238E27FC236}">
                        <a16:creationId xmlns:a16="http://schemas.microsoft.com/office/drawing/2014/main" id="{A8A4346A-83E6-62C4-1F43-23B16813A25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147929" y="2903087"/>
                    <a:ext cx="648928" cy="435231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379B7D85-1855-BE44-0A44-51D67A1F4E8C}"/>
                </a:ext>
              </a:extLst>
            </p:cNvPr>
            <p:cNvGrpSpPr/>
            <p:nvPr/>
          </p:nvGrpSpPr>
          <p:grpSpPr>
            <a:xfrm>
              <a:off x="6631986" y="2614156"/>
              <a:ext cx="648928" cy="474560"/>
              <a:chOff x="4147929" y="2863758"/>
              <a:chExt cx="648928" cy="474560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49C58682-E51F-25F3-F56E-B3C0B8248BF6}"/>
                  </a:ext>
                </a:extLst>
              </p:cNvPr>
              <p:cNvSpPr/>
              <p:nvPr/>
            </p:nvSpPr>
            <p:spPr>
              <a:xfrm>
                <a:off x="4306529" y="2863758"/>
                <a:ext cx="410384" cy="410384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5" name="Content Placeholder 2">
                    <a:extLst>
                      <a:ext uri="{FF2B5EF4-FFF2-40B4-BE49-F238E27FC236}">
                        <a16:creationId xmlns:a16="http://schemas.microsoft.com/office/drawing/2014/main" id="{75803F08-0BFF-05F8-86F2-680A5686215E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>
                    <a:off x="4147929" y="2903087"/>
                    <a:ext cx="648928" cy="435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45720" rIns="90000" bIns="45720" numCol="1" anchor="ctr" anchorCtr="0" compatLnSpc="1">
                    <a:prstTxWarp prst="textNoShape">
                      <a:avLst/>
                    </a:prstTxWarp>
                  </a:bodyPr>
                  <a:lstStyle>
                    <a:lvl1pPr marL="717550" indent="-428625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SzPct val="120000"/>
                      <a:buFont typeface="Arial" charset="0"/>
                      <a:buChar char="•"/>
                      <a:tabLst/>
                      <a:defRPr sz="2800" b="1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1pPr>
                    <a:lvl2pPr marL="1035050" indent="-290513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Font typeface="LucidaGrande" charset="0"/>
                      <a:buChar char="↘︎"/>
                      <a:tabLst/>
                      <a:defRPr sz="1800" b="0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2pPr>
                    <a:lvl3pPr marL="1338263" indent="-290513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Font typeface="Wingdings" charset="2"/>
                      <a:buChar char="q"/>
                      <a:tabLst/>
                      <a:defRPr sz="1600" b="0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3pPr>
                    <a:lvl4pPr marL="1600200" indent="-228600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Font typeface="Arial" pitchFamily="34" charset="0"/>
                      <a:buChar char="–"/>
                      <a:defRPr sz="1400" b="0" i="0" kern="1200">
                        <a:solidFill>
                          <a:schemeClr val="tx1"/>
                        </a:solidFill>
                        <a:latin typeface="Helvetica Light" charset="0"/>
                        <a:ea typeface="Helvetica Light" charset="0"/>
                        <a:cs typeface="Helvetica Light" charset="0"/>
                      </a:defRPr>
                    </a:lvl4pPr>
                    <a:lvl5pPr marL="2057400" indent="-228600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Font typeface="Arial" pitchFamily="34" charset="0"/>
                      <a:buChar char="»"/>
                      <a:defRPr sz="1400" b="0" i="0" kern="1200">
                        <a:solidFill>
                          <a:schemeClr val="tx1"/>
                        </a:solidFill>
                        <a:latin typeface="Helvetica Light" charset="0"/>
                        <a:ea typeface="Helvetica Light" charset="0"/>
                        <a:cs typeface="Helvetica Light" charset="0"/>
                      </a:defRPr>
                    </a:lvl5pPr>
                    <a:lvl6pPr marL="25146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288925" indent="0">
                      <a:buFont typeface="Arial" charset="0"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000" b="0" dirty="0"/>
                  </a:p>
                </p:txBody>
              </p:sp>
            </mc:Choice>
            <mc:Fallback>
              <p:sp>
                <p:nvSpPr>
                  <p:cNvPr id="95" name="Content Placeholder 2">
                    <a:extLst>
                      <a:ext uri="{FF2B5EF4-FFF2-40B4-BE49-F238E27FC236}">
                        <a16:creationId xmlns:a16="http://schemas.microsoft.com/office/drawing/2014/main" id="{75803F08-0BFF-05F8-86F2-680A568621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147929" y="2903087"/>
                    <a:ext cx="648928" cy="435231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878CB118-8D81-75BA-2293-C1F3C226066E}"/>
                </a:ext>
              </a:extLst>
            </p:cNvPr>
            <p:cNvGrpSpPr/>
            <p:nvPr/>
          </p:nvGrpSpPr>
          <p:grpSpPr>
            <a:xfrm>
              <a:off x="7049389" y="2612825"/>
              <a:ext cx="648928" cy="474560"/>
              <a:chOff x="4147929" y="2863758"/>
              <a:chExt cx="648928" cy="474560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EB8109BD-C7AC-4C61-49B7-339E6E2D9AFF}"/>
                  </a:ext>
                </a:extLst>
              </p:cNvPr>
              <p:cNvSpPr/>
              <p:nvPr/>
            </p:nvSpPr>
            <p:spPr>
              <a:xfrm>
                <a:off x="4306529" y="2863758"/>
                <a:ext cx="410384" cy="410384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3" name="Content Placeholder 2">
                    <a:extLst>
                      <a:ext uri="{FF2B5EF4-FFF2-40B4-BE49-F238E27FC236}">
                        <a16:creationId xmlns:a16="http://schemas.microsoft.com/office/drawing/2014/main" id="{74AA1173-7754-522E-7AD4-F2877ED780BE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>
                    <a:off x="4147929" y="2903087"/>
                    <a:ext cx="648928" cy="435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45720" rIns="90000" bIns="45720" numCol="1" anchor="ctr" anchorCtr="0" compatLnSpc="1">
                    <a:prstTxWarp prst="textNoShape">
                      <a:avLst/>
                    </a:prstTxWarp>
                  </a:bodyPr>
                  <a:lstStyle>
                    <a:lvl1pPr marL="717550" indent="-428625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SzPct val="120000"/>
                      <a:buFont typeface="Arial" charset="0"/>
                      <a:buChar char="•"/>
                      <a:tabLst/>
                      <a:defRPr sz="2800" b="1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1pPr>
                    <a:lvl2pPr marL="1035050" indent="-290513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Font typeface="LucidaGrande" charset="0"/>
                      <a:buChar char="↘︎"/>
                      <a:tabLst/>
                      <a:defRPr sz="1800" b="0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2pPr>
                    <a:lvl3pPr marL="1338263" indent="-290513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Font typeface="Wingdings" charset="2"/>
                      <a:buChar char="q"/>
                      <a:tabLst/>
                      <a:defRPr sz="1600" b="0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3pPr>
                    <a:lvl4pPr marL="1600200" indent="-228600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Font typeface="Arial" pitchFamily="34" charset="0"/>
                      <a:buChar char="–"/>
                      <a:defRPr sz="1400" b="0" i="0" kern="1200">
                        <a:solidFill>
                          <a:schemeClr val="tx1"/>
                        </a:solidFill>
                        <a:latin typeface="Helvetica Light" charset="0"/>
                        <a:ea typeface="Helvetica Light" charset="0"/>
                        <a:cs typeface="Helvetica Light" charset="0"/>
                      </a:defRPr>
                    </a:lvl4pPr>
                    <a:lvl5pPr marL="2057400" indent="-228600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Font typeface="Arial" pitchFamily="34" charset="0"/>
                      <a:buChar char="»"/>
                      <a:defRPr sz="1400" b="0" i="0" kern="1200">
                        <a:solidFill>
                          <a:schemeClr val="tx1"/>
                        </a:solidFill>
                        <a:latin typeface="Helvetica Light" charset="0"/>
                        <a:ea typeface="Helvetica Light" charset="0"/>
                        <a:cs typeface="Helvetica Light" charset="0"/>
                      </a:defRPr>
                    </a:lvl5pPr>
                    <a:lvl6pPr marL="25146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288925" indent="0">
                      <a:buFont typeface="Arial" charset="0"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sz="2000" b="0" dirty="0"/>
                  </a:p>
                </p:txBody>
              </p:sp>
            </mc:Choice>
            <mc:Fallback>
              <p:sp>
                <p:nvSpPr>
                  <p:cNvPr id="93" name="Content Placeholder 2">
                    <a:extLst>
                      <a:ext uri="{FF2B5EF4-FFF2-40B4-BE49-F238E27FC236}">
                        <a16:creationId xmlns:a16="http://schemas.microsoft.com/office/drawing/2014/main" id="{74AA1173-7754-522E-7AD4-F2877ED780B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147929" y="2903087"/>
                    <a:ext cx="648928" cy="435231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C333B868-56F5-3389-D6DB-09618F7AFC7A}"/>
                </a:ext>
              </a:extLst>
            </p:cNvPr>
            <p:cNvGrpSpPr/>
            <p:nvPr/>
          </p:nvGrpSpPr>
          <p:grpSpPr>
            <a:xfrm>
              <a:off x="7876175" y="2604615"/>
              <a:ext cx="648928" cy="474560"/>
              <a:chOff x="4147929" y="2863758"/>
              <a:chExt cx="648928" cy="474560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AD018B4-5C6B-8157-240E-C35ED97CF803}"/>
                  </a:ext>
                </a:extLst>
              </p:cNvPr>
              <p:cNvSpPr/>
              <p:nvPr/>
            </p:nvSpPr>
            <p:spPr>
              <a:xfrm>
                <a:off x="4306529" y="2863758"/>
                <a:ext cx="410384" cy="410384"/>
              </a:xfrm>
              <a:prstGeom prst="rect">
                <a:avLst/>
              </a:prstGeom>
              <a:solidFill>
                <a:srgbClr val="FFD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1" name="Content Placeholder 2">
                    <a:extLst>
                      <a:ext uri="{FF2B5EF4-FFF2-40B4-BE49-F238E27FC236}">
                        <a16:creationId xmlns:a16="http://schemas.microsoft.com/office/drawing/2014/main" id="{FCEAC324-7724-7CEA-3B53-E10E4D8C4E20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>
                    <a:off x="4147929" y="2903087"/>
                    <a:ext cx="648928" cy="435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45720" rIns="90000" bIns="45720" numCol="1" anchor="ctr" anchorCtr="0" compatLnSpc="1">
                    <a:prstTxWarp prst="textNoShape">
                      <a:avLst/>
                    </a:prstTxWarp>
                  </a:bodyPr>
                  <a:lstStyle>
                    <a:lvl1pPr marL="717550" indent="-428625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SzPct val="120000"/>
                      <a:buFont typeface="Arial" charset="0"/>
                      <a:buChar char="•"/>
                      <a:tabLst/>
                      <a:defRPr sz="2800" b="1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1pPr>
                    <a:lvl2pPr marL="1035050" indent="-290513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Font typeface="LucidaGrande" charset="0"/>
                      <a:buChar char="↘︎"/>
                      <a:tabLst/>
                      <a:defRPr sz="1800" b="0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2pPr>
                    <a:lvl3pPr marL="1338263" indent="-290513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Font typeface="Wingdings" charset="2"/>
                      <a:buChar char="q"/>
                      <a:tabLst/>
                      <a:defRPr sz="1600" b="0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3pPr>
                    <a:lvl4pPr marL="1600200" indent="-228600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Font typeface="Arial" pitchFamily="34" charset="0"/>
                      <a:buChar char="–"/>
                      <a:defRPr sz="1400" b="0" i="0" kern="1200">
                        <a:solidFill>
                          <a:schemeClr val="tx1"/>
                        </a:solidFill>
                        <a:latin typeface="Helvetica Light" charset="0"/>
                        <a:ea typeface="Helvetica Light" charset="0"/>
                        <a:cs typeface="Helvetica Light" charset="0"/>
                      </a:defRPr>
                    </a:lvl4pPr>
                    <a:lvl5pPr marL="2057400" indent="-228600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Font typeface="Arial" pitchFamily="34" charset="0"/>
                      <a:buChar char="»"/>
                      <a:defRPr sz="1400" b="0" i="0" kern="1200">
                        <a:solidFill>
                          <a:schemeClr val="tx1"/>
                        </a:solidFill>
                        <a:latin typeface="Helvetica Light" charset="0"/>
                        <a:ea typeface="Helvetica Light" charset="0"/>
                        <a:cs typeface="Helvetica Light" charset="0"/>
                      </a:defRPr>
                    </a:lvl5pPr>
                    <a:lvl6pPr marL="25146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288925" indent="0">
                      <a:buFont typeface="Arial" charset="0"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US" sz="2000" b="0" dirty="0"/>
                  </a:p>
                </p:txBody>
              </p:sp>
            </mc:Choice>
            <mc:Fallback>
              <p:sp>
                <p:nvSpPr>
                  <p:cNvPr id="91" name="Content Placeholder 2">
                    <a:extLst>
                      <a:ext uri="{FF2B5EF4-FFF2-40B4-BE49-F238E27FC236}">
                        <a16:creationId xmlns:a16="http://schemas.microsoft.com/office/drawing/2014/main" id="{FCEAC324-7724-7CEA-3B53-E10E4D8C4E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147929" y="2903087"/>
                    <a:ext cx="648928" cy="435231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E6E860D-D068-D9DD-FF4D-42E3BA8D6149}"/>
              </a:ext>
            </a:extLst>
          </p:cNvPr>
          <p:cNvGrpSpPr/>
          <p:nvPr/>
        </p:nvGrpSpPr>
        <p:grpSpPr>
          <a:xfrm>
            <a:off x="6216690" y="5441451"/>
            <a:ext cx="2302500" cy="484101"/>
            <a:chOff x="6222603" y="2604615"/>
            <a:chExt cx="2302500" cy="484101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7AAA538E-C082-FF6F-D70F-B2637284CF75}"/>
                </a:ext>
              </a:extLst>
            </p:cNvPr>
            <p:cNvGrpSpPr/>
            <p:nvPr/>
          </p:nvGrpSpPr>
          <p:grpSpPr>
            <a:xfrm>
              <a:off x="6222603" y="2612825"/>
              <a:ext cx="648928" cy="474560"/>
              <a:chOff x="4147929" y="2863758"/>
              <a:chExt cx="648928" cy="474560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B5DD366F-EB75-B75D-0210-17594D099D0C}"/>
                  </a:ext>
                </a:extLst>
              </p:cNvPr>
              <p:cNvSpPr/>
              <p:nvPr/>
            </p:nvSpPr>
            <p:spPr>
              <a:xfrm>
                <a:off x="4306529" y="2863758"/>
                <a:ext cx="410384" cy="410384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0" name="Content Placeholder 2">
                    <a:extLst>
                      <a:ext uri="{FF2B5EF4-FFF2-40B4-BE49-F238E27FC236}">
                        <a16:creationId xmlns:a16="http://schemas.microsoft.com/office/drawing/2014/main" id="{EDC20946-6026-6ECD-EB08-6120DE9EC600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>
                    <a:off x="4147929" y="2903087"/>
                    <a:ext cx="648928" cy="435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45720" rIns="90000" bIns="45720" numCol="1" anchor="ctr" anchorCtr="0" compatLnSpc="1">
                    <a:prstTxWarp prst="textNoShape">
                      <a:avLst/>
                    </a:prstTxWarp>
                  </a:bodyPr>
                  <a:lstStyle>
                    <a:lvl1pPr marL="717550" indent="-428625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SzPct val="120000"/>
                      <a:buFont typeface="Arial" charset="0"/>
                      <a:buChar char="•"/>
                      <a:tabLst/>
                      <a:defRPr sz="2800" b="1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1pPr>
                    <a:lvl2pPr marL="1035050" indent="-290513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Font typeface="LucidaGrande" charset="0"/>
                      <a:buChar char="↘︎"/>
                      <a:tabLst/>
                      <a:defRPr sz="1800" b="0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2pPr>
                    <a:lvl3pPr marL="1338263" indent="-290513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Font typeface="Wingdings" charset="2"/>
                      <a:buChar char="q"/>
                      <a:tabLst/>
                      <a:defRPr sz="1600" b="0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3pPr>
                    <a:lvl4pPr marL="1600200" indent="-228600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Font typeface="Arial" pitchFamily="34" charset="0"/>
                      <a:buChar char="–"/>
                      <a:defRPr sz="1400" b="0" i="0" kern="1200">
                        <a:solidFill>
                          <a:schemeClr val="tx1"/>
                        </a:solidFill>
                        <a:latin typeface="Helvetica Light" charset="0"/>
                        <a:ea typeface="Helvetica Light" charset="0"/>
                        <a:cs typeface="Helvetica Light" charset="0"/>
                      </a:defRPr>
                    </a:lvl4pPr>
                    <a:lvl5pPr marL="2057400" indent="-228600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Font typeface="Arial" pitchFamily="34" charset="0"/>
                      <a:buChar char="»"/>
                      <a:defRPr sz="1400" b="0" i="0" kern="1200">
                        <a:solidFill>
                          <a:schemeClr val="tx1"/>
                        </a:solidFill>
                        <a:latin typeface="Helvetica Light" charset="0"/>
                        <a:ea typeface="Helvetica Light" charset="0"/>
                        <a:cs typeface="Helvetica Light" charset="0"/>
                      </a:defRPr>
                    </a:lvl5pPr>
                    <a:lvl6pPr marL="25146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288925" indent="0">
                      <a:buFont typeface="Arial" charset="0"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000" b="0" dirty="0"/>
                  </a:p>
                </p:txBody>
              </p:sp>
            </mc:Choice>
            <mc:Fallback>
              <p:sp>
                <p:nvSpPr>
                  <p:cNvPr id="110" name="Content Placeholder 2">
                    <a:extLst>
                      <a:ext uri="{FF2B5EF4-FFF2-40B4-BE49-F238E27FC236}">
                        <a16:creationId xmlns:a16="http://schemas.microsoft.com/office/drawing/2014/main" id="{EDC20946-6026-6ECD-EB08-6120DE9EC6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147929" y="2903087"/>
                    <a:ext cx="648928" cy="435231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B6E320C4-8CE4-4DF6-A6BB-A7B995E165F0}"/>
                </a:ext>
              </a:extLst>
            </p:cNvPr>
            <p:cNvGrpSpPr/>
            <p:nvPr/>
          </p:nvGrpSpPr>
          <p:grpSpPr>
            <a:xfrm>
              <a:off x="6631986" y="2614156"/>
              <a:ext cx="648928" cy="474560"/>
              <a:chOff x="4147929" y="2863758"/>
              <a:chExt cx="648928" cy="474560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DEB8C228-8F8B-6319-D0F2-D860AE2E4F6A}"/>
                  </a:ext>
                </a:extLst>
              </p:cNvPr>
              <p:cNvSpPr/>
              <p:nvPr/>
            </p:nvSpPr>
            <p:spPr>
              <a:xfrm>
                <a:off x="4306529" y="2863758"/>
                <a:ext cx="410384" cy="410384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8" name="Content Placeholder 2">
                    <a:extLst>
                      <a:ext uri="{FF2B5EF4-FFF2-40B4-BE49-F238E27FC236}">
                        <a16:creationId xmlns:a16="http://schemas.microsoft.com/office/drawing/2014/main" id="{B300156A-0713-0EA7-2F2A-BC41AFF9CE34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>
                    <a:off x="4147929" y="2903087"/>
                    <a:ext cx="648928" cy="435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45720" rIns="90000" bIns="45720" numCol="1" anchor="ctr" anchorCtr="0" compatLnSpc="1">
                    <a:prstTxWarp prst="textNoShape">
                      <a:avLst/>
                    </a:prstTxWarp>
                  </a:bodyPr>
                  <a:lstStyle>
                    <a:lvl1pPr marL="717550" indent="-428625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SzPct val="120000"/>
                      <a:buFont typeface="Arial" charset="0"/>
                      <a:buChar char="•"/>
                      <a:tabLst/>
                      <a:defRPr sz="2800" b="1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1pPr>
                    <a:lvl2pPr marL="1035050" indent="-290513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Font typeface="LucidaGrande" charset="0"/>
                      <a:buChar char="↘︎"/>
                      <a:tabLst/>
                      <a:defRPr sz="1800" b="0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2pPr>
                    <a:lvl3pPr marL="1338263" indent="-290513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Font typeface="Wingdings" charset="2"/>
                      <a:buChar char="q"/>
                      <a:tabLst/>
                      <a:defRPr sz="1600" b="0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3pPr>
                    <a:lvl4pPr marL="1600200" indent="-228600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Font typeface="Arial" pitchFamily="34" charset="0"/>
                      <a:buChar char="–"/>
                      <a:defRPr sz="1400" b="0" i="0" kern="1200">
                        <a:solidFill>
                          <a:schemeClr val="tx1"/>
                        </a:solidFill>
                        <a:latin typeface="Helvetica Light" charset="0"/>
                        <a:ea typeface="Helvetica Light" charset="0"/>
                        <a:cs typeface="Helvetica Light" charset="0"/>
                      </a:defRPr>
                    </a:lvl4pPr>
                    <a:lvl5pPr marL="2057400" indent="-228600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Font typeface="Arial" pitchFamily="34" charset="0"/>
                      <a:buChar char="»"/>
                      <a:defRPr sz="1400" b="0" i="0" kern="1200">
                        <a:solidFill>
                          <a:schemeClr val="tx1"/>
                        </a:solidFill>
                        <a:latin typeface="Helvetica Light" charset="0"/>
                        <a:ea typeface="Helvetica Light" charset="0"/>
                        <a:cs typeface="Helvetica Light" charset="0"/>
                      </a:defRPr>
                    </a:lvl5pPr>
                    <a:lvl6pPr marL="25146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288925" indent="0">
                      <a:buFont typeface="Arial" charset="0"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sz="2000" b="0" dirty="0"/>
                  </a:p>
                </p:txBody>
              </p:sp>
            </mc:Choice>
            <mc:Fallback>
              <p:sp>
                <p:nvSpPr>
                  <p:cNvPr id="108" name="Content Placeholder 2">
                    <a:extLst>
                      <a:ext uri="{FF2B5EF4-FFF2-40B4-BE49-F238E27FC236}">
                        <a16:creationId xmlns:a16="http://schemas.microsoft.com/office/drawing/2014/main" id="{B300156A-0713-0EA7-2F2A-BC41AFF9CE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147929" y="2903087"/>
                    <a:ext cx="648928" cy="435231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B05403AB-FA81-0F43-1DB6-6A6CD652F1A7}"/>
                </a:ext>
              </a:extLst>
            </p:cNvPr>
            <p:cNvGrpSpPr/>
            <p:nvPr/>
          </p:nvGrpSpPr>
          <p:grpSpPr>
            <a:xfrm>
              <a:off x="7049389" y="2612825"/>
              <a:ext cx="648928" cy="474560"/>
              <a:chOff x="4147929" y="2863758"/>
              <a:chExt cx="648928" cy="474560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4DB7197C-1B30-032A-5C9F-034405F4DAB9}"/>
                  </a:ext>
                </a:extLst>
              </p:cNvPr>
              <p:cNvSpPr/>
              <p:nvPr/>
            </p:nvSpPr>
            <p:spPr>
              <a:xfrm>
                <a:off x="4306529" y="2863758"/>
                <a:ext cx="410384" cy="410384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6" name="Content Placeholder 2">
                    <a:extLst>
                      <a:ext uri="{FF2B5EF4-FFF2-40B4-BE49-F238E27FC236}">
                        <a16:creationId xmlns:a16="http://schemas.microsoft.com/office/drawing/2014/main" id="{9F896F60-7CAB-ABF9-AF71-A946976C5492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>
                    <a:off x="4147929" y="2903087"/>
                    <a:ext cx="648928" cy="435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45720" rIns="90000" bIns="45720" numCol="1" anchor="ctr" anchorCtr="0" compatLnSpc="1">
                    <a:prstTxWarp prst="textNoShape">
                      <a:avLst/>
                    </a:prstTxWarp>
                  </a:bodyPr>
                  <a:lstStyle>
                    <a:lvl1pPr marL="717550" indent="-428625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SzPct val="120000"/>
                      <a:buFont typeface="Arial" charset="0"/>
                      <a:buChar char="•"/>
                      <a:tabLst/>
                      <a:defRPr sz="2800" b="1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1pPr>
                    <a:lvl2pPr marL="1035050" indent="-290513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Font typeface="LucidaGrande" charset="0"/>
                      <a:buChar char="↘︎"/>
                      <a:tabLst/>
                      <a:defRPr sz="1800" b="0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2pPr>
                    <a:lvl3pPr marL="1338263" indent="-290513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Font typeface="Wingdings" charset="2"/>
                      <a:buChar char="q"/>
                      <a:tabLst/>
                      <a:defRPr sz="1600" b="0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3pPr>
                    <a:lvl4pPr marL="1600200" indent="-228600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Font typeface="Arial" pitchFamily="34" charset="0"/>
                      <a:buChar char="–"/>
                      <a:defRPr sz="1400" b="0" i="0" kern="1200">
                        <a:solidFill>
                          <a:schemeClr val="tx1"/>
                        </a:solidFill>
                        <a:latin typeface="Helvetica Light" charset="0"/>
                        <a:ea typeface="Helvetica Light" charset="0"/>
                        <a:cs typeface="Helvetica Light" charset="0"/>
                      </a:defRPr>
                    </a:lvl4pPr>
                    <a:lvl5pPr marL="2057400" indent="-228600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Font typeface="Arial" pitchFamily="34" charset="0"/>
                      <a:buChar char="»"/>
                      <a:defRPr sz="1400" b="0" i="0" kern="1200">
                        <a:solidFill>
                          <a:schemeClr val="tx1"/>
                        </a:solidFill>
                        <a:latin typeface="Helvetica Light" charset="0"/>
                        <a:ea typeface="Helvetica Light" charset="0"/>
                        <a:cs typeface="Helvetica Light" charset="0"/>
                      </a:defRPr>
                    </a:lvl5pPr>
                    <a:lvl6pPr marL="25146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288925" indent="0">
                      <a:buFont typeface="Arial" charset="0"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US" sz="2000" b="0" dirty="0"/>
                  </a:p>
                </p:txBody>
              </p:sp>
            </mc:Choice>
            <mc:Fallback>
              <p:sp>
                <p:nvSpPr>
                  <p:cNvPr id="106" name="Content Placeholder 2">
                    <a:extLst>
                      <a:ext uri="{FF2B5EF4-FFF2-40B4-BE49-F238E27FC236}">
                        <a16:creationId xmlns:a16="http://schemas.microsoft.com/office/drawing/2014/main" id="{9F896F60-7CAB-ABF9-AF71-A946976C54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147929" y="2903087"/>
                    <a:ext cx="648928" cy="435231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35A3228A-F5EC-1CF6-5D33-08E45652B42C}"/>
                </a:ext>
              </a:extLst>
            </p:cNvPr>
            <p:cNvGrpSpPr/>
            <p:nvPr/>
          </p:nvGrpSpPr>
          <p:grpSpPr>
            <a:xfrm>
              <a:off x="7876175" y="2604615"/>
              <a:ext cx="648928" cy="474560"/>
              <a:chOff x="4147929" y="2863758"/>
              <a:chExt cx="648928" cy="474560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B12F3437-F584-E155-E14B-F310FA9718ED}"/>
                  </a:ext>
                </a:extLst>
              </p:cNvPr>
              <p:cNvSpPr/>
              <p:nvPr/>
            </p:nvSpPr>
            <p:spPr>
              <a:xfrm>
                <a:off x="4306529" y="2863758"/>
                <a:ext cx="410384" cy="410384"/>
              </a:xfrm>
              <a:prstGeom prst="rect">
                <a:avLst/>
              </a:prstGeom>
              <a:solidFill>
                <a:srgbClr val="FFD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4" name="Content Placeholder 2">
                    <a:extLst>
                      <a:ext uri="{FF2B5EF4-FFF2-40B4-BE49-F238E27FC236}">
                        <a16:creationId xmlns:a16="http://schemas.microsoft.com/office/drawing/2014/main" id="{0CF21BA1-EBA3-5F06-D1CC-1B2D90937D75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>
                    <a:off x="4147929" y="2903087"/>
                    <a:ext cx="648928" cy="435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45720" rIns="90000" bIns="45720" numCol="1" anchor="ctr" anchorCtr="0" compatLnSpc="1">
                    <a:prstTxWarp prst="textNoShape">
                      <a:avLst/>
                    </a:prstTxWarp>
                  </a:bodyPr>
                  <a:lstStyle>
                    <a:lvl1pPr marL="717550" indent="-428625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SzPct val="120000"/>
                      <a:buFont typeface="Arial" charset="0"/>
                      <a:buChar char="•"/>
                      <a:tabLst/>
                      <a:defRPr sz="2800" b="1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1pPr>
                    <a:lvl2pPr marL="1035050" indent="-290513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Font typeface="LucidaGrande" charset="0"/>
                      <a:buChar char="↘︎"/>
                      <a:tabLst/>
                      <a:defRPr sz="1800" b="0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2pPr>
                    <a:lvl3pPr marL="1338263" indent="-290513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Font typeface="Wingdings" charset="2"/>
                      <a:buChar char="q"/>
                      <a:tabLst/>
                      <a:defRPr sz="1600" b="0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3pPr>
                    <a:lvl4pPr marL="1600200" indent="-228600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Font typeface="Arial" pitchFamily="34" charset="0"/>
                      <a:buChar char="–"/>
                      <a:defRPr sz="1400" b="0" i="0" kern="1200">
                        <a:solidFill>
                          <a:schemeClr val="tx1"/>
                        </a:solidFill>
                        <a:latin typeface="Helvetica Light" charset="0"/>
                        <a:ea typeface="Helvetica Light" charset="0"/>
                        <a:cs typeface="Helvetica Light" charset="0"/>
                      </a:defRPr>
                    </a:lvl4pPr>
                    <a:lvl5pPr marL="2057400" indent="-228600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Font typeface="Arial" pitchFamily="34" charset="0"/>
                      <a:buChar char="»"/>
                      <a:defRPr sz="1400" b="0" i="0" kern="1200">
                        <a:solidFill>
                          <a:schemeClr val="tx1"/>
                        </a:solidFill>
                        <a:latin typeface="Helvetica Light" charset="0"/>
                        <a:ea typeface="Helvetica Light" charset="0"/>
                        <a:cs typeface="Helvetica Light" charset="0"/>
                      </a:defRPr>
                    </a:lvl5pPr>
                    <a:lvl6pPr marL="25146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288925" indent="0">
                      <a:buFont typeface="Arial" charset="0"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US" sz="2000" b="0" dirty="0"/>
                  </a:p>
                </p:txBody>
              </p:sp>
            </mc:Choice>
            <mc:Fallback>
              <p:sp>
                <p:nvSpPr>
                  <p:cNvPr id="104" name="Content Placeholder 2">
                    <a:extLst>
                      <a:ext uri="{FF2B5EF4-FFF2-40B4-BE49-F238E27FC236}">
                        <a16:creationId xmlns:a16="http://schemas.microsoft.com/office/drawing/2014/main" id="{0CF21BA1-EBA3-5F06-D1CC-1B2D90937D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147929" y="2903087"/>
                    <a:ext cx="648928" cy="435231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7524249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5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BF6F7-4EFE-9DA9-2DFC-88B1AED6C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13E38256-0B09-70A9-5F2D-D7E5AE732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236123"/>
            <a:ext cx="10801350" cy="1249363"/>
          </a:xfrm>
        </p:spPr>
        <p:txBody>
          <a:bodyPr/>
          <a:lstStyle/>
          <a:p>
            <a:r>
              <a:rPr lang="en-US" sz="4000" dirty="0">
                <a:latin typeface="DIN OT" panose="020B0504020201010104" pitchFamily="34" charset="77"/>
              </a:rPr>
              <a:t>Timeseries Dataset</a:t>
            </a:r>
          </a:p>
        </p:txBody>
      </p:sp>
      <p:sp>
        <p:nvSpPr>
          <p:cNvPr id="10" name="Title 15">
            <a:extLst>
              <a:ext uri="{FF2B5EF4-FFF2-40B4-BE49-F238E27FC236}">
                <a16:creationId xmlns:a16="http://schemas.microsoft.com/office/drawing/2014/main" id="{3DDF3725-1079-9A20-A589-0D30440B9696}"/>
              </a:ext>
            </a:extLst>
          </p:cNvPr>
          <p:cNvSpPr txBox="1">
            <a:spLocks/>
          </p:cNvSpPr>
          <p:nvPr/>
        </p:nvSpPr>
        <p:spPr>
          <a:xfrm>
            <a:off x="1039812" y="1315904"/>
            <a:ext cx="10365583" cy="468073"/>
          </a:xfrm>
          <a:prstGeom prst="rect">
            <a:avLst/>
          </a:prstGeom>
        </p:spPr>
        <p:txBody>
          <a:bodyPr vert="horz" lIns="0" tIns="0" rIns="91440" bIns="45720" rtlCol="0" anchor="ctr" anchorCtr="0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 i="0" kern="1200" spc="-150">
                <a:solidFill>
                  <a:schemeClr val="accent1"/>
                </a:solidFill>
                <a:latin typeface="+mn-lt"/>
                <a:ea typeface="Helvetica" charset="0"/>
                <a:cs typeface="Helvetica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800" spc="0" dirty="0">
                <a:solidFill>
                  <a:srgbClr val="0070C0"/>
                </a:solidFill>
                <a:latin typeface="DIN OT" panose="020B0504020201010104" pitchFamily="34" charset="77"/>
              </a:rPr>
              <a:t>Timeseries Data Parameters</a:t>
            </a:r>
            <a:endParaRPr lang="en-US" sz="2800" b="0" i="1" spc="0" dirty="0">
              <a:solidFill>
                <a:srgbClr val="0070C0"/>
              </a:solidFill>
              <a:latin typeface="DIN OT" panose="020B0504020201010104" pitchFamily="34" charset="77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39D216-34A1-0AB5-C39A-6C6F05415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338" y="3917622"/>
            <a:ext cx="10112375" cy="2020980"/>
          </a:xfrm>
        </p:spPr>
        <p:txBody>
          <a:bodyPr/>
          <a:lstStyle/>
          <a:p>
            <a:pPr marL="288925" indent="0">
              <a:buNone/>
            </a:pPr>
            <a:r>
              <a:rPr lang="en-US" sz="2000" dirty="0"/>
              <a:t>Sample </a:t>
            </a:r>
            <a:r>
              <a:rPr lang="en-US" sz="2000" b="0" dirty="0"/>
              <a:t>– Set of</a:t>
            </a:r>
            <a:r>
              <a:rPr lang="en-US" sz="2000" dirty="0"/>
              <a:t> </a:t>
            </a:r>
            <a:r>
              <a:rPr lang="en-US" sz="2000" b="0" dirty="0"/>
              <a:t>historical values used as predictors</a:t>
            </a:r>
          </a:p>
          <a:p>
            <a:pPr marL="288925" indent="0">
              <a:buNone/>
            </a:pPr>
            <a:r>
              <a:rPr lang="en-US" sz="2000" dirty="0"/>
              <a:t>Lookback </a:t>
            </a:r>
            <a:r>
              <a:rPr lang="en-US" sz="2000" b="0" dirty="0"/>
              <a:t>– How far back in history we look to construct the sample</a:t>
            </a:r>
          </a:p>
          <a:p>
            <a:pPr marL="288925" indent="0">
              <a:buNone/>
            </a:pPr>
            <a:r>
              <a:rPr lang="en-US" sz="2000" dirty="0"/>
              <a:t>Delay </a:t>
            </a:r>
            <a:r>
              <a:rPr lang="en-US" sz="2000" b="0" dirty="0"/>
              <a:t>– Time difference between target and sample</a:t>
            </a:r>
          </a:p>
          <a:p>
            <a:pPr marL="288925" indent="0">
              <a:buNone/>
            </a:pPr>
            <a:r>
              <a:rPr lang="en-US" sz="2000" dirty="0"/>
              <a:t>Step </a:t>
            </a:r>
            <a:r>
              <a:rPr lang="en-US" sz="2000" b="0" dirty="0"/>
              <a:t>– Time step between values within the sample</a:t>
            </a:r>
            <a:endParaRPr lang="en-US" sz="20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F97B643-AE4D-2956-A9F2-3FAE5B774BEF}"/>
              </a:ext>
            </a:extLst>
          </p:cNvPr>
          <p:cNvGrpSpPr/>
          <p:nvPr/>
        </p:nvGrpSpPr>
        <p:grpSpPr>
          <a:xfrm>
            <a:off x="1209133" y="2528914"/>
            <a:ext cx="648928" cy="474560"/>
            <a:chOff x="4147929" y="2863758"/>
            <a:chExt cx="648928" cy="4745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21386F7-6048-4F98-B7B3-AC9BAB5499D3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Content Placeholder 2">
                  <a:extLst>
                    <a:ext uri="{FF2B5EF4-FFF2-40B4-BE49-F238E27FC236}">
                      <a16:creationId xmlns:a16="http://schemas.microsoft.com/office/drawing/2014/main" id="{50941545-F651-F4CD-7F56-B4CDE65154F8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3" name="Content Placeholder 2">
                  <a:extLst>
                    <a:ext uri="{FF2B5EF4-FFF2-40B4-BE49-F238E27FC236}">
                      <a16:creationId xmlns:a16="http://schemas.microsoft.com/office/drawing/2014/main" id="{50941545-F651-F4CD-7F56-B4CDE65154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B6BCE134-77B5-D98E-C728-62E24CDCDDCA}"/>
              </a:ext>
            </a:extLst>
          </p:cNvPr>
          <p:cNvGrpSpPr/>
          <p:nvPr/>
        </p:nvGrpSpPr>
        <p:grpSpPr>
          <a:xfrm>
            <a:off x="1621981" y="2528914"/>
            <a:ext cx="648928" cy="474560"/>
            <a:chOff x="4147929" y="2863758"/>
            <a:chExt cx="648928" cy="47456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1BA6E79F-C9E4-CF04-A316-B806EA916B85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Content Placeholder 2">
                  <a:extLst>
                    <a:ext uri="{FF2B5EF4-FFF2-40B4-BE49-F238E27FC236}">
                      <a16:creationId xmlns:a16="http://schemas.microsoft.com/office/drawing/2014/main" id="{18798111-9A8A-2315-5079-C2CCD8F29848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12" name="Content Placeholder 2">
                  <a:extLst>
                    <a:ext uri="{FF2B5EF4-FFF2-40B4-BE49-F238E27FC236}">
                      <a16:creationId xmlns:a16="http://schemas.microsoft.com/office/drawing/2014/main" id="{18798111-9A8A-2315-5079-C2CCD8F298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C708FC2-38E2-0475-A1F5-8E21335DCA59}"/>
              </a:ext>
            </a:extLst>
          </p:cNvPr>
          <p:cNvGrpSpPr/>
          <p:nvPr/>
        </p:nvGrpSpPr>
        <p:grpSpPr>
          <a:xfrm>
            <a:off x="2034829" y="2526520"/>
            <a:ext cx="648928" cy="474560"/>
            <a:chOff x="4147929" y="2863758"/>
            <a:chExt cx="648928" cy="47456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1ACBCB5-0B99-1B64-22A4-9B1BB240E081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Content Placeholder 2">
                  <a:extLst>
                    <a:ext uri="{FF2B5EF4-FFF2-40B4-BE49-F238E27FC236}">
                      <a16:creationId xmlns:a16="http://schemas.microsoft.com/office/drawing/2014/main" id="{C314F5CE-D919-BD26-E29F-A47CEC7F91CA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15" name="Content Placeholder 2">
                  <a:extLst>
                    <a:ext uri="{FF2B5EF4-FFF2-40B4-BE49-F238E27FC236}">
                      <a16:creationId xmlns:a16="http://schemas.microsoft.com/office/drawing/2014/main" id="{C314F5CE-D919-BD26-E29F-A47CEC7F91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F8A8F15-105C-3B96-F5DE-4E0571F69138}"/>
              </a:ext>
            </a:extLst>
          </p:cNvPr>
          <p:cNvGrpSpPr/>
          <p:nvPr/>
        </p:nvGrpSpPr>
        <p:grpSpPr>
          <a:xfrm>
            <a:off x="2450141" y="2526355"/>
            <a:ext cx="648928" cy="474560"/>
            <a:chOff x="4147929" y="2863758"/>
            <a:chExt cx="648928" cy="474560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A8369036-8771-CD54-B40E-1132CA63E14D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Content Placeholder 2">
                  <a:extLst>
                    <a:ext uri="{FF2B5EF4-FFF2-40B4-BE49-F238E27FC236}">
                      <a16:creationId xmlns:a16="http://schemas.microsoft.com/office/drawing/2014/main" id="{9D60D119-DD41-7F87-7012-ABE1EB3CE639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18" name="Content Placeholder 2">
                  <a:extLst>
                    <a:ext uri="{FF2B5EF4-FFF2-40B4-BE49-F238E27FC236}">
                      <a16:creationId xmlns:a16="http://schemas.microsoft.com/office/drawing/2014/main" id="{9D60D119-DD41-7F87-7012-ABE1EB3CE6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E120C42D-3911-29B8-F219-1985762843A8}"/>
              </a:ext>
            </a:extLst>
          </p:cNvPr>
          <p:cNvGrpSpPr/>
          <p:nvPr/>
        </p:nvGrpSpPr>
        <p:grpSpPr>
          <a:xfrm>
            <a:off x="2856129" y="2526563"/>
            <a:ext cx="648928" cy="474560"/>
            <a:chOff x="4147929" y="2863758"/>
            <a:chExt cx="648928" cy="474560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AC4764B-53E9-6068-FCBB-A5CF4314E460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1" name="Content Placeholder 2">
                  <a:extLst>
                    <a:ext uri="{FF2B5EF4-FFF2-40B4-BE49-F238E27FC236}">
                      <a16:creationId xmlns:a16="http://schemas.microsoft.com/office/drawing/2014/main" id="{711B663B-11F7-9D8A-6ABE-5994D6DEBEF3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21" name="Content Placeholder 2">
                  <a:extLst>
                    <a:ext uri="{FF2B5EF4-FFF2-40B4-BE49-F238E27FC236}">
                      <a16:creationId xmlns:a16="http://schemas.microsoft.com/office/drawing/2014/main" id="{711B663B-11F7-9D8A-6ABE-5994D6DEBE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DC5396B-40F4-7172-A4DA-AD76341E807D}"/>
              </a:ext>
            </a:extLst>
          </p:cNvPr>
          <p:cNvGrpSpPr/>
          <p:nvPr/>
        </p:nvGrpSpPr>
        <p:grpSpPr>
          <a:xfrm>
            <a:off x="3262117" y="2526355"/>
            <a:ext cx="648928" cy="474560"/>
            <a:chOff x="4147929" y="2863758"/>
            <a:chExt cx="648928" cy="474560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474D63A-D138-63BA-1A4C-4DBFD757D2EA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Content Placeholder 2">
                  <a:extLst>
                    <a:ext uri="{FF2B5EF4-FFF2-40B4-BE49-F238E27FC236}">
                      <a16:creationId xmlns:a16="http://schemas.microsoft.com/office/drawing/2014/main" id="{26BB0014-28D7-1E88-4420-53C4CA59B548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24" name="Content Placeholder 2">
                  <a:extLst>
                    <a:ext uri="{FF2B5EF4-FFF2-40B4-BE49-F238E27FC236}">
                      <a16:creationId xmlns:a16="http://schemas.microsoft.com/office/drawing/2014/main" id="{26BB0014-28D7-1E88-4420-53C4CA59B5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49DDB5DB-9B02-DFEF-1D56-4E18227FAF85}"/>
              </a:ext>
            </a:extLst>
          </p:cNvPr>
          <p:cNvGrpSpPr/>
          <p:nvPr/>
        </p:nvGrpSpPr>
        <p:grpSpPr>
          <a:xfrm>
            <a:off x="3677429" y="2526563"/>
            <a:ext cx="648928" cy="474560"/>
            <a:chOff x="4147929" y="2863758"/>
            <a:chExt cx="648928" cy="474560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27BEECA6-8B67-AD90-F2FF-77938F37660E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7" name="Content Placeholder 2">
                  <a:extLst>
                    <a:ext uri="{FF2B5EF4-FFF2-40B4-BE49-F238E27FC236}">
                      <a16:creationId xmlns:a16="http://schemas.microsoft.com/office/drawing/2014/main" id="{D0CE5C45-D36F-1838-171C-E6D3AC6F5B97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27" name="Content Placeholder 2">
                  <a:extLst>
                    <a:ext uri="{FF2B5EF4-FFF2-40B4-BE49-F238E27FC236}">
                      <a16:creationId xmlns:a16="http://schemas.microsoft.com/office/drawing/2014/main" id="{D0CE5C45-D36F-1838-171C-E6D3AC6F5B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71A062AC-C9E5-10AE-F592-36FB0034C155}"/>
              </a:ext>
            </a:extLst>
          </p:cNvPr>
          <p:cNvGrpSpPr/>
          <p:nvPr/>
        </p:nvGrpSpPr>
        <p:grpSpPr>
          <a:xfrm>
            <a:off x="4091932" y="2526563"/>
            <a:ext cx="648928" cy="474560"/>
            <a:chOff x="4147929" y="2863758"/>
            <a:chExt cx="648928" cy="47456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Content Placeholder 2">
                  <a:extLst>
                    <a:ext uri="{FF2B5EF4-FFF2-40B4-BE49-F238E27FC236}">
                      <a16:creationId xmlns:a16="http://schemas.microsoft.com/office/drawing/2014/main" id="{936FAB50-BC78-05CF-7A9F-3A1E1320AFA4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30" name="Content Placeholder 2">
                  <a:extLst>
                    <a:ext uri="{FF2B5EF4-FFF2-40B4-BE49-F238E27FC236}">
                      <a16:creationId xmlns:a16="http://schemas.microsoft.com/office/drawing/2014/main" id="{936FAB50-BC78-05CF-7A9F-3A1E1320AF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D2034A3C-B427-0DD4-FF28-DEF5BF71F57F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8BDACBA2-695B-3EF9-A645-16AA560130D3}"/>
              </a:ext>
            </a:extLst>
          </p:cNvPr>
          <p:cNvGrpSpPr/>
          <p:nvPr/>
        </p:nvGrpSpPr>
        <p:grpSpPr>
          <a:xfrm>
            <a:off x="4498729" y="2526355"/>
            <a:ext cx="648928" cy="474560"/>
            <a:chOff x="4147929" y="2863758"/>
            <a:chExt cx="648928" cy="47456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" name="Content Placeholder 2">
                  <a:extLst>
                    <a:ext uri="{FF2B5EF4-FFF2-40B4-BE49-F238E27FC236}">
                      <a16:creationId xmlns:a16="http://schemas.microsoft.com/office/drawing/2014/main" id="{745EC5C5-886F-1D40-7BA1-3C2D1DF95E1B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33" name="Content Placeholder 2">
                  <a:extLst>
                    <a:ext uri="{FF2B5EF4-FFF2-40B4-BE49-F238E27FC236}">
                      <a16:creationId xmlns:a16="http://schemas.microsoft.com/office/drawing/2014/main" id="{745EC5C5-886F-1D40-7BA1-3C2D1DF95E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AB6664BD-5FEF-38EC-FEC9-8E130029A5D7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F887BA8-FB8A-DD29-067B-79DE7793A158}"/>
              </a:ext>
            </a:extLst>
          </p:cNvPr>
          <p:cNvGrpSpPr/>
          <p:nvPr/>
        </p:nvGrpSpPr>
        <p:grpSpPr>
          <a:xfrm>
            <a:off x="4910938" y="2526563"/>
            <a:ext cx="648928" cy="474560"/>
            <a:chOff x="4147929" y="2863758"/>
            <a:chExt cx="648928" cy="47456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6" name="Content Placeholder 2">
                  <a:extLst>
                    <a:ext uri="{FF2B5EF4-FFF2-40B4-BE49-F238E27FC236}">
                      <a16:creationId xmlns:a16="http://schemas.microsoft.com/office/drawing/2014/main" id="{184E62F0-BB39-13C4-E867-FDEDFC16D649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36" name="Content Placeholder 2">
                  <a:extLst>
                    <a:ext uri="{FF2B5EF4-FFF2-40B4-BE49-F238E27FC236}">
                      <a16:creationId xmlns:a16="http://schemas.microsoft.com/office/drawing/2014/main" id="{184E62F0-BB39-13C4-E867-FDEDFC16D6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CB94EB62-741B-D4CB-0581-5BAA818769E2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E26ADFBA-FBC6-537E-9A25-4D87629FBDE0}"/>
              </a:ext>
            </a:extLst>
          </p:cNvPr>
          <p:cNvGrpSpPr/>
          <p:nvPr/>
        </p:nvGrpSpPr>
        <p:grpSpPr>
          <a:xfrm>
            <a:off x="5318096" y="2526563"/>
            <a:ext cx="648928" cy="474560"/>
            <a:chOff x="4147929" y="2863758"/>
            <a:chExt cx="648928" cy="47456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9" name="Content Placeholder 2">
                  <a:extLst>
                    <a:ext uri="{FF2B5EF4-FFF2-40B4-BE49-F238E27FC236}">
                      <a16:creationId xmlns:a16="http://schemas.microsoft.com/office/drawing/2014/main" id="{A8951D6C-7EAF-3062-8563-BCCC0569735E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39" name="Content Placeholder 2">
                  <a:extLst>
                    <a:ext uri="{FF2B5EF4-FFF2-40B4-BE49-F238E27FC236}">
                      <a16:creationId xmlns:a16="http://schemas.microsoft.com/office/drawing/2014/main" id="{A8951D6C-7EAF-3062-8563-BCCC056973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94326DCB-DE61-FD3A-A05C-C43587BC67B3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EC90AC87-8C78-DD0E-AFF7-20C528D0E0C6}"/>
              </a:ext>
            </a:extLst>
          </p:cNvPr>
          <p:cNvGrpSpPr/>
          <p:nvPr/>
        </p:nvGrpSpPr>
        <p:grpSpPr>
          <a:xfrm>
            <a:off x="5725254" y="2526563"/>
            <a:ext cx="648928" cy="474560"/>
            <a:chOff x="4147929" y="2863758"/>
            <a:chExt cx="648928" cy="474560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1F101BFE-E3B2-1FA6-89B7-B9DAE7819B30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FFD3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Content Placeholder 2">
                  <a:extLst>
                    <a:ext uri="{FF2B5EF4-FFF2-40B4-BE49-F238E27FC236}">
                      <a16:creationId xmlns:a16="http://schemas.microsoft.com/office/drawing/2014/main" id="{B8A1ECC5-C65A-4087-999F-002B0084A406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42" name="Content Placeholder 2">
                  <a:extLst>
                    <a:ext uri="{FF2B5EF4-FFF2-40B4-BE49-F238E27FC236}">
                      <a16:creationId xmlns:a16="http://schemas.microsoft.com/office/drawing/2014/main" id="{B8A1ECC5-C65A-4087-999F-002B0084A4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A89D5691-1F0D-379A-8043-784AAF04B8ED}"/>
              </a:ext>
            </a:extLst>
          </p:cNvPr>
          <p:cNvGrpSpPr/>
          <p:nvPr/>
        </p:nvGrpSpPr>
        <p:grpSpPr>
          <a:xfrm>
            <a:off x="6132412" y="2526563"/>
            <a:ext cx="648928" cy="474560"/>
            <a:chOff x="4147929" y="2863758"/>
            <a:chExt cx="648928" cy="47456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5" name="Content Placeholder 2">
                  <a:extLst>
                    <a:ext uri="{FF2B5EF4-FFF2-40B4-BE49-F238E27FC236}">
                      <a16:creationId xmlns:a16="http://schemas.microsoft.com/office/drawing/2014/main" id="{B482DC9D-6277-A7D7-1086-99297B4A9018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45" name="Content Placeholder 2">
                  <a:extLst>
                    <a:ext uri="{FF2B5EF4-FFF2-40B4-BE49-F238E27FC236}">
                      <a16:creationId xmlns:a16="http://schemas.microsoft.com/office/drawing/2014/main" id="{B482DC9D-6277-A7D7-1086-99297B4A90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BC63B031-5AB8-424A-5C35-7967EB5488A2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03213F6-6536-BA70-66B3-CABE6A57ACDD}"/>
              </a:ext>
            </a:extLst>
          </p:cNvPr>
          <p:cNvGrpSpPr/>
          <p:nvPr/>
        </p:nvGrpSpPr>
        <p:grpSpPr>
          <a:xfrm>
            <a:off x="6544440" y="2526563"/>
            <a:ext cx="648928" cy="474560"/>
            <a:chOff x="4147929" y="2863758"/>
            <a:chExt cx="648928" cy="47456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8" name="Content Placeholder 2">
                  <a:extLst>
                    <a:ext uri="{FF2B5EF4-FFF2-40B4-BE49-F238E27FC236}">
                      <a16:creationId xmlns:a16="http://schemas.microsoft.com/office/drawing/2014/main" id="{2627F6B3-477C-5370-0171-FCEEC0A079D8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48" name="Content Placeholder 2">
                  <a:extLst>
                    <a:ext uri="{FF2B5EF4-FFF2-40B4-BE49-F238E27FC236}">
                      <a16:creationId xmlns:a16="http://schemas.microsoft.com/office/drawing/2014/main" id="{2627F6B3-477C-5370-0171-FCEEC0A079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96959966-9E7D-CFD1-18C0-CC5DABBFB63A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2CCCB5F6-A2E9-6579-7D47-7E560E446FE4}"/>
              </a:ext>
            </a:extLst>
          </p:cNvPr>
          <p:cNvGrpSpPr/>
          <p:nvPr/>
        </p:nvGrpSpPr>
        <p:grpSpPr>
          <a:xfrm>
            <a:off x="6956456" y="2526355"/>
            <a:ext cx="648928" cy="474560"/>
            <a:chOff x="4147929" y="2863758"/>
            <a:chExt cx="648928" cy="47456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1" name="Content Placeholder 2">
                  <a:extLst>
                    <a:ext uri="{FF2B5EF4-FFF2-40B4-BE49-F238E27FC236}">
                      <a16:creationId xmlns:a16="http://schemas.microsoft.com/office/drawing/2014/main" id="{EF1B66FA-1254-C6B4-8EB2-4D53CACA3014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51" name="Content Placeholder 2">
                  <a:extLst>
                    <a:ext uri="{FF2B5EF4-FFF2-40B4-BE49-F238E27FC236}">
                      <a16:creationId xmlns:a16="http://schemas.microsoft.com/office/drawing/2014/main" id="{EF1B66FA-1254-C6B4-8EB2-4D53CACA30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15BE1BAA-9AE8-A0E4-12C3-6E9E8C8F5297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4" name="Content Placeholder 2">
            <a:extLst>
              <a:ext uri="{FF2B5EF4-FFF2-40B4-BE49-F238E27FC236}">
                <a16:creationId xmlns:a16="http://schemas.microsoft.com/office/drawing/2014/main" id="{26949221-18A0-E127-FB65-C4C37F709B35}"/>
              </a:ext>
            </a:extLst>
          </p:cNvPr>
          <p:cNvSpPr txBox="1">
            <a:spLocks/>
          </p:cNvSpPr>
          <p:nvPr/>
        </p:nvSpPr>
        <p:spPr bwMode="auto">
          <a:xfrm>
            <a:off x="1092219" y="2067858"/>
            <a:ext cx="2534148" cy="39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t" anchorCtr="0" compatLnSpc="1">
            <a:prstTxWarp prst="textNoShape">
              <a:avLst/>
            </a:prstTxWarp>
          </a:bodyPr>
          <a:lstStyle>
            <a:lvl1pPr marL="717550" indent="-428625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sz="2800" b="1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1pPr>
            <a:lvl2pPr marL="1035050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LucidaGrande" charset="0"/>
              <a:buChar char="↘︎"/>
              <a:tabLst/>
              <a:defRPr sz="18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2pPr>
            <a:lvl3pPr marL="1338263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q"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0">
              <a:buFont typeface="Arial" charset="0"/>
              <a:buNone/>
            </a:pPr>
            <a:r>
              <a:rPr lang="en-US" sz="1600" dirty="0">
                <a:solidFill>
                  <a:srgbClr val="00A5D3"/>
                </a:solidFill>
              </a:rPr>
              <a:t>Sample</a:t>
            </a:r>
          </a:p>
        </p:txBody>
      </p:sp>
      <p:sp>
        <p:nvSpPr>
          <p:cNvPr id="175" name="Content Placeholder 2">
            <a:extLst>
              <a:ext uri="{FF2B5EF4-FFF2-40B4-BE49-F238E27FC236}">
                <a16:creationId xmlns:a16="http://schemas.microsoft.com/office/drawing/2014/main" id="{33EBC77F-2EB5-F019-5E0F-492ED22D663B}"/>
              </a:ext>
            </a:extLst>
          </p:cNvPr>
          <p:cNvSpPr txBox="1">
            <a:spLocks/>
          </p:cNvSpPr>
          <p:nvPr/>
        </p:nvSpPr>
        <p:spPr bwMode="auto">
          <a:xfrm>
            <a:off x="2018164" y="3340268"/>
            <a:ext cx="1591538" cy="39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t" anchorCtr="0" compatLnSpc="1">
            <a:prstTxWarp prst="textNoShape">
              <a:avLst/>
            </a:prstTxWarp>
          </a:bodyPr>
          <a:lstStyle>
            <a:lvl1pPr marL="717550" indent="-428625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sz="2800" b="1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1pPr>
            <a:lvl2pPr marL="1035050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LucidaGrande" charset="0"/>
              <a:buChar char="↘︎"/>
              <a:tabLst/>
              <a:defRPr sz="18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2pPr>
            <a:lvl3pPr marL="1338263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q"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0">
              <a:buFont typeface="Arial" charset="0"/>
              <a:buNone/>
            </a:pPr>
            <a:r>
              <a:rPr lang="en-US" sz="1600" dirty="0"/>
              <a:t>Lookback</a:t>
            </a:r>
          </a:p>
        </p:txBody>
      </p:sp>
      <p:sp>
        <p:nvSpPr>
          <p:cNvPr id="176" name="Content Placeholder 2">
            <a:extLst>
              <a:ext uri="{FF2B5EF4-FFF2-40B4-BE49-F238E27FC236}">
                <a16:creationId xmlns:a16="http://schemas.microsoft.com/office/drawing/2014/main" id="{E668C925-FC98-1646-8043-AD979F0E7CFF}"/>
              </a:ext>
            </a:extLst>
          </p:cNvPr>
          <p:cNvSpPr txBox="1">
            <a:spLocks/>
          </p:cNvSpPr>
          <p:nvPr/>
        </p:nvSpPr>
        <p:spPr bwMode="auto">
          <a:xfrm>
            <a:off x="5624701" y="2067858"/>
            <a:ext cx="1591538" cy="39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t" anchorCtr="0" compatLnSpc="1">
            <a:prstTxWarp prst="textNoShape">
              <a:avLst/>
            </a:prstTxWarp>
          </a:bodyPr>
          <a:lstStyle>
            <a:lvl1pPr marL="717550" indent="-428625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sz="2800" b="1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1pPr>
            <a:lvl2pPr marL="1035050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LucidaGrande" charset="0"/>
              <a:buChar char="↘︎"/>
              <a:tabLst/>
              <a:defRPr sz="18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2pPr>
            <a:lvl3pPr marL="1338263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q"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0">
              <a:buFont typeface="Arial" charset="0"/>
              <a:buNone/>
            </a:pPr>
            <a:r>
              <a:rPr lang="en-US" sz="1600" dirty="0">
                <a:solidFill>
                  <a:srgbClr val="FFD300"/>
                </a:solidFill>
              </a:rPr>
              <a:t>Target</a:t>
            </a:r>
          </a:p>
        </p:txBody>
      </p:sp>
      <p:sp>
        <p:nvSpPr>
          <p:cNvPr id="177" name="Content Placeholder 2">
            <a:extLst>
              <a:ext uri="{FF2B5EF4-FFF2-40B4-BE49-F238E27FC236}">
                <a16:creationId xmlns:a16="http://schemas.microsoft.com/office/drawing/2014/main" id="{64CE9346-157B-A29A-910F-D79B93E28F16}"/>
              </a:ext>
            </a:extLst>
          </p:cNvPr>
          <p:cNvSpPr txBox="1">
            <a:spLocks/>
          </p:cNvSpPr>
          <p:nvPr/>
        </p:nvSpPr>
        <p:spPr bwMode="auto">
          <a:xfrm>
            <a:off x="4439633" y="3269641"/>
            <a:ext cx="1591538" cy="39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ctr" anchorCtr="0" compatLnSpc="1">
            <a:prstTxWarp prst="textNoShape">
              <a:avLst/>
            </a:prstTxWarp>
          </a:bodyPr>
          <a:lstStyle>
            <a:lvl1pPr marL="717550" indent="-428625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sz="2800" b="1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1pPr>
            <a:lvl2pPr marL="1035050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LucidaGrande" charset="0"/>
              <a:buChar char="↘︎"/>
              <a:tabLst/>
              <a:defRPr sz="18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2pPr>
            <a:lvl3pPr marL="1338263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q"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0" algn="ctr">
              <a:buFont typeface="Arial" charset="0"/>
              <a:buNone/>
            </a:pPr>
            <a:r>
              <a:rPr lang="en-US" sz="1600" dirty="0"/>
              <a:t>Delay</a:t>
            </a:r>
          </a:p>
        </p:txBody>
      </p:sp>
      <p:sp>
        <p:nvSpPr>
          <p:cNvPr id="178" name="Content Placeholder 2">
            <a:extLst>
              <a:ext uri="{FF2B5EF4-FFF2-40B4-BE49-F238E27FC236}">
                <a16:creationId xmlns:a16="http://schemas.microsoft.com/office/drawing/2014/main" id="{B1CBED9C-E53E-072F-B9D0-334A5E31E010}"/>
              </a:ext>
            </a:extLst>
          </p:cNvPr>
          <p:cNvSpPr txBox="1">
            <a:spLocks/>
          </p:cNvSpPr>
          <p:nvPr/>
        </p:nvSpPr>
        <p:spPr bwMode="auto">
          <a:xfrm>
            <a:off x="3340985" y="1886325"/>
            <a:ext cx="976656" cy="39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t" anchorCtr="0" compatLnSpc="1">
            <a:prstTxWarp prst="textNoShape">
              <a:avLst/>
            </a:prstTxWarp>
          </a:bodyPr>
          <a:lstStyle>
            <a:lvl1pPr marL="717550" indent="-428625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sz="2800" b="1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1pPr>
            <a:lvl2pPr marL="1035050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LucidaGrande" charset="0"/>
              <a:buChar char="↘︎"/>
              <a:tabLst/>
              <a:defRPr sz="18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2pPr>
            <a:lvl3pPr marL="1338263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q"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0">
              <a:buFont typeface="Arial" charset="0"/>
              <a:buNone/>
            </a:pPr>
            <a:r>
              <a:rPr lang="en-US" sz="1600" dirty="0"/>
              <a:t>Step</a:t>
            </a:r>
          </a:p>
        </p:txBody>
      </p:sp>
      <p:sp>
        <p:nvSpPr>
          <p:cNvPr id="179" name="Right Brace 178">
            <a:extLst>
              <a:ext uri="{FF2B5EF4-FFF2-40B4-BE49-F238E27FC236}">
                <a16:creationId xmlns:a16="http://schemas.microsoft.com/office/drawing/2014/main" id="{7EBAC03E-D8A4-CE4B-AFA6-A462DF813C25}"/>
              </a:ext>
            </a:extLst>
          </p:cNvPr>
          <p:cNvSpPr/>
          <p:nvPr/>
        </p:nvSpPr>
        <p:spPr>
          <a:xfrm rot="5400000">
            <a:off x="2687816" y="1890713"/>
            <a:ext cx="253599" cy="2496649"/>
          </a:xfrm>
          <a:prstGeom prst="rightBrace">
            <a:avLst>
              <a:gd name="adj1" fmla="val 63622"/>
              <a:gd name="adj2" fmla="val 50000"/>
            </a:avLst>
          </a:prstGeom>
          <a:ln w="38100">
            <a:solidFill>
              <a:srgbClr val="00A5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0" name="Right Brace 179">
            <a:extLst>
              <a:ext uri="{FF2B5EF4-FFF2-40B4-BE49-F238E27FC236}">
                <a16:creationId xmlns:a16="http://schemas.microsoft.com/office/drawing/2014/main" id="{60EE2F90-8246-D200-1CF8-4B39076D49D0}"/>
              </a:ext>
            </a:extLst>
          </p:cNvPr>
          <p:cNvSpPr/>
          <p:nvPr/>
        </p:nvSpPr>
        <p:spPr>
          <a:xfrm rot="5400000">
            <a:off x="5170564" y="2348494"/>
            <a:ext cx="253599" cy="1597271"/>
          </a:xfrm>
          <a:prstGeom prst="rightBrace">
            <a:avLst>
              <a:gd name="adj1" fmla="val 63622"/>
              <a:gd name="adj2" fmla="val 50000"/>
            </a:avLst>
          </a:prstGeom>
          <a:ln w="38100">
            <a:solidFill>
              <a:srgbClr val="00A5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1" name="Right Brace 180">
            <a:extLst>
              <a:ext uri="{FF2B5EF4-FFF2-40B4-BE49-F238E27FC236}">
                <a16:creationId xmlns:a16="http://schemas.microsoft.com/office/drawing/2014/main" id="{C1921752-1418-C089-8B35-8B9D59E248BE}"/>
              </a:ext>
            </a:extLst>
          </p:cNvPr>
          <p:cNvSpPr/>
          <p:nvPr/>
        </p:nvSpPr>
        <p:spPr>
          <a:xfrm rot="16200000">
            <a:off x="3726266" y="2101067"/>
            <a:ext cx="253599" cy="477736"/>
          </a:xfrm>
          <a:prstGeom prst="rightBrace">
            <a:avLst>
              <a:gd name="adj1" fmla="val 63622"/>
              <a:gd name="adj2" fmla="val 50000"/>
            </a:avLst>
          </a:prstGeom>
          <a:ln w="38100">
            <a:solidFill>
              <a:srgbClr val="00A5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552467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animBg="1"/>
      <p:bldP spid="180" grpId="0" animBg="1"/>
      <p:bldP spid="18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DF3A21-062C-0CE9-3841-483AD5801C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9927D2B-EF11-CCEA-6E36-794D93E06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236123"/>
            <a:ext cx="10801350" cy="1249363"/>
          </a:xfrm>
        </p:spPr>
        <p:txBody>
          <a:bodyPr/>
          <a:lstStyle/>
          <a:p>
            <a:r>
              <a:rPr lang="en-US" sz="4000" dirty="0">
                <a:latin typeface="DIN OT" panose="020B0504020201010104" pitchFamily="34" charset="77"/>
              </a:rPr>
              <a:t>Timeseries Dataset</a:t>
            </a:r>
          </a:p>
        </p:txBody>
      </p:sp>
      <p:sp>
        <p:nvSpPr>
          <p:cNvPr id="10" name="Title 15">
            <a:extLst>
              <a:ext uri="{FF2B5EF4-FFF2-40B4-BE49-F238E27FC236}">
                <a16:creationId xmlns:a16="http://schemas.microsoft.com/office/drawing/2014/main" id="{0D8485E8-DF3C-A258-692B-233183996038}"/>
              </a:ext>
            </a:extLst>
          </p:cNvPr>
          <p:cNvSpPr txBox="1">
            <a:spLocks/>
          </p:cNvSpPr>
          <p:nvPr/>
        </p:nvSpPr>
        <p:spPr>
          <a:xfrm>
            <a:off x="1039812" y="1315904"/>
            <a:ext cx="10365583" cy="468073"/>
          </a:xfrm>
          <a:prstGeom prst="rect">
            <a:avLst/>
          </a:prstGeom>
        </p:spPr>
        <p:txBody>
          <a:bodyPr vert="horz" lIns="0" tIns="0" rIns="91440" bIns="45720" rtlCol="0" anchor="ctr" anchorCtr="0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 i="0" kern="1200" spc="-150">
                <a:solidFill>
                  <a:schemeClr val="accent1"/>
                </a:solidFill>
                <a:latin typeface="+mn-lt"/>
                <a:ea typeface="Helvetica" charset="0"/>
                <a:cs typeface="Helvetica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800" spc="0" dirty="0">
                <a:solidFill>
                  <a:srgbClr val="0070C0"/>
                </a:solidFill>
                <a:latin typeface="DIN OT" panose="020B0504020201010104" pitchFamily="34" charset="77"/>
              </a:rPr>
              <a:t>Timeseries Data Parameters</a:t>
            </a:r>
            <a:endParaRPr lang="en-US" sz="2800" b="0" i="1" spc="0" dirty="0">
              <a:solidFill>
                <a:srgbClr val="0070C0"/>
              </a:solidFill>
              <a:latin typeface="DIN OT" panose="020B0504020201010104" pitchFamily="34" charset="77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0A3A716-5E09-255A-4BD6-40C0C93D3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827" y="4290971"/>
            <a:ext cx="2496649" cy="1624474"/>
          </a:xfrm>
        </p:spPr>
        <p:txBody>
          <a:bodyPr anchor="ctr"/>
          <a:lstStyle/>
          <a:p>
            <a:pPr marL="288925" indent="0">
              <a:buNone/>
            </a:pPr>
            <a:r>
              <a:rPr lang="en-US" sz="2000" dirty="0"/>
              <a:t>Lookback </a:t>
            </a:r>
            <a:r>
              <a:rPr lang="en-US" sz="2000" b="0" dirty="0"/>
              <a:t>= 7</a:t>
            </a:r>
          </a:p>
          <a:p>
            <a:pPr marL="288925" indent="0">
              <a:buNone/>
            </a:pPr>
            <a:r>
              <a:rPr lang="en-US" sz="2000" dirty="0"/>
              <a:t>Delay </a:t>
            </a:r>
            <a:r>
              <a:rPr lang="en-US" sz="2000" b="0" dirty="0"/>
              <a:t>= 4</a:t>
            </a:r>
          </a:p>
          <a:p>
            <a:pPr marL="288925" indent="0">
              <a:buNone/>
            </a:pPr>
            <a:r>
              <a:rPr lang="en-US" sz="2000" dirty="0"/>
              <a:t>Step </a:t>
            </a:r>
            <a:r>
              <a:rPr lang="en-US" sz="2000" b="0" dirty="0"/>
              <a:t>= 1</a:t>
            </a:r>
            <a:endParaRPr lang="en-US" sz="20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620CB0C-B223-4D2F-0AC5-1500B60B7A44}"/>
              </a:ext>
            </a:extLst>
          </p:cNvPr>
          <p:cNvGrpSpPr/>
          <p:nvPr/>
        </p:nvGrpSpPr>
        <p:grpSpPr>
          <a:xfrm>
            <a:off x="1209133" y="2528914"/>
            <a:ext cx="648928" cy="474560"/>
            <a:chOff x="4147929" y="2863758"/>
            <a:chExt cx="648928" cy="4745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22D6EDC-6C33-C782-53A2-E4496A9917AD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Content Placeholder 2">
                  <a:extLst>
                    <a:ext uri="{FF2B5EF4-FFF2-40B4-BE49-F238E27FC236}">
                      <a16:creationId xmlns:a16="http://schemas.microsoft.com/office/drawing/2014/main" id="{EA0970F4-3F0D-8520-AEE3-FDC9DFD305EF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3" name="Content Placeholder 2">
                  <a:extLst>
                    <a:ext uri="{FF2B5EF4-FFF2-40B4-BE49-F238E27FC236}">
                      <a16:creationId xmlns:a16="http://schemas.microsoft.com/office/drawing/2014/main" id="{EA0970F4-3F0D-8520-AEE3-FDC9DFD305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4DA7DA7-2FB2-5DC2-822F-20D5A49311BA}"/>
              </a:ext>
            </a:extLst>
          </p:cNvPr>
          <p:cNvGrpSpPr/>
          <p:nvPr/>
        </p:nvGrpSpPr>
        <p:grpSpPr>
          <a:xfrm>
            <a:off x="1621981" y="2528914"/>
            <a:ext cx="648928" cy="474560"/>
            <a:chOff x="4147929" y="2863758"/>
            <a:chExt cx="648928" cy="47456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B6D69A36-7F65-9578-3B2C-19D43D69FA73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Content Placeholder 2">
                  <a:extLst>
                    <a:ext uri="{FF2B5EF4-FFF2-40B4-BE49-F238E27FC236}">
                      <a16:creationId xmlns:a16="http://schemas.microsoft.com/office/drawing/2014/main" id="{741B0C31-21B6-99B5-F840-4101692FE024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12" name="Content Placeholder 2">
                  <a:extLst>
                    <a:ext uri="{FF2B5EF4-FFF2-40B4-BE49-F238E27FC236}">
                      <a16:creationId xmlns:a16="http://schemas.microsoft.com/office/drawing/2014/main" id="{741B0C31-21B6-99B5-F840-4101692FE0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5199B128-4626-0E22-482E-761970D934C4}"/>
              </a:ext>
            </a:extLst>
          </p:cNvPr>
          <p:cNvGrpSpPr/>
          <p:nvPr/>
        </p:nvGrpSpPr>
        <p:grpSpPr>
          <a:xfrm>
            <a:off x="2034829" y="2526520"/>
            <a:ext cx="648928" cy="474560"/>
            <a:chOff x="4147929" y="2863758"/>
            <a:chExt cx="648928" cy="47456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AECD19B-8212-3114-BEBB-80E1BFD08B75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Content Placeholder 2">
                  <a:extLst>
                    <a:ext uri="{FF2B5EF4-FFF2-40B4-BE49-F238E27FC236}">
                      <a16:creationId xmlns:a16="http://schemas.microsoft.com/office/drawing/2014/main" id="{BAF39DE6-FC96-860A-36D1-DD20B58B6943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15" name="Content Placeholder 2">
                  <a:extLst>
                    <a:ext uri="{FF2B5EF4-FFF2-40B4-BE49-F238E27FC236}">
                      <a16:creationId xmlns:a16="http://schemas.microsoft.com/office/drawing/2014/main" id="{BAF39DE6-FC96-860A-36D1-DD20B58B69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C749298-24C1-95E3-51A9-A14CDE9009CA}"/>
              </a:ext>
            </a:extLst>
          </p:cNvPr>
          <p:cNvGrpSpPr/>
          <p:nvPr/>
        </p:nvGrpSpPr>
        <p:grpSpPr>
          <a:xfrm>
            <a:off x="2450141" y="2526355"/>
            <a:ext cx="648928" cy="474560"/>
            <a:chOff x="4147929" y="2863758"/>
            <a:chExt cx="648928" cy="474560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263407D5-0F26-07DD-1B01-A391B390C37C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Content Placeholder 2">
                  <a:extLst>
                    <a:ext uri="{FF2B5EF4-FFF2-40B4-BE49-F238E27FC236}">
                      <a16:creationId xmlns:a16="http://schemas.microsoft.com/office/drawing/2014/main" id="{766665FE-3E50-7745-EE29-6B3BD715DDE8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18" name="Content Placeholder 2">
                  <a:extLst>
                    <a:ext uri="{FF2B5EF4-FFF2-40B4-BE49-F238E27FC236}">
                      <a16:creationId xmlns:a16="http://schemas.microsoft.com/office/drawing/2014/main" id="{766665FE-3E50-7745-EE29-6B3BD715DD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6AE0B818-63A7-6832-2BAB-FD61C8BE2D06}"/>
              </a:ext>
            </a:extLst>
          </p:cNvPr>
          <p:cNvGrpSpPr/>
          <p:nvPr/>
        </p:nvGrpSpPr>
        <p:grpSpPr>
          <a:xfrm>
            <a:off x="2856129" y="2526563"/>
            <a:ext cx="648928" cy="474560"/>
            <a:chOff x="4147929" y="2863758"/>
            <a:chExt cx="648928" cy="474560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083433F0-B4F7-623F-7302-4F8D0645C539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1" name="Content Placeholder 2">
                  <a:extLst>
                    <a:ext uri="{FF2B5EF4-FFF2-40B4-BE49-F238E27FC236}">
                      <a16:creationId xmlns:a16="http://schemas.microsoft.com/office/drawing/2014/main" id="{1B0FD602-83BB-F59A-4BBC-C35D7E83B5DA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21" name="Content Placeholder 2">
                  <a:extLst>
                    <a:ext uri="{FF2B5EF4-FFF2-40B4-BE49-F238E27FC236}">
                      <a16:creationId xmlns:a16="http://schemas.microsoft.com/office/drawing/2014/main" id="{1B0FD602-83BB-F59A-4BBC-C35D7E83B5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45AEA9FC-B74A-8A47-FB5B-B07265EBB241}"/>
              </a:ext>
            </a:extLst>
          </p:cNvPr>
          <p:cNvGrpSpPr/>
          <p:nvPr/>
        </p:nvGrpSpPr>
        <p:grpSpPr>
          <a:xfrm>
            <a:off x="3262117" y="2526355"/>
            <a:ext cx="648928" cy="474560"/>
            <a:chOff x="4147929" y="2863758"/>
            <a:chExt cx="648928" cy="474560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D002E4FB-6167-70D3-22AD-94FDBA58BD28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Content Placeholder 2">
                  <a:extLst>
                    <a:ext uri="{FF2B5EF4-FFF2-40B4-BE49-F238E27FC236}">
                      <a16:creationId xmlns:a16="http://schemas.microsoft.com/office/drawing/2014/main" id="{FE777E45-C42B-222D-FD1D-CD8A66E0912A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24" name="Content Placeholder 2">
                  <a:extLst>
                    <a:ext uri="{FF2B5EF4-FFF2-40B4-BE49-F238E27FC236}">
                      <a16:creationId xmlns:a16="http://schemas.microsoft.com/office/drawing/2014/main" id="{FE777E45-C42B-222D-FD1D-CD8A66E091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BF22E760-E6A9-680D-D410-57F299B580C2}"/>
              </a:ext>
            </a:extLst>
          </p:cNvPr>
          <p:cNvGrpSpPr/>
          <p:nvPr/>
        </p:nvGrpSpPr>
        <p:grpSpPr>
          <a:xfrm>
            <a:off x="3677429" y="2526563"/>
            <a:ext cx="648928" cy="474560"/>
            <a:chOff x="4147929" y="2863758"/>
            <a:chExt cx="648928" cy="474560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4DE0A072-F16D-23E5-3BCF-A6E6F30A73D7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7" name="Content Placeholder 2">
                  <a:extLst>
                    <a:ext uri="{FF2B5EF4-FFF2-40B4-BE49-F238E27FC236}">
                      <a16:creationId xmlns:a16="http://schemas.microsoft.com/office/drawing/2014/main" id="{F7106BA6-D45F-2436-FE98-13AD6B2F7BCC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27" name="Content Placeholder 2">
                  <a:extLst>
                    <a:ext uri="{FF2B5EF4-FFF2-40B4-BE49-F238E27FC236}">
                      <a16:creationId xmlns:a16="http://schemas.microsoft.com/office/drawing/2014/main" id="{F7106BA6-D45F-2436-FE98-13AD6B2F7B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2D88923-738F-BB95-10A1-B6AB2DA71824}"/>
              </a:ext>
            </a:extLst>
          </p:cNvPr>
          <p:cNvGrpSpPr/>
          <p:nvPr/>
        </p:nvGrpSpPr>
        <p:grpSpPr>
          <a:xfrm>
            <a:off x="4091932" y="2526563"/>
            <a:ext cx="648928" cy="474560"/>
            <a:chOff x="4147929" y="2863758"/>
            <a:chExt cx="648928" cy="47456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Content Placeholder 2">
                  <a:extLst>
                    <a:ext uri="{FF2B5EF4-FFF2-40B4-BE49-F238E27FC236}">
                      <a16:creationId xmlns:a16="http://schemas.microsoft.com/office/drawing/2014/main" id="{15CCB874-F89B-8CBC-AA7A-07B646B7EBDF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30" name="Content Placeholder 2">
                  <a:extLst>
                    <a:ext uri="{FF2B5EF4-FFF2-40B4-BE49-F238E27FC236}">
                      <a16:creationId xmlns:a16="http://schemas.microsoft.com/office/drawing/2014/main" id="{15CCB874-F89B-8CBC-AA7A-07B646B7EB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0625EFC3-38BB-894A-957E-3265F4452B45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C6EB85F-DD1B-71EB-630F-8871EFDB9C88}"/>
              </a:ext>
            </a:extLst>
          </p:cNvPr>
          <p:cNvGrpSpPr/>
          <p:nvPr/>
        </p:nvGrpSpPr>
        <p:grpSpPr>
          <a:xfrm>
            <a:off x="4498729" y="2526355"/>
            <a:ext cx="648928" cy="474560"/>
            <a:chOff x="4147929" y="2863758"/>
            <a:chExt cx="648928" cy="47456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" name="Content Placeholder 2">
                  <a:extLst>
                    <a:ext uri="{FF2B5EF4-FFF2-40B4-BE49-F238E27FC236}">
                      <a16:creationId xmlns:a16="http://schemas.microsoft.com/office/drawing/2014/main" id="{3C8B05E0-D75B-A1C2-1DBA-16A0E3134DCD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33" name="Content Placeholder 2">
                  <a:extLst>
                    <a:ext uri="{FF2B5EF4-FFF2-40B4-BE49-F238E27FC236}">
                      <a16:creationId xmlns:a16="http://schemas.microsoft.com/office/drawing/2014/main" id="{3C8B05E0-D75B-A1C2-1DBA-16A0E3134D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311598FD-28EA-6A07-9328-49123BBCBA04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3869364F-913F-7C85-A3DE-6446AC62AF4D}"/>
              </a:ext>
            </a:extLst>
          </p:cNvPr>
          <p:cNvGrpSpPr/>
          <p:nvPr/>
        </p:nvGrpSpPr>
        <p:grpSpPr>
          <a:xfrm>
            <a:off x="4910938" y="2526563"/>
            <a:ext cx="648928" cy="474560"/>
            <a:chOff x="4147929" y="2863758"/>
            <a:chExt cx="648928" cy="47456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6" name="Content Placeholder 2">
                  <a:extLst>
                    <a:ext uri="{FF2B5EF4-FFF2-40B4-BE49-F238E27FC236}">
                      <a16:creationId xmlns:a16="http://schemas.microsoft.com/office/drawing/2014/main" id="{6B199FED-66B0-9452-92BA-AA1A34C1A652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36" name="Content Placeholder 2">
                  <a:extLst>
                    <a:ext uri="{FF2B5EF4-FFF2-40B4-BE49-F238E27FC236}">
                      <a16:creationId xmlns:a16="http://schemas.microsoft.com/office/drawing/2014/main" id="{6B199FED-66B0-9452-92BA-AA1A34C1A6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66561D16-7428-0E64-DF86-48205F89AB39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9D2DC5EB-7F02-F4EB-D6EE-890ADCE31A62}"/>
              </a:ext>
            </a:extLst>
          </p:cNvPr>
          <p:cNvGrpSpPr/>
          <p:nvPr/>
        </p:nvGrpSpPr>
        <p:grpSpPr>
          <a:xfrm>
            <a:off x="5318096" y="2526563"/>
            <a:ext cx="648928" cy="474560"/>
            <a:chOff x="4147929" y="2863758"/>
            <a:chExt cx="648928" cy="47456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9" name="Content Placeholder 2">
                  <a:extLst>
                    <a:ext uri="{FF2B5EF4-FFF2-40B4-BE49-F238E27FC236}">
                      <a16:creationId xmlns:a16="http://schemas.microsoft.com/office/drawing/2014/main" id="{E17B5129-DC56-7FA3-9B80-583BB02B6AB1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39" name="Content Placeholder 2">
                  <a:extLst>
                    <a:ext uri="{FF2B5EF4-FFF2-40B4-BE49-F238E27FC236}">
                      <a16:creationId xmlns:a16="http://schemas.microsoft.com/office/drawing/2014/main" id="{E17B5129-DC56-7FA3-9B80-583BB02B6A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73EEA25-18BD-3D12-E27D-1FE065464A90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EEF45ABB-C6CC-918C-42F5-A9B90FEF6E89}"/>
              </a:ext>
            </a:extLst>
          </p:cNvPr>
          <p:cNvGrpSpPr/>
          <p:nvPr/>
        </p:nvGrpSpPr>
        <p:grpSpPr>
          <a:xfrm>
            <a:off x="5725254" y="2526563"/>
            <a:ext cx="648928" cy="474560"/>
            <a:chOff x="4147929" y="2863758"/>
            <a:chExt cx="648928" cy="474560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2F1D6035-4932-EAAE-7A74-CAB7FA161F58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FFD3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Content Placeholder 2">
                  <a:extLst>
                    <a:ext uri="{FF2B5EF4-FFF2-40B4-BE49-F238E27FC236}">
                      <a16:creationId xmlns:a16="http://schemas.microsoft.com/office/drawing/2014/main" id="{0572E8AB-F8F6-9B0F-F80E-7AE7B37D2C9B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42" name="Content Placeholder 2">
                  <a:extLst>
                    <a:ext uri="{FF2B5EF4-FFF2-40B4-BE49-F238E27FC236}">
                      <a16:creationId xmlns:a16="http://schemas.microsoft.com/office/drawing/2014/main" id="{0572E8AB-F8F6-9B0F-F80E-7AE7B37D2C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B0EDA86C-F88B-55F9-CB7A-87D9FA694D4D}"/>
              </a:ext>
            </a:extLst>
          </p:cNvPr>
          <p:cNvGrpSpPr/>
          <p:nvPr/>
        </p:nvGrpSpPr>
        <p:grpSpPr>
          <a:xfrm>
            <a:off x="6132412" y="2526563"/>
            <a:ext cx="648928" cy="474560"/>
            <a:chOff x="4147929" y="2863758"/>
            <a:chExt cx="648928" cy="47456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5" name="Content Placeholder 2">
                  <a:extLst>
                    <a:ext uri="{FF2B5EF4-FFF2-40B4-BE49-F238E27FC236}">
                      <a16:creationId xmlns:a16="http://schemas.microsoft.com/office/drawing/2014/main" id="{F15E02F3-E9D0-F2E9-8A76-5140DFC4306F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45" name="Content Placeholder 2">
                  <a:extLst>
                    <a:ext uri="{FF2B5EF4-FFF2-40B4-BE49-F238E27FC236}">
                      <a16:creationId xmlns:a16="http://schemas.microsoft.com/office/drawing/2014/main" id="{F15E02F3-E9D0-F2E9-8A76-5140DFC430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011AF4C7-EF6A-B402-64AE-82E6628D7EBD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E04A79F4-B837-9DAF-2FDC-E1750F87E878}"/>
              </a:ext>
            </a:extLst>
          </p:cNvPr>
          <p:cNvGrpSpPr/>
          <p:nvPr/>
        </p:nvGrpSpPr>
        <p:grpSpPr>
          <a:xfrm>
            <a:off x="6544440" y="2526563"/>
            <a:ext cx="648928" cy="474560"/>
            <a:chOff x="4147929" y="2863758"/>
            <a:chExt cx="648928" cy="47456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8" name="Content Placeholder 2">
                  <a:extLst>
                    <a:ext uri="{FF2B5EF4-FFF2-40B4-BE49-F238E27FC236}">
                      <a16:creationId xmlns:a16="http://schemas.microsoft.com/office/drawing/2014/main" id="{820A3067-60BF-3172-6968-AA97513DBB13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48" name="Content Placeholder 2">
                  <a:extLst>
                    <a:ext uri="{FF2B5EF4-FFF2-40B4-BE49-F238E27FC236}">
                      <a16:creationId xmlns:a16="http://schemas.microsoft.com/office/drawing/2014/main" id="{820A3067-60BF-3172-6968-AA97513DBB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B540C156-7463-EE42-ECF7-BBA1E6BEAED7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611BF293-16A5-346D-7254-5E39831A367C}"/>
              </a:ext>
            </a:extLst>
          </p:cNvPr>
          <p:cNvGrpSpPr/>
          <p:nvPr/>
        </p:nvGrpSpPr>
        <p:grpSpPr>
          <a:xfrm>
            <a:off x="6956456" y="2526355"/>
            <a:ext cx="648928" cy="474560"/>
            <a:chOff x="4147929" y="2863758"/>
            <a:chExt cx="648928" cy="47456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1" name="Content Placeholder 2">
                  <a:extLst>
                    <a:ext uri="{FF2B5EF4-FFF2-40B4-BE49-F238E27FC236}">
                      <a16:creationId xmlns:a16="http://schemas.microsoft.com/office/drawing/2014/main" id="{D22EB0A4-F7A7-26BD-F1BC-2520DFAE0B32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51" name="Content Placeholder 2">
                  <a:extLst>
                    <a:ext uri="{FF2B5EF4-FFF2-40B4-BE49-F238E27FC236}">
                      <a16:creationId xmlns:a16="http://schemas.microsoft.com/office/drawing/2014/main" id="{D22EB0A4-F7A7-26BD-F1BC-2520DFAE0B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9E09DAEB-F99B-5AFF-309D-051438FF2669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4" name="Content Placeholder 2">
            <a:extLst>
              <a:ext uri="{FF2B5EF4-FFF2-40B4-BE49-F238E27FC236}">
                <a16:creationId xmlns:a16="http://schemas.microsoft.com/office/drawing/2014/main" id="{045CD15C-6A6B-07FF-72A0-BDD88074F848}"/>
              </a:ext>
            </a:extLst>
          </p:cNvPr>
          <p:cNvSpPr txBox="1">
            <a:spLocks/>
          </p:cNvSpPr>
          <p:nvPr/>
        </p:nvSpPr>
        <p:spPr bwMode="auto">
          <a:xfrm>
            <a:off x="1092219" y="2067858"/>
            <a:ext cx="2534148" cy="39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t" anchorCtr="0" compatLnSpc="1">
            <a:prstTxWarp prst="textNoShape">
              <a:avLst/>
            </a:prstTxWarp>
          </a:bodyPr>
          <a:lstStyle>
            <a:lvl1pPr marL="717550" indent="-428625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sz="2800" b="1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1pPr>
            <a:lvl2pPr marL="1035050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LucidaGrande" charset="0"/>
              <a:buChar char="↘︎"/>
              <a:tabLst/>
              <a:defRPr sz="18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2pPr>
            <a:lvl3pPr marL="1338263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q"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0">
              <a:buFont typeface="Arial" charset="0"/>
              <a:buNone/>
            </a:pPr>
            <a:r>
              <a:rPr lang="en-US" sz="1600" dirty="0">
                <a:solidFill>
                  <a:srgbClr val="00A5D3"/>
                </a:solidFill>
              </a:rPr>
              <a:t>Sample</a:t>
            </a:r>
          </a:p>
        </p:txBody>
      </p:sp>
      <p:sp>
        <p:nvSpPr>
          <p:cNvPr id="175" name="Content Placeholder 2">
            <a:extLst>
              <a:ext uri="{FF2B5EF4-FFF2-40B4-BE49-F238E27FC236}">
                <a16:creationId xmlns:a16="http://schemas.microsoft.com/office/drawing/2014/main" id="{E3A7078F-EF85-909A-FF73-F9F30086DC85}"/>
              </a:ext>
            </a:extLst>
          </p:cNvPr>
          <p:cNvSpPr txBox="1">
            <a:spLocks/>
          </p:cNvSpPr>
          <p:nvPr/>
        </p:nvSpPr>
        <p:spPr bwMode="auto">
          <a:xfrm>
            <a:off x="2018164" y="3340268"/>
            <a:ext cx="1591538" cy="39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t" anchorCtr="0" compatLnSpc="1">
            <a:prstTxWarp prst="textNoShape">
              <a:avLst/>
            </a:prstTxWarp>
          </a:bodyPr>
          <a:lstStyle>
            <a:lvl1pPr marL="717550" indent="-428625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sz="2800" b="1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1pPr>
            <a:lvl2pPr marL="1035050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LucidaGrande" charset="0"/>
              <a:buChar char="↘︎"/>
              <a:tabLst/>
              <a:defRPr sz="18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2pPr>
            <a:lvl3pPr marL="1338263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q"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0">
              <a:buFont typeface="Arial" charset="0"/>
              <a:buNone/>
            </a:pPr>
            <a:r>
              <a:rPr lang="en-US" sz="1600" dirty="0"/>
              <a:t>Lookback</a:t>
            </a:r>
          </a:p>
        </p:txBody>
      </p:sp>
      <p:sp>
        <p:nvSpPr>
          <p:cNvPr id="176" name="Content Placeholder 2">
            <a:extLst>
              <a:ext uri="{FF2B5EF4-FFF2-40B4-BE49-F238E27FC236}">
                <a16:creationId xmlns:a16="http://schemas.microsoft.com/office/drawing/2014/main" id="{1A22B17D-21B4-3504-286B-FB65488143F3}"/>
              </a:ext>
            </a:extLst>
          </p:cNvPr>
          <p:cNvSpPr txBox="1">
            <a:spLocks/>
          </p:cNvSpPr>
          <p:nvPr/>
        </p:nvSpPr>
        <p:spPr bwMode="auto">
          <a:xfrm>
            <a:off x="5624701" y="2067858"/>
            <a:ext cx="1591538" cy="39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t" anchorCtr="0" compatLnSpc="1">
            <a:prstTxWarp prst="textNoShape">
              <a:avLst/>
            </a:prstTxWarp>
          </a:bodyPr>
          <a:lstStyle>
            <a:lvl1pPr marL="717550" indent="-428625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sz="2800" b="1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1pPr>
            <a:lvl2pPr marL="1035050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LucidaGrande" charset="0"/>
              <a:buChar char="↘︎"/>
              <a:tabLst/>
              <a:defRPr sz="18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2pPr>
            <a:lvl3pPr marL="1338263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q"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0">
              <a:buFont typeface="Arial" charset="0"/>
              <a:buNone/>
            </a:pPr>
            <a:r>
              <a:rPr lang="en-US" sz="1600" dirty="0">
                <a:solidFill>
                  <a:srgbClr val="FFD300"/>
                </a:solidFill>
              </a:rPr>
              <a:t>Target</a:t>
            </a:r>
          </a:p>
        </p:txBody>
      </p:sp>
      <p:sp>
        <p:nvSpPr>
          <p:cNvPr id="177" name="Content Placeholder 2">
            <a:extLst>
              <a:ext uri="{FF2B5EF4-FFF2-40B4-BE49-F238E27FC236}">
                <a16:creationId xmlns:a16="http://schemas.microsoft.com/office/drawing/2014/main" id="{3DD3F9C2-9D85-D65B-AA45-9D5683082FEF}"/>
              </a:ext>
            </a:extLst>
          </p:cNvPr>
          <p:cNvSpPr txBox="1">
            <a:spLocks/>
          </p:cNvSpPr>
          <p:nvPr/>
        </p:nvSpPr>
        <p:spPr bwMode="auto">
          <a:xfrm>
            <a:off x="4455724" y="3269641"/>
            <a:ext cx="1591538" cy="39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ctr" anchorCtr="0" compatLnSpc="1">
            <a:prstTxWarp prst="textNoShape">
              <a:avLst/>
            </a:prstTxWarp>
          </a:bodyPr>
          <a:lstStyle>
            <a:lvl1pPr marL="717550" indent="-428625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sz="2800" b="1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1pPr>
            <a:lvl2pPr marL="1035050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LucidaGrande" charset="0"/>
              <a:buChar char="↘︎"/>
              <a:tabLst/>
              <a:defRPr sz="18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2pPr>
            <a:lvl3pPr marL="1338263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q"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0" algn="ctr">
              <a:buFont typeface="Arial" charset="0"/>
              <a:buNone/>
            </a:pPr>
            <a:r>
              <a:rPr lang="en-US" sz="1600" dirty="0"/>
              <a:t>Delay</a:t>
            </a:r>
          </a:p>
        </p:txBody>
      </p:sp>
      <p:sp>
        <p:nvSpPr>
          <p:cNvPr id="178" name="Content Placeholder 2">
            <a:extLst>
              <a:ext uri="{FF2B5EF4-FFF2-40B4-BE49-F238E27FC236}">
                <a16:creationId xmlns:a16="http://schemas.microsoft.com/office/drawing/2014/main" id="{1C4EB2F6-ECE1-3718-13AF-129ED225A0E1}"/>
              </a:ext>
            </a:extLst>
          </p:cNvPr>
          <p:cNvSpPr txBox="1">
            <a:spLocks/>
          </p:cNvSpPr>
          <p:nvPr/>
        </p:nvSpPr>
        <p:spPr bwMode="auto">
          <a:xfrm>
            <a:off x="3340985" y="1886325"/>
            <a:ext cx="976656" cy="39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t" anchorCtr="0" compatLnSpc="1">
            <a:prstTxWarp prst="textNoShape">
              <a:avLst/>
            </a:prstTxWarp>
          </a:bodyPr>
          <a:lstStyle>
            <a:lvl1pPr marL="717550" indent="-428625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sz="2800" b="1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1pPr>
            <a:lvl2pPr marL="1035050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LucidaGrande" charset="0"/>
              <a:buChar char="↘︎"/>
              <a:tabLst/>
              <a:defRPr sz="18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2pPr>
            <a:lvl3pPr marL="1338263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q"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0">
              <a:buFont typeface="Arial" charset="0"/>
              <a:buNone/>
            </a:pPr>
            <a:r>
              <a:rPr lang="en-US" sz="1600" dirty="0"/>
              <a:t>Step</a:t>
            </a:r>
          </a:p>
        </p:txBody>
      </p:sp>
      <p:sp>
        <p:nvSpPr>
          <p:cNvPr id="179" name="Right Brace 178">
            <a:extLst>
              <a:ext uri="{FF2B5EF4-FFF2-40B4-BE49-F238E27FC236}">
                <a16:creationId xmlns:a16="http://schemas.microsoft.com/office/drawing/2014/main" id="{8E0569C6-289A-E605-7EC0-FCCE9CF17A11}"/>
              </a:ext>
            </a:extLst>
          </p:cNvPr>
          <p:cNvSpPr/>
          <p:nvPr/>
        </p:nvSpPr>
        <p:spPr>
          <a:xfrm rot="5400000">
            <a:off x="2687816" y="1890713"/>
            <a:ext cx="253599" cy="2496649"/>
          </a:xfrm>
          <a:prstGeom prst="rightBrace">
            <a:avLst>
              <a:gd name="adj1" fmla="val 63622"/>
              <a:gd name="adj2" fmla="val 50000"/>
            </a:avLst>
          </a:prstGeom>
          <a:ln w="38100">
            <a:solidFill>
              <a:srgbClr val="00A5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0" name="Right Brace 179">
            <a:extLst>
              <a:ext uri="{FF2B5EF4-FFF2-40B4-BE49-F238E27FC236}">
                <a16:creationId xmlns:a16="http://schemas.microsoft.com/office/drawing/2014/main" id="{7BC50C90-A4DE-F747-887A-456E8BE3D635}"/>
              </a:ext>
            </a:extLst>
          </p:cNvPr>
          <p:cNvSpPr/>
          <p:nvPr/>
        </p:nvSpPr>
        <p:spPr>
          <a:xfrm rot="5400000">
            <a:off x="5170564" y="2348494"/>
            <a:ext cx="253599" cy="1597271"/>
          </a:xfrm>
          <a:prstGeom prst="rightBrace">
            <a:avLst>
              <a:gd name="adj1" fmla="val 63622"/>
              <a:gd name="adj2" fmla="val 50000"/>
            </a:avLst>
          </a:prstGeom>
          <a:ln w="38100">
            <a:solidFill>
              <a:srgbClr val="00A5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1" name="Right Brace 180">
            <a:extLst>
              <a:ext uri="{FF2B5EF4-FFF2-40B4-BE49-F238E27FC236}">
                <a16:creationId xmlns:a16="http://schemas.microsoft.com/office/drawing/2014/main" id="{8ADA6A4C-FF73-B605-6270-E615EB6DE557}"/>
              </a:ext>
            </a:extLst>
          </p:cNvPr>
          <p:cNvSpPr/>
          <p:nvPr/>
        </p:nvSpPr>
        <p:spPr>
          <a:xfrm rot="16200000">
            <a:off x="3726266" y="2101067"/>
            <a:ext cx="253599" cy="477736"/>
          </a:xfrm>
          <a:prstGeom prst="rightBrace">
            <a:avLst>
              <a:gd name="adj1" fmla="val 63622"/>
              <a:gd name="adj2" fmla="val 50000"/>
            </a:avLst>
          </a:prstGeom>
          <a:ln w="38100">
            <a:solidFill>
              <a:srgbClr val="00A5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30BD8A-B94C-7595-F435-6FA838A4784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374552" y="4696891"/>
            <a:ext cx="7772400" cy="121855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1A463-CB32-B0C0-C02B-E33A1D285742}"/>
              </a:ext>
            </a:extLst>
          </p:cNvPr>
          <p:cNvSpPr txBox="1">
            <a:spLocks/>
          </p:cNvSpPr>
          <p:nvPr/>
        </p:nvSpPr>
        <p:spPr bwMode="auto">
          <a:xfrm>
            <a:off x="4276772" y="4301800"/>
            <a:ext cx="5264621" cy="39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ctr" anchorCtr="0" compatLnSpc="1">
            <a:prstTxWarp prst="textNoShape">
              <a:avLst/>
            </a:prstTxWarp>
          </a:bodyPr>
          <a:lstStyle>
            <a:lvl1pPr marL="717550" indent="-428625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sz="2800" b="1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1pPr>
            <a:lvl2pPr marL="1035050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LucidaGrande" charset="0"/>
              <a:buChar char="↘︎"/>
              <a:tabLst/>
              <a:defRPr sz="18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2pPr>
            <a:lvl3pPr marL="1338263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q"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0">
              <a:buFont typeface="Arial" charset="0"/>
              <a:buNone/>
            </a:pPr>
            <a:r>
              <a:rPr lang="en-US" sz="2000" b="0" dirty="0"/>
              <a:t>Snippet from the </a:t>
            </a:r>
            <a:r>
              <a:rPr lang="en-US" sz="2000" dirty="0"/>
              <a:t>generator</a:t>
            </a:r>
            <a:r>
              <a:rPr lang="en-US" sz="2000" b="0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97591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animBg="1"/>
      <p:bldP spid="180" grpId="0" animBg="1"/>
      <p:bldP spid="18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5FD2C-0FFD-F01D-9EF0-A4F3747BC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1001E61-79D5-F3A1-8015-0DC9F6DE6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236123"/>
            <a:ext cx="10801350" cy="1249363"/>
          </a:xfrm>
        </p:spPr>
        <p:txBody>
          <a:bodyPr/>
          <a:lstStyle/>
          <a:p>
            <a:r>
              <a:rPr lang="en-US" sz="4000" dirty="0">
                <a:latin typeface="DIN OT" panose="020B0504020201010104" pitchFamily="34" charset="77"/>
              </a:rPr>
              <a:t>Timeseries Dataset</a:t>
            </a:r>
          </a:p>
        </p:txBody>
      </p:sp>
      <p:sp>
        <p:nvSpPr>
          <p:cNvPr id="10" name="Title 15">
            <a:extLst>
              <a:ext uri="{FF2B5EF4-FFF2-40B4-BE49-F238E27FC236}">
                <a16:creationId xmlns:a16="http://schemas.microsoft.com/office/drawing/2014/main" id="{26F6A78F-53C7-9526-C58F-26F2B948B3A7}"/>
              </a:ext>
            </a:extLst>
          </p:cNvPr>
          <p:cNvSpPr txBox="1">
            <a:spLocks/>
          </p:cNvSpPr>
          <p:nvPr/>
        </p:nvSpPr>
        <p:spPr>
          <a:xfrm>
            <a:off x="1039812" y="1315904"/>
            <a:ext cx="10365583" cy="468073"/>
          </a:xfrm>
          <a:prstGeom prst="rect">
            <a:avLst/>
          </a:prstGeom>
        </p:spPr>
        <p:txBody>
          <a:bodyPr vert="horz" lIns="0" tIns="0" rIns="91440" bIns="45720" rtlCol="0" anchor="ctr" anchorCtr="0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 i="0" kern="1200" spc="-150">
                <a:solidFill>
                  <a:schemeClr val="accent1"/>
                </a:solidFill>
                <a:latin typeface="+mn-lt"/>
                <a:ea typeface="Helvetica" charset="0"/>
                <a:cs typeface="Helvetica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800" spc="0" dirty="0">
                <a:solidFill>
                  <a:srgbClr val="0070C0"/>
                </a:solidFill>
                <a:latin typeface="DIN OT" panose="020B0504020201010104" pitchFamily="34" charset="77"/>
              </a:rPr>
              <a:t>Timeseries Data Parameters</a:t>
            </a:r>
            <a:endParaRPr lang="en-US" sz="2800" b="0" i="1" spc="0" dirty="0">
              <a:solidFill>
                <a:srgbClr val="0070C0"/>
              </a:solidFill>
              <a:latin typeface="DIN OT" panose="020B0504020201010104" pitchFamily="34" charset="77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82F1275-1AA8-238D-7DD2-51CCE2A1C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827" y="4290971"/>
            <a:ext cx="2496649" cy="1624474"/>
          </a:xfrm>
        </p:spPr>
        <p:txBody>
          <a:bodyPr anchor="ctr"/>
          <a:lstStyle/>
          <a:p>
            <a:pPr marL="288925" indent="0">
              <a:buNone/>
            </a:pPr>
            <a:r>
              <a:rPr lang="en-US" sz="2000" dirty="0"/>
              <a:t>Lookback </a:t>
            </a:r>
            <a:r>
              <a:rPr lang="en-US" sz="2000" b="0" dirty="0"/>
              <a:t>= 6</a:t>
            </a:r>
          </a:p>
          <a:p>
            <a:pPr marL="288925" indent="0">
              <a:buNone/>
            </a:pPr>
            <a:r>
              <a:rPr lang="en-US" sz="2000" dirty="0"/>
              <a:t>Delay </a:t>
            </a:r>
            <a:r>
              <a:rPr lang="en-US" sz="2000" b="0" dirty="0"/>
              <a:t>= 3</a:t>
            </a:r>
          </a:p>
          <a:p>
            <a:pPr marL="288925" indent="0">
              <a:buNone/>
            </a:pPr>
            <a:r>
              <a:rPr lang="en-US" sz="2000" dirty="0"/>
              <a:t>Step </a:t>
            </a:r>
            <a:r>
              <a:rPr lang="en-US" sz="2000" b="0" dirty="0"/>
              <a:t>= 2</a:t>
            </a:r>
            <a:endParaRPr lang="en-US" sz="20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98C5982-D785-92D9-AB37-CC80E2BED002}"/>
              </a:ext>
            </a:extLst>
          </p:cNvPr>
          <p:cNvGrpSpPr/>
          <p:nvPr/>
        </p:nvGrpSpPr>
        <p:grpSpPr>
          <a:xfrm>
            <a:off x="1209133" y="2528914"/>
            <a:ext cx="648928" cy="474560"/>
            <a:chOff x="4147929" y="2863758"/>
            <a:chExt cx="648928" cy="474560"/>
          </a:xfrm>
          <a:noFill/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Content Placeholder 2">
                  <a:extLst>
                    <a:ext uri="{FF2B5EF4-FFF2-40B4-BE49-F238E27FC236}">
                      <a16:creationId xmlns:a16="http://schemas.microsoft.com/office/drawing/2014/main" id="{5B2E85EE-D1C4-DA65-F81B-0CF75ECBC8DF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3" name="Content Placeholder 2">
                  <a:extLst>
                    <a:ext uri="{FF2B5EF4-FFF2-40B4-BE49-F238E27FC236}">
                      <a16:creationId xmlns:a16="http://schemas.microsoft.com/office/drawing/2014/main" id="{5B2E85EE-D1C4-DA65-F81B-0CF75ECBC8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07471D0-4138-5EB4-7C52-01E942425E7B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36519D7-CB80-1A87-A5F7-685CBD554531}"/>
              </a:ext>
            </a:extLst>
          </p:cNvPr>
          <p:cNvGrpSpPr/>
          <p:nvPr/>
        </p:nvGrpSpPr>
        <p:grpSpPr>
          <a:xfrm>
            <a:off x="1621981" y="2528914"/>
            <a:ext cx="648928" cy="474560"/>
            <a:chOff x="4147929" y="2863758"/>
            <a:chExt cx="648928" cy="474560"/>
          </a:xfrm>
          <a:noFill/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Content Placeholder 2">
                  <a:extLst>
                    <a:ext uri="{FF2B5EF4-FFF2-40B4-BE49-F238E27FC236}">
                      <a16:creationId xmlns:a16="http://schemas.microsoft.com/office/drawing/2014/main" id="{262A9BC2-4A52-6F1F-71E7-D998F1458C2C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12" name="Content Placeholder 2">
                  <a:extLst>
                    <a:ext uri="{FF2B5EF4-FFF2-40B4-BE49-F238E27FC236}">
                      <a16:creationId xmlns:a16="http://schemas.microsoft.com/office/drawing/2014/main" id="{262A9BC2-4A52-6F1F-71E7-D998F1458C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FCB2241-27F3-FC06-9311-D3A5CF8E7FE7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B9AF05A-55FB-112C-4480-3D0FFBAD1BEB}"/>
              </a:ext>
            </a:extLst>
          </p:cNvPr>
          <p:cNvGrpSpPr/>
          <p:nvPr/>
        </p:nvGrpSpPr>
        <p:grpSpPr>
          <a:xfrm>
            <a:off x="2034829" y="2526520"/>
            <a:ext cx="648928" cy="474560"/>
            <a:chOff x="4147929" y="2863758"/>
            <a:chExt cx="648928" cy="474560"/>
          </a:xfrm>
          <a:noFill/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406A709-9C19-E981-CC02-C0A43DDB8365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Content Placeholder 2">
                  <a:extLst>
                    <a:ext uri="{FF2B5EF4-FFF2-40B4-BE49-F238E27FC236}">
                      <a16:creationId xmlns:a16="http://schemas.microsoft.com/office/drawing/2014/main" id="{F1FF7035-C833-6D5D-D600-A210ABDAB6AB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15" name="Content Placeholder 2">
                  <a:extLst>
                    <a:ext uri="{FF2B5EF4-FFF2-40B4-BE49-F238E27FC236}">
                      <a16:creationId xmlns:a16="http://schemas.microsoft.com/office/drawing/2014/main" id="{F1FF7035-C833-6D5D-D600-A210ABDAB6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EC9EF50-3868-1BEC-DB71-FC701C8001B2}"/>
              </a:ext>
            </a:extLst>
          </p:cNvPr>
          <p:cNvGrpSpPr/>
          <p:nvPr/>
        </p:nvGrpSpPr>
        <p:grpSpPr>
          <a:xfrm>
            <a:off x="2450141" y="2526355"/>
            <a:ext cx="648928" cy="474560"/>
            <a:chOff x="4147929" y="2863758"/>
            <a:chExt cx="648928" cy="474560"/>
          </a:xfrm>
          <a:noFill/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630B3614-7295-0FD7-9FA3-C15E0854A3EF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Content Placeholder 2">
                  <a:extLst>
                    <a:ext uri="{FF2B5EF4-FFF2-40B4-BE49-F238E27FC236}">
                      <a16:creationId xmlns:a16="http://schemas.microsoft.com/office/drawing/2014/main" id="{F4E4AB48-4973-2806-0475-5C3D14E4DC52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18" name="Content Placeholder 2">
                  <a:extLst>
                    <a:ext uri="{FF2B5EF4-FFF2-40B4-BE49-F238E27FC236}">
                      <a16:creationId xmlns:a16="http://schemas.microsoft.com/office/drawing/2014/main" id="{F4E4AB48-4973-2806-0475-5C3D14E4DC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C15250D-75AF-0DF2-E4C0-FBD27CFDF829}"/>
              </a:ext>
            </a:extLst>
          </p:cNvPr>
          <p:cNvGrpSpPr/>
          <p:nvPr/>
        </p:nvGrpSpPr>
        <p:grpSpPr>
          <a:xfrm>
            <a:off x="2856129" y="2526563"/>
            <a:ext cx="648928" cy="474560"/>
            <a:chOff x="4147929" y="2863758"/>
            <a:chExt cx="648928" cy="474560"/>
          </a:xfrm>
          <a:noFill/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8C41E3C3-4ABC-A693-5563-7AAB468D4856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1" name="Content Placeholder 2">
                  <a:extLst>
                    <a:ext uri="{FF2B5EF4-FFF2-40B4-BE49-F238E27FC236}">
                      <a16:creationId xmlns:a16="http://schemas.microsoft.com/office/drawing/2014/main" id="{46A2AABC-74D0-37A1-8249-25EFC3CE05F1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21" name="Content Placeholder 2">
                  <a:extLst>
                    <a:ext uri="{FF2B5EF4-FFF2-40B4-BE49-F238E27FC236}">
                      <a16:creationId xmlns:a16="http://schemas.microsoft.com/office/drawing/2014/main" id="{46A2AABC-74D0-37A1-8249-25EFC3CE05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708C3C08-F6EA-C6EE-76C7-A58D36038DF9}"/>
              </a:ext>
            </a:extLst>
          </p:cNvPr>
          <p:cNvGrpSpPr/>
          <p:nvPr/>
        </p:nvGrpSpPr>
        <p:grpSpPr>
          <a:xfrm>
            <a:off x="3262117" y="2526355"/>
            <a:ext cx="648928" cy="474560"/>
            <a:chOff x="4147929" y="2863758"/>
            <a:chExt cx="648928" cy="474560"/>
          </a:xfrm>
          <a:noFill/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C35B881D-9219-CBF4-1CF3-09D2BAED3BB3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Content Placeholder 2">
                  <a:extLst>
                    <a:ext uri="{FF2B5EF4-FFF2-40B4-BE49-F238E27FC236}">
                      <a16:creationId xmlns:a16="http://schemas.microsoft.com/office/drawing/2014/main" id="{8C35A22C-8A28-32D8-89B2-9F27C6668FDA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24" name="Content Placeholder 2">
                  <a:extLst>
                    <a:ext uri="{FF2B5EF4-FFF2-40B4-BE49-F238E27FC236}">
                      <a16:creationId xmlns:a16="http://schemas.microsoft.com/office/drawing/2014/main" id="{8C35A22C-8A28-32D8-89B2-9F27C6668F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4BA0D30-B0FB-D5E1-9352-8325B80A51CE}"/>
              </a:ext>
            </a:extLst>
          </p:cNvPr>
          <p:cNvGrpSpPr/>
          <p:nvPr/>
        </p:nvGrpSpPr>
        <p:grpSpPr>
          <a:xfrm>
            <a:off x="3677429" y="2526563"/>
            <a:ext cx="648928" cy="474560"/>
            <a:chOff x="4147929" y="2863758"/>
            <a:chExt cx="648928" cy="474560"/>
          </a:xfrm>
          <a:noFill/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58D42091-6E43-7858-642B-9677D4E4DB63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7" name="Content Placeholder 2">
                  <a:extLst>
                    <a:ext uri="{FF2B5EF4-FFF2-40B4-BE49-F238E27FC236}">
                      <a16:creationId xmlns:a16="http://schemas.microsoft.com/office/drawing/2014/main" id="{C177EC4A-4795-D5D6-9A97-C9114A4397AD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27" name="Content Placeholder 2">
                  <a:extLst>
                    <a:ext uri="{FF2B5EF4-FFF2-40B4-BE49-F238E27FC236}">
                      <a16:creationId xmlns:a16="http://schemas.microsoft.com/office/drawing/2014/main" id="{C177EC4A-4795-D5D6-9A97-C9114A4397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5B813BE-BC9E-C297-6F84-8058E9389353}"/>
              </a:ext>
            </a:extLst>
          </p:cNvPr>
          <p:cNvGrpSpPr/>
          <p:nvPr/>
        </p:nvGrpSpPr>
        <p:grpSpPr>
          <a:xfrm>
            <a:off x="4091932" y="2526563"/>
            <a:ext cx="648928" cy="474560"/>
            <a:chOff x="4147929" y="2863758"/>
            <a:chExt cx="648928" cy="474560"/>
          </a:xfrm>
          <a:noFill/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Content Placeholder 2">
                  <a:extLst>
                    <a:ext uri="{FF2B5EF4-FFF2-40B4-BE49-F238E27FC236}">
                      <a16:creationId xmlns:a16="http://schemas.microsoft.com/office/drawing/2014/main" id="{36837BC5-250A-75CD-5675-28225D6A123B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30" name="Content Placeholder 2">
                  <a:extLst>
                    <a:ext uri="{FF2B5EF4-FFF2-40B4-BE49-F238E27FC236}">
                      <a16:creationId xmlns:a16="http://schemas.microsoft.com/office/drawing/2014/main" id="{36837BC5-250A-75CD-5675-28225D6A12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3D09D185-94AA-91FA-E1B7-5A1BDBBEFC83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C1A1EF5-D803-7693-D30C-A1C4F8E4D9A1}"/>
              </a:ext>
            </a:extLst>
          </p:cNvPr>
          <p:cNvGrpSpPr/>
          <p:nvPr/>
        </p:nvGrpSpPr>
        <p:grpSpPr>
          <a:xfrm>
            <a:off x="4498729" y="2526355"/>
            <a:ext cx="648928" cy="474560"/>
            <a:chOff x="4147929" y="2863758"/>
            <a:chExt cx="648928" cy="474560"/>
          </a:xfrm>
          <a:noFill/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" name="Content Placeholder 2">
                  <a:extLst>
                    <a:ext uri="{FF2B5EF4-FFF2-40B4-BE49-F238E27FC236}">
                      <a16:creationId xmlns:a16="http://schemas.microsoft.com/office/drawing/2014/main" id="{A983E0B9-F99C-9E47-D401-E955CCD4E62E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33" name="Content Placeholder 2">
                  <a:extLst>
                    <a:ext uri="{FF2B5EF4-FFF2-40B4-BE49-F238E27FC236}">
                      <a16:creationId xmlns:a16="http://schemas.microsoft.com/office/drawing/2014/main" id="{A983E0B9-F99C-9E47-D401-E955CCD4E6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C3724F7D-4E5F-3DF8-11A7-4B7B9855E17F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FFF0627-C309-098E-FCA7-2965B92851A1}"/>
              </a:ext>
            </a:extLst>
          </p:cNvPr>
          <p:cNvGrpSpPr/>
          <p:nvPr/>
        </p:nvGrpSpPr>
        <p:grpSpPr>
          <a:xfrm>
            <a:off x="4910938" y="2526563"/>
            <a:ext cx="648928" cy="474560"/>
            <a:chOff x="4147929" y="2863758"/>
            <a:chExt cx="648928" cy="474560"/>
          </a:xfrm>
          <a:noFill/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6" name="Content Placeholder 2">
                  <a:extLst>
                    <a:ext uri="{FF2B5EF4-FFF2-40B4-BE49-F238E27FC236}">
                      <a16:creationId xmlns:a16="http://schemas.microsoft.com/office/drawing/2014/main" id="{F3A6D85B-ADC8-430A-02C0-1A40EE830A80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36" name="Content Placeholder 2">
                  <a:extLst>
                    <a:ext uri="{FF2B5EF4-FFF2-40B4-BE49-F238E27FC236}">
                      <a16:creationId xmlns:a16="http://schemas.microsoft.com/office/drawing/2014/main" id="{F3A6D85B-ADC8-430A-02C0-1A40EE830A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FA3D557-64F2-D62B-9E44-08B6DB32D297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41EAB42A-F8AF-E8FD-A974-3FA9E98DDAC6}"/>
              </a:ext>
            </a:extLst>
          </p:cNvPr>
          <p:cNvGrpSpPr/>
          <p:nvPr/>
        </p:nvGrpSpPr>
        <p:grpSpPr>
          <a:xfrm>
            <a:off x="5318096" y="2526563"/>
            <a:ext cx="648928" cy="474560"/>
            <a:chOff x="4147929" y="2863758"/>
            <a:chExt cx="648928" cy="474560"/>
          </a:xfrm>
          <a:noFill/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9" name="Content Placeholder 2">
                  <a:extLst>
                    <a:ext uri="{FF2B5EF4-FFF2-40B4-BE49-F238E27FC236}">
                      <a16:creationId xmlns:a16="http://schemas.microsoft.com/office/drawing/2014/main" id="{E2719872-CBB7-7827-0A3D-BD466FF1EAF4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39" name="Content Placeholder 2">
                  <a:extLst>
                    <a:ext uri="{FF2B5EF4-FFF2-40B4-BE49-F238E27FC236}">
                      <a16:creationId xmlns:a16="http://schemas.microsoft.com/office/drawing/2014/main" id="{E2719872-CBB7-7827-0A3D-BD466FF1EA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B597BA47-CBDD-04D8-B706-A01A080EB010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967FD4E4-8EA2-E50C-0F82-32FD40A82772}"/>
              </a:ext>
            </a:extLst>
          </p:cNvPr>
          <p:cNvGrpSpPr/>
          <p:nvPr/>
        </p:nvGrpSpPr>
        <p:grpSpPr>
          <a:xfrm>
            <a:off x="5725254" y="2526563"/>
            <a:ext cx="648928" cy="474560"/>
            <a:chOff x="4147929" y="2863758"/>
            <a:chExt cx="648928" cy="474560"/>
          </a:xfrm>
          <a:noFill/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CD6A5C26-A202-E799-D353-94032B0DBFED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Content Placeholder 2">
                  <a:extLst>
                    <a:ext uri="{FF2B5EF4-FFF2-40B4-BE49-F238E27FC236}">
                      <a16:creationId xmlns:a16="http://schemas.microsoft.com/office/drawing/2014/main" id="{CE4C55FB-A81E-2999-DB3F-27D4A2E140EA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42" name="Content Placeholder 2">
                  <a:extLst>
                    <a:ext uri="{FF2B5EF4-FFF2-40B4-BE49-F238E27FC236}">
                      <a16:creationId xmlns:a16="http://schemas.microsoft.com/office/drawing/2014/main" id="{CE4C55FB-A81E-2999-DB3F-27D4A2E140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FE5B102C-B711-A7CA-AA34-06BEBA62B607}"/>
              </a:ext>
            </a:extLst>
          </p:cNvPr>
          <p:cNvGrpSpPr/>
          <p:nvPr/>
        </p:nvGrpSpPr>
        <p:grpSpPr>
          <a:xfrm>
            <a:off x="6132412" y="2526563"/>
            <a:ext cx="648928" cy="474560"/>
            <a:chOff x="4147929" y="2863758"/>
            <a:chExt cx="648928" cy="474560"/>
          </a:xfrm>
          <a:noFill/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5" name="Content Placeholder 2">
                  <a:extLst>
                    <a:ext uri="{FF2B5EF4-FFF2-40B4-BE49-F238E27FC236}">
                      <a16:creationId xmlns:a16="http://schemas.microsoft.com/office/drawing/2014/main" id="{6AF96F00-6202-3FFC-46EC-6657C2CC070E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45" name="Content Placeholder 2">
                  <a:extLst>
                    <a:ext uri="{FF2B5EF4-FFF2-40B4-BE49-F238E27FC236}">
                      <a16:creationId xmlns:a16="http://schemas.microsoft.com/office/drawing/2014/main" id="{6AF96F00-6202-3FFC-46EC-6657C2CC07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C03E1D40-ACCE-485B-7DEA-5952E1C12E34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ACAEA675-3C0E-F877-362C-4521BFEB96EE}"/>
              </a:ext>
            </a:extLst>
          </p:cNvPr>
          <p:cNvGrpSpPr/>
          <p:nvPr/>
        </p:nvGrpSpPr>
        <p:grpSpPr>
          <a:xfrm>
            <a:off x="6544440" y="2526563"/>
            <a:ext cx="648928" cy="474560"/>
            <a:chOff x="4147929" y="2863758"/>
            <a:chExt cx="648928" cy="474560"/>
          </a:xfrm>
          <a:noFill/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8" name="Content Placeholder 2">
                  <a:extLst>
                    <a:ext uri="{FF2B5EF4-FFF2-40B4-BE49-F238E27FC236}">
                      <a16:creationId xmlns:a16="http://schemas.microsoft.com/office/drawing/2014/main" id="{A59CC02B-1557-62F0-8684-453BE7EE9F8F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48" name="Content Placeholder 2">
                  <a:extLst>
                    <a:ext uri="{FF2B5EF4-FFF2-40B4-BE49-F238E27FC236}">
                      <a16:creationId xmlns:a16="http://schemas.microsoft.com/office/drawing/2014/main" id="{A59CC02B-1557-62F0-8684-453BE7EE9F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48D7E2DD-AEFD-3248-CB9D-F470D663ACFE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7BC732A1-FE6D-7B82-9D5E-D009DD6DE8F0}"/>
              </a:ext>
            </a:extLst>
          </p:cNvPr>
          <p:cNvGrpSpPr/>
          <p:nvPr/>
        </p:nvGrpSpPr>
        <p:grpSpPr>
          <a:xfrm>
            <a:off x="6956456" y="2526355"/>
            <a:ext cx="648928" cy="474560"/>
            <a:chOff x="4147929" y="2863758"/>
            <a:chExt cx="648928" cy="474560"/>
          </a:xfrm>
          <a:noFill/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1" name="Content Placeholder 2">
                  <a:extLst>
                    <a:ext uri="{FF2B5EF4-FFF2-40B4-BE49-F238E27FC236}">
                      <a16:creationId xmlns:a16="http://schemas.microsoft.com/office/drawing/2014/main" id="{6F42D610-C021-A277-3D04-53D6CA083B6E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51" name="Content Placeholder 2">
                  <a:extLst>
                    <a:ext uri="{FF2B5EF4-FFF2-40B4-BE49-F238E27FC236}">
                      <a16:creationId xmlns:a16="http://schemas.microsoft.com/office/drawing/2014/main" id="{6F42D610-C021-A277-3D04-53D6CA08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5F18426E-FD63-46B7-F291-53B6FE600B1E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0EE06DC-177C-9BA1-60E7-E6BDD5AD3E0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374552" y="4696891"/>
            <a:ext cx="7772400" cy="121855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59A728D-B211-0D55-9DEE-218C86A05E4C}"/>
              </a:ext>
            </a:extLst>
          </p:cNvPr>
          <p:cNvSpPr txBox="1">
            <a:spLocks/>
          </p:cNvSpPr>
          <p:nvPr/>
        </p:nvSpPr>
        <p:spPr bwMode="auto">
          <a:xfrm>
            <a:off x="4276772" y="4301800"/>
            <a:ext cx="5264621" cy="39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ctr" anchorCtr="0" compatLnSpc="1">
            <a:prstTxWarp prst="textNoShape">
              <a:avLst/>
            </a:prstTxWarp>
          </a:bodyPr>
          <a:lstStyle>
            <a:lvl1pPr marL="717550" indent="-428625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sz="2800" b="1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1pPr>
            <a:lvl2pPr marL="1035050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LucidaGrande" charset="0"/>
              <a:buChar char="↘︎"/>
              <a:tabLst/>
              <a:defRPr sz="18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2pPr>
            <a:lvl3pPr marL="1338263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q"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0">
              <a:buFont typeface="Arial" charset="0"/>
              <a:buNone/>
            </a:pPr>
            <a:r>
              <a:rPr lang="en-US" sz="2000" b="0" dirty="0"/>
              <a:t>Snippet from the </a:t>
            </a:r>
            <a:r>
              <a:rPr lang="en-US" sz="2000" dirty="0"/>
              <a:t>generator</a:t>
            </a:r>
            <a:r>
              <a:rPr lang="en-US" sz="2000" b="0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61691721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4C5E17-D201-78C7-1002-EF2B27C9A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EC679721-ED80-7BBC-5DE9-5DF995287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236123"/>
            <a:ext cx="10801350" cy="1249363"/>
          </a:xfrm>
        </p:spPr>
        <p:txBody>
          <a:bodyPr/>
          <a:lstStyle/>
          <a:p>
            <a:r>
              <a:rPr lang="en-US" sz="4000" dirty="0">
                <a:latin typeface="DIN OT" panose="020B0504020201010104" pitchFamily="34" charset="77"/>
              </a:rPr>
              <a:t>Timeseries Dataset</a:t>
            </a:r>
          </a:p>
        </p:txBody>
      </p:sp>
      <p:sp>
        <p:nvSpPr>
          <p:cNvPr id="10" name="Title 15">
            <a:extLst>
              <a:ext uri="{FF2B5EF4-FFF2-40B4-BE49-F238E27FC236}">
                <a16:creationId xmlns:a16="http://schemas.microsoft.com/office/drawing/2014/main" id="{8C3774A9-65B7-F2A6-FE36-A26E0225F979}"/>
              </a:ext>
            </a:extLst>
          </p:cNvPr>
          <p:cNvSpPr txBox="1">
            <a:spLocks/>
          </p:cNvSpPr>
          <p:nvPr/>
        </p:nvSpPr>
        <p:spPr>
          <a:xfrm>
            <a:off x="1039812" y="1315904"/>
            <a:ext cx="10365583" cy="468073"/>
          </a:xfrm>
          <a:prstGeom prst="rect">
            <a:avLst/>
          </a:prstGeom>
        </p:spPr>
        <p:txBody>
          <a:bodyPr vert="horz" lIns="0" tIns="0" rIns="91440" bIns="45720" rtlCol="0" anchor="ctr" anchorCtr="0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 i="0" kern="1200" spc="-150">
                <a:solidFill>
                  <a:schemeClr val="accent1"/>
                </a:solidFill>
                <a:latin typeface="+mn-lt"/>
                <a:ea typeface="Helvetica" charset="0"/>
                <a:cs typeface="Helvetica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800" spc="0" dirty="0">
                <a:solidFill>
                  <a:srgbClr val="0070C0"/>
                </a:solidFill>
                <a:latin typeface="DIN OT" panose="020B0504020201010104" pitchFamily="34" charset="77"/>
              </a:rPr>
              <a:t>Timeseries Data Parameters</a:t>
            </a:r>
            <a:endParaRPr lang="en-US" sz="2800" b="0" i="1" spc="0" dirty="0">
              <a:solidFill>
                <a:srgbClr val="0070C0"/>
              </a:solidFill>
              <a:latin typeface="DIN OT" panose="020B0504020201010104" pitchFamily="34" charset="77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CF4164D-1429-0A00-CE94-D6DE87B98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827" y="4290971"/>
            <a:ext cx="2496649" cy="1624474"/>
          </a:xfrm>
        </p:spPr>
        <p:txBody>
          <a:bodyPr anchor="ctr"/>
          <a:lstStyle/>
          <a:p>
            <a:pPr marL="288925" indent="0">
              <a:buNone/>
            </a:pPr>
            <a:r>
              <a:rPr lang="en-US" sz="2000" dirty="0"/>
              <a:t>Lookback </a:t>
            </a:r>
            <a:r>
              <a:rPr lang="en-US" sz="2000" b="0" dirty="0"/>
              <a:t>= 6</a:t>
            </a:r>
          </a:p>
          <a:p>
            <a:pPr marL="288925" indent="0">
              <a:buNone/>
            </a:pPr>
            <a:r>
              <a:rPr lang="en-US" sz="2000" dirty="0"/>
              <a:t>Delay </a:t>
            </a:r>
            <a:r>
              <a:rPr lang="en-US" sz="2000" b="0" dirty="0"/>
              <a:t>= 3</a:t>
            </a:r>
          </a:p>
          <a:p>
            <a:pPr marL="288925" indent="0">
              <a:buNone/>
            </a:pPr>
            <a:r>
              <a:rPr lang="en-US" sz="2000" dirty="0"/>
              <a:t>Step </a:t>
            </a:r>
            <a:r>
              <a:rPr lang="en-US" sz="2000" b="0" dirty="0"/>
              <a:t>= 2</a:t>
            </a:r>
            <a:endParaRPr lang="en-US" sz="20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F2F2430-D9D5-013C-BC1B-D63B61891734}"/>
              </a:ext>
            </a:extLst>
          </p:cNvPr>
          <p:cNvGrpSpPr/>
          <p:nvPr/>
        </p:nvGrpSpPr>
        <p:grpSpPr>
          <a:xfrm>
            <a:off x="1209133" y="2528914"/>
            <a:ext cx="648928" cy="474560"/>
            <a:chOff x="4147929" y="2863758"/>
            <a:chExt cx="648928" cy="474560"/>
          </a:xfrm>
          <a:noFill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2BB82E8-A63C-1108-2E4B-914D5F66BAA2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Content Placeholder 2">
                  <a:extLst>
                    <a:ext uri="{FF2B5EF4-FFF2-40B4-BE49-F238E27FC236}">
                      <a16:creationId xmlns:a16="http://schemas.microsoft.com/office/drawing/2014/main" id="{819F2B21-39B9-D007-E91F-140058EF3BAF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3" name="Content Placeholder 2">
                  <a:extLst>
                    <a:ext uri="{FF2B5EF4-FFF2-40B4-BE49-F238E27FC236}">
                      <a16:creationId xmlns:a16="http://schemas.microsoft.com/office/drawing/2014/main" id="{819F2B21-39B9-D007-E91F-140058EF3B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4F05717-7BDC-D4EB-EC59-0221507305EC}"/>
              </a:ext>
            </a:extLst>
          </p:cNvPr>
          <p:cNvGrpSpPr/>
          <p:nvPr/>
        </p:nvGrpSpPr>
        <p:grpSpPr>
          <a:xfrm>
            <a:off x="1621981" y="2528914"/>
            <a:ext cx="648928" cy="474560"/>
            <a:chOff x="4147929" y="2863758"/>
            <a:chExt cx="648928" cy="474560"/>
          </a:xfrm>
          <a:noFill/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Content Placeholder 2">
                  <a:extLst>
                    <a:ext uri="{FF2B5EF4-FFF2-40B4-BE49-F238E27FC236}">
                      <a16:creationId xmlns:a16="http://schemas.microsoft.com/office/drawing/2014/main" id="{40A815A6-EBD8-6945-7E1D-D87067FFE878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12" name="Content Placeholder 2">
                  <a:extLst>
                    <a:ext uri="{FF2B5EF4-FFF2-40B4-BE49-F238E27FC236}">
                      <a16:creationId xmlns:a16="http://schemas.microsoft.com/office/drawing/2014/main" id="{40A815A6-EBD8-6945-7E1D-D87067FFE8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C919882F-D9B2-1EE8-C733-D0061F1EA8CE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EBA349F-772B-52FA-53B0-237BC59632F4}"/>
              </a:ext>
            </a:extLst>
          </p:cNvPr>
          <p:cNvGrpSpPr/>
          <p:nvPr/>
        </p:nvGrpSpPr>
        <p:grpSpPr>
          <a:xfrm>
            <a:off x="2034829" y="2526520"/>
            <a:ext cx="648928" cy="474560"/>
            <a:chOff x="4147929" y="2863758"/>
            <a:chExt cx="648928" cy="474560"/>
          </a:xfrm>
          <a:noFill/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DBF1269C-CED8-882E-D609-F0FC27DC4860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Content Placeholder 2">
                  <a:extLst>
                    <a:ext uri="{FF2B5EF4-FFF2-40B4-BE49-F238E27FC236}">
                      <a16:creationId xmlns:a16="http://schemas.microsoft.com/office/drawing/2014/main" id="{72BBA631-FCDF-B9D5-D8DF-BA2618F5D055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15" name="Content Placeholder 2">
                  <a:extLst>
                    <a:ext uri="{FF2B5EF4-FFF2-40B4-BE49-F238E27FC236}">
                      <a16:creationId xmlns:a16="http://schemas.microsoft.com/office/drawing/2014/main" id="{72BBA631-FCDF-B9D5-D8DF-BA2618F5D0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11650E49-E75B-F2D4-DCB6-80929EA70792}"/>
              </a:ext>
            </a:extLst>
          </p:cNvPr>
          <p:cNvGrpSpPr/>
          <p:nvPr/>
        </p:nvGrpSpPr>
        <p:grpSpPr>
          <a:xfrm>
            <a:off x="2450141" y="2526355"/>
            <a:ext cx="648928" cy="474560"/>
            <a:chOff x="4147929" y="2863758"/>
            <a:chExt cx="648928" cy="474560"/>
          </a:xfrm>
          <a:noFill/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04297BBD-B93F-6307-760B-D3C8F3A537D3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Content Placeholder 2">
                  <a:extLst>
                    <a:ext uri="{FF2B5EF4-FFF2-40B4-BE49-F238E27FC236}">
                      <a16:creationId xmlns:a16="http://schemas.microsoft.com/office/drawing/2014/main" id="{37516159-4C3E-085E-6B4E-E5E6FD678F33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18" name="Content Placeholder 2">
                  <a:extLst>
                    <a:ext uri="{FF2B5EF4-FFF2-40B4-BE49-F238E27FC236}">
                      <a16:creationId xmlns:a16="http://schemas.microsoft.com/office/drawing/2014/main" id="{37516159-4C3E-085E-6B4E-E5E6FD678F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C2A542D-A32D-86CC-9F01-022886A2B6D9}"/>
              </a:ext>
            </a:extLst>
          </p:cNvPr>
          <p:cNvGrpSpPr/>
          <p:nvPr/>
        </p:nvGrpSpPr>
        <p:grpSpPr>
          <a:xfrm>
            <a:off x="2856129" y="2526563"/>
            <a:ext cx="648928" cy="474560"/>
            <a:chOff x="4147929" y="2863758"/>
            <a:chExt cx="648928" cy="474560"/>
          </a:xfrm>
          <a:noFill/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327BB79-46DE-EC73-D39B-DDB88B44F551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1" name="Content Placeholder 2">
                  <a:extLst>
                    <a:ext uri="{FF2B5EF4-FFF2-40B4-BE49-F238E27FC236}">
                      <a16:creationId xmlns:a16="http://schemas.microsoft.com/office/drawing/2014/main" id="{33291516-53E7-7068-CEF7-B7BEB0748B5D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21" name="Content Placeholder 2">
                  <a:extLst>
                    <a:ext uri="{FF2B5EF4-FFF2-40B4-BE49-F238E27FC236}">
                      <a16:creationId xmlns:a16="http://schemas.microsoft.com/office/drawing/2014/main" id="{33291516-53E7-7068-CEF7-B7BEB0748B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CAD2206D-F9B0-A3CF-1513-17B611EACE22}"/>
              </a:ext>
            </a:extLst>
          </p:cNvPr>
          <p:cNvGrpSpPr/>
          <p:nvPr/>
        </p:nvGrpSpPr>
        <p:grpSpPr>
          <a:xfrm>
            <a:off x="3262117" y="2526355"/>
            <a:ext cx="648928" cy="474560"/>
            <a:chOff x="4147929" y="2863758"/>
            <a:chExt cx="648928" cy="474560"/>
          </a:xfrm>
          <a:noFill/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6933E429-7E71-5674-B796-ECE3F2058B3C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Content Placeholder 2">
                  <a:extLst>
                    <a:ext uri="{FF2B5EF4-FFF2-40B4-BE49-F238E27FC236}">
                      <a16:creationId xmlns:a16="http://schemas.microsoft.com/office/drawing/2014/main" id="{1B79B508-A37E-C15C-5222-0F637655BA99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24" name="Content Placeholder 2">
                  <a:extLst>
                    <a:ext uri="{FF2B5EF4-FFF2-40B4-BE49-F238E27FC236}">
                      <a16:creationId xmlns:a16="http://schemas.microsoft.com/office/drawing/2014/main" id="{1B79B508-A37E-C15C-5222-0F637655BA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EA31FB36-A743-2E68-F458-817D153DA512}"/>
              </a:ext>
            </a:extLst>
          </p:cNvPr>
          <p:cNvGrpSpPr/>
          <p:nvPr/>
        </p:nvGrpSpPr>
        <p:grpSpPr>
          <a:xfrm>
            <a:off x="3677429" y="2526563"/>
            <a:ext cx="648928" cy="474560"/>
            <a:chOff x="4147929" y="2863758"/>
            <a:chExt cx="648928" cy="474560"/>
          </a:xfrm>
          <a:noFill/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185F88F3-CAD3-6F28-D3B6-F1432ECE9A83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7" name="Content Placeholder 2">
                  <a:extLst>
                    <a:ext uri="{FF2B5EF4-FFF2-40B4-BE49-F238E27FC236}">
                      <a16:creationId xmlns:a16="http://schemas.microsoft.com/office/drawing/2014/main" id="{59A3827E-730A-EC6F-E2BE-39C84B53573D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27" name="Content Placeholder 2">
                  <a:extLst>
                    <a:ext uri="{FF2B5EF4-FFF2-40B4-BE49-F238E27FC236}">
                      <a16:creationId xmlns:a16="http://schemas.microsoft.com/office/drawing/2014/main" id="{59A3827E-730A-EC6F-E2BE-39C84B5357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E36B0A6-BD77-D812-F332-2058513C6A6F}"/>
              </a:ext>
            </a:extLst>
          </p:cNvPr>
          <p:cNvGrpSpPr/>
          <p:nvPr/>
        </p:nvGrpSpPr>
        <p:grpSpPr>
          <a:xfrm>
            <a:off x="4091932" y="2526563"/>
            <a:ext cx="648928" cy="474560"/>
            <a:chOff x="4147929" y="2863758"/>
            <a:chExt cx="648928" cy="474560"/>
          </a:xfrm>
          <a:noFill/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Content Placeholder 2">
                  <a:extLst>
                    <a:ext uri="{FF2B5EF4-FFF2-40B4-BE49-F238E27FC236}">
                      <a16:creationId xmlns:a16="http://schemas.microsoft.com/office/drawing/2014/main" id="{536E88B2-B2B2-519D-66BC-730E0116F18B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30" name="Content Placeholder 2">
                  <a:extLst>
                    <a:ext uri="{FF2B5EF4-FFF2-40B4-BE49-F238E27FC236}">
                      <a16:creationId xmlns:a16="http://schemas.microsoft.com/office/drawing/2014/main" id="{536E88B2-B2B2-519D-66BC-730E0116F1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59412A8B-D1E1-2962-EF79-77EDF9FB2A11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3B153F88-DE68-11D0-A9CB-30740B9EBD00}"/>
              </a:ext>
            </a:extLst>
          </p:cNvPr>
          <p:cNvGrpSpPr/>
          <p:nvPr/>
        </p:nvGrpSpPr>
        <p:grpSpPr>
          <a:xfrm>
            <a:off x="4498729" y="2526355"/>
            <a:ext cx="648928" cy="474560"/>
            <a:chOff x="4147929" y="2863758"/>
            <a:chExt cx="648928" cy="474560"/>
          </a:xfrm>
          <a:noFill/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" name="Content Placeholder 2">
                  <a:extLst>
                    <a:ext uri="{FF2B5EF4-FFF2-40B4-BE49-F238E27FC236}">
                      <a16:creationId xmlns:a16="http://schemas.microsoft.com/office/drawing/2014/main" id="{B4CCEFDB-509E-3A90-A48A-A744EECF28EE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33" name="Content Placeholder 2">
                  <a:extLst>
                    <a:ext uri="{FF2B5EF4-FFF2-40B4-BE49-F238E27FC236}">
                      <a16:creationId xmlns:a16="http://schemas.microsoft.com/office/drawing/2014/main" id="{B4CCEFDB-509E-3A90-A48A-A744EECF28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DF31FAAE-FD5B-6C5A-DF52-B28F1E248895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E70C5A2-19E4-1A51-1F16-0AFCEF7BCA2B}"/>
              </a:ext>
            </a:extLst>
          </p:cNvPr>
          <p:cNvGrpSpPr/>
          <p:nvPr/>
        </p:nvGrpSpPr>
        <p:grpSpPr>
          <a:xfrm>
            <a:off x="4910938" y="2526563"/>
            <a:ext cx="648928" cy="474560"/>
            <a:chOff x="4147929" y="2863758"/>
            <a:chExt cx="648928" cy="474560"/>
          </a:xfrm>
          <a:noFill/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688F82D7-8EB6-46D1-9B19-FAD667307330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FFD3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6" name="Content Placeholder 2">
                  <a:extLst>
                    <a:ext uri="{FF2B5EF4-FFF2-40B4-BE49-F238E27FC236}">
                      <a16:creationId xmlns:a16="http://schemas.microsoft.com/office/drawing/2014/main" id="{4BF03BD9-C0E9-15F8-E016-97B080060B1C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36" name="Content Placeholder 2">
                  <a:extLst>
                    <a:ext uri="{FF2B5EF4-FFF2-40B4-BE49-F238E27FC236}">
                      <a16:creationId xmlns:a16="http://schemas.microsoft.com/office/drawing/2014/main" id="{4BF03BD9-C0E9-15F8-E016-97B080060B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413DBE5-A3CC-B57D-7CE0-D280265016A1}"/>
              </a:ext>
            </a:extLst>
          </p:cNvPr>
          <p:cNvGrpSpPr/>
          <p:nvPr/>
        </p:nvGrpSpPr>
        <p:grpSpPr>
          <a:xfrm>
            <a:off x="5318096" y="2526563"/>
            <a:ext cx="648928" cy="474560"/>
            <a:chOff x="4147929" y="2863758"/>
            <a:chExt cx="648928" cy="474560"/>
          </a:xfrm>
          <a:noFill/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9" name="Content Placeholder 2">
                  <a:extLst>
                    <a:ext uri="{FF2B5EF4-FFF2-40B4-BE49-F238E27FC236}">
                      <a16:creationId xmlns:a16="http://schemas.microsoft.com/office/drawing/2014/main" id="{B28DFA15-3CA9-E329-7746-AE42C01CBC91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39" name="Content Placeholder 2">
                  <a:extLst>
                    <a:ext uri="{FF2B5EF4-FFF2-40B4-BE49-F238E27FC236}">
                      <a16:creationId xmlns:a16="http://schemas.microsoft.com/office/drawing/2014/main" id="{B28DFA15-3CA9-E329-7746-AE42C01CBC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F74AA4DE-189D-2430-2370-01699C1E9660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7F21F92-2849-6E7C-6E78-6BDCBF847D2E}"/>
              </a:ext>
            </a:extLst>
          </p:cNvPr>
          <p:cNvGrpSpPr/>
          <p:nvPr/>
        </p:nvGrpSpPr>
        <p:grpSpPr>
          <a:xfrm>
            <a:off x="5725254" y="2526563"/>
            <a:ext cx="648928" cy="474560"/>
            <a:chOff x="4147929" y="2863758"/>
            <a:chExt cx="648928" cy="474560"/>
          </a:xfrm>
          <a:noFill/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1FCB7A5F-9B15-8921-DF18-E6127B7C6284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Content Placeholder 2">
                  <a:extLst>
                    <a:ext uri="{FF2B5EF4-FFF2-40B4-BE49-F238E27FC236}">
                      <a16:creationId xmlns:a16="http://schemas.microsoft.com/office/drawing/2014/main" id="{F6D4F27A-5810-94D7-F180-318BDCE451A5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42" name="Content Placeholder 2">
                  <a:extLst>
                    <a:ext uri="{FF2B5EF4-FFF2-40B4-BE49-F238E27FC236}">
                      <a16:creationId xmlns:a16="http://schemas.microsoft.com/office/drawing/2014/main" id="{F6D4F27A-5810-94D7-F180-318BDCE451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DD61329A-173E-6E84-ADCC-57E02687C2B2}"/>
              </a:ext>
            </a:extLst>
          </p:cNvPr>
          <p:cNvGrpSpPr/>
          <p:nvPr/>
        </p:nvGrpSpPr>
        <p:grpSpPr>
          <a:xfrm>
            <a:off x="6132412" y="2526563"/>
            <a:ext cx="648928" cy="474560"/>
            <a:chOff x="4147929" y="2863758"/>
            <a:chExt cx="648928" cy="474560"/>
          </a:xfrm>
          <a:noFill/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5" name="Content Placeholder 2">
                  <a:extLst>
                    <a:ext uri="{FF2B5EF4-FFF2-40B4-BE49-F238E27FC236}">
                      <a16:creationId xmlns:a16="http://schemas.microsoft.com/office/drawing/2014/main" id="{23201BCD-053E-0F57-5777-5394EC9D98D0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45" name="Content Placeholder 2">
                  <a:extLst>
                    <a:ext uri="{FF2B5EF4-FFF2-40B4-BE49-F238E27FC236}">
                      <a16:creationId xmlns:a16="http://schemas.microsoft.com/office/drawing/2014/main" id="{23201BCD-053E-0F57-5777-5394EC9D98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76C122C8-6BDE-7291-8AA8-8AD0063AD8BB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735B1E33-4AE3-729B-B158-40EE5D7F9E1F}"/>
              </a:ext>
            </a:extLst>
          </p:cNvPr>
          <p:cNvGrpSpPr/>
          <p:nvPr/>
        </p:nvGrpSpPr>
        <p:grpSpPr>
          <a:xfrm>
            <a:off x="6544440" y="2526563"/>
            <a:ext cx="648928" cy="474560"/>
            <a:chOff x="4147929" y="2863758"/>
            <a:chExt cx="648928" cy="474560"/>
          </a:xfrm>
          <a:noFill/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8" name="Content Placeholder 2">
                  <a:extLst>
                    <a:ext uri="{FF2B5EF4-FFF2-40B4-BE49-F238E27FC236}">
                      <a16:creationId xmlns:a16="http://schemas.microsoft.com/office/drawing/2014/main" id="{A623F45D-834A-ED48-DCBC-FE01A0EFE8DF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48" name="Content Placeholder 2">
                  <a:extLst>
                    <a:ext uri="{FF2B5EF4-FFF2-40B4-BE49-F238E27FC236}">
                      <a16:creationId xmlns:a16="http://schemas.microsoft.com/office/drawing/2014/main" id="{A623F45D-834A-ED48-DCBC-FE01A0EFE8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8F371270-5713-1D35-4029-6C52A030FA74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803CCF88-D7C0-DD4D-332F-A85E78EFD870}"/>
              </a:ext>
            </a:extLst>
          </p:cNvPr>
          <p:cNvGrpSpPr/>
          <p:nvPr/>
        </p:nvGrpSpPr>
        <p:grpSpPr>
          <a:xfrm>
            <a:off x="6956456" y="2526355"/>
            <a:ext cx="648928" cy="474560"/>
            <a:chOff x="4147929" y="2863758"/>
            <a:chExt cx="648928" cy="474560"/>
          </a:xfrm>
          <a:noFill/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1" name="Content Placeholder 2">
                  <a:extLst>
                    <a:ext uri="{FF2B5EF4-FFF2-40B4-BE49-F238E27FC236}">
                      <a16:creationId xmlns:a16="http://schemas.microsoft.com/office/drawing/2014/main" id="{C961A8F5-375D-4E24-3A80-BD83007A84AC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51" name="Content Placeholder 2">
                  <a:extLst>
                    <a:ext uri="{FF2B5EF4-FFF2-40B4-BE49-F238E27FC236}">
                      <a16:creationId xmlns:a16="http://schemas.microsoft.com/office/drawing/2014/main" id="{C961A8F5-375D-4E24-3A80-BD83007A84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EED9DE16-9BE0-6C5E-E477-AAA399CA6492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91B57E3-13EE-529F-4062-3E03CB29D1E2}"/>
              </a:ext>
            </a:extLst>
          </p:cNvPr>
          <p:cNvSpPr txBox="1">
            <a:spLocks/>
          </p:cNvSpPr>
          <p:nvPr/>
        </p:nvSpPr>
        <p:spPr bwMode="auto">
          <a:xfrm>
            <a:off x="1092219" y="1868524"/>
            <a:ext cx="2534148" cy="39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t" anchorCtr="0" compatLnSpc="1">
            <a:prstTxWarp prst="textNoShape">
              <a:avLst/>
            </a:prstTxWarp>
          </a:bodyPr>
          <a:lstStyle>
            <a:lvl1pPr marL="717550" indent="-428625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sz="2800" b="1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1pPr>
            <a:lvl2pPr marL="1035050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LucidaGrande" charset="0"/>
              <a:buChar char="↘︎"/>
              <a:tabLst/>
              <a:defRPr sz="18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2pPr>
            <a:lvl3pPr marL="1338263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q"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0">
              <a:buFont typeface="Arial" charset="0"/>
              <a:buNone/>
            </a:pPr>
            <a:r>
              <a:rPr lang="en-US" sz="1600" dirty="0">
                <a:solidFill>
                  <a:srgbClr val="00A5D3"/>
                </a:solidFill>
              </a:rPr>
              <a:t>Sample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F8736D-3DD6-F222-2BF0-049CC5BE605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374552" y="4696891"/>
            <a:ext cx="7772400" cy="121855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187CB53-2D5F-67E1-D0D9-AA2CE1910A6B}"/>
              </a:ext>
            </a:extLst>
          </p:cNvPr>
          <p:cNvSpPr txBox="1">
            <a:spLocks/>
          </p:cNvSpPr>
          <p:nvPr/>
        </p:nvSpPr>
        <p:spPr bwMode="auto">
          <a:xfrm>
            <a:off x="4276772" y="4301800"/>
            <a:ext cx="5264621" cy="39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ctr" anchorCtr="0" compatLnSpc="1">
            <a:prstTxWarp prst="textNoShape">
              <a:avLst/>
            </a:prstTxWarp>
          </a:bodyPr>
          <a:lstStyle>
            <a:lvl1pPr marL="717550" indent="-428625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sz="2800" b="1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1pPr>
            <a:lvl2pPr marL="1035050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LucidaGrande" charset="0"/>
              <a:buChar char="↘︎"/>
              <a:tabLst/>
              <a:defRPr sz="18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2pPr>
            <a:lvl3pPr marL="1338263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q"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0">
              <a:buFont typeface="Arial" charset="0"/>
              <a:buNone/>
            </a:pPr>
            <a:r>
              <a:rPr lang="en-US" sz="2000" b="0" dirty="0"/>
              <a:t>Snippet from the </a:t>
            </a:r>
            <a:r>
              <a:rPr lang="en-US" sz="2000" dirty="0"/>
              <a:t>generator</a:t>
            </a:r>
            <a:r>
              <a:rPr lang="en-US" sz="2000" b="0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234196495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68A021-F4D5-F58B-5923-874A5B92C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4913BA77-9795-451C-2C03-58F4AD1EE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236123"/>
            <a:ext cx="10801350" cy="1249363"/>
          </a:xfrm>
        </p:spPr>
        <p:txBody>
          <a:bodyPr/>
          <a:lstStyle/>
          <a:p>
            <a:r>
              <a:rPr lang="en-US" sz="4000" dirty="0">
                <a:latin typeface="DIN OT" panose="020B0504020201010104" pitchFamily="34" charset="77"/>
              </a:rPr>
              <a:t>Timeseries Dataset</a:t>
            </a:r>
          </a:p>
        </p:txBody>
      </p:sp>
      <p:sp>
        <p:nvSpPr>
          <p:cNvPr id="10" name="Title 15">
            <a:extLst>
              <a:ext uri="{FF2B5EF4-FFF2-40B4-BE49-F238E27FC236}">
                <a16:creationId xmlns:a16="http://schemas.microsoft.com/office/drawing/2014/main" id="{84F5691A-1F4E-D6FE-B6B1-16917D7B2900}"/>
              </a:ext>
            </a:extLst>
          </p:cNvPr>
          <p:cNvSpPr txBox="1">
            <a:spLocks/>
          </p:cNvSpPr>
          <p:nvPr/>
        </p:nvSpPr>
        <p:spPr>
          <a:xfrm>
            <a:off x="1039812" y="1315904"/>
            <a:ext cx="10365583" cy="468073"/>
          </a:xfrm>
          <a:prstGeom prst="rect">
            <a:avLst/>
          </a:prstGeom>
        </p:spPr>
        <p:txBody>
          <a:bodyPr vert="horz" lIns="0" tIns="0" rIns="91440" bIns="45720" rtlCol="0" anchor="ctr" anchorCtr="0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 i="0" kern="1200" spc="-150">
                <a:solidFill>
                  <a:schemeClr val="accent1"/>
                </a:solidFill>
                <a:latin typeface="+mn-lt"/>
                <a:ea typeface="Helvetica" charset="0"/>
                <a:cs typeface="Helvetica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800" spc="0" dirty="0">
                <a:solidFill>
                  <a:srgbClr val="0070C0"/>
                </a:solidFill>
                <a:latin typeface="DIN OT" panose="020B0504020201010104" pitchFamily="34" charset="77"/>
              </a:rPr>
              <a:t>Timeseries Data Parameters</a:t>
            </a:r>
            <a:endParaRPr lang="en-US" sz="2800" b="0" i="1" spc="0" dirty="0">
              <a:solidFill>
                <a:srgbClr val="0070C0"/>
              </a:solidFill>
              <a:latin typeface="DIN OT" panose="020B0504020201010104" pitchFamily="34" charset="77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1C8F7A3-2E28-4D58-5C84-FED76810C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827" y="4290971"/>
            <a:ext cx="2496649" cy="1624474"/>
          </a:xfrm>
        </p:spPr>
        <p:txBody>
          <a:bodyPr anchor="ctr"/>
          <a:lstStyle/>
          <a:p>
            <a:pPr marL="288925" indent="0">
              <a:buNone/>
            </a:pPr>
            <a:r>
              <a:rPr lang="en-US" sz="2000" dirty="0"/>
              <a:t>Lookback </a:t>
            </a:r>
            <a:r>
              <a:rPr lang="en-US" sz="2000" b="0" dirty="0"/>
              <a:t>= 6</a:t>
            </a:r>
          </a:p>
          <a:p>
            <a:pPr marL="288925" indent="0">
              <a:buNone/>
            </a:pPr>
            <a:r>
              <a:rPr lang="en-US" sz="2000" dirty="0"/>
              <a:t>Delay </a:t>
            </a:r>
            <a:r>
              <a:rPr lang="en-US" sz="2000" b="0" dirty="0"/>
              <a:t>= 3</a:t>
            </a:r>
          </a:p>
          <a:p>
            <a:pPr marL="288925" indent="0">
              <a:buNone/>
            </a:pPr>
            <a:r>
              <a:rPr lang="en-US" sz="2000" dirty="0"/>
              <a:t>Step </a:t>
            </a:r>
            <a:r>
              <a:rPr lang="en-US" sz="2000" b="0" dirty="0"/>
              <a:t>= 2</a:t>
            </a:r>
            <a:endParaRPr lang="en-US" sz="20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3CE0A4-048A-9D1A-2350-421998DD2308}"/>
              </a:ext>
            </a:extLst>
          </p:cNvPr>
          <p:cNvGrpSpPr/>
          <p:nvPr/>
        </p:nvGrpSpPr>
        <p:grpSpPr>
          <a:xfrm>
            <a:off x="1209133" y="2528914"/>
            <a:ext cx="648928" cy="474560"/>
            <a:chOff x="4147929" y="2863758"/>
            <a:chExt cx="648928" cy="474560"/>
          </a:xfrm>
          <a:noFill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1D7E5E8-C43E-2B17-1D7B-37E8699E7CAB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Content Placeholder 2">
                  <a:extLst>
                    <a:ext uri="{FF2B5EF4-FFF2-40B4-BE49-F238E27FC236}">
                      <a16:creationId xmlns:a16="http://schemas.microsoft.com/office/drawing/2014/main" id="{564AB322-90F5-ED64-DCFE-50E337F1B3DC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3" name="Content Placeholder 2">
                  <a:extLst>
                    <a:ext uri="{FF2B5EF4-FFF2-40B4-BE49-F238E27FC236}">
                      <a16:creationId xmlns:a16="http://schemas.microsoft.com/office/drawing/2014/main" id="{564AB322-90F5-ED64-DCFE-50E337F1B3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37ACCD72-DE1A-8B6A-4074-1A31B7BA425C}"/>
              </a:ext>
            </a:extLst>
          </p:cNvPr>
          <p:cNvGrpSpPr/>
          <p:nvPr/>
        </p:nvGrpSpPr>
        <p:grpSpPr>
          <a:xfrm>
            <a:off x="1621981" y="2528914"/>
            <a:ext cx="648928" cy="474560"/>
            <a:chOff x="4147929" y="2863758"/>
            <a:chExt cx="648928" cy="474560"/>
          </a:xfrm>
          <a:noFill/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A139DB3C-A6B8-146C-20FD-A1E179094A26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Content Placeholder 2">
                  <a:extLst>
                    <a:ext uri="{FF2B5EF4-FFF2-40B4-BE49-F238E27FC236}">
                      <a16:creationId xmlns:a16="http://schemas.microsoft.com/office/drawing/2014/main" id="{E663702C-8174-06EF-E92A-8F1C89452D68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12" name="Content Placeholder 2">
                  <a:extLst>
                    <a:ext uri="{FF2B5EF4-FFF2-40B4-BE49-F238E27FC236}">
                      <a16:creationId xmlns:a16="http://schemas.microsoft.com/office/drawing/2014/main" id="{E663702C-8174-06EF-E92A-8F1C89452D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5277A9D-04A9-EB95-245F-A0037989546C}"/>
              </a:ext>
            </a:extLst>
          </p:cNvPr>
          <p:cNvGrpSpPr/>
          <p:nvPr/>
        </p:nvGrpSpPr>
        <p:grpSpPr>
          <a:xfrm>
            <a:off x="2034829" y="2526520"/>
            <a:ext cx="648928" cy="474560"/>
            <a:chOff x="4147929" y="2863758"/>
            <a:chExt cx="648928" cy="474560"/>
          </a:xfrm>
          <a:noFill/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FDDAD5C-4FF6-6456-77BC-F8605C0DB6F4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Content Placeholder 2">
                  <a:extLst>
                    <a:ext uri="{FF2B5EF4-FFF2-40B4-BE49-F238E27FC236}">
                      <a16:creationId xmlns:a16="http://schemas.microsoft.com/office/drawing/2014/main" id="{95E16264-CAAD-1A89-C055-E2C0CD89E8AF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15" name="Content Placeholder 2">
                  <a:extLst>
                    <a:ext uri="{FF2B5EF4-FFF2-40B4-BE49-F238E27FC236}">
                      <a16:creationId xmlns:a16="http://schemas.microsoft.com/office/drawing/2014/main" id="{95E16264-CAAD-1A89-C055-E2C0CD89E8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A91DFEC-3B5A-0D58-8919-EDC916A23E22}"/>
              </a:ext>
            </a:extLst>
          </p:cNvPr>
          <p:cNvGrpSpPr/>
          <p:nvPr/>
        </p:nvGrpSpPr>
        <p:grpSpPr>
          <a:xfrm>
            <a:off x="2450141" y="2526355"/>
            <a:ext cx="648928" cy="474560"/>
            <a:chOff x="4147929" y="2863758"/>
            <a:chExt cx="648928" cy="474560"/>
          </a:xfrm>
          <a:noFill/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56D98D16-BEC2-EF09-39DB-3E4E15EA6541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Content Placeholder 2">
                  <a:extLst>
                    <a:ext uri="{FF2B5EF4-FFF2-40B4-BE49-F238E27FC236}">
                      <a16:creationId xmlns:a16="http://schemas.microsoft.com/office/drawing/2014/main" id="{182FC774-FC12-6716-1862-F9B89C5EF61D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18" name="Content Placeholder 2">
                  <a:extLst>
                    <a:ext uri="{FF2B5EF4-FFF2-40B4-BE49-F238E27FC236}">
                      <a16:creationId xmlns:a16="http://schemas.microsoft.com/office/drawing/2014/main" id="{182FC774-FC12-6716-1862-F9B89C5EF6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26144A23-A414-4F5A-D5A2-C5D02CB23FF1}"/>
              </a:ext>
            </a:extLst>
          </p:cNvPr>
          <p:cNvGrpSpPr/>
          <p:nvPr/>
        </p:nvGrpSpPr>
        <p:grpSpPr>
          <a:xfrm>
            <a:off x="2856129" y="2526563"/>
            <a:ext cx="648928" cy="474560"/>
            <a:chOff x="4147929" y="2863758"/>
            <a:chExt cx="648928" cy="474560"/>
          </a:xfrm>
          <a:noFill/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7E51DF5E-94AA-04AE-DA68-D81E90032545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1" name="Content Placeholder 2">
                  <a:extLst>
                    <a:ext uri="{FF2B5EF4-FFF2-40B4-BE49-F238E27FC236}">
                      <a16:creationId xmlns:a16="http://schemas.microsoft.com/office/drawing/2014/main" id="{9AB1539A-9346-33D5-05D1-81F6793A043C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21" name="Content Placeholder 2">
                  <a:extLst>
                    <a:ext uri="{FF2B5EF4-FFF2-40B4-BE49-F238E27FC236}">
                      <a16:creationId xmlns:a16="http://schemas.microsoft.com/office/drawing/2014/main" id="{9AB1539A-9346-33D5-05D1-81F6793A04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A31657AC-8C95-2E3C-BB54-28772FCAEAFB}"/>
              </a:ext>
            </a:extLst>
          </p:cNvPr>
          <p:cNvGrpSpPr/>
          <p:nvPr/>
        </p:nvGrpSpPr>
        <p:grpSpPr>
          <a:xfrm>
            <a:off x="3262117" y="2526355"/>
            <a:ext cx="648928" cy="474560"/>
            <a:chOff x="4147929" y="2863758"/>
            <a:chExt cx="648928" cy="474560"/>
          </a:xfrm>
          <a:noFill/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40F90C3F-1941-DBEB-A8B2-5CA57AA0CEA0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Content Placeholder 2">
                  <a:extLst>
                    <a:ext uri="{FF2B5EF4-FFF2-40B4-BE49-F238E27FC236}">
                      <a16:creationId xmlns:a16="http://schemas.microsoft.com/office/drawing/2014/main" id="{7DFF8847-0F1D-7F6D-DDA5-5E3041E0988B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24" name="Content Placeholder 2">
                  <a:extLst>
                    <a:ext uri="{FF2B5EF4-FFF2-40B4-BE49-F238E27FC236}">
                      <a16:creationId xmlns:a16="http://schemas.microsoft.com/office/drawing/2014/main" id="{7DFF8847-0F1D-7F6D-DDA5-5E3041E098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E88C9CB1-DD93-9197-23F8-0E229713598D}"/>
              </a:ext>
            </a:extLst>
          </p:cNvPr>
          <p:cNvGrpSpPr/>
          <p:nvPr/>
        </p:nvGrpSpPr>
        <p:grpSpPr>
          <a:xfrm>
            <a:off x="3677429" y="2526563"/>
            <a:ext cx="648928" cy="474560"/>
            <a:chOff x="4147929" y="2863758"/>
            <a:chExt cx="648928" cy="474560"/>
          </a:xfrm>
          <a:noFill/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874B872F-A492-DC4E-9792-6F10FD9DC4ED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7" name="Content Placeholder 2">
                  <a:extLst>
                    <a:ext uri="{FF2B5EF4-FFF2-40B4-BE49-F238E27FC236}">
                      <a16:creationId xmlns:a16="http://schemas.microsoft.com/office/drawing/2014/main" id="{659C532D-104F-3FCB-2FE3-5978DBE50C34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27" name="Content Placeholder 2">
                  <a:extLst>
                    <a:ext uri="{FF2B5EF4-FFF2-40B4-BE49-F238E27FC236}">
                      <a16:creationId xmlns:a16="http://schemas.microsoft.com/office/drawing/2014/main" id="{659C532D-104F-3FCB-2FE3-5978DBE50C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06100CE-4026-8481-BA6E-EF45A7951B64}"/>
              </a:ext>
            </a:extLst>
          </p:cNvPr>
          <p:cNvGrpSpPr/>
          <p:nvPr/>
        </p:nvGrpSpPr>
        <p:grpSpPr>
          <a:xfrm>
            <a:off x="4091932" y="2526563"/>
            <a:ext cx="648928" cy="474560"/>
            <a:chOff x="4147929" y="2863758"/>
            <a:chExt cx="648928" cy="474560"/>
          </a:xfrm>
          <a:noFill/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Content Placeholder 2">
                  <a:extLst>
                    <a:ext uri="{FF2B5EF4-FFF2-40B4-BE49-F238E27FC236}">
                      <a16:creationId xmlns:a16="http://schemas.microsoft.com/office/drawing/2014/main" id="{BEE44A82-A040-6548-0D72-4A8E2C05EFEA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30" name="Content Placeholder 2">
                  <a:extLst>
                    <a:ext uri="{FF2B5EF4-FFF2-40B4-BE49-F238E27FC236}">
                      <a16:creationId xmlns:a16="http://schemas.microsoft.com/office/drawing/2014/main" id="{BEE44A82-A040-6548-0D72-4A8E2C05EF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33E252D6-7A78-A47F-043B-DF26E0743F99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7B6930D2-2588-74DA-D686-89300EFA5D5C}"/>
              </a:ext>
            </a:extLst>
          </p:cNvPr>
          <p:cNvGrpSpPr/>
          <p:nvPr/>
        </p:nvGrpSpPr>
        <p:grpSpPr>
          <a:xfrm>
            <a:off x="4498729" y="2526355"/>
            <a:ext cx="648928" cy="474560"/>
            <a:chOff x="4147929" y="2863758"/>
            <a:chExt cx="648928" cy="474560"/>
          </a:xfrm>
          <a:noFill/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" name="Content Placeholder 2">
                  <a:extLst>
                    <a:ext uri="{FF2B5EF4-FFF2-40B4-BE49-F238E27FC236}">
                      <a16:creationId xmlns:a16="http://schemas.microsoft.com/office/drawing/2014/main" id="{539FD83D-398D-C751-C259-3DC421FDC099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33" name="Content Placeholder 2">
                  <a:extLst>
                    <a:ext uri="{FF2B5EF4-FFF2-40B4-BE49-F238E27FC236}">
                      <a16:creationId xmlns:a16="http://schemas.microsoft.com/office/drawing/2014/main" id="{539FD83D-398D-C751-C259-3DC421FDC0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03F295BC-E5B4-B374-9A2D-78FE53FE6F95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4C9179E2-5D11-AAE4-75EE-BF008E02746D}"/>
              </a:ext>
            </a:extLst>
          </p:cNvPr>
          <p:cNvGrpSpPr/>
          <p:nvPr/>
        </p:nvGrpSpPr>
        <p:grpSpPr>
          <a:xfrm>
            <a:off x="4910938" y="2526563"/>
            <a:ext cx="648928" cy="474560"/>
            <a:chOff x="4147929" y="2863758"/>
            <a:chExt cx="648928" cy="474560"/>
          </a:xfrm>
          <a:noFill/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41DEA6C9-582C-43DB-DE01-787BBA41517B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6" name="Content Placeholder 2">
                  <a:extLst>
                    <a:ext uri="{FF2B5EF4-FFF2-40B4-BE49-F238E27FC236}">
                      <a16:creationId xmlns:a16="http://schemas.microsoft.com/office/drawing/2014/main" id="{3D6C9B9B-0D31-28C7-531F-E825F2633F3C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36" name="Content Placeholder 2">
                  <a:extLst>
                    <a:ext uri="{FF2B5EF4-FFF2-40B4-BE49-F238E27FC236}">
                      <a16:creationId xmlns:a16="http://schemas.microsoft.com/office/drawing/2014/main" id="{3D6C9B9B-0D31-28C7-531F-E825F2633F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4581F01-05FA-4211-0437-802A9BBB14AC}"/>
              </a:ext>
            </a:extLst>
          </p:cNvPr>
          <p:cNvGrpSpPr/>
          <p:nvPr/>
        </p:nvGrpSpPr>
        <p:grpSpPr>
          <a:xfrm>
            <a:off x="5318096" y="2526563"/>
            <a:ext cx="648928" cy="474560"/>
            <a:chOff x="4147929" y="2863758"/>
            <a:chExt cx="648928" cy="474560"/>
          </a:xfrm>
          <a:noFill/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31140735-77F8-BD2C-4A75-F40DF57257F1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FFD3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9" name="Content Placeholder 2">
                  <a:extLst>
                    <a:ext uri="{FF2B5EF4-FFF2-40B4-BE49-F238E27FC236}">
                      <a16:creationId xmlns:a16="http://schemas.microsoft.com/office/drawing/2014/main" id="{1C37ED68-58C9-0221-394C-1BD258DA49F4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39" name="Content Placeholder 2">
                  <a:extLst>
                    <a:ext uri="{FF2B5EF4-FFF2-40B4-BE49-F238E27FC236}">
                      <a16:creationId xmlns:a16="http://schemas.microsoft.com/office/drawing/2014/main" id="{1C37ED68-58C9-0221-394C-1BD258DA49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EE35BADA-CCC3-BEB0-6734-9EE9891ABD74}"/>
              </a:ext>
            </a:extLst>
          </p:cNvPr>
          <p:cNvGrpSpPr/>
          <p:nvPr/>
        </p:nvGrpSpPr>
        <p:grpSpPr>
          <a:xfrm>
            <a:off x="5725254" y="2526563"/>
            <a:ext cx="648928" cy="474560"/>
            <a:chOff x="4147929" y="2863758"/>
            <a:chExt cx="648928" cy="474560"/>
          </a:xfrm>
          <a:noFill/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8AA708CE-A5D4-002C-E60B-580945A1E093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Content Placeholder 2">
                  <a:extLst>
                    <a:ext uri="{FF2B5EF4-FFF2-40B4-BE49-F238E27FC236}">
                      <a16:creationId xmlns:a16="http://schemas.microsoft.com/office/drawing/2014/main" id="{EFCEA71F-B636-E859-CEF9-D58EBD724A17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42" name="Content Placeholder 2">
                  <a:extLst>
                    <a:ext uri="{FF2B5EF4-FFF2-40B4-BE49-F238E27FC236}">
                      <a16:creationId xmlns:a16="http://schemas.microsoft.com/office/drawing/2014/main" id="{EFCEA71F-B636-E859-CEF9-D58EBD724A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52402661-E341-039A-9D57-021814950C6E}"/>
              </a:ext>
            </a:extLst>
          </p:cNvPr>
          <p:cNvGrpSpPr/>
          <p:nvPr/>
        </p:nvGrpSpPr>
        <p:grpSpPr>
          <a:xfrm>
            <a:off x="6132412" y="2526563"/>
            <a:ext cx="648928" cy="474560"/>
            <a:chOff x="4147929" y="2863758"/>
            <a:chExt cx="648928" cy="474560"/>
          </a:xfrm>
          <a:noFill/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5" name="Content Placeholder 2">
                  <a:extLst>
                    <a:ext uri="{FF2B5EF4-FFF2-40B4-BE49-F238E27FC236}">
                      <a16:creationId xmlns:a16="http://schemas.microsoft.com/office/drawing/2014/main" id="{33CF2110-C823-4997-31B2-889026A31E36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45" name="Content Placeholder 2">
                  <a:extLst>
                    <a:ext uri="{FF2B5EF4-FFF2-40B4-BE49-F238E27FC236}">
                      <a16:creationId xmlns:a16="http://schemas.microsoft.com/office/drawing/2014/main" id="{33CF2110-C823-4997-31B2-889026A31E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7474FA0D-C9EB-7ACE-F94B-C8023DF4478F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DA730377-2328-214E-B44E-DE8ABBA423B9}"/>
              </a:ext>
            </a:extLst>
          </p:cNvPr>
          <p:cNvGrpSpPr/>
          <p:nvPr/>
        </p:nvGrpSpPr>
        <p:grpSpPr>
          <a:xfrm>
            <a:off x="6544440" y="2526563"/>
            <a:ext cx="648928" cy="474560"/>
            <a:chOff x="4147929" y="2863758"/>
            <a:chExt cx="648928" cy="474560"/>
          </a:xfrm>
          <a:noFill/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8" name="Content Placeholder 2">
                  <a:extLst>
                    <a:ext uri="{FF2B5EF4-FFF2-40B4-BE49-F238E27FC236}">
                      <a16:creationId xmlns:a16="http://schemas.microsoft.com/office/drawing/2014/main" id="{D063BF59-D939-23D4-B978-7F4D685A6E76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48" name="Content Placeholder 2">
                  <a:extLst>
                    <a:ext uri="{FF2B5EF4-FFF2-40B4-BE49-F238E27FC236}">
                      <a16:creationId xmlns:a16="http://schemas.microsoft.com/office/drawing/2014/main" id="{D063BF59-D939-23D4-B978-7F4D685A6E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B321C553-6FF7-A741-F0D3-396112198F31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8A8C7AAB-FB52-1A3E-54EC-2E339E88A1DB}"/>
              </a:ext>
            </a:extLst>
          </p:cNvPr>
          <p:cNvGrpSpPr/>
          <p:nvPr/>
        </p:nvGrpSpPr>
        <p:grpSpPr>
          <a:xfrm>
            <a:off x="6956456" y="2526355"/>
            <a:ext cx="648928" cy="474560"/>
            <a:chOff x="4147929" y="2863758"/>
            <a:chExt cx="648928" cy="474560"/>
          </a:xfrm>
          <a:noFill/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1" name="Content Placeholder 2">
                  <a:extLst>
                    <a:ext uri="{FF2B5EF4-FFF2-40B4-BE49-F238E27FC236}">
                      <a16:creationId xmlns:a16="http://schemas.microsoft.com/office/drawing/2014/main" id="{5DF8759D-5AA3-BBAE-E873-4AD85F33A10B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51" name="Content Placeholder 2">
                  <a:extLst>
                    <a:ext uri="{FF2B5EF4-FFF2-40B4-BE49-F238E27FC236}">
                      <a16:creationId xmlns:a16="http://schemas.microsoft.com/office/drawing/2014/main" id="{5DF8759D-5AA3-BBAE-E873-4AD85F33A1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C13D47B4-6AD8-1D50-5CCB-ABA4EFBC0BC6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8028DC3-E0F6-6E7E-10DB-1933E182B8EE}"/>
              </a:ext>
            </a:extLst>
          </p:cNvPr>
          <p:cNvSpPr txBox="1">
            <a:spLocks/>
          </p:cNvSpPr>
          <p:nvPr/>
        </p:nvSpPr>
        <p:spPr bwMode="auto">
          <a:xfrm>
            <a:off x="1092219" y="1868524"/>
            <a:ext cx="2534148" cy="39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t" anchorCtr="0" compatLnSpc="1">
            <a:prstTxWarp prst="textNoShape">
              <a:avLst/>
            </a:prstTxWarp>
          </a:bodyPr>
          <a:lstStyle>
            <a:lvl1pPr marL="717550" indent="-428625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sz="2800" b="1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1pPr>
            <a:lvl2pPr marL="1035050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LucidaGrande" charset="0"/>
              <a:buChar char="↘︎"/>
              <a:tabLst/>
              <a:defRPr sz="18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2pPr>
            <a:lvl3pPr marL="1338263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q"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0">
              <a:buFont typeface="Arial" charset="0"/>
              <a:buNone/>
            </a:pPr>
            <a:r>
              <a:rPr lang="en-US" sz="1600" dirty="0">
                <a:solidFill>
                  <a:srgbClr val="00A5D3"/>
                </a:solidFill>
              </a:rPr>
              <a:t>Sample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A75D99-2CAE-6929-E75D-2F873CCCE4B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374552" y="4696891"/>
            <a:ext cx="7772400" cy="121855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74E2987-2BBA-27EA-4EB9-9D2042ADA6FB}"/>
              </a:ext>
            </a:extLst>
          </p:cNvPr>
          <p:cNvSpPr txBox="1">
            <a:spLocks/>
          </p:cNvSpPr>
          <p:nvPr/>
        </p:nvSpPr>
        <p:spPr bwMode="auto">
          <a:xfrm>
            <a:off x="4276772" y="4301800"/>
            <a:ext cx="5264621" cy="39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ctr" anchorCtr="0" compatLnSpc="1">
            <a:prstTxWarp prst="textNoShape">
              <a:avLst/>
            </a:prstTxWarp>
          </a:bodyPr>
          <a:lstStyle>
            <a:lvl1pPr marL="717550" indent="-428625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sz="2800" b="1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1pPr>
            <a:lvl2pPr marL="1035050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LucidaGrande" charset="0"/>
              <a:buChar char="↘︎"/>
              <a:tabLst/>
              <a:defRPr sz="18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2pPr>
            <a:lvl3pPr marL="1338263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q"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0">
              <a:buFont typeface="Arial" charset="0"/>
              <a:buNone/>
            </a:pPr>
            <a:r>
              <a:rPr lang="en-US" sz="2000" b="0" dirty="0"/>
              <a:t>Snippet from the </a:t>
            </a:r>
            <a:r>
              <a:rPr lang="en-US" sz="2000" dirty="0"/>
              <a:t>generator</a:t>
            </a:r>
            <a:r>
              <a:rPr lang="en-US" sz="2000" b="0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83480110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255CF-D506-821F-0FCA-DC99C287C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B0C68EE1-0566-9AF1-8EF0-2A71096C7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236123"/>
            <a:ext cx="10801350" cy="1249363"/>
          </a:xfrm>
        </p:spPr>
        <p:txBody>
          <a:bodyPr/>
          <a:lstStyle/>
          <a:p>
            <a:r>
              <a:rPr lang="en-US" sz="4000" dirty="0">
                <a:latin typeface="DIN OT" panose="020B0504020201010104" pitchFamily="34" charset="77"/>
              </a:rPr>
              <a:t>Timeseries Dataset</a:t>
            </a:r>
          </a:p>
        </p:txBody>
      </p:sp>
      <p:sp>
        <p:nvSpPr>
          <p:cNvPr id="10" name="Title 15">
            <a:extLst>
              <a:ext uri="{FF2B5EF4-FFF2-40B4-BE49-F238E27FC236}">
                <a16:creationId xmlns:a16="http://schemas.microsoft.com/office/drawing/2014/main" id="{63A9DD25-DE89-BD74-0DFB-CA6DDB633285}"/>
              </a:ext>
            </a:extLst>
          </p:cNvPr>
          <p:cNvSpPr txBox="1">
            <a:spLocks/>
          </p:cNvSpPr>
          <p:nvPr/>
        </p:nvSpPr>
        <p:spPr>
          <a:xfrm>
            <a:off x="1039812" y="1315904"/>
            <a:ext cx="10365583" cy="468073"/>
          </a:xfrm>
          <a:prstGeom prst="rect">
            <a:avLst/>
          </a:prstGeom>
        </p:spPr>
        <p:txBody>
          <a:bodyPr vert="horz" lIns="0" tIns="0" rIns="91440" bIns="45720" rtlCol="0" anchor="ctr" anchorCtr="0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 i="0" kern="1200" spc="-150">
                <a:solidFill>
                  <a:schemeClr val="accent1"/>
                </a:solidFill>
                <a:latin typeface="+mn-lt"/>
                <a:ea typeface="Helvetica" charset="0"/>
                <a:cs typeface="Helvetica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800" spc="0" dirty="0">
                <a:solidFill>
                  <a:srgbClr val="0070C0"/>
                </a:solidFill>
                <a:latin typeface="DIN OT" panose="020B0504020201010104" pitchFamily="34" charset="77"/>
              </a:rPr>
              <a:t>Timeseries Data Parameters</a:t>
            </a:r>
            <a:endParaRPr lang="en-US" sz="2800" b="0" i="1" spc="0" dirty="0">
              <a:solidFill>
                <a:srgbClr val="0070C0"/>
              </a:solidFill>
              <a:latin typeface="DIN OT" panose="020B0504020201010104" pitchFamily="34" charset="77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784B351-FA41-C829-8E18-0E590C513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827" y="4290971"/>
            <a:ext cx="2496649" cy="1624474"/>
          </a:xfrm>
        </p:spPr>
        <p:txBody>
          <a:bodyPr anchor="ctr"/>
          <a:lstStyle/>
          <a:p>
            <a:pPr marL="288925" indent="0">
              <a:buNone/>
            </a:pPr>
            <a:r>
              <a:rPr lang="en-US" sz="2000" dirty="0"/>
              <a:t>Lookback </a:t>
            </a:r>
            <a:r>
              <a:rPr lang="en-US" sz="2000" b="0" dirty="0"/>
              <a:t>= 6</a:t>
            </a:r>
          </a:p>
          <a:p>
            <a:pPr marL="288925" indent="0">
              <a:buNone/>
            </a:pPr>
            <a:r>
              <a:rPr lang="en-US" sz="2000" dirty="0"/>
              <a:t>Delay </a:t>
            </a:r>
            <a:r>
              <a:rPr lang="en-US" sz="2000" b="0" dirty="0"/>
              <a:t>= 3</a:t>
            </a:r>
          </a:p>
          <a:p>
            <a:pPr marL="288925" indent="0">
              <a:buNone/>
            </a:pPr>
            <a:r>
              <a:rPr lang="en-US" sz="2000" dirty="0"/>
              <a:t>Step </a:t>
            </a:r>
            <a:r>
              <a:rPr lang="en-US" sz="2000" b="0" dirty="0"/>
              <a:t>= 2</a:t>
            </a:r>
            <a:endParaRPr lang="en-US" sz="20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8AAB6B2-19B7-3C83-0CBF-0B321F8F05B4}"/>
              </a:ext>
            </a:extLst>
          </p:cNvPr>
          <p:cNvGrpSpPr/>
          <p:nvPr/>
        </p:nvGrpSpPr>
        <p:grpSpPr>
          <a:xfrm>
            <a:off x="1209133" y="2528914"/>
            <a:ext cx="648928" cy="474560"/>
            <a:chOff x="4147929" y="2863758"/>
            <a:chExt cx="648928" cy="474560"/>
          </a:xfrm>
          <a:noFill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916C98F-2D8F-A227-9639-ACD01F916BC5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Content Placeholder 2">
                  <a:extLst>
                    <a:ext uri="{FF2B5EF4-FFF2-40B4-BE49-F238E27FC236}">
                      <a16:creationId xmlns:a16="http://schemas.microsoft.com/office/drawing/2014/main" id="{23D5EE85-D4DA-AE12-EDB1-B6A99EA1810B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3" name="Content Placeholder 2">
                  <a:extLst>
                    <a:ext uri="{FF2B5EF4-FFF2-40B4-BE49-F238E27FC236}">
                      <a16:creationId xmlns:a16="http://schemas.microsoft.com/office/drawing/2014/main" id="{23D5EE85-D4DA-AE12-EDB1-B6A99EA181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21A05BF8-7139-E8DA-E78D-9A85B91C0339}"/>
              </a:ext>
            </a:extLst>
          </p:cNvPr>
          <p:cNvGrpSpPr/>
          <p:nvPr/>
        </p:nvGrpSpPr>
        <p:grpSpPr>
          <a:xfrm>
            <a:off x="1621981" y="2528914"/>
            <a:ext cx="648928" cy="474560"/>
            <a:chOff x="4147929" y="2863758"/>
            <a:chExt cx="648928" cy="474560"/>
          </a:xfrm>
          <a:noFill/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A1A11097-2369-A7D8-B792-3F8BD551DE4E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Content Placeholder 2">
                  <a:extLst>
                    <a:ext uri="{FF2B5EF4-FFF2-40B4-BE49-F238E27FC236}">
                      <a16:creationId xmlns:a16="http://schemas.microsoft.com/office/drawing/2014/main" id="{8C45FC36-4BAA-8BAE-06C7-A88163F0D3A8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12" name="Content Placeholder 2">
                  <a:extLst>
                    <a:ext uri="{FF2B5EF4-FFF2-40B4-BE49-F238E27FC236}">
                      <a16:creationId xmlns:a16="http://schemas.microsoft.com/office/drawing/2014/main" id="{8C45FC36-4BAA-8BAE-06C7-A88163F0D3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B39E720F-749C-DCDD-5F34-69B0E0B1C51C}"/>
              </a:ext>
            </a:extLst>
          </p:cNvPr>
          <p:cNvGrpSpPr/>
          <p:nvPr/>
        </p:nvGrpSpPr>
        <p:grpSpPr>
          <a:xfrm>
            <a:off x="2034829" y="2526520"/>
            <a:ext cx="648928" cy="474560"/>
            <a:chOff x="4147929" y="2863758"/>
            <a:chExt cx="648928" cy="474560"/>
          </a:xfrm>
          <a:noFill/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8469CDFC-7D04-AB47-7D86-5E2E02D7220C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Content Placeholder 2">
                  <a:extLst>
                    <a:ext uri="{FF2B5EF4-FFF2-40B4-BE49-F238E27FC236}">
                      <a16:creationId xmlns:a16="http://schemas.microsoft.com/office/drawing/2014/main" id="{A5C1C9B0-5654-94E3-0F29-B748CCBFFA2F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15" name="Content Placeholder 2">
                  <a:extLst>
                    <a:ext uri="{FF2B5EF4-FFF2-40B4-BE49-F238E27FC236}">
                      <a16:creationId xmlns:a16="http://schemas.microsoft.com/office/drawing/2014/main" id="{A5C1C9B0-5654-94E3-0F29-B748CCBFFA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1098FC61-A05E-1176-0CC8-7240B10417CD}"/>
              </a:ext>
            </a:extLst>
          </p:cNvPr>
          <p:cNvGrpSpPr/>
          <p:nvPr/>
        </p:nvGrpSpPr>
        <p:grpSpPr>
          <a:xfrm>
            <a:off x="2450141" y="2526355"/>
            <a:ext cx="648928" cy="474560"/>
            <a:chOff x="4147929" y="2863758"/>
            <a:chExt cx="648928" cy="474560"/>
          </a:xfrm>
          <a:noFill/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81FFB141-5255-CE4B-3358-329E35B5F63E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Content Placeholder 2">
                  <a:extLst>
                    <a:ext uri="{FF2B5EF4-FFF2-40B4-BE49-F238E27FC236}">
                      <a16:creationId xmlns:a16="http://schemas.microsoft.com/office/drawing/2014/main" id="{7A343058-4D00-172B-7989-1EB34C349B75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18" name="Content Placeholder 2">
                  <a:extLst>
                    <a:ext uri="{FF2B5EF4-FFF2-40B4-BE49-F238E27FC236}">
                      <a16:creationId xmlns:a16="http://schemas.microsoft.com/office/drawing/2014/main" id="{7A343058-4D00-172B-7989-1EB34C349B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6542904-2E76-6EDD-CF46-7C31BE020746}"/>
              </a:ext>
            </a:extLst>
          </p:cNvPr>
          <p:cNvGrpSpPr/>
          <p:nvPr/>
        </p:nvGrpSpPr>
        <p:grpSpPr>
          <a:xfrm>
            <a:off x="2856129" y="2526563"/>
            <a:ext cx="648928" cy="474560"/>
            <a:chOff x="4147929" y="2863758"/>
            <a:chExt cx="648928" cy="474560"/>
          </a:xfrm>
          <a:noFill/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74E2D663-9A05-243B-4C17-19807BF47082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1" name="Content Placeholder 2">
                  <a:extLst>
                    <a:ext uri="{FF2B5EF4-FFF2-40B4-BE49-F238E27FC236}">
                      <a16:creationId xmlns:a16="http://schemas.microsoft.com/office/drawing/2014/main" id="{EB09C1E1-6598-A0BD-CF5B-427411A2FF1E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21" name="Content Placeholder 2">
                  <a:extLst>
                    <a:ext uri="{FF2B5EF4-FFF2-40B4-BE49-F238E27FC236}">
                      <a16:creationId xmlns:a16="http://schemas.microsoft.com/office/drawing/2014/main" id="{EB09C1E1-6598-A0BD-CF5B-427411A2FF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B268EB4-5A7C-1EA8-1BF4-88978FE75663}"/>
              </a:ext>
            </a:extLst>
          </p:cNvPr>
          <p:cNvGrpSpPr/>
          <p:nvPr/>
        </p:nvGrpSpPr>
        <p:grpSpPr>
          <a:xfrm>
            <a:off x="3262117" y="2526355"/>
            <a:ext cx="648928" cy="474560"/>
            <a:chOff x="4147929" y="2863758"/>
            <a:chExt cx="648928" cy="474560"/>
          </a:xfrm>
          <a:noFill/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B99F920-64EB-E3B7-1F00-AE916F432816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Content Placeholder 2">
                  <a:extLst>
                    <a:ext uri="{FF2B5EF4-FFF2-40B4-BE49-F238E27FC236}">
                      <a16:creationId xmlns:a16="http://schemas.microsoft.com/office/drawing/2014/main" id="{F586342A-CCEC-5AC5-6D47-DF8C64D83DD9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24" name="Content Placeholder 2">
                  <a:extLst>
                    <a:ext uri="{FF2B5EF4-FFF2-40B4-BE49-F238E27FC236}">
                      <a16:creationId xmlns:a16="http://schemas.microsoft.com/office/drawing/2014/main" id="{F586342A-CCEC-5AC5-6D47-DF8C64D83D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C6F6605-6617-4BE8-F087-49FCAB93ADC7}"/>
              </a:ext>
            </a:extLst>
          </p:cNvPr>
          <p:cNvGrpSpPr/>
          <p:nvPr/>
        </p:nvGrpSpPr>
        <p:grpSpPr>
          <a:xfrm>
            <a:off x="3677429" y="2526563"/>
            <a:ext cx="648928" cy="474560"/>
            <a:chOff x="4147929" y="2863758"/>
            <a:chExt cx="648928" cy="474560"/>
          </a:xfrm>
          <a:noFill/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E713783E-FEA0-DBBE-7103-B3362786DF4B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7" name="Content Placeholder 2">
                  <a:extLst>
                    <a:ext uri="{FF2B5EF4-FFF2-40B4-BE49-F238E27FC236}">
                      <a16:creationId xmlns:a16="http://schemas.microsoft.com/office/drawing/2014/main" id="{DA13E96E-C184-8917-9A49-F08B6C1D455C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27" name="Content Placeholder 2">
                  <a:extLst>
                    <a:ext uri="{FF2B5EF4-FFF2-40B4-BE49-F238E27FC236}">
                      <a16:creationId xmlns:a16="http://schemas.microsoft.com/office/drawing/2014/main" id="{DA13E96E-C184-8917-9A49-F08B6C1D45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53BC873-643A-F44A-3D57-5FA9F35FDFF9}"/>
              </a:ext>
            </a:extLst>
          </p:cNvPr>
          <p:cNvGrpSpPr/>
          <p:nvPr/>
        </p:nvGrpSpPr>
        <p:grpSpPr>
          <a:xfrm>
            <a:off x="4091932" y="2526563"/>
            <a:ext cx="648928" cy="474560"/>
            <a:chOff x="4147929" y="2863758"/>
            <a:chExt cx="648928" cy="474560"/>
          </a:xfrm>
          <a:noFill/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Content Placeholder 2">
                  <a:extLst>
                    <a:ext uri="{FF2B5EF4-FFF2-40B4-BE49-F238E27FC236}">
                      <a16:creationId xmlns:a16="http://schemas.microsoft.com/office/drawing/2014/main" id="{708D5272-BE79-C5C2-24D5-69911BBA16F4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30" name="Content Placeholder 2">
                  <a:extLst>
                    <a:ext uri="{FF2B5EF4-FFF2-40B4-BE49-F238E27FC236}">
                      <a16:creationId xmlns:a16="http://schemas.microsoft.com/office/drawing/2014/main" id="{708D5272-BE79-C5C2-24D5-69911BBA16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FF5DAD3F-21D5-D995-516E-A9C6CA5FCFB7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96D94F2-942F-B109-6A37-D97DFEF317FF}"/>
              </a:ext>
            </a:extLst>
          </p:cNvPr>
          <p:cNvGrpSpPr/>
          <p:nvPr/>
        </p:nvGrpSpPr>
        <p:grpSpPr>
          <a:xfrm>
            <a:off x="4498729" y="2526355"/>
            <a:ext cx="648928" cy="474560"/>
            <a:chOff x="4147929" y="2863758"/>
            <a:chExt cx="648928" cy="474560"/>
          </a:xfrm>
          <a:noFill/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" name="Content Placeholder 2">
                  <a:extLst>
                    <a:ext uri="{FF2B5EF4-FFF2-40B4-BE49-F238E27FC236}">
                      <a16:creationId xmlns:a16="http://schemas.microsoft.com/office/drawing/2014/main" id="{640E0A3A-7022-01D7-0BA8-B776A36E9DA1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33" name="Content Placeholder 2">
                  <a:extLst>
                    <a:ext uri="{FF2B5EF4-FFF2-40B4-BE49-F238E27FC236}">
                      <a16:creationId xmlns:a16="http://schemas.microsoft.com/office/drawing/2014/main" id="{640E0A3A-7022-01D7-0BA8-B776A36E9D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299DADEE-14DB-EFC1-CC08-F41302D77E4C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2A7B4D85-F89B-1D40-9611-BFAC75F53DC3}"/>
              </a:ext>
            </a:extLst>
          </p:cNvPr>
          <p:cNvGrpSpPr/>
          <p:nvPr/>
        </p:nvGrpSpPr>
        <p:grpSpPr>
          <a:xfrm>
            <a:off x="4910938" y="2526563"/>
            <a:ext cx="648928" cy="474560"/>
            <a:chOff x="4147929" y="2863758"/>
            <a:chExt cx="648928" cy="474560"/>
          </a:xfrm>
          <a:noFill/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F354BB63-0A41-4328-F3A3-7E0168D4E221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6" name="Content Placeholder 2">
                  <a:extLst>
                    <a:ext uri="{FF2B5EF4-FFF2-40B4-BE49-F238E27FC236}">
                      <a16:creationId xmlns:a16="http://schemas.microsoft.com/office/drawing/2014/main" id="{1C61DFB0-61F8-312D-CE45-5305B8B38B95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36" name="Content Placeholder 2">
                  <a:extLst>
                    <a:ext uri="{FF2B5EF4-FFF2-40B4-BE49-F238E27FC236}">
                      <a16:creationId xmlns:a16="http://schemas.microsoft.com/office/drawing/2014/main" id="{1C61DFB0-61F8-312D-CE45-5305B8B38B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D9548A73-E580-E399-956F-5FAB7F165372}"/>
              </a:ext>
            </a:extLst>
          </p:cNvPr>
          <p:cNvGrpSpPr/>
          <p:nvPr/>
        </p:nvGrpSpPr>
        <p:grpSpPr>
          <a:xfrm>
            <a:off x="5318096" y="2526563"/>
            <a:ext cx="648928" cy="474560"/>
            <a:chOff x="4147929" y="2863758"/>
            <a:chExt cx="648928" cy="474560"/>
          </a:xfrm>
          <a:noFill/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52153802-E60D-5462-D962-B214D4EC5C7A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9" name="Content Placeholder 2">
                  <a:extLst>
                    <a:ext uri="{FF2B5EF4-FFF2-40B4-BE49-F238E27FC236}">
                      <a16:creationId xmlns:a16="http://schemas.microsoft.com/office/drawing/2014/main" id="{AE4B2EAF-90A4-4D8D-9701-30D4ADD89A2E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39" name="Content Placeholder 2">
                  <a:extLst>
                    <a:ext uri="{FF2B5EF4-FFF2-40B4-BE49-F238E27FC236}">
                      <a16:creationId xmlns:a16="http://schemas.microsoft.com/office/drawing/2014/main" id="{AE4B2EAF-90A4-4D8D-9701-30D4ADD89A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2B729B4B-E38B-CB09-367A-EE6A0C08F855}"/>
              </a:ext>
            </a:extLst>
          </p:cNvPr>
          <p:cNvGrpSpPr/>
          <p:nvPr/>
        </p:nvGrpSpPr>
        <p:grpSpPr>
          <a:xfrm>
            <a:off x="5725254" y="2526563"/>
            <a:ext cx="648928" cy="474560"/>
            <a:chOff x="4147929" y="2863758"/>
            <a:chExt cx="648928" cy="474560"/>
          </a:xfrm>
          <a:noFill/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3D0FE9E0-FDDD-C1F9-D64B-0549F11EA8C6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FFD3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Content Placeholder 2">
                  <a:extLst>
                    <a:ext uri="{FF2B5EF4-FFF2-40B4-BE49-F238E27FC236}">
                      <a16:creationId xmlns:a16="http://schemas.microsoft.com/office/drawing/2014/main" id="{C3960739-B683-54BB-9AE4-527FDD39DCDA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42" name="Content Placeholder 2">
                  <a:extLst>
                    <a:ext uri="{FF2B5EF4-FFF2-40B4-BE49-F238E27FC236}">
                      <a16:creationId xmlns:a16="http://schemas.microsoft.com/office/drawing/2014/main" id="{C3960739-B683-54BB-9AE4-527FDD39DC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81B8403A-93BD-6E25-5C15-C78406BED174}"/>
              </a:ext>
            </a:extLst>
          </p:cNvPr>
          <p:cNvGrpSpPr/>
          <p:nvPr/>
        </p:nvGrpSpPr>
        <p:grpSpPr>
          <a:xfrm>
            <a:off x="6132412" y="2526563"/>
            <a:ext cx="648928" cy="474560"/>
            <a:chOff x="4147929" y="2863758"/>
            <a:chExt cx="648928" cy="474560"/>
          </a:xfrm>
          <a:noFill/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5" name="Content Placeholder 2">
                  <a:extLst>
                    <a:ext uri="{FF2B5EF4-FFF2-40B4-BE49-F238E27FC236}">
                      <a16:creationId xmlns:a16="http://schemas.microsoft.com/office/drawing/2014/main" id="{D2E39560-EE27-87D8-87F9-A5994B6EEEA2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45" name="Content Placeholder 2">
                  <a:extLst>
                    <a:ext uri="{FF2B5EF4-FFF2-40B4-BE49-F238E27FC236}">
                      <a16:creationId xmlns:a16="http://schemas.microsoft.com/office/drawing/2014/main" id="{D2E39560-EE27-87D8-87F9-A5994B6EEE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A77A78D9-F23D-E56A-B91C-C08D49DC91B6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5163DAE1-31A3-4E78-308C-00CB1F4BD9D6}"/>
              </a:ext>
            </a:extLst>
          </p:cNvPr>
          <p:cNvGrpSpPr/>
          <p:nvPr/>
        </p:nvGrpSpPr>
        <p:grpSpPr>
          <a:xfrm>
            <a:off x="6544440" y="2526563"/>
            <a:ext cx="648928" cy="474560"/>
            <a:chOff x="4147929" y="2863758"/>
            <a:chExt cx="648928" cy="474560"/>
          </a:xfrm>
          <a:noFill/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8" name="Content Placeholder 2">
                  <a:extLst>
                    <a:ext uri="{FF2B5EF4-FFF2-40B4-BE49-F238E27FC236}">
                      <a16:creationId xmlns:a16="http://schemas.microsoft.com/office/drawing/2014/main" id="{413ECF99-5BB0-1D7D-D2A4-64F48132D3FB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48" name="Content Placeholder 2">
                  <a:extLst>
                    <a:ext uri="{FF2B5EF4-FFF2-40B4-BE49-F238E27FC236}">
                      <a16:creationId xmlns:a16="http://schemas.microsoft.com/office/drawing/2014/main" id="{413ECF99-5BB0-1D7D-D2A4-64F48132D3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809CE09E-B3CC-BEA6-0E34-5C06DD49F940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C488E45A-3592-0107-EBBF-B68FB73A66B0}"/>
              </a:ext>
            </a:extLst>
          </p:cNvPr>
          <p:cNvGrpSpPr/>
          <p:nvPr/>
        </p:nvGrpSpPr>
        <p:grpSpPr>
          <a:xfrm>
            <a:off x="6956456" y="2526355"/>
            <a:ext cx="648928" cy="474560"/>
            <a:chOff x="4147929" y="2863758"/>
            <a:chExt cx="648928" cy="474560"/>
          </a:xfrm>
          <a:noFill/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1" name="Content Placeholder 2">
                  <a:extLst>
                    <a:ext uri="{FF2B5EF4-FFF2-40B4-BE49-F238E27FC236}">
                      <a16:creationId xmlns:a16="http://schemas.microsoft.com/office/drawing/2014/main" id="{FDD78404-A06E-F8FA-1614-83B3F666F9DB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51" name="Content Placeholder 2">
                  <a:extLst>
                    <a:ext uri="{FF2B5EF4-FFF2-40B4-BE49-F238E27FC236}">
                      <a16:creationId xmlns:a16="http://schemas.microsoft.com/office/drawing/2014/main" id="{FDD78404-A06E-F8FA-1614-83B3F666F9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DD93B722-08A6-6F8B-B5A3-B68AFFCDD058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03F2C6F-0B80-EB1B-3F3B-72E6F0B9C4FD}"/>
              </a:ext>
            </a:extLst>
          </p:cNvPr>
          <p:cNvSpPr txBox="1">
            <a:spLocks/>
          </p:cNvSpPr>
          <p:nvPr/>
        </p:nvSpPr>
        <p:spPr bwMode="auto">
          <a:xfrm>
            <a:off x="1092219" y="1868524"/>
            <a:ext cx="2534148" cy="39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t" anchorCtr="0" compatLnSpc="1">
            <a:prstTxWarp prst="textNoShape">
              <a:avLst/>
            </a:prstTxWarp>
          </a:bodyPr>
          <a:lstStyle>
            <a:lvl1pPr marL="717550" indent="-428625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sz="2800" b="1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1pPr>
            <a:lvl2pPr marL="1035050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LucidaGrande" charset="0"/>
              <a:buChar char="↘︎"/>
              <a:tabLst/>
              <a:defRPr sz="18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2pPr>
            <a:lvl3pPr marL="1338263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q"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0">
              <a:buFont typeface="Arial" charset="0"/>
              <a:buNone/>
            </a:pPr>
            <a:r>
              <a:rPr lang="en-US" sz="1600" dirty="0">
                <a:solidFill>
                  <a:srgbClr val="00A5D3"/>
                </a:solidFill>
              </a:rPr>
              <a:t>Sample 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710DDB-E601-2EB5-E0C2-4C1AB419EEF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374552" y="4696891"/>
            <a:ext cx="7772400" cy="121855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B4D3F27-2B20-DD14-E498-ADAD0A5CADBD}"/>
              </a:ext>
            </a:extLst>
          </p:cNvPr>
          <p:cNvSpPr txBox="1">
            <a:spLocks/>
          </p:cNvSpPr>
          <p:nvPr/>
        </p:nvSpPr>
        <p:spPr bwMode="auto">
          <a:xfrm>
            <a:off x="4276772" y="4301800"/>
            <a:ext cx="5264621" cy="39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ctr" anchorCtr="0" compatLnSpc="1">
            <a:prstTxWarp prst="textNoShape">
              <a:avLst/>
            </a:prstTxWarp>
          </a:bodyPr>
          <a:lstStyle>
            <a:lvl1pPr marL="717550" indent="-428625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sz="2800" b="1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1pPr>
            <a:lvl2pPr marL="1035050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LucidaGrande" charset="0"/>
              <a:buChar char="↘︎"/>
              <a:tabLst/>
              <a:defRPr sz="18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2pPr>
            <a:lvl3pPr marL="1338263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q"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0">
              <a:buFont typeface="Arial" charset="0"/>
              <a:buNone/>
            </a:pPr>
            <a:r>
              <a:rPr lang="en-US" sz="2000" b="0" dirty="0"/>
              <a:t>Snippet from the </a:t>
            </a:r>
            <a:r>
              <a:rPr lang="en-US" sz="2000" dirty="0"/>
              <a:t>generator</a:t>
            </a:r>
            <a:r>
              <a:rPr lang="en-US" sz="2000" b="0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35675357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B45BF-9B84-CFD8-ED52-A83E6975B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B50DD58B-3EFF-CF19-C934-F2254EF73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236123"/>
            <a:ext cx="10801350" cy="1249363"/>
          </a:xfrm>
        </p:spPr>
        <p:txBody>
          <a:bodyPr/>
          <a:lstStyle/>
          <a:p>
            <a:r>
              <a:rPr lang="en-US" sz="4000" dirty="0">
                <a:latin typeface="DIN OT" panose="020B0504020201010104" pitchFamily="34" charset="77"/>
              </a:rPr>
              <a:t>Timeseries Dataset</a:t>
            </a:r>
          </a:p>
        </p:txBody>
      </p:sp>
      <p:sp>
        <p:nvSpPr>
          <p:cNvPr id="10" name="Title 15">
            <a:extLst>
              <a:ext uri="{FF2B5EF4-FFF2-40B4-BE49-F238E27FC236}">
                <a16:creationId xmlns:a16="http://schemas.microsoft.com/office/drawing/2014/main" id="{0B962900-A3D2-A68D-CF67-045E4718D426}"/>
              </a:ext>
            </a:extLst>
          </p:cNvPr>
          <p:cNvSpPr txBox="1">
            <a:spLocks/>
          </p:cNvSpPr>
          <p:nvPr/>
        </p:nvSpPr>
        <p:spPr>
          <a:xfrm>
            <a:off x="1039812" y="1315904"/>
            <a:ext cx="10365583" cy="468073"/>
          </a:xfrm>
          <a:prstGeom prst="rect">
            <a:avLst/>
          </a:prstGeom>
        </p:spPr>
        <p:txBody>
          <a:bodyPr vert="horz" lIns="0" tIns="0" rIns="91440" bIns="45720" rtlCol="0" anchor="ctr" anchorCtr="0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 i="0" kern="1200" spc="-150">
                <a:solidFill>
                  <a:schemeClr val="accent1"/>
                </a:solidFill>
                <a:latin typeface="+mn-lt"/>
                <a:ea typeface="Helvetica" charset="0"/>
                <a:cs typeface="Helvetica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800" spc="0" dirty="0">
                <a:solidFill>
                  <a:srgbClr val="0070C0"/>
                </a:solidFill>
                <a:latin typeface="DIN OT" panose="020B0504020201010104" pitchFamily="34" charset="77"/>
              </a:rPr>
              <a:t>Timeseries Data Parameters</a:t>
            </a:r>
            <a:endParaRPr lang="en-US" sz="2800" b="0" i="1" spc="0" dirty="0">
              <a:solidFill>
                <a:srgbClr val="0070C0"/>
              </a:solidFill>
              <a:latin typeface="DIN OT" panose="020B0504020201010104" pitchFamily="34" charset="77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01DF26B-C9AE-6D3F-FE38-9FDF60422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096" y="4384549"/>
            <a:ext cx="6384278" cy="1753604"/>
          </a:xfrm>
        </p:spPr>
        <p:txBody>
          <a:bodyPr/>
          <a:lstStyle/>
          <a:p>
            <a:pPr marL="288925" indent="0">
              <a:buNone/>
            </a:pPr>
            <a:r>
              <a:rPr lang="en-US" sz="1600" dirty="0"/>
              <a:t>Ahead </a:t>
            </a:r>
            <a:r>
              <a:rPr lang="en-US" sz="1600" b="0" dirty="0"/>
              <a:t>– How far into the future the target is </a:t>
            </a:r>
            <a:r>
              <a:rPr lang="en-US" sz="1600" b="0" dirty="0" err="1"/>
              <a:t>wrt</a:t>
            </a:r>
            <a:r>
              <a:rPr lang="en-US" sz="1600" b="0" dirty="0"/>
              <a:t> sample</a:t>
            </a:r>
            <a:endParaRPr lang="en-US" sz="1600" dirty="0"/>
          </a:p>
          <a:p>
            <a:pPr marL="288925" indent="0">
              <a:buNone/>
            </a:pPr>
            <a:r>
              <a:rPr lang="en-US" sz="1600" dirty="0"/>
              <a:t>Sequence Length </a:t>
            </a:r>
            <a:r>
              <a:rPr lang="en-US" sz="1600" b="0" dirty="0"/>
              <a:t>– Length of the sample used as predictor</a:t>
            </a:r>
          </a:p>
          <a:p>
            <a:pPr marL="288925" indent="0">
              <a:buNone/>
            </a:pPr>
            <a:r>
              <a:rPr lang="en-US" sz="1600" dirty="0"/>
              <a:t>Sampling Rate </a:t>
            </a:r>
            <a:r>
              <a:rPr lang="en-US" sz="1600" b="0" dirty="0"/>
              <a:t>– Time step between values within the sample</a:t>
            </a:r>
          </a:p>
          <a:p>
            <a:pPr marL="288925" indent="0">
              <a:buNone/>
            </a:pPr>
            <a:r>
              <a:rPr lang="en-US" sz="1600" dirty="0"/>
              <a:t>Sequence Stride </a:t>
            </a:r>
            <a:r>
              <a:rPr lang="en-US" sz="1600" b="0" dirty="0"/>
              <a:t>– Time difference between consecutive samples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D4D7B5D-0FEC-05DE-2507-C461577B69DD}"/>
              </a:ext>
            </a:extLst>
          </p:cNvPr>
          <p:cNvGrpSpPr/>
          <p:nvPr/>
        </p:nvGrpSpPr>
        <p:grpSpPr>
          <a:xfrm>
            <a:off x="1209133" y="2528914"/>
            <a:ext cx="648928" cy="474560"/>
            <a:chOff x="4147929" y="2863758"/>
            <a:chExt cx="648928" cy="4745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7D16D9D-3F20-A9C1-50ED-DD7D4ACB29DC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Content Placeholder 2">
                  <a:extLst>
                    <a:ext uri="{FF2B5EF4-FFF2-40B4-BE49-F238E27FC236}">
                      <a16:creationId xmlns:a16="http://schemas.microsoft.com/office/drawing/2014/main" id="{45B15388-58B9-B720-E66E-003EDFD73916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3" name="Content Placeholder 2">
                  <a:extLst>
                    <a:ext uri="{FF2B5EF4-FFF2-40B4-BE49-F238E27FC236}">
                      <a16:creationId xmlns:a16="http://schemas.microsoft.com/office/drawing/2014/main" id="{45B15388-58B9-B720-E66E-003EDFD739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9DD8526-48F3-B846-511F-3BD9CBA4710E}"/>
              </a:ext>
            </a:extLst>
          </p:cNvPr>
          <p:cNvGrpSpPr/>
          <p:nvPr/>
        </p:nvGrpSpPr>
        <p:grpSpPr>
          <a:xfrm>
            <a:off x="1621981" y="2528914"/>
            <a:ext cx="648928" cy="474560"/>
            <a:chOff x="4147929" y="2863758"/>
            <a:chExt cx="648928" cy="47456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26D83240-33A7-59F7-477F-3D87DF0092C9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Content Placeholder 2">
                  <a:extLst>
                    <a:ext uri="{FF2B5EF4-FFF2-40B4-BE49-F238E27FC236}">
                      <a16:creationId xmlns:a16="http://schemas.microsoft.com/office/drawing/2014/main" id="{E1E1A31D-79E1-0909-4855-0B950B505DFF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12" name="Content Placeholder 2">
                  <a:extLst>
                    <a:ext uri="{FF2B5EF4-FFF2-40B4-BE49-F238E27FC236}">
                      <a16:creationId xmlns:a16="http://schemas.microsoft.com/office/drawing/2014/main" id="{E1E1A31D-79E1-0909-4855-0B950B505D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99184FC-35C7-3960-310A-0F45C6309306}"/>
              </a:ext>
            </a:extLst>
          </p:cNvPr>
          <p:cNvGrpSpPr/>
          <p:nvPr/>
        </p:nvGrpSpPr>
        <p:grpSpPr>
          <a:xfrm>
            <a:off x="2034829" y="2526520"/>
            <a:ext cx="648928" cy="474560"/>
            <a:chOff x="4147929" y="2863758"/>
            <a:chExt cx="648928" cy="47456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2D270B1-A911-3B9C-A018-F61928D0720E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Content Placeholder 2">
                  <a:extLst>
                    <a:ext uri="{FF2B5EF4-FFF2-40B4-BE49-F238E27FC236}">
                      <a16:creationId xmlns:a16="http://schemas.microsoft.com/office/drawing/2014/main" id="{C11CE2D4-E6E8-12E4-7D6E-D128BF2EA3B8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15" name="Content Placeholder 2">
                  <a:extLst>
                    <a:ext uri="{FF2B5EF4-FFF2-40B4-BE49-F238E27FC236}">
                      <a16:creationId xmlns:a16="http://schemas.microsoft.com/office/drawing/2014/main" id="{C11CE2D4-E6E8-12E4-7D6E-D128BF2EA3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A2A8485-9166-8200-2154-B654174843D1}"/>
              </a:ext>
            </a:extLst>
          </p:cNvPr>
          <p:cNvGrpSpPr/>
          <p:nvPr/>
        </p:nvGrpSpPr>
        <p:grpSpPr>
          <a:xfrm>
            <a:off x="2450141" y="2526355"/>
            <a:ext cx="648928" cy="474560"/>
            <a:chOff x="4147929" y="2863758"/>
            <a:chExt cx="648928" cy="474560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03A6AA7-8CAD-3832-05C9-B69D7B991F48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Content Placeholder 2">
                  <a:extLst>
                    <a:ext uri="{FF2B5EF4-FFF2-40B4-BE49-F238E27FC236}">
                      <a16:creationId xmlns:a16="http://schemas.microsoft.com/office/drawing/2014/main" id="{455EE359-6EEC-D3CD-9F90-E449793EBE1B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18" name="Content Placeholder 2">
                  <a:extLst>
                    <a:ext uri="{FF2B5EF4-FFF2-40B4-BE49-F238E27FC236}">
                      <a16:creationId xmlns:a16="http://schemas.microsoft.com/office/drawing/2014/main" id="{455EE359-6EEC-D3CD-9F90-E449793EBE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BFB76C49-64C0-31B9-B49A-815B475646E7}"/>
              </a:ext>
            </a:extLst>
          </p:cNvPr>
          <p:cNvGrpSpPr/>
          <p:nvPr/>
        </p:nvGrpSpPr>
        <p:grpSpPr>
          <a:xfrm>
            <a:off x="2856129" y="2526563"/>
            <a:ext cx="648928" cy="474560"/>
            <a:chOff x="4147929" y="2863758"/>
            <a:chExt cx="648928" cy="474560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2DD4480F-7089-8255-2F75-33BE6CE64641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1" name="Content Placeholder 2">
                  <a:extLst>
                    <a:ext uri="{FF2B5EF4-FFF2-40B4-BE49-F238E27FC236}">
                      <a16:creationId xmlns:a16="http://schemas.microsoft.com/office/drawing/2014/main" id="{422498A5-C380-6AB0-F011-CB574D6150E6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21" name="Content Placeholder 2">
                  <a:extLst>
                    <a:ext uri="{FF2B5EF4-FFF2-40B4-BE49-F238E27FC236}">
                      <a16:creationId xmlns:a16="http://schemas.microsoft.com/office/drawing/2014/main" id="{422498A5-C380-6AB0-F011-CB574D6150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5263357-4A6D-09FF-5CF5-88083195A279}"/>
              </a:ext>
            </a:extLst>
          </p:cNvPr>
          <p:cNvGrpSpPr/>
          <p:nvPr/>
        </p:nvGrpSpPr>
        <p:grpSpPr>
          <a:xfrm>
            <a:off x="3262117" y="2526355"/>
            <a:ext cx="648928" cy="474560"/>
            <a:chOff x="4147929" y="2863758"/>
            <a:chExt cx="648928" cy="474560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F1DF4D7-2508-363B-8A8A-3E357813487B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Content Placeholder 2">
                  <a:extLst>
                    <a:ext uri="{FF2B5EF4-FFF2-40B4-BE49-F238E27FC236}">
                      <a16:creationId xmlns:a16="http://schemas.microsoft.com/office/drawing/2014/main" id="{1E04931A-94BD-9714-50C8-B599EA588CA0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24" name="Content Placeholder 2">
                  <a:extLst>
                    <a:ext uri="{FF2B5EF4-FFF2-40B4-BE49-F238E27FC236}">
                      <a16:creationId xmlns:a16="http://schemas.microsoft.com/office/drawing/2014/main" id="{1E04931A-94BD-9714-50C8-B599EA588C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8C8C7C14-A2CF-2650-B263-C619ADE0113F}"/>
              </a:ext>
            </a:extLst>
          </p:cNvPr>
          <p:cNvGrpSpPr/>
          <p:nvPr/>
        </p:nvGrpSpPr>
        <p:grpSpPr>
          <a:xfrm>
            <a:off x="3677429" y="2526563"/>
            <a:ext cx="648928" cy="474560"/>
            <a:chOff x="4147929" y="2863758"/>
            <a:chExt cx="648928" cy="474560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D82A54C8-CED1-47D0-6CAC-94485A7F3387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7" name="Content Placeholder 2">
                  <a:extLst>
                    <a:ext uri="{FF2B5EF4-FFF2-40B4-BE49-F238E27FC236}">
                      <a16:creationId xmlns:a16="http://schemas.microsoft.com/office/drawing/2014/main" id="{8C0DDD8F-2DD5-1AE4-B99F-A55264632A08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27" name="Content Placeholder 2">
                  <a:extLst>
                    <a:ext uri="{FF2B5EF4-FFF2-40B4-BE49-F238E27FC236}">
                      <a16:creationId xmlns:a16="http://schemas.microsoft.com/office/drawing/2014/main" id="{8C0DDD8F-2DD5-1AE4-B99F-A55264632A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2F19C8A1-F3AF-EB4E-289D-5B928001D6A5}"/>
              </a:ext>
            </a:extLst>
          </p:cNvPr>
          <p:cNvGrpSpPr/>
          <p:nvPr/>
        </p:nvGrpSpPr>
        <p:grpSpPr>
          <a:xfrm>
            <a:off x="4091932" y="2526563"/>
            <a:ext cx="648928" cy="474560"/>
            <a:chOff x="4147929" y="2863758"/>
            <a:chExt cx="648928" cy="47456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Content Placeholder 2">
                  <a:extLst>
                    <a:ext uri="{FF2B5EF4-FFF2-40B4-BE49-F238E27FC236}">
                      <a16:creationId xmlns:a16="http://schemas.microsoft.com/office/drawing/2014/main" id="{6E20A720-1C32-5BAE-5CB0-BD94892A265C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30" name="Content Placeholder 2">
                  <a:extLst>
                    <a:ext uri="{FF2B5EF4-FFF2-40B4-BE49-F238E27FC236}">
                      <a16:creationId xmlns:a16="http://schemas.microsoft.com/office/drawing/2014/main" id="{6E20A720-1C32-5BAE-5CB0-BD94892A26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A80364B3-355A-8F37-8DA6-FDF2D044600F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77E4C788-EF35-0FE1-A3B7-24D4889FADBB}"/>
              </a:ext>
            </a:extLst>
          </p:cNvPr>
          <p:cNvGrpSpPr/>
          <p:nvPr/>
        </p:nvGrpSpPr>
        <p:grpSpPr>
          <a:xfrm>
            <a:off x="4498729" y="2526355"/>
            <a:ext cx="648928" cy="474560"/>
            <a:chOff x="4147929" y="2863758"/>
            <a:chExt cx="648928" cy="47456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" name="Content Placeholder 2">
                  <a:extLst>
                    <a:ext uri="{FF2B5EF4-FFF2-40B4-BE49-F238E27FC236}">
                      <a16:creationId xmlns:a16="http://schemas.microsoft.com/office/drawing/2014/main" id="{9E84219B-0C3C-818D-2563-3FE88520C22C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33" name="Content Placeholder 2">
                  <a:extLst>
                    <a:ext uri="{FF2B5EF4-FFF2-40B4-BE49-F238E27FC236}">
                      <a16:creationId xmlns:a16="http://schemas.microsoft.com/office/drawing/2014/main" id="{9E84219B-0C3C-818D-2563-3FE88520C2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73CAB476-E961-FB21-F632-20BCD2F79991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08F0CA54-296B-16A9-4A19-46163CEB0CA5}"/>
              </a:ext>
            </a:extLst>
          </p:cNvPr>
          <p:cNvGrpSpPr/>
          <p:nvPr/>
        </p:nvGrpSpPr>
        <p:grpSpPr>
          <a:xfrm>
            <a:off x="4910938" y="2526563"/>
            <a:ext cx="648928" cy="474560"/>
            <a:chOff x="4147929" y="2863758"/>
            <a:chExt cx="648928" cy="47456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6" name="Content Placeholder 2">
                  <a:extLst>
                    <a:ext uri="{FF2B5EF4-FFF2-40B4-BE49-F238E27FC236}">
                      <a16:creationId xmlns:a16="http://schemas.microsoft.com/office/drawing/2014/main" id="{7201B586-7F9D-4F11-E586-7ECF873261C1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36" name="Content Placeholder 2">
                  <a:extLst>
                    <a:ext uri="{FF2B5EF4-FFF2-40B4-BE49-F238E27FC236}">
                      <a16:creationId xmlns:a16="http://schemas.microsoft.com/office/drawing/2014/main" id="{7201B586-7F9D-4F11-E586-7ECF873261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C456FB6D-9866-2AD0-BE35-E3BD95F30EF6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4817E454-FD66-8992-2864-2806DAE6CC43}"/>
              </a:ext>
            </a:extLst>
          </p:cNvPr>
          <p:cNvGrpSpPr/>
          <p:nvPr/>
        </p:nvGrpSpPr>
        <p:grpSpPr>
          <a:xfrm>
            <a:off x="5318096" y="2526563"/>
            <a:ext cx="648928" cy="474560"/>
            <a:chOff x="4147929" y="2863758"/>
            <a:chExt cx="648928" cy="47456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9" name="Content Placeholder 2">
                  <a:extLst>
                    <a:ext uri="{FF2B5EF4-FFF2-40B4-BE49-F238E27FC236}">
                      <a16:creationId xmlns:a16="http://schemas.microsoft.com/office/drawing/2014/main" id="{CC9D3B0D-9FCD-9D66-4FA9-AA7327B6EEBC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39" name="Content Placeholder 2">
                  <a:extLst>
                    <a:ext uri="{FF2B5EF4-FFF2-40B4-BE49-F238E27FC236}">
                      <a16:creationId xmlns:a16="http://schemas.microsoft.com/office/drawing/2014/main" id="{CC9D3B0D-9FCD-9D66-4FA9-AA7327B6EE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C6A4E538-0DA9-F136-422C-61A3A9163A11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F65FE14C-0224-8DBC-3E92-8CC4E4B2E3D0}"/>
              </a:ext>
            </a:extLst>
          </p:cNvPr>
          <p:cNvGrpSpPr/>
          <p:nvPr/>
        </p:nvGrpSpPr>
        <p:grpSpPr>
          <a:xfrm>
            <a:off x="5725254" y="2526563"/>
            <a:ext cx="648928" cy="474560"/>
            <a:chOff x="4147929" y="2863758"/>
            <a:chExt cx="648928" cy="474560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DBE92D44-060B-96D6-27A4-21B12C8AB959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FFD3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Content Placeholder 2">
                  <a:extLst>
                    <a:ext uri="{FF2B5EF4-FFF2-40B4-BE49-F238E27FC236}">
                      <a16:creationId xmlns:a16="http://schemas.microsoft.com/office/drawing/2014/main" id="{B892A38A-F3BB-69EB-3CA7-CB5078AC1667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42" name="Content Placeholder 2">
                  <a:extLst>
                    <a:ext uri="{FF2B5EF4-FFF2-40B4-BE49-F238E27FC236}">
                      <a16:creationId xmlns:a16="http://schemas.microsoft.com/office/drawing/2014/main" id="{B892A38A-F3BB-69EB-3CA7-CB5078AC16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0BF6728E-CD06-ACE6-9644-8026C8A7CEAE}"/>
              </a:ext>
            </a:extLst>
          </p:cNvPr>
          <p:cNvGrpSpPr/>
          <p:nvPr/>
        </p:nvGrpSpPr>
        <p:grpSpPr>
          <a:xfrm>
            <a:off x="6132412" y="2526563"/>
            <a:ext cx="648928" cy="474560"/>
            <a:chOff x="4147929" y="2863758"/>
            <a:chExt cx="648928" cy="47456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5" name="Content Placeholder 2">
                  <a:extLst>
                    <a:ext uri="{FF2B5EF4-FFF2-40B4-BE49-F238E27FC236}">
                      <a16:creationId xmlns:a16="http://schemas.microsoft.com/office/drawing/2014/main" id="{A651BF67-A830-1ED8-BDE6-D7DE2DF9755D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45" name="Content Placeholder 2">
                  <a:extLst>
                    <a:ext uri="{FF2B5EF4-FFF2-40B4-BE49-F238E27FC236}">
                      <a16:creationId xmlns:a16="http://schemas.microsoft.com/office/drawing/2014/main" id="{A651BF67-A830-1ED8-BDE6-D7DE2DF975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2AAF8C16-9DEA-5BD2-0B6F-73FBFFF7E26E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1A14DE6-84EB-3F8D-5866-D061D4BEAF89}"/>
              </a:ext>
            </a:extLst>
          </p:cNvPr>
          <p:cNvGrpSpPr/>
          <p:nvPr/>
        </p:nvGrpSpPr>
        <p:grpSpPr>
          <a:xfrm>
            <a:off x="6544440" y="2526563"/>
            <a:ext cx="648928" cy="474560"/>
            <a:chOff x="4147929" y="2863758"/>
            <a:chExt cx="648928" cy="47456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8" name="Content Placeholder 2">
                  <a:extLst>
                    <a:ext uri="{FF2B5EF4-FFF2-40B4-BE49-F238E27FC236}">
                      <a16:creationId xmlns:a16="http://schemas.microsoft.com/office/drawing/2014/main" id="{9B8B5626-5DCA-D250-15D4-525E6FFADD29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48" name="Content Placeholder 2">
                  <a:extLst>
                    <a:ext uri="{FF2B5EF4-FFF2-40B4-BE49-F238E27FC236}">
                      <a16:creationId xmlns:a16="http://schemas.microsoft.com/office/drawing/2014/main" id="{9B8B5626-5DCA-D250-15D4-525E6FFADD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849283A3-5D5E-955E-0D87-80E62C359F7B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8CAFE9B8-1FF6-B660-99A5-65515F772DFC}"/>
              </a:ext>
            </a:extLst>
          </p:cNvPr>
          <p:cNvGrpSpPr/>
          <p:nvPr/>
        </p:nvGrpSpPr>
        <p:grpSpPr>
          <a:xfrm>
            <a:off x="6956456" y="2526355"/>
            <a:ext cx="648928" cy="474560"/>
            <a:chOff x="4147929" y="2863758"/>
            <a:chExt cx="648928" cy="47456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1" name="Content Placeholder 2">
                  <a:extLst>
                    <a:ext uri="{FF2B5EF4-FFF2-40B4-BE49-F238E27FC236}">
                      <a16:creationId xmlns:a16="http://schemas.microsoft.com/office/drawing/2014/main" id="{B3B313E8-4656-C8BC-80EE-01E67A637760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51" name="Content Placeholder 2">
                  <a:extLst>
                    <a:ext uri="{FF2B5EF4-FFF2-40B4-BE49-F238E27FC236}">
                      <a16:creationId xmlns:a16="http://schemas.microsoft.com/office/drawing/2014/main" id="{B3B313E8-4656-C8BC-80EE-01E67A6377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29C06749-AE24-B4E7-C576-FD2C739DA5B6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4" name="Content Placeholder 2">
            <a:extLst>
              <a:ext uri="{FF2B5EF4-FFF2-40B4-BE49-F238E27FC236}">
                <a16:creationId xmlns:a16="http://schemas.microsoft.com/office/drawing/2014/main" id="{1D1F4FD5-0768-0472-12B8-63D5E88C69B8}"/>
              </a:ext>
            </a:extLst>
          </p:cNvPr>
          <p:cNvSpPr txBox="1">
            <a:spLocks/>
          </p:cNvSpPr>
          <p:nvPr/>
        </p:nvSpPr>
        <p:spPr bwMode="auto">
          <a:xfrm>
            <a:off x="1092219" y="2067858"/>
            <a:ext cx="2534148" cy="39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t" anchorCtr="0" compatLnSpc="1">
            <a:prstTxWarp prst="textNoShape">
              <a:avLst/>
            </a:prstTxWarp>
          </a:bodyPr>
          <a:lstStyle>
            <a:lvl1pPr marL="717550" indent="-428625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sz="2800" b="1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1pPr>
            <a:lvl2pPr marL="1035050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LucidaGrande" charset="0"/>
              <a:buChar char="↘︎"/>
              <a:tabLst/>
              <a:defRPr sz="18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2pPr>
            <a:lvl3pPr marL="1338263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q"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0">
              <a:buFont typeface="Arial" charset="0"/>
              <a:buNone/>
            </a:pPr>
            <a:r>
              <a:rPr lang="en-US" sz="1600" dirty="0">
                <a:solidFill>
                  <a:srgbClr val="00A5D3"/>
                </a:solidFill>
              </a:rPr>
              <a:t>Sample</a:t>
            </a:r>
          </a:p>
        </p:txBody>
      </p:sp>
      <p:sp>
        <p:nvSpPr>
          <p:cNvPr id="175" name="Content Placeholder 2">
            <a:extLst>
              <a:ext uri="{FF2B5EF4-FFF2-40B4-BE49-F238E27FC236}">
                <a16:creationId xmlns:a16="http://schemas.microsoft.com/office/drawing/2014/main" id="{168F52D8-A515-5CB1-F8F2-076C6753AE9B}"/>
              </a:ext>
            </a:extLst>
          </p:cNvPr>
          <p:cNvSpPr txBox="1">
            <a:spLocks/>
          </p:cNvSpPr>
          <p:nvPr/>
        </p:nvSpPr>
        <p:spPr bwMode="auto">
          <a:xfrm>
            <a:off x="1635059" y="3340268"/>
            <a:ext cx="2432441" cy="39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t" anchorCtr="0" compatLnSpc="1">
            <a:prstTxWarp prst="textNoShape">
              <a:avLst/>
            </a:prstTxWarp>
          </a:bodyPr>
          <a:lstStyle>
            <a:lvl1pPr marL="717550" indent="-428625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sz="2800" b="1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1pPr>
            <a:lvl2pPr marL="1035050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LucidaGrande" charset="0"/>
              <a:buChar char="↘︎"/>
              <a:tabLst/>
              <a:defRPr sz="18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2pPr>
            <a:lvl3pPr marL="1338263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q"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0">
              <a:buFont typeface="Arial" charset="0"/>
              <a:buNone/>
            </a:pPr>
            <a:r>
              <a:rPr lang="en-US" sz="1600" dirty="0"/>
              <a:t>Sequence Length</a:t>
            </a:r>
          </a:p>
        </p:txBody>
      </p:sp>
      <p:sp>
        <p:nvSpPr>
          <p:cNvPr id="176" name="Content Placeholder 2">
            <a:extLst>
              <a:ext uri="{FF2B5EF4-FFF2-40B4-BE49-F238E27FC236}">
                <a16:creationId xmlns:a16="http://schemas.microsoft.com/office/drawing/2014/main" id="{BF121B73-2BF8-061B-DFE1-976FBD2E8B20}"/>
              </a:ext>
            </a:extLst>
          </p:cNvPr>
          <p:cNvSpPr txBox="1">
            <a:spLocks/>
          </p:cNvSpPr>
          <p:nvPr/>
        </p:nvSpPr>
        <p:spPr bwMode="auto">
          <a:xfrm>
            <a:off x="5624701" y="2067858"/>
            <a:ext cx="1591538" cy="39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t" anchorCtr="0" compatLnSpc="1">
            <a:prstTxWarp prst="textNoShape">
              <a:avLst/>
            </a:prstTxWarp>
          </a:bodyPr>
          <a:lstStyle>
            <a:lvl1pPr marL="717550" indent="-428625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sz="2800" b="1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1pPr>
            <a:lvl2pPr marL="1035050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LucidaGrande" charset="0"/>
              <a:buChar char="↘︎"/>
              <a:tabLst/>
              <a:defRPr sz="18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2pPr>
            <a:lvl3pPr marL="1338263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q"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0">
              <a:buFont typeface="Arial" charset="0"/>
              <a:buNone/>
            </a:pPr>
            <a:r>
              <a:rPr lang="en-US" sz="1600" dirty="0">
                <a:solidFill>
                  <a:srgbClr val="FFD300"/>
                </a:solidFill>
              </a:rPr>
              <a:t>Target</a:t>
            </a:r>
          </a:p>
        </p:txBody>
      </p:sp>
      <p:sp>
        <p:nvSpPr>
          <p:cNvPr id="177" name="Content Placeholder 2">
            <a:extLst>
              <a:ext uri="{FF2B5EF4-FFF2-40B4-BE49-F238E27FC236}">
                <a16:creationId xmlns:a16="http://schemas.microsoft.com/office/drawing/2014/main" id="{DE1C28F5-21A8-DB24-687F-E70C265E0173}"/>
              </a:ext>
            </a:extLst>
          </p:cNvPr>
          <p:cNvSpPr txBox="1">
            <a:spLocks/>
          </p:cNvSpPr>
          <p:nvPr/>
        </p:nvSpPr>
        <p:spPr bwMode="auto">
          <a:xfrm>
            <a:off x="4246413" y="3269641"/>
            <a:ext cx="1591538" cy="39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ctr" anchorCtr="0" compatLnSpc="1">
            <a:prstTxWarp prst="textNoShape">
              <a:avLst/>
            </a:prstTxWarp>
          </a:bodyPr>
          <a:lstStyle>
            <a:lvl1pPr marL="717550" indent="-428625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sz="2800" b="1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1pPr>
            <a:lvl2pPr marL="1035050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LucidaGrande" charset="0"/>
              <a:buChar char="↘︎"/>
              <a:tabLst/>
              <a:defRPr sz="18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2pPr>
            <a:lvl3pPr marL="1338263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q"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0" algn="ctr">
              <a:buFont typeface="Arial" charset="0"/>
              <a:buNone/>
            </a:pPr>
            <a:r>
              <a:rPr lang="en-US" sz="1600" dirty="0"/>
              <a:t>Ahead</a:t>
            </a:r>
          </a:p>
        </p:txBody>
      </p:sp>
      <p:sp>
        <p:nvSpPr>
          <p:cNvPr id="178" name="Content Placeholder 2">
            <a:extLst>
              <a:ext uri="{FF2B5EF4-FFF2-40B4-BE49-F238E27FC236}">
                <a16:creationId xmlns:a16="http://schemas.microsoft.com/office/drawing/2014/main" id="{C2AB8570-8534-8A80-5F14-D63E6589355A}"/>
              </a:ext>
            </a:extLst>
          </p:cNvPr>
          <p:cNvSpPr txBox="1">
            <a:spLocks/>
          </p:cNvSpPr>
          <p:nvPr/>
        </p:nvSpPr>
        <p:spPr bwMode="auto">
          <a:xfrm>
            <a:off x="2813933" y="1846200"/>
            <a:ext cx="1867500" cy="39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t" anchorCtr="0" compatLnSpc="1">
            <a:prstTxWarp prst="textNoShape">
              <a:avLst/>
            </a:prstTxWarp>
          </a:bodyPr>
          <a:lstStyle>
            <a:lvl1pPr marL="717550" indent="-428625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sz="2800" b="1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1pPr>
            <a:lvl2pPr marL="1035050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LucidaGrande" charset="0"/>
              <a:buChar char="↘︎"/>
              <a:tabLst/>
              <a:defRPr sz="18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2pPr>
            <a:lvl3pPr marL="1338263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q"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0">
              <a:buFont typeface="Arial" charset="0"/>
              <a:buNone/>
            </a:pPr>
            <a:r>
              <a:rPr lang="en-US" sz="1600" dirty="0"/>
              <a:t>Sampling Rate</a:t>
            </a:r>
          </a:p>
        </p:txBody>
      </p:sp>
      <p:sp>
        <p:nvSpPr>
          <p:cNvPr id="179" name="Right Brace 178">
            <a:extLst>
              <a:ext uri="{FF2B5EF4-FFF2-40B4-BE49-F238E27FC236}">
                <a16:creationId xmlns:a16="http://schemas.microsoft.com/office/drawing/2014/main" id="{74853954-40BB-29B3-A484-EAD379A9E7D6}"/>
              </a:ext>
            </a:extLst>
          </p:cNvPr>
          <p:cNvSpPr/>
          <p:nvPr/>
        </p:nvSpPr>
        <p:spPr>
          <a:xfrm rot="5400000">
            <a:off x="2687816" y="1890713"/>
            <a:ext cx="253599" cy="2496649"/>
          </a:xfrm>
          <a:prstGeom prst="rightBrace">
            <a:avLst>
              <a:gd name="adj1" fmla="val 63622"/>
              <a:gd name="adj2" fmla="val 50000"/>
            </a:avLst>
          </a:prstGeom>
          <a:ln w="38100">
            <a:solidFill>
              <a:srgbClr val="00A5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0" name="Right Brace 179">
            <a:extLst>
              <a:ext uri="{FF2B5EF4-FFF2-40B4-BE49-F238E27FC236}">
                <a16:creationId xmlns:a16="http://schemas.microsoft.com/office/drawing/2014/main" id="{B8EDC3DF-C9BA-56A7-E8EF-CDFF5E5DEB18}"/>
              </a:ext>
            </a:extLst>
          </p:cNvPr>
          <p:cNvSpPr/>
          <p:nvPr/>
        </p:nvSpPr>
        <p:spPr>
          <a:xfrm rot="5400000">
            <a:off x="5002918" y="2180849"/>
            <a:ext cx="253599" cy="1932561"/>
          </a:xfrm>
          <a:prstGeom prst="rightBrace">
            <a:avLst>
              <a:gd name="adj1" fmla="val 63622"/>
              <a:gd name="adj2" fmla="val 50000"/>
            </a:avLst>
          </a:prstGeom>
          <a:ln w="38100">
            <a:solidFill>
              <a:srgbClr val="00A5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1" name="Right Brace 180">
            <a:extLst>
              <a:ext uri="{FF2B5EF4-FFF2-40B4-BE49-F238E27FC236}">
                <a16:creationId xmlns:a16="http://schemas.microsoft.com/office/drawing/2014/main" id="{C08887FC-5FA9-24F0-7DC7-B6AEC7170265}"/>
              </a:ext>
            </a:extLst>
          </p:cNvPr>
          <p:cNvSpPr/>
          <p:nvPr/>
        </p:nvSpPr>
        <p:spPr>
          <a:xfrm rot="16200000">
            <a:off x="3726266" y="2101067"/>
            <a:ext cx="253599" cy="477736"/>
          </a:xfrm>
          <a:prstGeom prst="rightBrace">
            <a:avLst>
              <a:gd name="adj1" fmla="val 63622"/>
              <a:gd name="adj2" fmla="val 50000"/>
            </a:avLst>
          </a:prstGeom>
          <a:ln w="38100">
            <a:solidFill>
              <a:srgbClr val="00A5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1ABCD7-5671-7EC1-9613-0F4BA292770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367733" y="4078081"/>
            <a:ext cx="2850070" cy="213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9866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animBg="1"/>
      <p:bldP spid="180" grpId="0" animBg="1"/>
      <p:bldP spid="18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E7B449-D56A-CC59-93D8-669C1AD0C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73FF91DA-4C46-97C5-0FAF-13009825B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236123"/>
            <a:ext cx="10801350" cy="1249363"/>
          </a:xfrm>
        </p:spPr>
        <p:txBody>
          <a:bodyPr/>
          <a:lstStyle/>
          <a:p>
            <a:r>
              <a:rPr lang="en-US" sz="4000" dirty="0">
                <a:latin typeface="DIN OT" panose="020B0504020201010104" pitchFamily="34" charset="77"/>
              </a:rPr>
              <a:t>Timeseries Dataset</a:t>
            </a:r>
          </a:p>
        </p:txBody>
      </p:sp>
      <p:sp>
        <p:nvSpPr>
          <p:cNvPr id="10" name="Title 15">
            <a:extLst>
              <a:ext uri="{FF2B5EF4-FFF2-40B4-BE49-F238E27FC236}">
                <a16:creationId xmlns:a16="http://schemas.microsoft.com/office/drawing/2014/main" id="{6DF380D1-D298-2AE8-C71A-443CC73973FE}"/>
              </a:ext>
            </a:extLst>
          </p:cNvPr>
          <p:cNvSpPr txBox="1">
            <a:spLocks/>
          </p:cNvSpPr>
          <p:nvPr/>
        </p:nvSpPr>
        <p:spPr>
          <a:xfrm>
            <a:off x="1039812" y="1315904"/>
            <a:ext cx="10365583" cy="468073"/>
          </a:xfrm>
          <a:prstGeom prst="rect">
            <a:avLst/>
          </a:prstGeom>
        </p:spPr>
        <p:txBody>
          <a:bodyPr vert="horz" lIns="0" tIns="0" rIns="91440" bIns="45720" rtlCol="0" anchor="ctr" anchorCtr="0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 i="0" kern="1200" spc="-150">
                <a:solidFill>
                  <a:schemeClr val="accent1"/>
                </a:solidFill>
                <a:latin typeface="+mn-lt"/>
                <a:ea typeface="Helvetica" charset="0"/>
                <a:cs typeface="Helvetica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800" spc="0" dirty="0">
                <a:solidFill>
                  <a:srgbClr val="0070C0"/>
                </a:solidFill>
                <a:latin typeface="DIN OT" panose="020B0504020201010104" pitchFamily="34" charset="77"/>
              </a:rPr>
              <a:t>Timeseries Data Parameters</a:t>
            </a:r>
            <a:endParaRPr lang="en-US" sz="2800" b="0" i="1" spc="0" dirty="0">
              <a:solidFill>
                <a:srgbClr val="0070C0"/>
              </a:solidFill>
              <a:latin typeface="DIN OT" panose="020B0504020201010104" pitchFamily="34" charset="77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CA2933D-834A-D549-A3B7-6301977D4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096" y="4384549"/>
            <a:ext cx="6384278" cy="1753604"/>
          </a:xfrm>
        </p:spPr>
        <p:txBody>
          <a:bodyPr/>
          <a:lstStyle/>
          <a:p>
            <a:pPr marL="288925" indent="0">
              <a:buNone/>
            </a:pPr>
            <a:r>
              <a:rPr lang="en-US" sz="1600" dirty="0"/>
              <a:t>Ahead </a:t>
            </a:r>
            <a:r>
              <a:rPr lang="en-US" sz="1600" b="0" dirty="0"/>
              <a:t>= 5</a:t>
            </a:r>
            <a:endParaRPr lang="en-US" sz="1600" dirty="0"/>
          </a:p>
          <a:p>
            <a:pPr marL="288925" indent="0">
              <a:buNone/>
            </a:pPr>
            <a:r>
              <a:rPr lang="en-US" sz="1600" dirty="0"/>
              <a:t>Sequence Length </a:t>
            </a:r>
            <a:r>
              <a:rPr lang="en-US" sz="1600" b="0" dirty="0"/>
              <a:t>= 7</a:t>
            </a:r>
          </a:p>
          <a:p>
            <a:pPr marL="288925" indent="0">
              <a:buNone/>
            </a:pPr>
            <a:r>
              <a:rPr lang="en-US" sz="1600" dirty="0"/>
              <a:t>Sampling Rate </a:t>
            </a:r>
            <a:r>
              <a:rPr lang="en-US" sz="1600" b="0" dirty="0"/>
              <a:t>= 1</a:t>
            </a:r>
            <a:endParaRPr lang="en-US" sz="1600" dirty="0"/>
          </a:p>
          <a:p>
            <a:pPr marL="288925" indent="0">
              <a:buNone/>
            </a:pPr>
            <a:r>
              <a:rPr lang="en-US" sz="1600" dirty="0"/>
              <a:t>Sequence Stride </a:t>
            </a:r>
            <a:r>
              <a:rPr lang="en-US" sz="1600" b="0" dirty="0"/>
              <a:t>= 1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7FEE256-F9E9-8BF1-0574-73F66D6DAED1}"/>
              </a:ext>
            </a:extLst>
          </p:cNvPr>
          <p:cNvGrpSpPr/>
          <p:nvPr/>
        </p:nvGrpSpPr>
        <p:grpSpPr>
          <a:xfrm>
            <a:off x="1209133" y="2528914"/>
            <a:ext cx="648928" cy="474560"/>
            <a:chOff x="4147929" y="2863758"/>
            <a:chExt cx="648928" cy="4745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255A899-9337-C27E-916F-8FA99A2B2745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Content Placeholder 2">
                  <a:extLst>
                    <a:ext uri="{FF2B5EF4-FFF2-40B4-BE49-F238E27FC236}">
                      <a16:creationId xmlns:a16="http://schemas.microsoft.com/office/drawing/2014/main" id="{5387295D-0FB9-D2DB-FE11-EF8DCD846D05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3" name="Content Placeholder 2">
                  <a:extLst>
                    <a:ext uri="{FF2B5EF4-FFF2-40B4-BE49-F238E27FC236}">
                      <a16:creationId xmlns:a16="http://schemas.microsoft.com/office/drawing/2014/main" id="{5387295D-0FB9-D2DB-FE11-EF8DCD846D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21D213C-57D4-A4B5-4E12-B1FAE3F6FDDE}"/>
              </a:ext>
            </a:extLst>
          </p:cNvPr>
          <p:cNvGrpSpPr/>
          <p:nvPr/>
        </p:nvGrpSpPr>
        <p:grpSpPr>
          <a:xfrm>
            <a:off x="1621981" y="2528914"/>
            <a:ext cx="648928" cy="474560"/>
            <a:chOff x="4147929" y="2863758"/>
            <a:chExt cx="648928" cy="47456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488239C-37C0-3533-AE5B-878E5217C74B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Content Placeholder 2">
                  <a:extLst>
                    <a:ext uri="{FF2B5EF4-FFF2-40B4-BE49-F238E27FC236}">
                      <a16:creationId xmlns:a16="http://schemas.microsoft.com/office/drawing/2014/main" id="{AF310EEA-2C2F-17DA-5505-AE090CFB71F8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12" name="Content Placeholder 2">
                  <a:extLst>
                    <a:ext uri="{FF2B5EF4-FFF2-40B4-BE49-F238E27FC236}">
                      <a16:creationId xmlns:a16="http://schemas.microsoft.com/office/drawing/2014/main" id="{AF310EEA-2C2F-17DA-5505-AE090CFB71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7FE3F2BA-9F8A-212C-919D-E542D5C15D39}"/>
              </a:ext>
            </a:extLst>
          </p:cNvPr>
          <p:cNvGrpSpPr/>
          <p:nvPr/>
        </p:nvGrpSpPr>
        <p:grpSpPr>
          <a:xfrm>
            <a:off x="2034829" y="2526520"/>
            <a:ext cx="648928" cy="474560"/>
            <a:chOff x="4147929" y="2863758"/>
            <a:chExt cx="648928" cy="47456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39539626-1D25-D252-F4FD-D308DC2D1CDC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Content Placeholder 2">
                  <a:extLst>
                    <a:ext uri="{FF2B5EF4-FFF2-40B4-BE49-F238E27FC236}">
                      <a16:creationId xmlns:a16="http://schemas.microsoft.com/office/drawing/2014/main" id="{98062C47-9B92-1859-26F7-7633868C4B5A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15" name="Content Placeholder 2">
                  <a:extLst>
                    <a:ext uri="{FF2B5EF4-FFF2-40B4-BE49-F238E27FC236}">
                      <a16:creationId xmlns:a16="http://schemas.microsoft.com/office/drawing/2014/main" id="{98062C47-9B92-1859-26F7-7633868C4B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A358574-18E0-E88A-18FB-639AB2B9561B}"/>
              </a:ext>
            </a:extLst>
          </p:cNvPr>
          <p:cNvGrpSpPr/>
          <p:nvPr/>
        </p:nvGrpSpPr>
        <p:grpSpPr>
          <a:xfrm>
            <a:off x="2450141" y="2526355"/>
            <a:ext cx="648928" cy="474560"/>
            <a:chOff x="4147929" y="2863758"/>
            <a:chExt cx="648928" cy="474560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00AFBD8E-D846-9933-970D-1026CB31D2B6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Content Placeholder 2">
                  <a:extLst>
                    <a:ext uri="{FF2B5EF4-FFF2-40B4-BE49-F238E27FC236}">
                      <a16:creationId xmlns:a16="http://schemas.microsoft.com/office/drawing/2014/main" id="{1D69A411-A029-6F08-8A92-453314FF96F4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18" name="Content Placeholder 2">
                  <a:extLst>
                    <a:ext uri="{FF2B5EF4-FFF2-40B4-BE49-F238E27FC236}">
                      <a16:creationId xmlns:a16="http://schemas.microsoft.com/office/drawing/2014/main" id="{1D69A411-A029-6F08-8A92-453314FF96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CBD0C08D-59C8-FDFC-4D1A-625D55A0A7C3}"/>
              </a:ext>
            </a:extLst>
          </p:cNvPr>
          <p:cNvGrpSpPr/>
          <p:nvPr/>
        </p:nvGrpSpPr>
        <p:grpSpPr>
          <a:xfrm>
            <a:off x="2856129" y="2526563"/>
            <a:ext cx="648928" cy="474560"/>
            <a:chOff x="4147929" y="2863758"/>
            <a:chExt cx="648928" cy="474560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AE79437-A6B8-4DA5-FA2A-01320FA1317C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1" name="Content Placeholder 2">
                  <a:extLst>
                    <a:ext uri="{FF2B5EF4-FFF2-40B4-BE49-F238E27FC236}">
                      <a16:creationId xmlns:a16="http://schemas.microsoft.com/office/drawing/2014/main" id="{D1A54DF4-7210-3CAB-A7CA-CEEC87568F77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21" name="Content Placeholder 2">
                  <a:extLst>
                    <a:ext uri="{FF2B5EF4-FFF2-40B4-BE49-F238E27FC236}">
                      <a16:creationId xmlns:a16="http://schemas.microsoft.com/office/drawing/2014/main" id="{D1A54DF4-7210-3CAB-A7CA-CEEC87568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D6DF43B-9B03-DE7A-B05B-7B07FA3FA715}"/>
              </a:ext>
            </a:extLst>
          </p:cNvPr>
          <p:cNvGrpSpPr/>
          <p:nvPr/>
        </p:nvGrpSpPr>
        <p:grpSpPr>
          <a:xfrm>
            <a:off x="3262117" y="2526355"/>
            <a:ext cx="648928" cy="474560"/>
            <a:chOff x="4147929" y="2863758"/>
            <a:chExt cx="648928" cy="474560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F3ED5AB8-C1D4-8A89-1C56-15558210A97C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Content Placeholder 2">
                  <a:extLst>
                    <a:ext uri="{FF2B5EF4-FFF2-40B4-BE49-F238E27FC236}">
                      <a16:creationId xmlns:a16="http://schemas.microsoft.com/office/drawing/2014/main" id="{36937089-8B23-874F-947E-3D051E2C3B8F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24" name="Content Placeholder 2">
                  <a:extLst>
                    <a:ext uri="{FF2B5EF4-FFF2-40B4-BE49-F238E27FC236}">
                      <a16:creationId xmlns:a16="http://schemas.microsoft.com/office/drawing/2014/main" id="{36937089-8B23-874F-947E-3D051E2C3B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5FC2F96-23B6-71ED-1588-61FC92F760C1}"/>
              </a:ext>
            </a:extLst>
          </p:cNvPr>
          <p:cNvGrpSpPr/>
          <p:nvPr/>
        </p:nvGrpSpPr>
        <p:grpSpPr>
          <a:xfrm>
            <a:off x="3677429" y="2526563"/>
            <a:ext cx="648928" cy="474560"/>
            <a:chOff x="4147929" y="2863758"/>
            <a:chExt cx="648928" cy="474560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C999FC05-E3C1-0D0E-FDEC-B8785BF6EB59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7" name="Content Placeholder 2">
                  <a:extLst>
                    <a:ext uri="{FF2B5EF4-FFF2-40B4-BE49-F238E27FC236}">
                      <a16:creationId xmlns:a16="http://schemas.microsoft.com/office/drawing/2014/main" id="{0007038B-8FDD-8940-2A56-6CA388A9126B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27" name="Content Placeholder 2">
                  <a:extLst>
                    <a:ext uri="{FF2B5EF4-FFF2-40B4-BE49-F238E27FC236}">
                      <a16:creationId xmlns:a16="http://schemas.microsoft.com/office/drawing/2014/main" id="{0007038B-8FDD-8940-2A56-6CA388A912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10AF479-9F38-11C0-C064-2FB9AC29D333}"/>
              </a:ext>
            </a:extLst>
          </p:cNvPr>
          <p:cNvGrpSpPr/>
          <p:nvPr/>
        </p:nvGrpSpPr>
        <p:grpSpPr>
          <a:xfrm>
            <a:off x="4091932" y="2526563"/>
            <a:ext cx="648928" cy="474560"/>
            <a:chOff x="4147929" y="2863758"/>
            <a:chExt cx="648928" cy="47456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Content Placeholder 2">
                  <a:extLst>
                    <a:ext uri="{FF2B5EF4-FFF2-40B4-BE49-F238E27FC236}">
                      <a16:creationId xmlns:a16="http://schemas.microsoft.com/office/drawing/2014/main" id="{525B3D3E-EC56-A572-BCAA-CE1D4C1EA9AE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30" name="Content Placeholder 2">
                  <a:extLst>
                    <a:ext uri="{FF2B5EF4-FFF2-40B4-BE49-F238E27FC236}">
                      <a16:creationId xmlns:a16="http://schemas.microsoft.com/office/drawing/2014/main" id="{525B3D3E-EC56-A572-BCAA-CE1D4C1EA9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C35FF151-E2F6-064D-DFFF-DE77FDAC6F9F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FD61751A-AAE5-6300-7981-9D2110C8073C}"/>
              </a:ext>
            </a:extLst>
          </p:cNvPr>
          <p:cNvGrpSpPr/>
          <p:nvPr/>
        </p:nvGrpSpPr>
        <p:grpSpPr>
          <a:xfrm>
            <a:off x="4498729" y="2526355"/>
            <a:ext cx="648928" cy="474560"/>
            <a:chOff x="4147929" y="2863758"/>
            <a:chExt cx="648928" cy="47456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" name="Content Placeholder 2">
                  <a:extLst>
                    <a:ext uri="{FF2B5EF4-FFF2-40B4-BE49-F238E27FC236}">
                      <a16:creationId xmlns:a16="http://schemas.microsoft.com/office/drawing/2014/main" id="{01330C7E-0114-D3D2-95AD-D8E80D987F87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33" name="Content Placeholder 2">
                  <a:extLst>
                    <a:ext uri="{FF2B5EF4-FFF2-40B4-BE49-F238E27FC236}">
                      <a16:creationId xmlns:a16="http://schemas.microsoft.com/office/drawing/2014/main" id="{01330C7E-0114-D3D2-95AD-D8E80D987F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CA9472F3-1D34-BBC9-78CF-047FC19C442D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30D2FB7-2615-E6B9-79E6-7A1B9664023F}"/>
              </a:ext>
            </a:extLst>
          </p:cNvPr>
          <p:cNvGrpSpPr/>
          <p:nvPr/>
        </p:nvGrpSpPr>
        <p:grpSpPr>
          <a:xfrm>
            <a:off x="4910938" y="2526563"/>
            <a:ext cx="648928" cy="474560"/>
            <a:chOff x="4147929" y="2863758"/>
            <a:chExt cx="648928" cy="47456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6" name="Content Placeholder 2">
                  <a:extLst>
                    <a:ext uri="{FF2B5EF4-FFF2-40B4-BE49-F238E27FC236}">
                      <a16:creationId xmlns:a16="http://schemas.microsoft.com/office/drawing/2014/main" id="{61A8012D-1E22-1585-42FE-07D408BEFBF5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36" name="Content Placeholder 2">
                  <a:extLst>
                    <a:ext uri="{FF2B5EF4-FFF2-40B4-BE49-F238E27FC236}">
                      <a16:creationId xmlns:a16="http://schemas.microsoft.com/office/drawing/2014/main" id="{61A8012D-1E22-1585-42FE-07D408BEFB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89CF399C-2E2B-16A0-93A3-85A013CFAE46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A8412F15-5E7A-E907-D063-7B421DA07AAC}"/>
              </a:ext>
            </a:extLst>
          </p:cNvPr>
          <p:cNvGrpSpPr/>
          <p:nvPr/>
        </p:nvGrpSpPr>
        <p:grpSpPr>
          <a:xfrm>
            <a:off x="5318096" y="2526563"/>
            <a:ext cx="648928" cy="474560"/>
            <a:chOff x="4147929" y="2863758"/>
            <a:chExt cx="648928" cy="47456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9" name="Content Placeholder 2">
                  <a:extLst>
                    <a:ext uri="{FF2B5EF4-FFF2-40B4-BE49-F238E27FC236}">
                      <a16:creationId xmlns:a16="http://schemas.microsoft.com/office/drawing/2014/main" id="{1A9E8792-F5D9-266A-56FB-443A7AE58ED5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39" name="Content Placeholder 2">
                  <a:extLst>
                    <a:ext uri="{FF2B5EF4-FFF2-40B4-BE49-F238E27FC236}">
                      <a16:creationId xmlns:a16="http://schemas.microsoft.com/office/drawing/2014/main" id="{1A9E8792-F5D9-266A-56FB-443A7AE58E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DC4A8EF6-1555-7FEC-ECAA-AECDF46F3BAE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972576B4-9B40-5585-C466-BD38FD09463A}"/>
              </a:ext>
            </a:extLst>
          </p:cNvPr>
          <p:cNvGrpSpPr/>
          <p:nvPr/>
        </p:nvGrpSpPr>
        <p:grpSpPr>
          <a:xfrm>
            <a:off x="5725254" y="2526563"/>
            <a:ext cx="648928" cy="474560"/>
            <a:chOff x="4147929" y="2863758"/>
            <a:chExt cx="648928" cy="474560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A73135D6-096A-FC94-64E5-2B28F5467C54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FFD3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Content Placeholder 2">
                  <a:extLst>
                    <a:ext uri="{FF2B5EF4-FFF2-40B4-BE49-F238E27FC236}">
                      <a16:creationId xmlns:a16="http://schemas.microsoft.com/office/drawing/2014/main" id="{3698AC1D-EC11-7E17-6E8D-3A5CF01C8D85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42" name="Content Placeholder 2">
                  <a:extLst>
                    <a:ext uri="{FF2B5EF4-FFF2-40B4-BE49-F238E27FC236}">
                      <a16:creationId xmlns:a16="http://schemas.microsoft.com/office/drawing/2014/main" id="{3698AC1D-EC11-7E17-6E8D-3A5CF01C8D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29D09380-05F2-DFED-1FA4-5985103EE9E8}"/>
              </a:ext>
            </a:extLst>
          </p:cNvPr>
          <p:cNvGrpSpPr/>
          <p:nvPr/>
        </p:nvGrpSpPr>
        <p:grpSpPr>
          <a:xfrm>
            <a:off x="6132412" y="2526563"/>
            <a:ext cx="648928" cy="474560"/>
            <a:chOff x="4147929" y="2863758"/>
            <a:chExt cx="648928" cy="47456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5" name="Content Placeholder 2">
                  <a:extLst>
                    <a:ext uri="{FF2B5EF4-FFF2-40B4-BE49-F238E27FC236}">
                      <a16:creationId xmlns:a16="http://schemas.microsoft.com/office/drawing/2014/main" id="{40F81249-AEFD-9434-42DB-716B09E548E2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45" name="Content Placeholder 2">
                  <a:extLst>
                    <a:ext uri="{FF2B5EF4-FFF2-40B4-BE49-F238E27FC236}">
                      <a16:creationId xmlns:a16="http://schemas.microsoft.com/office/drawing/2014/main" id="{40F81249-AEFD-9434-42DB-716B09E548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BBF398FC-9CF1-511A-6F49-C65D5F0C4D0E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76C52E98-51BB-A499-C690-A0751833A560}"/>
              </a:ext>
            </a:extLst>
          </p:cNvPr>
          <p:cNvGrpSpPr/>
          <p:nvPr/>
        </p:nvGrpSpPr>
        <p:grpSpPr>
          <a:xfrm>
            <a:off x="6544440" y="2526563"/>
            <a:ext cx="648928" cy="474560"/>
            <a:chOff x="4147929" y="2863758"/>
            <a:chExt cx="648928" cy="47456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8" name="Content Placeholder 2">
                  <a:extLst>
                    <a:ext uri="{FF2B5EF4-FFF2-40B4-BE49-F238E27FC236}">
                      <a16:creationId xmlns:a16="http://schemas.microsoft.com/office/drawing/2014/main" id="{C0A8470A-DA71-5D1B-6D9E-E9FC02CABFB7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48" name="Content Placeholder 2">
                  <a:extLst>
                    <a:ext uri="{FF2B5EF4-FFF2-40B4-BE49-F238E27FC236}">
                      <a16:creationId xmlns:a16="http://schemas.microsoft.com/office/drawing/2014/main" id="{C0A8470A-DA71-5D1B-6D9E-E9FC02CABF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F1C19266-8365-F150-6E4A-2FAE62DA38A6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6E6D4F4B-C8B2-CE0A-2E37-2D0301AA16EA}"/>
              </a:ext>
            </a:extLst>
          </p:cNvPr>
          <p:cNvGrpSpPr/>
          <p:nvPr/>
        </p:nvGrpSpPr>
        <p:grpSpPr>
          <a:xfrm>
            <a:off x="6956456" y="2526355"/>
            <a:ext cx="648928" cy="474560"/>
            <a:chOff x="4147929" y="2863758"/>
            <a:chExt cx="648928" cy="47456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1" name="Content Placeholder 2">
                  <a:extLst>
                    <a:ext uri="{FF2B5EF4-FFF2-40B4-BE49-F238E27FC236}">
                      <a16:creationId xmlns:a16="http://schemas.microsoft.com/office/drawing/2014/main" id="{C484C0DF-648B-3475-48EC-89704B9CFCE2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51" name="Content Placeholder 2">
                  <a:extLst>
                    <a:ext uri="{FF2B5EF4-FFF2-40B4-BE49-F238E27FC236}">
                      <a16:creationId xmlns:a16="http://schemas.microsoft.com/office/drawing/2014/main" id="{C484C0DF-648B-3475-48EC-89704B9CFC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D5B6D94D-4A17-C095-3885-055E5DA8DE1B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4" name="Content Placeholder 2">
            <a:extLst>
              <a:ext uri="{FF2B5EF4-FFF2-40B4-BE49-F238E27FC236}">
                <a16:creationId xmlns:a16="http://schemas.microsoft.com/office/drawing/2014/main" id="{58833027-71A5-544A-18BF-25B5F9CB51E1}"/>
              </a:ext>
            </a:extLst>
          </p:cNvPr>
          <p:cNvSpPr txBox="1">
            <a:spLocks/>
          </p:cNvSpPr>
          <p:nvPr/>
        </p:nvSpPr>
        <p:spPr bwMode="auto">
          <a:xfrm>
            <a:off x="1092219" y="2067858"/>
            <a:ext cx="2534148" cy="39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t" anchorCtr="0" compatLnSpc="1">
            <a:prstTxWarp prst="textNoShape">
              <a:avLst/>
            </a:prstTxWarp>
          </a:bodyPr>
          <a:lstStyle>
            <a:lvl1pPr marL="717550" indent="-428625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sz="2800" b="1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1pPr>
            <a:lvl2pPr marL="1035050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LucidaGrande" charset="0"/>
              <a:buChar char="↘︎"/>
              <a:tabLst/>
              <a:defRPr sz="18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2pPr>
            <a:lvl3pPr marL="1338263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q"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0">
              <a:buFont typeface="Arial" charset="0"/>
              <a:buNone/>
            </a:pPr>
            <a:r>
              <a:rPr lang="en-US" sz="1600" dirty="0">
                <a:solidFill>
                  <a:srgbClr val="00A5D3"/>
                </a:solidFill>
              </a:rPr>
              <a:t>Sample</a:t>
            </a:r>
          </a:p>
        </p:txBody>
      </p:sp>
      <p:sp>
        <p:nvSpPr>
          <p:cNvPr id="175" name="Content Placeholder 2">
            <a:extLst>
              <a:ext uri="{FF2B5EF4-FFF2-40B4-BE49-F238E27FC236}">
                <a16:creationId xmlns:a16="http://schemas.microsoft.com/office/drawing/2014/main" id="{74294026-4E58-C80F-D1D5-CBA24CE3DD43}"/>
              </a:ext>
            </a:extLst>
          </p:cNvPr>
          <p:cNvSpPr txBox="1">
            <a:spLocks/>
          </p:cNvSpPr>
          <p:nvPr/>
        </p:nvSpPr>
        <p:spPr bwMode="auto">
          <a:xfrm>
            <a:off x="1635059" y="3340268"/>
            <a:ext cx="2432441" cy="39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t" anchorCtr="0" compatLnSpc="1">
            <a:prstTxWarp prst="textNoShape">
              <a:avLst/>
            </a:prstTxWarp>
          </a:bodyPr>
          <a:lstStyle>
            <a:lvl1pPr marL="717550" indent="-428625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sz="2800" b="1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1pPr>
            <a:lvl2pPr marL="1035050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LucidaGrande" charset="0"/>
              <a:buChar char="↘︎"/>
              <a:tabLst/>
              <a:defRPr sz="18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2pPr>
            <a:lvl3pPr marL="1338263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q"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0">
              <a:buFont typeface="Arial" charset="0"/>
              <a:buNone/>
            </a:pPr>
            <a:r>
              <a:rPr lang="en-US" sz="1600" dirty="0"/>
              <a:t>Sequence Length</a:t>
            </a:r>
          </a:p>
        </p:txBody>
      </p:sp>
      <p:sp>
        <p:nvSpPr>
          <p:cNvPr id="176" name="Content Placeholder 2">
            <a:extLst>
              <a:ext uri="{FF2B5EF4-FFF2-40B4-BE49-F238E27FC236}">
                <a16:creationId xmlns:a16="http://schemas.microsoft.com/office/drawing/2014/main" id="{E336B83B-1AF5-98A0-57D1-99D57B7B219A}"/>
              </a:ext>
            </a:extLst>
          </p:cNvPr>
          <p:cNvSpPr txBox="1">
            <a:spLocks/>
          </p:cNvSpPr>
          <p:nvPr/>
        </p:nvSpPr>
        <p:spPr bwMode="auto">
          <a:xfrm>
            <a:off x="5624701" y="2067858"/>
            <a:ext cx="1591538" cy="39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t" anchorCtr="0" compatLnSpc="1">
            <a:prstTxWarp prst="textNoShape">
              <a:avLst/>
            </a:prstTxWarp>
          </a:bodyPr>
          <a:lstStyle>
            <a:lvl1pPr marL="717550" indent="-428625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sz="2800" b="1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1pPr>
            <a:lvl2pPr marL="1035050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LucidaGrande" charset="0"/>
              <a:buChar char="↘︎"/>
              <a:tabLst/>
              <a:defRPr sz="18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2pPr>
            <a:lvl3pPr marL="1338263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q"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0">
              <a:buFont typeface="Arial" charset="0"/>
              <a:buNone/>
            </a:pPr>
            <a:r>
              <a:rPr lang="en-US" sz="1600" dirty="0">
                <a:solidFill>
                  <a:srgbClr val="FFD300"/>
                </a:solidFill>
              </a:rPr>
              <a:t>Target</a:t>
            </a:r>
          </a:p>
        </p:txBody>
      </p:sp>
      <p:sp>
        <p:nvSpPr>
          <p:cNvPr id="177" name="Content Placeholder 2">
            <a:extLst>
              <a:ext uri="{FF2B5EF4-FFF2-40B4-BE49-F238E27FC236}">
                <a16:creationId xmlns:a16="http://schemas.microsoft.com/office/drawing/2014/main" id="{DDA9114E-D5C0-A93F-9F87-772E842A3BA9}"/>
              </a:ext>
            </a:extLst>
          </p:cNvPr>
          <p:cNvSpPr txBox="1">
            <a:spLocks/>
          </p:cNvSpPr>
          <p:nvPr/>
        </p:nvSpPr>
        <p:spPr bwMode="auto">
          <a:xfrm>
            <a:off x="4246413" y="3269641"/>
            <a:ext cx="1591538" cy="39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ctr" anchorCtr="0" compatLnSpc="1">
            <a:prstTxWarp prst="textNoShape">
              <a:avLst/>
            </a:prstTxWarp>
          </a:bodyPr>
          <a:lstStyle>
            <a:lvl1pPr marL="717550" indent="-428625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sz="2800" b="1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1pPr>
            <a:lvl2pPr marL="1035050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LucidaGrande" charset="0"/>
              <a:buChar char="↘︎"/>
              <a:tabLst/>
              <a:defRPr sz="18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2pPr>
            <a:lvl3pPr marL="1338263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q"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0" algn="ctr">
              <a:buFont typeface="Arial" charset="0"/>
              <a:buNone/>
            </a:pPr>
            <a:r>
              <a:rPr lang="en-US" sz="1600" dirty="0"/>
              <a:t>Ahead</a:t>
            </a:r>
          </a:p>
        </p:txBody>
      </p:sp>
      <p:sp>
        <p:nvSpPr>
          <p:cNvPr id="178" name="Content Placeholder 2">
            <a:extLst>
              <a:ext uri="{FF2B5EF4-FFF2-40B4-BE49-F238E27FC236}">
                <a16:creationId xmlns:a16="http://schemas.microsoft.com/office/drawing/2014/main" id="{2D8AC541-A818-3EA1-3DEB-748736B9734C}"/>
              </a:ext>
            </a:extLst>
          </p:cNvPr>
          <p:cNvSpPr txBox="1">
            <a:spLocks/>
          </p:cNvSpPr>
          <p:nvPr/>
        </p:nvSpPr>
        <p:spPr bwMode="auto">
          <a:xfrm>
            <a:off x="2813933" y="1846200"/>
            <a:ext cx="1867500" cy="39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t" anchorCtr="0" compatLnSpc="1">
            <a:prstTxWarp prst="textNoShape">
              <a:avLst/>
            </a:prstTxWarp>
          </a:bodyPr>
          <a:lstStyle>
            <a:lvl1pPr marL="717550" indent="-428625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sz="2800" b="1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1pPr>
            <a:lvl2pPr marL="1035050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LucidaGrande" charset="0"/>
              <a:buChar char="↘︎"/>
              <a:tabLst/>
              <a:defRPr sz="18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2pPr>
            <a:lvl3pPr marL="1338263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q"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0">
              <a:buFont typeface="Arial" charset="0"/>
              <a:buNone/>
            </a:pPr>
            <a:r>
              <a:rPr lang="en-US" sz="1600" dirty="0"/>
              <a:t>Sampling Rate</a:t>
            </a:r>
          </a:p>
        </p:txBody>
      </p:sp>
      <p:sp>
        <p:nvSpPr>
          <p:cNvPr id="179" name="Right Brace 178">
            <a:extLst>
              <a:ext uri="{FF2B5EF4-FFF2-40B4-BE49-F238E27FC236}">
                <a16:creationId xmlns:a16="http://schemas.microsoft.com/office/drawing/2014/main" id="{1BD7EE09-8802-FBFD-853F-B37F723E9CA6}"/>
              </a:ext>
            </a:extLst>
          </p:cNvPr>
          <p:cNvSpPr/>
          <p:nvPr/>
        </p:nvSpPr>
        <p:spPr>
          <a:xfrm rot="5400000">
            <a:off x="2687816" y="1890713"/>
            <a:ext cx="253599" cy="2496649"/>
          </a:xfrm>
          <a:prstGeom prst="rightBrace">
            <a:avLst>
              <a:gd name="adj1" fmla="val 63622"/>
              <a:gd name="adj2" fmla="val 50000"/>
            </a:avLst>
          </a:prstGeom>
          <a:ln w="38100">
            <a:solidFill>
              <a:srgbClr val="00A5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0" name="Right Brace 179">
            <a:extLst>
              <a:ext uri="{FF2B5EF4-FFF2-40B4-BE49-F238E27FC236}">
                <a16:creationId xmlns:a16="http://schemas.microsoft.com/office/drawing/2014/main" id="{4848BA0E-75C9-D4E7-06B8-536648F44379}"/>
              </a:ext>
            </a:extLst>
          </p:cNvPr>
          <p:cNvSpPr/>
          <p:nvPr/>
        </p:nvSpPr>
        <p:spPr>
          <a:xfrm rot="5400000">
            <a:off x="5002918" y="2180849"/>
            <a:ext cx="253599" cy="1932561"/>
          </a:xfrm>
          <a:prstGeom prst="rightBrace">
            <a:avLst>
              <a:gd name="adj1" fmla="val 63622"/>
              <a:gd name="adj2" fmla="val 50000"/>
            </a:avLst>
          </a:prstGeom>
          <a:ln w="38100">
            <a:solidFill>
              <a:srgbClr val="00A5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1" name="Right Brace 180">
            <a:extLst>
              <a:ext uri="{FF2B5EF4-FFF2-40B4-BE49-F238E27FC236}">
                <a16:creationId xmlns:a16="http://schemas.microsoft.com/office/drawing/2014/main" id="{4F58F8D7-85CD-56E7-8FF8-BC61C0A8DB74}"/>
              </a:ext>
            </a:extLst>
          </p:cNvPr>
          <p:cNvSpPr/>
          <p:nvPr/>
        </p:nvSpPr>
        <p:spPr>
          <a:xfrm rot="16200000">
            <a:off x="3726266" y="2101067"/>
            <a:ext cx="253599" cy="477736"/>
          </a:xfrm>
          <a:prstGeom prst="rightBrace">
            <a:avLst>
              <a:gd name="adj1" fmla="val 63622"/>
              <a:gd name="adj2" fmla="val 50000"/>
            </a:avLst>
          </a:prstGeom>
          <a:ln w="38100">
            <a:solidFill>
              <a:srgbClr val="00A5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9C160F-C127-3F1F-CBA0-D23568608B1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367733" y="4078081"/>
            <a:ext cx="2850070" cy="213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4230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animBg="1"/>
      <p:bldP spid="180" grpId="0" animBg="1"/>
      <p:bldP spid="18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FC9C8-9B2E-2439-2CEF-14291308D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D45A5ED9-ACB0-1AFE-CBC2-0251C428D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DIN OT" panose="020B0504020201010104" pitchFamily="34" charset="77"/>
              </a:rPr>
              <a:t>Midterms</a:t>
            </a:r>
          </a:p>
        </p:txBody>
      </p:sp>
      <p:sp>
        <p:nvSpPr>
          <p:cNvPr id="7" name="Title 15">
            <a:extLst>
              <a:ext uri="{FF2B5EF4-FFF2-40B4-BE49-F238E27FC236}">
                <a16:creationId xmlns:a16="http://schemas.microsoft.com/office/drawing/2014/main" id="{048F9612-69F3-B1BA-75C3-81757F733E1B}"/>
              </a:ext>
            </a:extLst>
          </p:cNvPr>
          <p:cNvSpPr txBox="1">
            <a:spLocks/>
          </p:cNvSpPr>
          <p:nvPr/>
        </p:nvSpPr>
        <p:spPr>
          <a:xfrm>
            <a:off x="906601" y="1193690"/>
            <a:ext cx="10801350" cy="1249363"/>
          </a:xfrm>
          <a:prstGeom prst="rect">
            <a:avLst/>
          </a:prstGeom>
        </p:spPr>
        <p:txBody>
          <a:bodyPr vert="horz" lIns="0" tIns="0" rIns="91440" bIns="45720" rtlCol="0" anchor="ctr" anchorCtr="0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 i="0" kern="1200" spc="-150">
                <a:solidFill>
                  <a:schemeClr val="accent1"/>
                </a:solidFill>
                <a:latin typeface="+mn-lt"/>
                <a:ea typeface="Helvetica" charset="0"/>
                <a:cs typeface="Helvetica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dirty="0">
                <a:solidFill>
                  <a:srgbClr val="0070C0"/>
                </a:solidFill>
                <a:latin typeface="DIN OT" panose="020B0504020201010104" pitchFamily="34" charset="77"/>
              </a:rPr>
              <a:t>General Instructions</a:t>
            </a:r>
            <a:endParaRPr lang="en-US" sz="3200" i="1" dirty="0">
              <a:solidFill>
                <a:srgbClr val="0070C0"/>
              </a:solidFill>
              <a:latin typeface="DIN OT" panose="020B0504020201010104" pitchFamily="34" charset="77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C6765CF-0DF9-9927-77B2-15EE97484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601" y="2243460"/>
            <a:ext cx="9003518" cy="3595416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400" b="0" dirty="0"/>
              <a:t>Hands-on Coding</a:t>
            </a:r>
          </a:p>
          <a:p>
            <a:pPr>
              <a:buFontTx/>
              <a:buChar char="-"/>
            </a:pPr>
            <a:r>
              <a:rPr lang="en-US" sz="2400" b="0" dirty="0"/>
              <a:t>Two parts – CNN and RNN</a:t>
            </a:r>
          </a:p>
          <a:p>
            <a:pPr>
              <a:buFontTx/>
              <a:buChar char="-"/>
            </a:pPr>
            <a:r>
              <a:rPr lang="en-US" sz="2400" b="0" dirty="0"/>
              <a:t>3 hours</a:t>
            </a:r>
          </a:p>
          <a:p>
            <a:pPr>
              <a:buFontTx/>
              <a:buChar char="-"/>
            </a:pPr>
            <a:r>
              <a:rPr lang="en-US" sz="2400" b="0" dirty="0"/>
              <a:t>Starts at 9:00 AM (Friday, May 16, 2025)</a:t>
            </a:r>
          </a:p>
          <a:p>
            <a:pPr>
              <a:buFontTx/>
              <a:buChar char="-"/>
            </a:pPr>
            <a:r>
              <a:rPr lang="en-US" sz="2400" b="0" dirty="0"/>
              <a:t>Open everything but must be done INDIVIDUALLY</a:t>
            </a:r>
          </a:p>
          <a:p>
            <a:pPr>
              <a:buFontTx/>
              <a:buChar char="-"/>
            </a:pPr>
            <a:r>
              <a:rPr lang="en-US" sz="2400" b="0" dirty="0"/>
              <a:t>Cite usage of ChatGPT or any LLMs</a:t>
            </a:r>
          </a:p>
        </p:txBody>
      </p:sp>
    </p:spTree>
    <p:extLst>
      <p:ext uri="{BB962C8B-B14F-4D97-AF65-F5344CB8AC3E}">
        <p14:creationId xmlns:p14="http://schemas.microsoft.com/office/powerpoint/2010/main" val="2253450035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E1DF50-F195-D02B-9B03-329AFDB60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B81FFBD9-895D-7A10-7B5A-008DB185D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236123"/>
            <a:ext cx="10801350" cy="1249363"/>
          </a:xfrm>
        </p:spPr>
        <p:txBody>
          <a:bodyPr/>
          <a:lstStyle/>
          <a:p>
            <a:r>
              <a:rPr lang="en-US" sz="4000" dirty="0">
                <a:latin typeface="DIN OT" panose="020B0504020201010104" pitchFamily="34" charset="77"/>
              </a:rPr>
              <a:t>Timeseries Dataset</a:t>
            </a:r>
          </a:p>
        </p:txBody>
      </p:sp>
      <p:sp>
        <p:nvSpPr>
          <p:cNvPr id="10" name="Title 15">
            <a:extLst>
              <a:ext uri="{FF2B5EF4-FFF2-40B4-BE49-F238E27FC236}">
                <a16:creationId xmlns:a16="http://schemas.microsoft.com/office/drawing/2014/main" id="{8C90790A-A1FD-4ABC-AE9F-E4C9661BC64D}"/>
              </a:ext>
            </a:extLst>
          </p:cNvPr>
          <p:cNvSpPr txBox="1">
            <a:spLocks/>
          </p:cNvSpPr>
          <p:nvPr/>
        </p:nvSpPr>
        <p:spPr>
          <a:xfrm>
            <a:off x="1039812" y="1315904"/>
            <a:ext cx="10365583" cy="468073"/>
          </a:xfrm>
          <a:prstGeom prst="rect">
            <a:avLst/>
          </a:prstGeom>
        </p:spPr>
        <p:txBody>
          <a:bodyPr vert="horz" lIns="0" tIns="0" rIns="91440" bIns="45720" rtlCol="0" anchor="ctr" anchorCtr="0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 i="0" kern="1200" spc="-150">
                <a:solidFill>
                  <a:schemeClr val="accent1"/>
                </a:solidFill>
                <a:latin typeface="+mn-lt"/>
                <a:ea typeface="Helvetica" charset="0"/>
                <a:cs typeface="Helvetica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800" spc="0" dirty="0">
                <a:solidFill>
                  <a:srgbClr val="0070C0"/>
                </a:solidFill>
                <a:latin typeface="DIN OT" panose="020B0504020201010104" pitchFamily="34" charset="77"/>
              </a:rPr>
              <a:t>Timeseries Data Parameters</a:t>
            </a:r>
            <a:endParaRPr lang="en-US" sz="2800" b="0" i="1" spc="0" dirty="0">
              <a:solidFill>
                <a:srgbClr val="0070C0"/>
              </a:solidFill>
              <a:latin typeface="DIN OT" panose="020B0504020201010104" pitchFamily="34" charset="77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7CCC9F-7D5A-4470-7B5B-F525D145B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096" y="4384549"/>
            <a:ext cx="6384278" cy="1753604"/>
          </a:xfrm>
        </p:spPr>
        <p:txBody>
          <a:bodyPr/>
          <a:lstStyle/>
          <a:p>
            <a:pPr marL="288925" indent="0">
              <a:buNone/>
            </a:pPr>
            <a:r>
              <a:rPr lang="en-US" sz="1600" dirty="0"/>
              <a:t>Ahead </a:t>
            </a:r>
            <a:r>
              <a:rPr lang="en-US" sz="1600" b="0" dirty="0"/>
              <a:t>= 5</a:t>
            </a:r>
            <a:endParaRPr lang="en-US" sz="1600" dirty="0"/>
          </a:p>
          <a:p>
            <a:pPr marL="288925" indent="0">
              <a:buNone/>
            </a:pPr>
            <a:r>
              <a:rPr lang="en-US" sz="1600" dirty="0"/>
              <a:t>Sequence Length </a:t>
            </a:r>
            <a:r>
              <a:rPr lang="en-US" sz="1600" b="0" dirty="0"/>
              <a:t>= 7</a:t>
            </a:r>
          </a:p>
          <a:p>
            <a:pPr marL="288925" indent="0">
              <a:buNone/>
            </a:pPr>
            <a:r>
              <a:rPr lang="en-US" sz="1600" dirty="0"/>
              <a:t>Sampling Rate </a:t>
            </a:r>
            <a:r>
              <a:rPr lang="en-US" sz="1600" b="0" dirty="0"/>
              <a:t>= 1</a:t>
            </a:r>
            <a:endParaRPr lang="en-US" sz="1600" dirty="0"/>
          </a:p>
          <a:p>
            <a:pPr marL="288925" indent="0">
              <a:buNone/>
            </a:pPr>
            <a:r>
              <a:rPr lang="en-US" sz="1600" dirty="0"/>
              <a:t>Sequence Stride </a:t>
            </a:r>
            <a:r>
              <a:rPr lang="en-US" sz="1600" b="0" dirty="0"/>
              <a:t>= 1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23769FC-DD4A-3F12-3EF8-BA44A5F086CA}"/>
              </a:ext>
            </a:extLst>
          </p:cNvPr>
          <p:cNvGrpSpPr/>
          <p:nvPr/>
        </p:nvGrpSpPr>
        <p:grpSpPr>
          <a:xfrm>
            <a:off x="1209133" y="2528914"/>
            <a:ext cx="648928" cy="474560"/>
            <a:chOff x="4147929" y="2863758"/>
            <a:chExt cx="648928" cy="474560"/>
          </a:xfrm>
          <a:noFill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810C11-888F-7D43-0FEB-5D7F85899909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Content Placeholder 2">
                  <a:extLst>
                    <a:ext uri="{FF2B5EF4-FFF2-40B4-BE49-F238E27FC236}">
                      <a16:creationId xmlns:a16="http://schemas.microsoft.com/office/drawing/2014/main" id="{EAAF70D4-4B84-0D27-0E4D-46134775B242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3" name="Content Placeholder 2">
                  <a:extLst>
                    <a:ext uri="{FF2B5EF4-FFF2-40B4-BE49-F238E27FC236}">
                      <a16:creationId xmlns:a16="http://schemas.microsoft.com/office/drawing/2014/main" id="{EAAF70D4-4B84-0D27-0E4D-46134775B2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2602FD3-4728-22F9-0A26-96FB6D31B76D}"/>
              </a:ext>
            </a:extLst>
          </p:cNvPr>
          <p:cNvGrpSpPr/>
          <p:nvPr/>
        </p:nvGrpSpPr>
        <p:grpSpPr>
          <a:xfrm>
            <a:off x="1621981" y="2528914"/>
            <a:ext cx="648928" cy="474560"/>
            <a:chOff x="4147929" y="2863758"/>
            <a:chExt cx="648928" cy="47456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B230DCB4-7DD2-1709-7226-4F212CF6AC25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Content Placeholder 2">
                  <a:extLst>
                    <a:ext uri="{FF2B5EF4-FFF2-40B4-BE49-F238E27FC236}">
                      <a16:creationId xmlns:a16="http://schemas.microsoft.com/office/drawing/2014/main" id="{9627730B-F52E-5141-D024-7C054F54E258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12" name="Content Placeholder 2">
                  <a:extLst>
                    <a:ext uri="{FF2B5EF4-FFF2-40B4-BE49-F238E27FC236}">
                      <a16:creationId xmlns:a16="http://schemas.microsoft.com/office/drawing/2014/main" id="{9627730B-F52E-5141-D024-7C054F54E2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E59F755-DFFC-D8D7-ED02-DDD1B7DE0475}"/>
              </a:ext>
            </a:extLst>
          </p:cNvPr>
          <p:cNvGrpSpPr/>
          <p:nvPr/>
        </p:nvGrpSpPr>
        <p:grpSpPr>
          <a:xfrm>
            <a:off x="2034829" y="2526520"/>
            <a:ext cx="648928" cy="474560"/>
            <a:chOff x="4147929" y="2863758"/>
            <a:chExt cx="648928" cy="47456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11F594C-51C5-B490-7906-38D6651A3FAE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Content Placeholder 2">
                  <a:extLst>
                    <a:ext uri="{FF2B5EF4-FFF2-40B4-BE49-F238E27FC236}">
                      <a16:creationId xmlns:a16="http://schemas.microsoft.com/office/drawing/2014/main" id="{8F2257B4-5CCA-8EC5-398C-008295E3A960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15" name="Content Placeholder 2">
                  <a:extLst>
                    <a:ext uri="{FF2B5EF4-FFF2-40B4-BE49-F238E27FC236}">
                      <a16:creationId xmlns:a16="http://schemas.microsoft.com/office/drawing/2014/main" id="{8F2257B4-5CCA-8EC5-398C-008295E3A9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26734A4-CEE6-CB16-5343-8261E77D640A}"/>
              </a:ext>
            </a:extLst>
          </p:cNvPr>
          <p:cNvGrpSpPr/>
          <p:nvPr/>
        </p:nvGrpSpPr>
        <p:grpSpPr>
          <a:xfrm>
            <a:off x="2450141" y="2526355"/>
            <a:ext cx="648928" cy="474560"/>
            <a:chOff x="4147929" y="2863758"/>
            <a:chExt cx="648928" cy="474560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D4AC04B-A488-EE3E-E5AE-F5DA4CFB090D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Content Placeholder 2">
                  <a:extLst>
                    <a:ext uri="{FF2B5EF4-FFF2-40B4-BE49-F238E27FC236}">
                      <a16:creationId xmlns:a16="http://schemas.microsoft.com/office/drawing/2014/main" id="{0AB778AB-DB95-57F8-2D9A-C579C12DF259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18" name="Content Placeholder 2">
                  <a:extLst>
                    <a:ext uri="{FF2B5EF4-FFF2-40B4-BE49-F238E27FC236}">
                      <a16:creationId xmlns:a16="http://schemas.microsoft.com/office/drawing/2014/main" id="{0AB778AB-DB95-57F8-2D9A-C579C12DF2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8A0D7A0-31E9-7F09-6B8E-441B94328F91}"/>
              </a:ext>
            </a:extLst>
          </p:cNvPr>
          <p:cNvGrpSpPr/>
          <p:nvPr/>
        </p:nvGrpSpPr>
        <p:grpSpPr>
          <a:xfrm>
            <a:off x="2856129" y="2526563"/>
            <a:ext cx="648928" cy="474560"/>
            <a:chOff x="4147929" y="2863758"/>
            <a:chExt cx="648928" cy="474560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FE5242F-AED3-561B-9737-955F5B003899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1" name="Content Placeholder 2">
                  <a:extLst>
                    <a:ext uri="{FF2B5EF4-FFF2-40B4-BE49-F238E27FC236}">
                      <a16:creationId xmlns:a16="http://schemas.microsoft.com/office/drawing/2014/main" id="{479B2A5B-2822-2226-E42D-B5851AFEB639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21" name="Content Placeholder 2">
                  <a:extLst>
                    <a:ext uri="{FF2B5EF4-FFF2-40B4-BE49-F238E27FC236}">
                      <a16:creationId xmlns:a16="http://schemas.microsoft.com/office/drawing/2014/main" id="{479B2A5B-2822-2226-E42D-B5851AFEB6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D7BB2D2-55A2-89CD-A590-EA2B354B6901}"/>
              </a:ext>
            </a:extLst>
          </p:cNvPr>
          <p:cNvGrpSpPr/>
          <p:nvPr/>
        </p:nvGrpSpPr>
        <p:grpSpPr>
          <a:xfrm>
            <a:off x="3262117" y="2526355"/>
            <a:ext cx="648928" cy="474560"/>
            <a:chOff x="4147929" y="2863758"/>
            <a:chExt cx="648928" cy="474560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CBF78E39-DECA-7CBE-FAAF-9FDEC53C30F1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Content Placeholder 2">
                  <a:extLst>
                    <a:ext uri="{FF2B5EF4-FFF2-40B4-BE49-F238E27FC236}">
                      <a16:creationId xmlns:a16="http://schemas.microsoft.com/office/drawing/2014/main" id="{6C7CD7FC-6CF0-33F1-BCE4-EECB267100C9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24" name="Content Placeholder 2">
                  <a:extLst>
                    <a:ext uri="{FF2B5EF4-FFF2-40B4-BE49-F238E27FC236}">
                      <a16:creationId xmlns:a16="http://schemas.microsoft.com/office/drawing/2014/main" id="{6C7CD7FC-6CF0-33F1-BCE4-EECB267100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2B0FFD9F-5512-8C79-0737-CE5C1B8C5E3E}"/>
              </a:ext>
            </a:extLst>
          </p:cNvPr>
          <p:cNvGrpSpPr/>
          <p:nvPr/>
        </p:nvGrpSpPr>
        <p:grpSpPr>
          <a:xfrm>
            <a:off x="3677429" y="2526563"/>
            <a:ext cx="648928" cy="474560"/>
            <a:chOff x="4147929" y="2863758"/>
            <a:chExt cx="648928" cy="474560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89485A5-F82D-2E96-BC03-389A86FCD483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7" name="Content Placeholder 2">
                  <a:extLst>
                    <a:ext uri="{FF2B5EF4-FFF2-40B4-BE49-F238E27FC236}">
                      <a16:creationId xmlns:a16="http://schemas.microsoft.com/office/drawing/2014/main" id="{EDEEA619-6AB0-13B2-735A-2381D5C9EB50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27" name="Content Placeholder 2">
                  <a:extLst>
                    <a:ext uri="{FF2B5EF4-FFF2-40B4-BE49-F238E27FC236}">
                      <a16:creationId xmlns:a16="http://schemas.microsoft.com/office/drawing/2014/main" id="{EDEEA619-6AB0-13B2-735A-2381D5C9EB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9CF20AAE-E734-44A2-BC7C-96FC2388EF27}"/>
              </a:ext>
            </a:extLst>
          </p:cNvPr>
          <p:cNvGrpSpPr/>
          <p:nvPr/>
        </p:nvGrpSpPr>
        <p:grpSpPr>
          <a:xfrm>
            <a:off x="4091932" y="2526563"/>
            <a:ext cx="648928" cy="474560"/>
            <a:chOff x="4147929" y="2863758"/>
            <a:chExt cx="648928" cy="474560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0C7170C8-768C-E52D-578B-CB6902D24F74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Content Placeholder 2">
                  <a:extLst>
                    <a:ext uri="{FF2B5EF4-FFF2-40B4-BE49-F238E27FC236}">
                      <a16:creationId xmlns:a16="http://schemas.microsoft.com/office/drawing/2014/main" id="{8C9F86B5-E0B2-ACE5-14D5-1229A1281DB6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30" name="Content Placeholder 2">
                  <a:extLst>
                    <a:ext uri="{FF2B5EF4-FFF2-40B4-BE49-F238E27FC236}">
                      <a16:creationId xmlns:a16="http://schemas.microsoft.com/office/drawing/2014/main" id="{8C9F86B5-E0B2-ACE5-14D5-1229A1281D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0BA40AC2-0F85-1780-EF40-2ADA9B6D6306}"/>
              </a:ext>
            </a:extLst>
          </p:cNvPr>
          <p:cNvGrpSpPr/>
          <p:nvPr/>
        </p:nvGrpSpPr>
        <p:grpSpPr>
          <a:xfrm>
            <a:off x="4498729" y="2526355"/>
            <a:ext cx="648928" cy="474560"/>
            <a:chOff x="4147929" y="2863758"/>
            <a:chExt cx="648928" cy="47456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" name="Content Placeholder 2">
                  <a:extLst>
                    <a:ext uri="{FF2B5EF4-FFF2-40B4-BE49-F238E27FC236}">
                      <a16:creationId xmlns:a16="http://schemas.microsoft.com/office/drawing/2014/main" id="{71DD537B-06F8-19DA-C6A0-E39EB433F37E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33" name="Content Placeholder 2">
                  <a:extLst>
                    <a:ext uri="{FF2B5EF4-FFF2-40B4-BE49-F238E27FC236}">
                      <a16:creationId xmlns:a16="http://schemas.microsoft.com/office/drawing/2014/main" id="{71DD537B-06F8-19DA-C6A0-E39EB433F3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17714767-D182-BC28-1B56-779E77A12C1B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A67DF91C-1184-12A9-DC79-AA4B4F605E00}"/>
              </a:ext>
            </a:extLst>
          </p:cNvPr>
          <p:cNvGrpSpPr/>
          <p:nvPr/>
        </p:nvGrpSpPr>
        <p:grpSpPr>
          <a:xfrm>
            <a:off x="4910938" y="2526563"/>
            <a:ext cx="648928" cy="474560"/>
            <a:chOff x="4147929" y="2863758"/>
            <a:chExt cx="648928" cy="47456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6" name="Content Placeholder 2">
                  <a:extLst>
                    <a:ext uri="{FF2B5EF4-FFF2-40B4-BE49-F238E27FC236}">
                      <a16:creationId xmlns:a16="http://schemas.microsoft.com/office/drawing/2014/main" id="{6D76534D-233B-0D02-1767-D4877C892CD3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36" name="Content Placeholder 2">
                  <a:extLst>
                    <a:ext uri="{FF2B5EF4-FFF2-40B4-BE49-F238E27FC236}">
                      <a16:creationId xmlns:a16="http://schemas.microsoft.com/office/drawing/2014/main" id="{6D76534D-233B-0D02-1767-D4877C892C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D6769944-8A11-E590-1AE3-59953A536DFF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B4B0CEAF-9D4A-8DB9-0D0D-D4C15CE7777F}"/>
              </a:ext>
            </a:extLst>
          </p:cNvPr>
          <p:cNvGrpSpPr/>
          <p:nvPr/>
        </p:nvGrpSpPr>
        <p:grpSpPr>
          <a:xfrm>
            <a:off x="5318096" y="2526563"/>
            <a:ext cx="648928" cy="474560"/>
            <a:chOff x="4147929" y="2863758"/>
            <a:chExt cx="648928" cy="47456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9" name="Content Placeholder 2">
                  <a:extLst>
                    <a:ext uri="{FF2B5EF4-FFF2-40B4-BE49-F238E27FC236}">
                      <a16:creationId xmlns:a16="http://schemas.microsoft.com/office/drawing/2014/main" id="{10E5407A-A35F-EA8E-D5A2-7A1AA3D71C05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39" name="Content Placeholder 2">
                  <a:extLst>
                    <a:ext uri="{FF2B5EF4-FFF2-40B4-BE49-F238E27FC236}">
                      <a16:creationId xmlns:a16="http://schemas.microsoft.com/office/drawing/2014/main" id="{10E5407A-A35F-EA8E-D5A2-7A1AA3D71C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D543AF36-EB5D-92B8-736F-0B2D8A141DD1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A29E92DD-2244-0156-1A33-D7EEF8E0941D}"/>
              </a:ext>
            </a:extLst>
          </p:cNvPr>
          <p:cNvGrpSpPr/>
          <p:nvPr/>
        </p:nvGrpSpPr>
        <p:grpSpPr>
          <a:xfrm>
            <a:off x="5725254" y="2526563"/>
            <a:ext cx="648928" cy="474560"/>
            <a:chOff x="4147929" y="2863758"/>
            <a:chExt cx="648928" cy="474560"/>
          </a:xfrm>
          <a:noFill/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46CFDBF0-574A-CC69-329C-B111DB1560D4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Content Placeholder 2">
                  <a:extLst>
                    <a:ext uri="{FF2B5EF4-FFF2-40B4-BE49-F238E27FC236}">
                      <a16:creationId xmlns:a16="http://schemas.microsoft.com/office/drawing/2014/main" id="{4A8606FC-6988-9892-E678-095905DC9EA0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42" name="Content Placeholder 2">
                  <a:extLst>
                    <a:ext uri="{FF2B5EF4-FFF2-40B4-BE49-F238E27FC236}">
                      <a16:creationId xmlns:a16="http://schemas.microsoft.com/office/drawing/2014/main" id="{4A8606FC-6988-9892-E678-095905DC9E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998371B1-7C22-B9A5-C5D1-7FC2D3D3B068}"/>
              </a:ext>
            </a:extLst>
          </p:cNvPr>
          <p:cNvGrpSpPr/>
          <p:nvPr/>
        </p:nvGrpSpPr>
        <p:grpSpPr>
          <a:xfrm>
            <a:off x="6132412" y="2526563"/>
            <a:ext cx="648928" cy="474560"/>
            <a:chOff x="4147929" y="2863758"/>
            <a:chExt cx="648928" cy="474560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DDD4418C-3D20-E867-92EF-9AA573EAE0F4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FFD3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5" name="Content Placeholder 2">
                  <a:extLst>
                    <a:ext uri="{FF2B5EF4-FFF2-40B4-BE49-F238E27FC236}">
                      <a16:creationId xmlns:a16="http://schemas.microsoft.com/office/drawing/2014/main" id="{682E38DD-AFC7-2375-A68E-575082F273D3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45" name="Content Placeholder 2">
                  <a:extLst>
                    <a:ext uri="{FF2B5EF4-FFF2-40B4-BE49-F238E27FC236}">
                      <a16:creationId xmlns:a16="http://schemas.microsoft.com/office/drawing/2014/main" id="{682E38DD-AFC7-2375-A68E-575082F273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D5FA85A9-6EDB-B754-AE01-43ABE461F13B}"/>
              </a:ext>
            </a:extLst>
          </p:cNvPr>
          <p:cNvGrpSpPr/>
          <p:nvPr/>
        </p:nvGrpSpPr>
        <p:grpSpPr>
          <a:xfrm>
            <a:off x="6544440" y="2526563"/>
            <a:ext cx="648928" cy="474560"/>
            <a:chOff x="4147929" y="2863758"/>
            <a:chExt cx="648928" cy="47456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8" name="Content Placeholder 2">
                  <a:extLst>
                    <a:ext uri="{FF2B5EF4-FFF2-40B4-BE49-F238E27FC236}">
                      <a16:creationId xmlns:a16="http://schemas.microsoft.com/office/drawing/2014/main" id="{0633EA4B-31FF-90AE-2F94-1A5BDB307706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48" name="Content Placeholder 2">
                  <a:extLst>
                    <a:ext uri="{FF2B5EF4-FFF2-40B4-BE49-F238E27FC236}">
                      <a16:creationId xmlns:a16="http://schemas.microsoft.com/office/drawing/2014/main" id="{0633EA4B-31FF-90AE-2F94-1A5BDB3077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115A24EA-1FF7-A2AC-12B2-64A447118E68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B1080453-FD39-1095-71F8-B605FDEE88ED}"/>
              </a:ext>
            </a:extLst>
          </p:cNvPr>
          <p:cNvGrpSpPr/>
          <p:nvPr/>
        </p:nvGrpSpPr>
        <p:grpSpPr>
          <a:xfrm>
            <a:off x="6956456" y="2526355"/>
            <a:ext cx="648928" cy="474560"/>
            <a:chOff x="4147929" y="2863758"/>
            <a:chExt cx="648928" cy="47456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1" name="Content Placeholder 2">
                  <a:extLst>
                    <a:ext uri="{FF2B5EF4-FFF2-40B4-BE49-F238E27FC236}">
                      <a16:creationId xmlns:a16="http://schemas.microsoft.com/office/drawing/2014/main" id="{2DEDC25D-EEE4-CE89-6B59-B71BD4F4F98F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51" name="Content Placeholder 2">
                  <a:extLst>
                    <a:ext uri="{FF2B5EF4-FFF2-40B4-BE49-F238E27FC236}">
                      <a16:creationId xmlns:a16="http://schemas.microsoft.com/office/drawing/2014/main" id="{2DEDC25D-EEE4-CE89-6B59-B71BD4F4F9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23393A19-3B43-EDA2-24EB-E58EAB1C2067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4" name="Content Placeholder 2">
            <a:extLst>
              <a:ext uri="{FF2B5EF4-FFF2-40B4-BE49-F238E27FC236}">
                <a16:creationId xmlns:a16="http://schemas.microsoft.com/office/drawing/2014/main" id="{55BA8913-6F4D-C24F-0705-EE322C1BBC17}"/>
              </a:ext>
            </a:extLst>
          </p:cNvPr>
          <p:cNvSpPr txBox="1">
            <a:spLocks/>
          </p:cNvSpPr>
          <p:nvPr/>
        </p:nvSpPr>
        <p:spPr bwMode="auto">
          <a:xfrm>
            <a:off x="1092219" y="2067858"/>
            <a:ext cx="2534148" cy="39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t" anchorCtr="0" compatLnSpc="1">
            <a:prstTxWarp prst="textNoShape">
              <a:avLst/>
            </a:prstTxWarp>
          </a:bodyPr>
          <a:lstStyle>
            <a:lvl1pPr marL="717550" indent="-428625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sz="2800" b="1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1pPr>
            <a:lvl2pPr marL="1035050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LucidaGrande" charset="0"/>
              <a:buChar char="↘︎"/>
              <a:tabLst/>
              <a:defRPr sz="18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2pPr>
            <a:lvl3pPr marL="1338263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q"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0">
              <a:buFont typeface="Arial" charset="0"/>
              <a:buNone/>
            </a:pPr>
            <a:r>
              <a:rPr lang="en-US" sz="1600" dirty="0">
                <a:solidFill>
                  <a:srgbClr val="00A5D3"/>
                </a:solidFill>
              </a:rPr>
              <a:t>Sample 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A1BA8D-5440-96FC-C16A-BCC6A8F41B0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367733" y="4078081"/>
            <a:ext cx="2850070" cy="213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27138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542530-6DAC-7A78-9D4C-C331DD048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0EF3748B-1D32-6C2D-F3E1-4C6A518C5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236123"/>
            <a:ext cx="10801350" cy="1249363"/>
          </a:xfrm>
        </p:spPr>
        <p:txBody>
          <a:bodyPr/>
          <a:lstStyle/>
          <a:p>
            <a:r>
              <a:rPr lang="en-US" sz="4000" dirty="0">
                <a:latin typeface="DIN OT" panose="020B0504020201010104" pitchFamily="34" charset="77"/>
              </a:rPr>
              <a:t>Timeseries Dataset</a:t>
            </a:r>
          </a:p>
        </p:txBody>
      </p:sp>
      <p:sp>
        <p:nvSpPr>
          <p:cNvPr id="10" name="Title 15">
            <a:extLst>
              <a:ext uri="{FF2B5EF4-FFF2-40B4-BE49-F238E27FC236}">
                <a16:creationId xmlns:a16="http://schemas.microsoft.com/office/drawing/2014/main" id="{B1104090-8645-3FA8-EB41-D763F3015456}"/>
              </a:ext>
            </a:extLst>
          </p:cNvPr>
          <p:cNvSpPr txBox="1">
            <a:spLocks/>
          </p:cNvSpPr>
          <p:nvPr/>
        </p:nvSpPr>
        <p:spPr>
          <a:xfrm>
            <a:off x="1039812" y="1315904"/>
            <a:ext cx="10365583" cy="468073"/>
          </a:xfrm>
          <a:prstGeom prst="rect">
            <a:avLst/>
          </a:prstGeom>
        </p:spPr>
        <p:txBody>
          <a:bodyPr vert="horz" lIns="0" tIns="0" rIns="91440" bIns="45720" rtlCol="0" anchor="ctr" anchorCtr="0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 i="0" kern="1200" spc="-150">
                <a:solidFill>
                  <a:schemeClr val="accent1"/>
                </a:solidFill>
                <a:latin typeface="+mn-lt"/>
                <a:ea typeface="Helvetica" charset="0"/>
                <a:cs typeface="Helvetica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800" spc="0" dirty="0">
                <a:solidFill>
                  <a:srgbClr val="0070C0"/>
                </a:solidFill>
                <a:latin typeface="DIN OT" panose="020B0504020201010104" pitchFamily="34" charset="77"/>
              </a:rPr>
              <a:t>Timeseries Data Parameters</a:t>
            </a:r>
            <a:endParaRPr lang="en-US" sz="2800" b="0" i="1" spc="0" dirty="0">
              <a:solidFill>
                <a:srgbClr val="0070C0"/>
              </a:solidFill>
              <a:latin typeface="DIN OT" panose="020B0504020201010104" pitchFamily="34" charset="77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93C762-71B9-9F3F-62FF-CC3E3FD57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096" y="4384549"/>
            <a:ext cx="6384278" cy="1753604"/>
          </a:xfrm>
        </p:spPr>
        <p:txBody>
          <a:bodyPr/>
          <a:lstStyle/>
          <a:p>
            <a:pPr marL="288925" indent="0">
              <a:buNone/>
            </a:pPr>
            <a:r>
              <a:rPr lang="en-US" sz="1600" dirty="0"/>
              <a:t>Ahead </a:t>
            </a:r>
            <a:r>
              <a:rPr lang="en-US" sz="1600" b="0" dirty="0"/>
              <a:t>= 5</a:t>
            </a:r>
            <a:endParaRPr lang="en-US" sz="1600" dirty="0"/>
          </a:p>
          <a:p>
            <a:pPr marL="288925" indent="0">
              <a:buNone/>
            </a:pPr>
            <a:r>
              <a:rPr lang="en-US" sz="1600" dirty="0"/>
              <a:t>Sequence Length </a:t>
            </a:r>
            <a:r>
              <a:rPr lang="en-US" sz="1600" b="0" dirty="0"/>
              <a:t>= 7</a:t>
            </a:r>
          </a:p>
          <a:p>
            <a:pPr marL="288925" indent="0">
              <a:buNone/>
            </a:pPr>
            <a:r>
              <a:rPr lang="en-US" sz="1600" dirty="0"/>
              <a:t>Sampling Rate </a:t>
            </a:r>
            <a:r>
              <a:rPr lang="en-US" sz="1600" b="0" dirty="0"/>
              <a:t>= 1</a:t>
            </a:r>
            <a:endParaRPr lang="en-US" sz="1600" dirty="0"/>
          </a:p>
          <a:p>
            <a:pPr marL="288925" indent="0">
              <a:buNone/>
            </a:pPr>
            <a:r>
              <a:rPr lang="en-US" sz="1600" dirty="0"/>
              <a:t>Sequence Stride </a:t>
            </a:r>
            <a:r>
              <a:rPr lang="en-US" sz="1600" b="0" dirty="0"/>
              <a:t>= 1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C4DFB6F-A576-6BD3-ACE8-1E7459B39E7A}"/>
              </a:ext>
            </a:extLst>
          </p:cNvPr>
          <p:cNvGrpSpPr/>
          <p:nvPr/>
        </p:nvGrpSpPr>
        <p:grpSpPr>
          <a:xfrm>
            <a:off x="1209133" y="2528914"/>
            <a:ext cx="648928" cy="474560"/>
            <a:chOff x="4147929" y="2863758"/>
            <a:chExt cx="648928" cy="474560"/>
          </a:xfrm>
          <a:noFill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D9274C1-F40B-732E-8CCE-6E34974679B8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Content Placeholder 2">
                  <a:extLst>
                    <a:ext uri="{FF2B5EF4-FFF2-40B4-BE49-F238E27FC236}">
                      <a16:creationId xmlns:a16="http://schemas.microsoft.com/office/drawing/2014/main" id="{A3BFB69C-8408-9559-48CF-F590BB82F7FB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3" name="Content Placeholder 2">
                  <a:extLst>
                    <a:ext uri="{FF2B5EF4-FFF2-40B4-BE49-F238E27FC236}">
                      <a16:creationId xmlns:a16="http://schemas.microsoft.com/office/drawing/2014/main" id="{A3BFB69C-8408-9559-48CF-F590BB82F7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699B88E-3662-37D2-DEAC-D8B674A567ED}"/>
              </a:ext>
            </a:extLst>
          </p:cNvPr>
          <p:cNvGrpSpPr/>
          <p:nvPr/>
        </p:nvGrpSpPr>
        <p:grpSpPr>
          <a:xfrm>
            <a:off x="1621981" y="2528914"/>
            <a:ext cx="648928" cy="474560"/>
            <a:chOff x="4147929" y="2863758"/>
            <a:chExt cx="648928" cy="47456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Content Placeholder 2">
                  <a:extLst>
                    <a:ext uri="{FF2B5EF4-FFF2-40B4-BE49-F238E27FC236}">
                      <a16:creationId xmlns:a16="http://schemas.microsoft.com/office/drawing/2014/main" id="{2A769331-6063-E20C-05A2-CADFABECCCDC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12" name="Content Placeholder 2">
                  <a:extLst>
                    <a:ext uri="{FF2B5EF4-FFF2-40B4-BE49-F238E27FC236}">
                      <a16:creationId xmlns:a16="http://schemas.microsoft.com/office/drawing/2014/main" id="{2A769331-6063-E20C-05A2-CADFABECCC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E757522F-8358-37D9-2C47-EBF83D047DC1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DAA2BAAA-EF48-C784-0BEC-1DD7C65D8DED}"/>
              </a:ext>
            </a:extLst>
          </p:cNvPr>
          <p:cNvGrpSpPr/>
          <p:nvPr/>
        </p:nvGrpSpPr>
        <p:grpSpPr>
          <a:xfrm>
            <a:off x="2034829" y="2526520"/>
            <a:ext cx="648928" cy="474560"/>
            <a:chOff x="4147929" y="2863758"/>
            <a:chExt cx="648928" cy="47456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C2F5C739-9278-873A-4C69-8A5BA6818F25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Content Placeholder 2">
                  <a:extLst>
                    <a:ext uri="{FF2B5EF4-FFF2-40B4-BE49-F238E27FC236}">
                      <a16:creationId xmlns:a16="http://schemas.microsoft.com/office/drawing/2014/main" id="{4876501D-8AC2-1354-EAD1-EF4D7582CFE5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15" name="Content Placeholder 2">
                  <a:extLst>
                    <a:ext uri="{FF2B5EF4-FFF2-40B4-BE49-F238E27FC236}">
                      <a16:creationId xmlns:a16="http://schemas.microsoft.com/office/drawing/2014/main" id="{4876501D-8AC2-1354-EAD1-EF4D7582CF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DA56321-69B3-77D8-0D70-174EFB6C993B}"/>
              </a:ext>
            </a:extLst>
          </p:cNvPr>
          <p:cNvGrpSpPr/>
          <p:nvPr/>
        </p:nvGrpSpPr>
        <p:grpSpPr>
          <a:xfrm>
            <a:off x="2450141" y="2526355"/>
            <a:ext cx="648928" cy="474560"/>
            <a:chOff x="4147929" y="2863758"/>
            <a:chExt cx="648928" cy="474560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5D7C4E50-37D3-4BAA-6215-277D4400D949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Content Placeholder 2">
                  <a:extLst>
                    <a:ext uri="{FF2B5EF4-FFF2-40B4-BE49-F238E27FC236}">
                      <a16:creationId xmlns:a16="http://schemas.microsoft.com/office/drawing/2014/main" id="{57A43921-4D84-DA97-8A5F-635BA181BD5F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18" name="Content Placeholder 2">
                  <a:extLst>
                    <a:ext uri="{FF2B5EF4-FFF2-40B4-BE49-F238E27FC236}">
                      <a16:creationId xmlns:a16="http://schemas.microsoft.com/office/drawing/2014/main" id="{57A43921-4D84-DA97-8A5F-635BA181BD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4F7ABA44-995D-EF8B-7DBC-2DA5F2656A59}"/>
              </a:ext>
            </a:extLst>
          </p:cNvPr>
          <p:cNvGrpSpPr/>
          <p:nvPr/>
        </p:nvGrpSpPr>
        <p:grpSpPr>
          <a:xfrm>
            <a:off x="2856129" y="2526563"/>
            <a:ext cx="648928" cy="474560"/>
            <a:chOff x="4147929" y="2863758"/>
            <a:chExt cx="648928" cy="474560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8917D05-5E5B-F355-4CDF-F5A204A2A571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1" name="Content Placeholder 2">
                  <a:extLst>
                    <a:ext uri="{FF2B5EF4-FFF2-40B4-BE49-F238E27FC236}">
                      <a16:creationId xmlns:a16="http://schemas.microsoft.com/office/drawing/2014/main" id="{4AC242AA-C3D9-8976-11EB-B855CD3389E5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21" name="Content Placeholder 2">
                  <a:extLst>
                    <a:ext uri="{FF2B5EF4-FFF2-40B4-BE49-F238E27FC236}">
                      <a16:creationId xmlns:a16="http://schemas.microsoft.com/office/drawing/2014/main" id="{4AC242AA-C3D9-8976-11EB-B855CD3389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93A3356-8E85-422B-7AD4-0641D04DBAEC}"/>
              </a:ext>
            </a:extLst>
          </p:cNvPr>
          <p:cNvGrpSpPr/>
          <p:nvPr/>
        </p:nvGrpSpPr>
        <p:grpSpPr>
          <a:xfrm>
            <a:off x="3262117" y="2526355"/>
            <a:ext cx="648928" cy="474560"/>
            <a:chOff x="4147929" y="2863758"/>
            <a:chExt cx="648928" cy="474560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1D91B5F3-B706-69B8-EF22-693BF1C572E2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Content Placeholder 2">
                  <a:extLst>
                    <a:ext uri="{FF2B5EF4-FFF2-40B4-BE49-F238E27FC236}">
                      <a16:creationId xmlns:a16="http://schemas.microsoft.com/office/drawing/2014/main" id="{E8819A38-A289-6603-51F0-E73A2DC151FD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24" name="Content Placeholder 2">
                  <a:extLst>
                    <a:ext uri="{FF2B5EF4-FFF2-40B4-BE49-F238E27FC236}">
                      <a16:creationId xmlns:a16="http://schemas.microsoft.com/office/drawing/2014/main" id="{E8819A38-A289-6603-51F0-E73A2DC151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668A73C-9C21-07AA-0C68-B0037DAB192B}"/>
              </a:ext>
            </a:extLst>
          </p:cNvPr>
          <p:cNvGrpSpPr/>
          <p:nvPr/>
        </p:nvGrpSpPr>
        <p:grpSpPr>
          <a:xfrm>
            <a:off x="3677429" y="2526563"/>
            <a:ext cx="648928" cy="474560"/>
            <a:chOff x="4147929" y="2863758"/>
            <a:chExt cx="648928" cy="474560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48508246-F158-213D-2D19-27DEDF181DC4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7" name="Content Placeholder 2">
                  <a:extLst>
                    <a:ext uri="{FF2B5EF4-FFF2-40B4-BE49-F238E27FC236}">
                      <a16:creationId xmlns:a16="http://schemas.microsoft.com/office/drawing/2014/main" id="{95585F18-03BF-86B5-F3B4-837DB744F78B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27" name="Content Placeholder 2">
                  <a:extLst>
                    <a:ext uri="{FF2B5EF4-FFF2-40B4-BE49-F238E27FC236}">
                      <a16:creationId xmlns:a16="http://schemas.microsoft.com/office/drawing/2014/main" id="{95585F18-03BF-86B5-F3B4-837DB744F7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F0BAAB10-27D5-5707-B453-835C08CBDD11}"/>
              </a:ext>
            </a:extLst>
          </p:cNvPr>
          <p:cNvGrpSpPr/>
          <p:nvPr/>
        </p:nvGrpSpPr>
        <p:grpSpPr>
          <a:xfrm>
            <a:off x="4091932" y="2526563"/>
            <a:ext cx="648928" cy="474560"/>
            <a:chOff x="4147929" y="2863758"/>
            <a:chExt cx="648928" cy="474560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974E97D4-61DD-1D4A-A574-2DDF79C175B3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Content Placeholder 2">
                  <a:extLst>
                    <a:ext uri="{FF2B5EF4-FFF2-40B4-BE49-F238E27FC236}">
                      <a16:creationId xmlns:a16="http://schemas.microsoft.com/office/drawing/2014/main" id="{2953780A-96A4-4BBB-137C-A82042F9E50C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30" name="Content Placeholder 2">
                  <a:extLst>
                    <a:ext uri="{FF2B5EF4-FFF2-40B4-BE49-F238E27FC236}">
                      <a16:creationId xmlns:a16="http://schemas.microsoft.com/office/drawing/2014/main" id="{2953780A-96A4-4BBB-137C-A82042F9E5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3229D35-08B1-D23F-A91C-4514126458A7}"/>
              </a:ext>
            </a:extLst>
          </p:cNvPr>
          <p:cNvGrpSpPr/>
          <p:nvPr/>
        </p:nvGrpSpPr>
        <p:grpSpPr>
          <a:xfrm>
            <a:off x="4498729" y="2526355"/>
            <a:ext cx="648928" cy="474560"/>
            <a:chOff x="4147929" y="2863758"/>
            <a:chExt cx="648928" cy="474560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25C932E0-ED91-0ED5-0553-81971216A8BC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" name="Content Placeholder 2">
                  <a:extLst>
                    <a:ext uri="{FF2B5EF4-FFF2-40B4-BE49-F238E27FC236}">
                      <a16:creationId xmlns:a16="http://schemas.microsoft.com/office/drawing/2014/main" id="{6247B404-A966-1774-9F05-955DEA878F2D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33" name="Content Placeholder 2">
                  <a:extLst>
                    <a:ext uri="{FF2B5EF4-FFF2-40B4-BE49-F238E27FC236}">
                      <a16:creationId xmlns:a16="http://schemas.microsoft.com/office/drawing/2014/main" id="{6247B404-A966-1774-9F05-955DEA878F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AEDFFEC8-6134-2A64-EEE5-6C9923593A29}"/>
              </a:ext>
            </a:extLst>
          </p:cNvPr>
          <p:cNvGrpSpPr/>
          <p:nvPr/>
        </p:nvGrpSpPr>
        <p:grpSpPr>
          <a:xfrm>
            <a:off x="4910938" y="2526563"/>
            <a:ext cx="648928" cy="474560"/>
            <a:chOff x="4147929" y="2863758"/>
            <a:chExt cx="648928" cy="47456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6" name="Content Placeholder 2">
                  <a:extLst>
                    <a:ext uri="{FF2B5EF4-FFF2-40B4-BE49-F238E27FC236}">
                      <a16:creationId xmlns:a16="http://schemas.microsoft.com/office/drawing/2014/main" id="{99B6464B-0A8A-D085-5F5D-D9344A941CB3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36" name="Content Placeholder 2">
                  <a:extLst>
                    <a:ext uri="{FF2B5EF4-FFF2-40B4-BE49-F238E27FC236}">
                      <a16:creationId xmlns:a16="http://schemas.microsoft.com/office/drawing/2014/main" id="{99B6464B-0A8A-D085-5F5D-D9344A941C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82CC42E9-B7DF-EC7C-E385-289E03C57D48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399BDB3-7EDA-9E55-BE9C-221644D3BB38}"/>
              </a:ext>
            </a:extLst>
          </p:cNvPr>
          <p:cNvGrpSpPr/>
          <p:nvPr/>
        </p:nvGrpSpPr>
        <p:grpSpPr>
          <a:xfrm>
            <a:off x="5318096" y="2526563"/>
            <a:ext cx="648928" cy="474560"/>
            <a:chOff x="4147929" y="2863758"/>
            <a:chExt cx="648928" cy="47456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9" name="Content Placeholder 2">
                  <a:extLst>
                    <a:ext uri="{FF2B5EF4-FFF2-40B4-BE49-F238E27FC236}">
                      <a16:creationId xmlns:a16="http://schemas.microsoft.com/office/drawing/2014/main" id="{F5427890-5D03-2747-4B95-288204C5B6EE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39" name="Content Placeholder 2">
                  <a:extLst>
                    <a:ext uri="{FF2B5EF4-FFF2-40B4-BE49-F238E27FC236}">
                      <a16:creationId xmlns:a16="http://schemas.microsoft.com/office/drawing/2014/main" id="{F5427890-5D03-2747-4B95-288204C5B6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50CEDC32-E807-9497-85FE-09F6412A2575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30350158-2B09-4176-1AAF-BA77CFD2C226}"/>
              </a:ext>
            </a:extLst>
          </p:cNvPr>
          <p:cNvGrpSpPr/>
          <p:nvPr/>
        </p:nvGrpSpPr>
        <p:grpSpPr>
          <a:xfrm>
            <a:off x="5725254" y="2526563"/>
            <a:ext cx="648928" cy="474560"/>
            <a:chOff x="4147929" y="2863758"/>
            <a:chExt cx="648928" cy="474560"/>
          </a:xfrm>
          <a:noFill/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2C2183A7-2D29-7245-0CDD-66B7C1DB391D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Content Placeholder 2">
                  <a:extLst>
                    <a:ext uri="{FF2B5EF4-FFF2-40B4-BE49-F238E27FC236}">
                      <a16:creationId xmlns:a16="http://schemas.microsoft.com/office/drawing/2014/main" id="{3C6C2CFF-4D0C-2455-454E-57E74DD522A7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42" name="Content Placeholder 2">
                  <a:extLst>
                    <a:ext uri="{FF2B5EF4-FFF2-40B4-BE49-F238E27FC236}">
                      <a16:creationId xmlns:a16="http://schemas.microsoft.com/office/drawing/2014/main" id="{3C6C2CFF-4D0C-2455-454E-57E74DD522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35A0456A-09AE-8335-0C44-640F568DBF73}"/>
              </a:ext>
            </a:extLst>
          </p:cNvPr>
          <p:cNvGrpSpPr/>
          <p:nvPr/>
        </p:nvGrpSpPr>
        <p:grpSpPr>
          <a:xfrm>
            <a:off x="6132412" y="2526563"/>
            <a:ext cx="648928" cy="474560"/>
            <a:chOff x="4147929" y="2863758"/>
            <a:chExt cx="648928" cy="47456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5" name="Content Placeholder 2">
                  <a:extLst>
                    <a:ext uri="{FF2B5EF4-FFF2-40B4-BE49-F238E27FC236}">
                      <a16:creationId xmlns:a16="http://schemas.microsoft.com/office/drawing/2014/main" id="{A7819E14-D4B2-57A2-704A-9CB4425208C0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45" name="Content Placeholder 2">
                  <a:extLst>
                    <a:ext uri="{FF2B5EF4-FFF2-40B4-BE49-F238E27FC236}">
                      <a16:creationId xmlns:a16="http://schemas.microsoft.com/office/drawing/2014/main" id="{A7819E14-D4B2-57A2-704A-9CB4425208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60640949-F2E6-D673-A972-2C08598FAEDD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23DEC31-994F-7C56-D4EA-615C4E41D89B}"/>
              </a:ext>
            </a:extLst>
          </p:cNvPr>
          <p:cNvGrpSpPr/>
          <p:nvPr/>
        </p:nvGrpSpPr>
        <p:grpSpPr>
          <a:xfrm>
            <a:off x="6544440" y="2526563"/>
            <a:ext cx="648928" cy="474560"/>
            <a:chOff x="4147929" y="2863758"/>
            <a:chExt cx="648928" cy="47456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B81A2784-AE6C-AB0C-ACF5-9BCE00773D77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FFD3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8" name="Content Placeholder 2">
                  <a:extLst>
                    <a:ext uri="{FF2B5EF4-FFF2-40B4-BE49-F238E27FC236}">
                      <a16:creationId xmlns:a16="http://schemas.microsoft.com/office/drawing/2014/main" id="{2F4CB6FD-41D2-D5A6-A62A-0ADFC70F07E5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48" name="Content Placeholder 2">
                  <a:extLst>
                    <a:ext uri="{FF2B5EF4-FFF2-40B4-BE49-F238E27FC236}">
                      <a16:creationId xmlns:a16="http://schemas.microsoft.com/office/drawing/2014/main" id="{2F4CB6FD-41D2-D5A6-A62A-0ADFC70F07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4F0136CF-4A70-1C50-F966-FAF1E0FCFDA5}"/>
              </a:ext>
            </a:extLst>
          </p:cNvPr>
          <p:cNvGrpSpPr/>
          <p:nvPr/>
        </p:nvGrpSpPr>
        <p:grpSpPr>
          <a:xfrm>
            <a:off x="6956456" y="2526355"/>
            <a:ext cx="648928" cy="474560"/>
            <a:chOff x="4147929" y="2863758"/>
            <a:chExt cx="648928" cy="47456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1" name="Content Placeholder 2">
                  <a:extLst>
                    <a:ext uri="{FF2B5EF4-FFF2-40B4-BE49-F238E27FC236}">
                      <a16:creationId xmlns:a16="http://schemas.microsoft.com/office/drawing/2014/main" id="{979F4A40-4C1D-A3D9-EDF1-44B75B9D3728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51" name="Content Placeholder 2">
                  <a:extLst>
                    <a:ext uri="{FF2B5EF4-FFF2-40B4-BE49-F238E27FC236}">
                      <a16:creationId xmlns:a16="http://schemas.microsoft.com/office/drawing/2014/main" id="{979F4A40-4C1D-A3D9-EDF1-44B75B9D37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2435B1E3-3299-5371-1B6F-E6A2E9D2D202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4" name="Content Placeholder 2">
            <a:extLst>
              <a:ext uri="{FF2B5EF4-FFF2-40B4-BE49-F238E27FC236}">
                <a16:creationId xmlns:a16="http://schemas.microsoft.com/office/drawing/2014/main" id="{E0A81FFE-0D8F-63C0-CA24-E833F7DC5AA4}"/>
              </a:ext>
            </a:extLst>
          </p:cNvPr>
          <p:cNvSpPr txBox="1">
            <a:spLocks/>
          </p:cNvSpPr>
          <p:nvPr/>
        </p:nvSpPr>
        <p:spPr bwMode="auto">
          <a:xfrm>
            <a:off x="1092219" y="2067858"/>
            <a:ext cx="2534148" cy="39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t" anchorCtr="0" compatLnSpc="1">
            <a:prstTxWarp prst="textNoShape">
              <a:avLst/>
            </a:prstTxWarp>
          </a:bodyPr>
          <a:lstStyle>
            <a:lvl1pPr marL="717550" indent="-428625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sz="2800" b="1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1pPr>
            <a:lvl2pPr marL="1035050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LucidaGrande" charset="0"/>
              <a:buChar char="↘︎"/>
              <a:tabLst/>
              <a:defRPr sz="18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2pPr>
            <a:lvl3pPr marL="1338263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q"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0">
              <a:buFont typeface="Arial" charset="0"/>
              <a:buNone/>
            </a:pPr>
            <a:r>
              <a:rPr lang="en-US" sz="1600" dirty="0">
                <a:solidFill>
                  <a:srgbClr val="00A5D3"/>
                </a:solidFill>
              </a:rPr>
              <a:t>Sample 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8C0878-2F6B-04B3-1BC1-7964FA7D2EE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367733" y="4078081"/>
            <a:ext cx="2850070" cy="213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72606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44A1D4-C365-0226-E76F-0E309991F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B92005FD-145A-EE24-600D-AE76937F7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236123"/>
            <a:ext cx="10801350" cy="1249363"/>
          </a:xfrm>
        </p:spPr>
        <p:txBody>
          <a:bodyPr/>
          <a:lstStyle/>
          <a:p>
            <a:r>
              <a:rPr lang="en-US" sz="4000" dirty="0">
                <a:latin typeface="DIN OT" panose="020B0504020201010104" pitchFamily="34" charset="77"/>
              </a:rPr>
              <a:t>Timeseries Dataset</a:t>
            </a:r>
          </a:p>
        </p:txBody>
      </p:sp>
      <p:sp>
        <p:nvSpPr>
          <p:cNvPr id="10" name="Title 15">
            <a:extLst>
              <a:ext uri="{FF2B5EF4-FFF2-40B4-BE49-F238E27FC236}">
                <a16:creationId xmlns:a16="http://schemas.microsoft.com/office/drawing/2014/main" id="{C1EB56AA-76E2-8FEC-41B0-A04C7C8EB75F}"/>
              </a:ext>
            </a:extLst>
          </p:cNvPr>
          <p:cNvSpPr txBox="1">
            <a:spLocks/>
          </p:cNvSpPr>
          <p:nvPr/>
        </p:nvSpPr>
        <p:spPr>
          <a:xfrm>
            <a:off x="1039812" y="1315904"/>
            <a:ext cx="10365583" cy="468073"/>
          </a:xfrm>
          <a:prstGeom prst="rect">
            <a:avLst/>
          </a:prstGeom>
        </p:spPr>
        <p:txBody>
          <a:bodyPr vert="horz" lIns="0" tIns="0" rIns="91440" bIns="45720" rtlCol="0" anchor="ctr" anchorCtr="0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 i="0" kern="1200" spc="-150">
                <a:solidFill>
                  <a:schemeClr val="accent1"/>
                </a:solidFill>
                <a:latin typeface="+mn-lt"/>
                <a:ea typeface="Helvetica" charset="0"/>
                <a:cs typeface="Helvetica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800" spc="0" dirty="0">
                <a:solidFill>
                  <a:srgbClr val="0070C0"/>
                </a:solidFill>
                <a:latin typeface="DIN OT" panose="020B0504020201010104" pitchFamily="34" charset="77"/>
              </a:rPr>
              <a:t>Timeseries Data Parameters</a:t>
            </a:r>
            <a:endParaRPr lang="en-US" sz="2800" b="0" i="1" spc="0" dirty="0">
              <a:solidFill>
                <a:srgbClr val="0070C0"/>
              </a:solidFill>
              <a:latin typeface="DIN OT" panose="020B0504020201010104" pitchFamily="34" charset="77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9902CC-4B42-F49A-4D1E-1EF017B42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096" y="4384549"/>
            <a:ext cx="6384278" cy="1753604"/>
          </a:xfrm>
        </p:spPr>
        <p:txBody>
          <a:bodyPr/>
          <a:lstStyle/>
          <a:p>
            <a:pPr marL="288925" indent="0">
              <a:buNone/>
            </a:pPr>
            <a:r>
              <a:rPr lang="en-US" sz="1600" dirty="0"/>
              <a:t>Ahead </a:t>
            </a:r>
            <a:r>
              <a:rPr lang="en-US" sz="1600" b="0" dirty="0"/>
              <a:t>= 4</a:t>
            </a:r>
            <a:endParaRPr lang="en-US" sz="1600" dirty="0"/>
          </a:p>
          <a:p>
            <a:pPr marL="288925" indent="0">
              <a:buNone/>
            </a:pPr>
            <a:r>
              <a:rPr lang="en-US" sz="1600" dirty="0"/>
              <a:t>Sequence Length </a:t>
            </a:r>
            <a:r>
              <a:rPr lang="en-US" sz="1600" b="0" dirty="0"/>
              <a:t>= 3</a:t>
            </a:r>
          </a:p>
          <a:p>
            <a:pPr marL="288925" indent="0">
              <a:buNone/>
            </a:pPr>
            <a:r>
              <a:rPr lang="en-US" sz="1600" dirty="0"/>
              <a:t>Sampling Rate </a:t>
            </a:r>
            <a:r>
              <a:rPr lang="en-US" sz="1600" b="0" dirty="0"/>
              <a:t>= 2</a:t>
            </a:r>
            <a:endParaRPr lang="en-US" sz="1600" dirty="0"/>
          </a:p>
          <a:p>
            <a:pPr marL="288925" indent="0">
              <a:buNone/>
            </a:pPr>
            <a:r>
              <a:rPr lang="en-US" sz="1600" dirty="0"/>
              <a:t>Sequence Stride </a:t>
            </a:r>
            <a:r>
              <a:rPr lang="en-US" sz="1600" b="0" dirty="0"/>
              <a:t>= 2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B3ACC11-030F-ECA9-B531-46EFFC294D72}"/>
              </a:ext>
            </a:extLst>
          </p:cNvPr>
          <p:cNvGrpSpPr/>
          <p:nvPr/>
        </p:nvGrpSpPr>
        <p:grpSpPr>
          <a:xfrm>
            <a:off x="1209133" y="2528914"/>
            <a:ext cx="648928" cy="474560"/>
            <a:chOff x="4147929" y="2863758"/>
            <a:chExt cx="648928" cy="474560"/>
          </a:xfrm>
          <a:noFill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5F67294-1DC6-166A-2D96-94964892AFFA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Content Placeholder 2">
                  <a:extLst>
                    <a:ext uri="{FF2B5EF4-FFF2-40B4-BE49-F238E27FC236}">
                      <a16:creationId xmlns:a16="http://schemas.microsoft.com/office/drawing/2014/main" id="{095475C4-0CC4-A6DE-6339-2119AB271966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3" name="Content Placeholder 2">
                  <a:extLst>
                    <a:ext uri="{FF2B5EF4-FFF2-40B4-BE49-F238E27FC236}">
                      <a16:creationId xmlns:a16="http://schemas.microsoft.com/office/drawing/2014/main" id="{095475C4-0CC4-A6DE-6339-2119AB2719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B29AF2B-DB71-6BE2-B769-1DFD4226892B}"/>
              </a:ext>
            </a:extLst>
          </p:cNvPr>
          <p:cNvGrpSpPr/>
          <p:nvPr/>
        </p:nvGrpSpPr>
        <p:grpSpPr>
          <a:xfrm>
            <a:off x="1621981" y="2528914"/>
            <a:ext cx="648928" cy="474560"/>
            <a:chOff x="4147929" y="2863758"/>
            <a:chExt cx="648928" cy="474560"/>
          </a:xfrm>
          <a:noFill/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21C0F832-A8B7-4742-3C8D-9C75A0EEED30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Content Placeholder 2">
                  <a:extLst>
                    <a:ext uri="{FF2B5EF4-FFF2-40B4-BE49-F238E27FC236}">
                      <a16:creationId xmlns:a16="http://schemas.microsoft.com/office/drawing/2014/main" id="{0519B1FE-509C-0109-43BB-BB2208D7F44A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12" name="Content Placeholder 2">
                  <a:extLst>
                    <a:ext uri="{FF2B5EF4-FFF2-40B4-BE49-F238E27FC236}">
                      <a16:creationId xmlns:a16="http://schemas.microsoft.com/office/drawing/2014/main" id="{0519B1FE-509C-0109-43BB-BB2208D7F4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3B936C18-3B46-721E-0188-A871752B178A}"/>
              </a:ext>
            </a:extLst>
          </p:cNvPr>
          <p:cNvGrpSpPr/>
          <p:nvPr/>
        </p:nvGrpSpPr>
        <p:grpSpPr>
          <a:xfrm>
            <a:off x="2034829" y="2526520"/>
            <a:ext cx="648928" cy="474560"/>
            <a:chOff x="4147929" y="2863758"/>
            <a:chExt cx="648928" cy="474560"/>
          </a:xfrm>
          <a:noFill/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CCE018B3-C66A-3B6D-3561-6F852805C81A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Content Placeholder 2">
                  <a:extLst>
                    <a:ext uri="{FF2B5EF4-FFF2-40B4-BE49-F238E27FC236}">
                      <a16:creationId xmlns:a16="http://schemas.microsoft.com/office/drawing/2014/main" id="{34155B1A-80A3-49F1-A31E-99F02185ACE4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15" name="Content Placeholder 2">
                  <a:extLst>
                    <a:ext uri="{FF2B5EF4-FFF2-40B4-BE49-F238E27FC236}">
                      <a16:creationId xmlns:a16="http://schemas.microsoft.com/office/drawing/2014/main" id="{34155B1A-80A3-49F1-A31E-99F02185AC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17D7522D-C74F-0567-62C0-AC69691F6BE7}"/>
              </a:ext>
            </a:extLst>
          </p:cNvPr>
          <p:cNvGrpSpPr/>
          <p:nvPr/>
        </p:nvGrpSpPr>
        <p:grpSpPr>
          <a:xfrm>
            <a:off x="2450141" y="2526355"/>
            <a:ext cx="648928" cy="474560"/>
            <a:chOff x="4147929" y="2863758"/>
            <a:chExt cx="648928" cy="474560"/>
          </a:xfrm>
          <a:noFill/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14226E9-A32B-FA77-90FF-BDAECD43A0BC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Content Placeholder 2">
                  <a:extLst>
                    <a:ext uri="{FF2B5EF4-FFF2-40B4-BE49-F238E27FC236}">
                      <a16:creationId xmlns:a16="http://schemas.microsoft.com/office/drawing/2014/main" id="{34922C7E-8824-B3CB-C62C-82F97DBE6163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18" name="Content Placeholder 2">
                  <a:extLst>
                    <a:ext uri="{FF2B5EF4-FFF2-40B4-BE49-F238E27FC236}">
                      <a16:creationId xmlns:a16="http://schemas.microsoft.com/office/drawing/2014/main" id="{34922C7E-8824-B3CB-C62C-82F97DBE61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EE79BE2-C15B-581A-D3FC-3B0D591BDCA4}"/>
              </a:ext>
            </a:extLst>
          </p:cNvPr>
          <p:cNvGrpSpPr/>
          <p:nvPr/>
        </p:nvGrpSpPr>
        <p:grpSpPr>
          <a:xfrm>
            <a:off x="2856129" y="2526563"/>
            <a:ext cx="648928" cy="474560"/>
            <a:chOff x="4147929" y="2863758"/>
            <a:chExt cx="648928" cy="474560"/>
          </a:xfrm>
          <a:noFill/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8E43B338-1203-170A-60F2-D5EB5A63DEFD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1" name="Content Placeholder 2">
                  <a:extLst>
                    <a:ext uri="{FF2B5EF4-FFF2-40B4-BE49-F238E27FC236}">
                      <a16:creationId xmlns:a16="http://schemas.microsoft.com/office/drawing/2014/main" id="{35955647-72FE-A33E-AE9C-44F6E5AA488F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21" name="Content Placeholder 2">
                  <a:extLst>
                    <a:ext uri="{FF2B5EF4-FFF2-40B4-BE49-F238E27FC236}">
                      <a16:creationId xmlns:a16="http://schemas.microsoft.com/office/drawing/2014/main" id="{35955647-72FE-A33E-AE9C-44F6E5AA48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43A42C7B-22CA-A7C1-73E2-C0997B42D7A0}"/>
              </a:ext>
            </a:extLst>
          </p:cNvPr>
          <p:cNvGrpSpPr/>
          <p:nvPr/>
        </p:nvGrpSpPr>
        <p:grpSpPr>
          <a:xfrm>
            <a:off x="3262117" y="2526355"/>
            <a:ext cx="648928" cy="474560"/>
            <a:chOff x="4147929" y="2863758"/>
            <a:chExt cx="648928" cy="474560"/>
          </a:xfrm>
          <a:noFill/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21584530-9FE7-3BA3-C5CC-BBE92A15655A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Content Placeholder 2">
                  <a:extLst>
                    <a:ext uri="{FF2B5EF4-FFF2-40B4-BE49-F238E27FC236}">
                      <a16:creationId xmlns:a16="http://schemas.microsoft.com/office/drawing/2014/main" id="{ED50353E-A59F-00E1-A9DA-07941726856A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24" name="Content Placeholder 2">
                  <a:extLst>
                    <a:ext uri="{FF2B5EF4-FFF2-40B4-BE49-F238E27FC236}">
                      <a16:creationId xmlns:a16="http://schemas.microsoft.com/office/drawing/2014/main" id="{ED50353E-A59F-00E1-A9DA-0794172685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B1036642-9DE9-E0CF-2CAB-EE083F259E8E}"/>
              </a:ext>
            </a:extLst>
          </p:cNvPr>
          <p:cNvGrpSpPr/>
          <p:nvPr/>
        </p:nvGrpSpPr>
        <p:grpSpPr>
          <a:xfrm>
            <a:off x="3677429" y="2526563"/>
            <a:ext cx="648928" cy="474560"/>
            <a:chOff x="4147929" y="2863758"/>
            <a:chExt cx="648928" cy="474560"/>
          </a:xfrm>
          <a:noFill/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51906895-ED52-C2CD-8C8C-1F0CD8334E36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7" name="Content Placeholder 2">
                  <a:extLst>
                    <a:ext uri="{FF2B5EF4-FFF2-40B4-BE49-F238E27FC236}">
                      <a16:creationId xmlns:a16="http://schemas.microsoft.com/office/drawing/2014/main" id="{766B6AE6-19C2-8491-4354-088155AD036A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27" name="Content Placeholder 2">
                  <a:extLst>
                    <a:ext uri="{FF2B5EF4-FFF2-40B4-BE49-F238E27FC236}">
                      <a16:creationId xmlns:a16="http://schemas.microsoft.com/office/drawing/2014/main" id="{766B6AE6-19C2-8491-4354-088155AD03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7225E243-D594-0067-C20F-EC82D14C8C59}"/>
              </a:ext>
            </a:extLst>
          </p:cNvPr>
          <p:cNvGrpSpPr/>
          <p:nvPr/>
        </p:nvGrpSpPr>
        <p:grpSpPr>
          <a:xfrm>
            <a:off x="4091932" y="2526563"/>
            <a:ext cx="648928" cy="474560"/>
            <a:chOff x="4147929" y="2863758"/>
            <a:chExt cx="648928" cy="474560"/>
          </a:xfrm>
          <a:noFill/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AE64E321-5E2A-9AA3-0EA8-2E33682C8E28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Content Placeholder 2">
                  <a:extLst>
                    <a:ext uri="{FF2B5EF4-FFF2-40B4-BE49-F238E27FC236}">
                      <a16:creationId xmlns:a16="http://schemas.microsoft.com/office/drawing/2014/main" id="{9A49EEC8-BB6A-B6C4-EA92-BE096ABDFB5B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30" name="Content Placeholder 2">
                  <a:extLst>
                    <a:ext uri="{FF2B5EF4-FFF2-40B4-BE49-F238E27FC236}">
                      <a16:creationId xmlns:a16="http://schemas.microsoft.com/office/drawing/2014/main" id="{9A49EEC8-BB6A-B6C4-EA92-BE096ABDFB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38962E6B-E343-5AAA-357F-71B3EBE63888}"/>
              </a:ext>
            </a:extLst>
          </p:cNvPr>
          <p:cNvGrpSpPr/>
          <p:nvPr/>
        </p:nvGrpSpPr>
        <p:grpSpPr>
          <a:xfrm>
            <a:off x="4498729" y="2526355"/>
            <a:ext cx="648928" cy="474560"/>
            <a:chOff x="4147929" y="2863758"/>
            <a:chExt cx="648928" cy="474560"/>
          </a:xfrm>
          <a:noFill/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" name="Content Placeholder 2">
                  <a:extLst>
                    <a:ext uri="{FF2B5EF4-FFF2-40B4-BE49-F238E27FC236}">
                      <a16:creationId xmlns:a16="http://schemas.microsoft.com/office/drawing/2014/main" id="{115DA4EF-B8C2-AADE-8C71-35FFAEECBF0E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33" name="Content Placeholder 2">
                  <a:extLst>
                    <a:ext uri="{FF2B5EF4-FFF2-40B4-BE49-F238E27FC236}">
                      <a16:creationId xmlns:a16="http://schemas.microsoft.com/office/drawing/2014/main" id="{115DA4EF-B8C2-AADE-8C71-35FFAEECBF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0A75764B-02A8-1D2E-3469-389343185D11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8A2DDDBE-9219-5278-828F-68885985BE2B}"/>
              </a:ext>
            </a:extLst>
          </p:cNvPr>
          <p:cNvGrpSpPr/>
          <p:nvPr/>
        </p:nvGrpSpPr>
        <p:grpSpPr>
          <a:xfrm>
            <a:off x="4910938" y="2526563"/>
            <a:ext cx="648928" cy="474560"/>
            <a:chOff x="4147929" y="2863758"/>
            <a:chExt cx="648928" cy="474560"/>
          </a:xfrm>
          <a:noFill/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6" name="Content Placeholder 2">
                  <a:extLst>
                    <a:ext uri="{FF2B5EF4-FFF2-40B4-BE49-F238E27FC236}">
                      <a16:creationId xmlns:a16="http://schemas.microsoft.com/office/drawing/2014/main" id="{54D548DB-0718-9313-414D-42E332154C75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36" name="Content Placeholder 2">
                  <a:extLst>
                    <a:ext uri="{FF2B5EF4-FFF2-40B4-BE49-F238E27FC236}">
                      <a16:creationId xmlns:a16="http://schemas.microsoft.com/office/drawing/2014/main" id="{54D548DB-0718-9313-414D-42E332154C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7D712598-4775-FF2A-8EC8-C24DFAE0E7CB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AC2858C1-CCBC-27A7-DBF9-4C82C5236213}"/>
              </a:ext>
            </a:extLst>
          </p:cNvPr>
          <p:cNvGrpSpPr/>
          <p:nvPr/>
        </p:nvGrpSpPr>
        <p:grpSpPr>
          <a:xfrm>
            <a:off x="5318096" y="2526563"/>
            <a:ext cx="648928" cy="474560"/>
            <a:chOff x="4147929" y="2863758"/>
            <a:chExt cx="648928" cy="474560"/>
          </a:xfrm>
          <a:noFill/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9" name="Content Placeholder 2">
                  <a:extLst>
                    <a:ext uri="{FF2B5EF4-FFF2-40B4-BE49-F238E27FC236}">
                      <a16:creationId xmlns:a16="http://schemas.microsoft.com/office/drawing/2014/main" id="{E52A58BC-474D-25E5-56C9-70BDDF04B8A4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39" name="Content Placeholder 2">
                  <a:extLst>
                    <a:ext uri="{FF2B5EF4-FFF2-40B4-BE49-F238E27FC236}">
                      <a16:creationId xmlns:a16="http://schemas.microsoft.com/office/drawing/2014/main" id="{E52A58BC-474D-25E5-56C9-70BDDF04B8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C465AFDB-3005-B818-333E-D0D34B12A0AF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ACF9ACF5-741C-8030-BB7D-878DCA12AD14}"/>
              </a:ext>
            </a:extLst>
          </p:cNvPr>
          <p:cNvGrpSpPr/>
          <p:nvPr/>
        </p:nvGrpSpPr>
        <p:grpSpPr>
          <a:xfrm>
            <a:off x="5725254" y="2526563"/>
            <a:ext cx="648928" cy="474560"/>
            <a:chOff x="4147929" y="2863758"/>
            <a:chExt cx="648928" cy="474560"/>
          </a:xfrm>
          <a:noFill/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B5856C08-C1B7-2AF2-16C0-AF33DF389085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Content Placeholder 2">
                  <a:extLst>
                    <a:ext uri="{FF2B5EF4-FFF2-40B4-BE49-F238E27FC236}">
                      <a16:creationId xmlns:a16="http://schemas.microsoft.com/office/drawing/2014/main" id="{C4278B34-4B0C-7430-4582-4843DDDBBE52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42" name="Content Placeholder 2">
                  <a:extLst>
                    <a:ext uri="{FF2B5EF4-FFF2-40B4-BE49-F238E27FC236}">
                      <a16:creationId xmlns:a16="http://schemas.microsoft.com/office/drawing/2014/main" id="{C4278B34-4B0C-7430-4582-4843DDDBBE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E4A5BD24-A146-B28B-459D-9AAC6CB58918}"/>
              </a:ext>
            </a:extLst>
          </p:cNvPr>
          <p:cNvGrpSpPr/>
          <p:nvPr/>
        </p:nvGrpSpPr>
        <p:grpSpPr>
          <a:xfrm>
            <a:off x="6132412" y="2526563"/>
            <a:ext cx="648928" cy="474560"/>
            <a:chOff x="4147929" y="2863758"/>
            <a:chExt cx="648928" cy="474560"/>
          </a:xfrm>
          <a:noFill/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D5508A69-6F0B-BCE4-400E-D81868132869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5" name="Content Placeholder 2">
                  <a:extLst>
                    <a:ext uri="{FF2B5EF4-FFF2-40B4-BE49-F238E27FC236}">
                      <a16:creationId xmlns:a16="http://schemas.microsoft.com/office/drawing/2014/main" id="{863F9970-F6E4-77C1-FC71-B81DBAE73D44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45" name="Content Placeholder 2">
                  <a:extLst>
                    <a:ext uri="{FF2B5EF4-FFF2-40B4-BE49-F238E27FC236}">
                      <a16:creationId xmlns:a16="http://schemas.microsoft.com/office/drawing/2014/main" id="{863F9970-F6E4-77C1-FC71-B81DBAE73D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89359CBA-CC6B-3657-1434-327C8E2E144F}"/>
              </a:ext>
            </a:extLst>
          </p:cNvPr>
          <p:cNvGrpSpPr/>
          <p:nvPr/>
        </p:nvGrpSpPr>
        <p:grpSpPr>
          <a:xfrm>
            <a:off x="6544440" y="2526563"/>
            <a:ext cx="648928" cy="474560"/>
            <a:chOff x="4147929" y="2863758"/>
            <a:chExt cx="648928" cy="474560"/>
          </a:xfrm>
          <a:noFill/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8" name="Content Placeholder 2">
                  <a:extLst>
                    <a:ext uri="{FF2B5EF4-FFF2-40B4-BE49-F238E27FC236}">
                      <a16:creationId xmlns:a16="http://schemas.microsoft.com/office/drawing/2014/main" id="{5314C6DA-536D-D22C-DC14-E82F01ED6E56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48" name="Content Placeholder 2">
                  <a:extLst>
                    <a:ext uri="{FF2B5EF4-FFF2-40B4-BE49-F238E27FC236}">
                      <a16:creationId xmlns:a16="http://schemas.microsoft.com/office/drawing/2014/main" id="{5314C6DA-536D-D22C-DC14-E82F01ED6E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9162BDFC-A268-3EC5-A80B-D14BB328DA7A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1AE4869C-63DB-A43B-2F23-CE56FEAE0CA7}"/>
              </a:ext>
            </a:extLst>
          </p:cNvPr>
          <p:cNvGrpSpPr/>
          <p:nvPr/>
        </p:nvGrpSpPr>
        <p:grpSpPr>
          <a:xfrm>
            <a:off x="6956456" y="2526355"/>
            <a:ext cx="648928" cy="474560"/>
            <a:chOff x="4147929" y="2863758"/>
            <a:chExt cx="648928" cy="474560"/>
          </a:xfrm>
          <a:noFill/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1" name="Content Placeholder 2">
                  <a:extLst>
                    <a:ext uri="{FF2B5EF4-FFF2-40B4-BE49-F238E27FC236}">
                      <a16:creationId xmlns:a16="http://schemas.microsoft.com/office/drawing/2014/main" id="{C4A5FA96-C382-1DDD-44C0-7B8EF12C64B2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51" name="Content Placeholder 2">
                  <a:extLst>
                    <a:ext uri="{FF2B5EF4-FFF2-40B4-BE49-F238E27FC236}">
                      <a16:creationId xmlns:a16="http://schemas.microsoft.com/office/drawing/2014/main" id="{C4A5FA96-C382-1DDD-44C0-7B8EF12C64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6E6F3659-1E5B-85DF-0EEA-B38709E909E0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4" name="Content Placeholder 2">
            <a:extLst>
              <a:ext uri="{FF2B5EF4-FFF2-40B4-BE49-F238E27FC236}">
                <a16:creationId xmlns:a16="http://schemas.microsoft.com/office/drawing/2014/main" id="{18E3C6D5-2C07-A13E-A98A-2A96E0A2A6C3}"/>
              </a:ext>
            </a:extLst>
          </p:cNvPr>
          <p:cNvSpPr txBox="1">
            <a:spLocks/>
          </p:cNvSpPr>
          <p:nvPr/>
        </p:nvSpPr>
        <p:spPr bwMode="auto">
          <a:xfrm>
            <a:off x="1092219" y="2067858"/>
            <a:ext cx="2534148" cy="39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t" anchorCtr="0" compatLnSpc="1">
            <a:prstTxWarp prst="textNoShape">
              <a:avLst/>
            </a:prstTxWarp>
          </a:bodyPr>
          <a:lstStyle>
            <a:lvl1pPr marL="717550" indent="-428625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sz="2800" b="1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1pPr>
            <a:lvl2pPr marL="1035050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LucidaGrande" charset="0"/>
              <a:buChar char="↘︎"/>
              <a:tabLst/>
              <a:defRPr sz="18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2pPr>
            <a:lvl3pPr marL="1338263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q"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0">
              <a:buFont typeface="Arial" charset="0"/>
              <a:buNone/>
            </a:pPr>
            <a:r>
              <a:rPr lang="en-US" sz="1600" dirty="0">
                <a:solidFill>
                  <a:srgbClr val="00A5D3"/>
                </a:solidFill>
              </a:rPr>
              <a:t>Sample 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6713D0-3F2C-991F-07BE-443D404FEE4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367733" y="4078081"/>
            <a:ext cx="2850070" cy="213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4465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A75FC4-6112-E1CB-BB48-29CD24C28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46C6E754-F6FC-E513-E0F9-183E119BD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236123"/>
            <a:ext cx="10801350" cy="1249363"/>
          </a:xfrm>
        </p:spPr>
        <p:txBody>
          <a:bodyPr/>
          <a:lstStyle/>
          <a:p>
            <a:r>
              <a:rPr lang="en-US" sz="4000" dirty="0">
                <a:latin typeface="DIN OT" panose="020B0504020201010104" pitchFamily="34" charset="77"/>
              </a:rPr>
              <a:t>Timeseries Dataset</a:t>
            </a:r>
          </a:p>
        </p:txBody>
      </p:sp>
      <p:sp>
        <p:nvSpPr>
          <p:cNvPr id="10" name="Title 15">
            <a:extLst>
              <a:ext uri="{FF2B5EF4-FFF2-40B4-BE49-F238E27FC236}">
                <a16:creationId xmlns:a16="http://schemas.microsoft.com/office/drawing/2014/main" id="{54C3BE16-7159-7FF5-9957-5C60F19FB30D}"/>
              </a:ext>
            </a:extLst>
          </p:cNvPr>
          <p:cNvSpPr txBox="1">
            <a:spLocks/>
          </p:cNvSpPr>
          <p:nvPr/>
        </p:nvSpPr>
        <p:spPr>
          <a:xfrm>
            <a:off x="1039812" y="1315904"/>
            <a:ext cx="10365583" cy="468073"/>
          </a:xfrm>
          <a:prstGeom prst="rect">
            <a:avLst/>
          </a:prstGeom>
        </p:spPr>
        <p:txBody>
          <a:bodyPr vert="horz" lIns="0" tIns="0" rIns="91440" bIns="45720" rtlCol="0" anchor="ctr" anchorCtr="0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 i="0" kern="1200" spc="-150">
                <a:solidFill>
                  <a:schemeClr val="accent1"/>
                </a:solidFill>
                <a:latin typeface="+mn-lt"/>
                <a:ea typeface="Helvetica" charset="0"/>
                <a:cs typeface="Helvetica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800" spc="0" dirty="0">
                <a:solidFill>
                  <a:srgbClr val="0070C0"/>
                </a:solidFill>
                <a:latin typeface="DIN OT" panose="020B0504020201010104" pitchFamily="34" charset="77"/>
              </a:rPr>
              <a:t>Timeseries Data Parameters</a:t>
            </a:r>
            <a:endParaRPr lang="en-US" sz="2800" b="0" i="1" spc="0" dirty="0">
              <a:solidFill>
                <a:srgbClr val="0070C0"/>
              </a:solidFill>
              <a:latin typeface="DIN OT" panose="020B0504020201010104" pitchFamily="34" charset="77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080978-17EF-1CD1-2785-B732A676E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096" y="4384549"/>
            <a:ext cx="6384278" cy="1753604"/>
          </a:xfrm>
        </p:spPr>
        <p:txBody>
          <a:bodyPr/>
          <a:lstStyle/>
          <a:p>
            <a:pPr marL="288925" indent="0">
              <a:buNone/>
            </a:pPr>
            <a:r>
              <a:rPr lang="en-US" sz="1600" dirty="0"/>
              <a:t>Ahead </a:t>
            </a:r>
            <a:r>
              <a:rPr lang="en-US" sz="1600" b="0" dirty="0"/>
              <a:t>= 4</a:t>
            </a:r>
            <a:endParaRPr lang="en-US" sz="1600" dirty="0"/>
          </a:p>
          <a:p>
            <a:pPr marL="288925" indent="0">
              <a:buNone/>
            </a:pPr>
            <a:r>
              <a:rPr lang="en-US" sz="1600" dirty="0"/>
              <a:t>Sequence Length </a:t>
            </a:r>
            <a:r>
              <a:rPr lang="en-US" sz="1600" b="0" dirty="0"/>
              <a:t>= 3</a:t>
            </a:r>
          </a:p>
          <a:p>
            <a:pPr marL="288925" indent="0">
              <a:buNone/>
            </a:pPr>
            <a:r>
              <a:rPr lang="en-US" sz="1600" dirty="0"/>
              <a:t>Sampling Rate </a:t>
            </a:r>
            <a:r>
              <a:rPr lang="en-US" sz="1600" b="0" dirty="0"/>
              <a:t>= 2</a:t>
            </a:r>
            <a:endParaRPr lang="en-US" sz="1600" dirty="0"/>
          </a:p>
          <a:p>
            <a:pPr marL="288925" indent="0">
              <a:buNone/>
            </a:pPr>
            <a:r>
              <a:rPr lang="en-US" sz="1600" dirty="0"/>
              <a:t>Sequence Stride </a:t>
            </a:r>
            <a:r>
              <a:rPr lang="en-US" sz="1600" b="0" dirty="0"/>
              <a:t>= 2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714DBE7-BD7A-2B7F-F48F-1BDB580809A6}"/>
              </a:ext>
            </a:extLst>
          </p:cNvPr>
          <p:cNvGrpSpPr/>
          <p:nvPr/>
        </p:nvGrpSpPr>
        <p:grpSpPr>
          <a:xfrm>
            <a:off x="1209133" y="2528914"/>
            <a:ext cx="648928" cy="474560"/>
            <a:chOff x="4147929" y="2863758"/>
            <a:chExt cx="648928" cy="474560"/>
          </a:xfrm>
          <a:noFill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D02B618-365D-0608-A588-1354898BA6DF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Content Placeholder 2">
                  <a:extLst>
                    <a:ext uri="{FF2B5EF4-FFF2-40B4-BE49-F238E27FC236}">
                      <a16:creationId xmlns:a16="http://schemas.microsoft.com/office/drawing/2014/main" id="{B43C172F-7D85-108D-251F-9238AFBEDDC0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3" name="Content Placeholder 2">
                  <a:extLst>
                    <a:ext uri="{FF2B5EF4-FFF2-40B4-BE49-F238E27FC236}">
                      <a16:creationId xmlns:a16="http://schemas.microsoft.com/office/drawing/2014/main" id="{B43C172F-7D85-108D-251F-9238AFBEDD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07E0106-A006-B132-FC6B-A30120EAAC8E}"/>
              </a:ext>
            </a:extLst>
          </p:cNvPr>
          <p:cNvGrpSpPr/>
          <p:nvPr/>
        </p:nvGrpSpPr>
        <p:grpSpPr>
          <a:xfrm>
            <a:off x="1621981" y="2528914"/>
            <a:ext cx="648928" cy="474560"/>
            <a:chOff x="4147929" y="2863758"/>
            <a:chExt cx="648928" cy="474560"/>
          </a:xfrm>
          <a:noFill/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15AD958B-7ADC-761A-42A9-FF3ABD6457C2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Content Placeholder 2">
                  <a:extLst>
                    <a:ext uri="{FF2B5EF4-FFF2-40B4-BE49-F238E27FC236}">
                      <a16:creationId xmlns:a16="http://schemas.microsoft.com/office/drawing/2014/main" id="{0441A223-0C59-3BAC-2B22-312A5602EC02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12" name="Content Placeholder 2">
                  <a:extLst>
                    <a:ext uri="{FF2B5EF4-FFF2-40B4-BE49-F238E27FC236}">
                      <a16:creationId xmlns:a16="http://schemas.microsoft.com/office/drawing/2014/main" id="{0441A223-0C59-3BAC-2B22-312A5602EC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11B39AD-5C3A-C23E-B1BC-D3AACB835054}"/>
              </a:ext>
            </a:extLst>
          </p:cNvPr>
          <p:cNvGrpSpPr/>
          <p:nvPr/>
        </p:nvGrpSpPr>
        <p:grpSpPr>
          <a:xfrm>
            <a:off x="2034829" y="2526520"/>
            <a:ext cx="648928" cy="474560"/>
            <a:chOff x="4147929" y="2863758"/>
            <a:chExt cx="648928" cy="474560"/>
          </a:xfrm>
          <a:noFill/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2EA2D715-B265-F249-762F-9515AA306F02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Content Placeholder 2">
                  <a:extLst>
                    <a:ext uri="{FF2B5EF4-FFF2-40B4-BE49-F238E27FC236}">
                      <a16:creationId xmlns:a16="http://schemas.microsoft.com/office/drawing/2014/main" id="{E829C977-E179-B76C-7BE4-92CCF1279BD8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15" name="Content Placeholder 2">
                  <a:extLst>
                    <a:ext uri="{FF2B5EF4-FFF2-40B4-BE49-F238E27FC236}">
                      <a16:creationId xmlns:a16="http://schemas.microsoft.com/office/drawing/2014/main" id="{E829C977-E179-B76C-7BE4-92CCF1279B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2C5900F4-0035-57F7-A735-4B73848431E6}"/>
              </a:ext>
            </a:extLst>
          </p:cNvPr>
          <p:cNvGrpSpPr/>
          <p:nvPr/>
        </p:nvGrpSpPr>
        <p:grpSpPr>
          <a:xfrm>
            <a:off x="2450141" y="2526355"/>
            <a:ext cx="648928" cy="474560"/>
            <a:chOff x="4147929" y="2863758"/>
            <a:chExt cx="648928" cy="474560"/>
          </a:xfrm>
          <a:noFill/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660ACDF9-E8E1-105F-024A-557ABAA2A75E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Content Placeholder 2">
                  <a:extLst>
                    <a:ext uri="{FF2B5EF4-FFF2-40B4-BE49-F238E27FC236}">
                      <a16:creationId xmlns:a16="http://schemas.microsoft.com/office/drawing/2014/main" id="{1A3CD366-8336-8130-68BB-35B5B5FB59C0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18" name="Content Placeholder 2">
                  <a:extLst>
                    <a:ext uri="{FF2B5EF4-FFF2-40B4-BE49-F238E27FC236}">
                      <a16:creationId xmlns:a16="http://schemas.microsoft.com/office/drawing/2014/main" id="{1A3CD366-8336-8130-68BB-35B5B5FB59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34B23F68-6EB4-BDB7-8DC1-2A6C6E8828AB}"/>
              </a:ext>
            </a:extLst>
          </p:cNvPr>
          <p:cNvGrpSpPr/>
          <p:nvPr/>
        </p:nvGrpSpPr>
        <p:grpSpPr>
          <a:xfrm>
            <a:off x="2856129" y="2526563"/>
            <a:ext cx="648928" cy="474560"/>
            <a:chOff x="4147929" y="2863758"/>
            <a:chExt cx="648928" cy="474560"/>
          </a:xfrm>
          <a:noFill/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C0F41C30-456B-F664-1882-C9BE852A43AA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1" name="Content Placeholder 2">
                  <a:extLst>
                    <a:ext uri="{FF2B5EF4-FFF2-40B4-BE49-F238E27FC236}">
                      <a16:creationId xmlns:a16="http://schemas.microsoft.com/office/drawing/2014/main" id="{74F83A3C-045B-50EE-EB36-9A9D72BC96F1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21" name="Content Placeholder 2">
                  <a:extLst>
                    <a:ext uri="{FF2B5EF4-FFF2-40B4-BE49-F238E27FC236}">
                      <a16:creationId xmlns:a16="http://schemas.microsoft.com/office/drawing/2014/main" id="{74F83A3C-045B-50EE-EB36-9A9D72BC96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B2734D6-0B76-664C-B0D3-1A65E92557B3}"/>
              </a:ext>
            </a:extLst>
          </p:cNvPr>
          <p:cNvGrpSpPr/>
          <p:nvPr/>
        </p:nvGrpSpPr>
        <p:grpSpPr>
          <a:xfrm>
            <a:off x="3262117" y="2526355"/>
            <a:ext cx="648928" cy="474560"/>
            <a:chOff x="4147929" y="2863758"/>
            <a:chExt cx="648928" cy="474560"/>
          </a:xfrm>
          <a:noFill/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EBB7D51A-D4B1-24DA-5C73-D2AE03E68CB7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Content Placeholder 2">
                  <a:extLst>
                    <a:ext uri="{FF2B5EF4-FFF2-40B4-BE49-F238E27FC236}">
                      <a16:creationId xmlns:a16="http://schemas.microsoft.com/office/drawing/2014/main" id="{1EA1450F-D8DC-2950-7599-7FCBE2846F7F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24" name="Content Placeholder 2">
                  <a:extLst>
                    <a:ext uri="{FF2B5EF4-FFF2-40B4-BE49-F238E27FC236}">
                      <a16:creationId xmlns:a16="http://schemas.microsoft.com/office/drawing/2014/main" id="{1EA1450F-D8DC-2950-7599-7FCBE2846F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430FFAB9-9C22-2B88-7E83-641991C5665B}"/>
              </a:ext>
            </a:extLst>
          </p:cNvPr>
          <p:cNvGrpSpPr/>
          <p:nvPr/>
        </p:nvGrpSpPr>
        <p:grpSpPr>
          <a:xfrm>
            <a:off x="3677429" y="2526563"/>
            <a:ext cx="648928" cy="474560"/>
            <a:chOff x="4147929" y="2863758"/>
            <a:chExt cx="648928" cy="474560"/>
          </a:xfrm>
          <a:noFill/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039FA32C-2045-CA71-64A7-3343D9A3A65B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7" name="Content Placeholder 2">
                  <a:extLst>
                    <a:ext uri="{FF2B5EF4-FFF2-40B4-BE49-F238E27FC236}">
                      <a16:creationId xmlns:a16="http://schemas.microsoft.com/office/drawing/2014/main" id="{77AF7A12-7E33-59E7-9B0F-691A5E350A34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27" name="Content Placeholder 2">
                  <a:extLst>
                    <a:ext uri="{FF2B5EF4-FFF2-40B4-BE49-F238E27FC236}">
                      <a16:creationId xmlns:a16="http://schemas.microsoft.com/office/drawing/2014/main" id="{77AF7A12-7E33-59E7-9B0F-691A5E350A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6006C171-F932-CD21-9195-EF598AA920D9}"/>
              </a:ext>
            </a:extLst>
          </p:cNvPr>
          <p:cNvGrpSpPr/>
          <p:nvPr/>
        </p:nvGrpSpPr>
        <p:grpSpPr>
          <a:xfrm>
            <a:off x="4091932" y="2526563"/>
            <a:ext cx="648928" cy="474560"/>
            <a:chOff x="4147929" y="2863758"/>
            <a:chExt cx="648928" cy="474560"/>
          </a:xfrm>
          <a:noFill/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B39188D-5EE6-B245-BD18-EEE47C407F88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Content Placeholder 2">
                  <a:extLst>
                    <a:ext uri="{FF2B5EF4-FFF2-40B4-BE49-F238E27FC236}">
                      <a16:creationId xmlns:a16="http://schemas.microsoft.com/office/drawing/2014/main" id="{958C2F76-BC54-5AF7-C63A-ACA1FAD19024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30" name="Content Placeholder 2">
                  <a:extLst>
                    <a:ext uri="{FF2B5EF4-FFF2-40B4-BE49-F238E27FC236}">
                      <a16:creationId xmlns:a16="http://schemas.microsoft.com/office/drawing/2014/main" id="{958C2F76-BC54-5AF7-C63A-ACA1FAD190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27F12342-010B-610D-E5D2-3C9C23538682}"/>
              </a:ext>
            </a:extLst>
          </p:cNvPr>
          <p:cNvGrpSpPr/>
          <p:nvPr/>
        </p:nvGrpSpPr>
        <p:grpSpPr>
          <a:xfrm>
            <a:off x="4498729" y="2526355"/>
            <a:ext cx="648928" cy="474560"/>
            <a:chOff x="4147929" y="2863758"/>
            <a:chExt cx="648928" cy="474560"/>
          </a:xfrm>
          <a:noFill/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" name="Content Placeholder 2">
                  <a:extLst>
                    <a:ext uri="{FF2B5EF4-FFF2-40B4-BE49-F238E27FC236}">
                      <a16:creationId xmlns:a16="http://schemas.microsoft.com/office/drawing/2014/main" id="{3F0670B4-66B8-489F-A7FD-E7BA75123CFC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33" name="Content Placeholder 2">
                  <a:extLst>
                    <a:ext uri="{FF2B5EF4-FFF2-40B4-BE49-F238E27FC236}">
                      <a16:creationId xmlns:a16="http://schemas.microsoft.com/office/drawing/2014/main" id="{3F0670B4-66B8-489F-A7FD-E7BA75123C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715D889B-E17F-94B1-AB84-F11CF1928450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DF735382-6598-ADD3-39A5-67980000101F}"/>
              </a:ext>
            </a:extLst>
          </p:cNvPr>
          <p:cNvGrpSpPr/>
          <p:nvPr/>
        </p:nvGrpSpPr>
        <p:grpSpPr>
          <a:xfrm>
            <a:off x="4910938" y="2526563"/>
            <a:ext cx="648928" cy="474560"/>
            <a:chOff x="4147929" y="2863758"/>
            <a:chExt cx="648928" cy="474560"/>
          </a:xfrm>
          <a:noFill/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6" name="Content Placeholder 2">
                  <a:extLst>
                    <a:ext uri="{FF2B5EF4-FFF2-40B4-BE49-F238E27FC236}">
                      <a16:creationId xmlns:a16="http://schemas.microsoft.com/office/drawing/2014/main" id="{DEBAE832-06B1-AA5A-6F51-92AFE5DAB0DE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36" name="Content Placeholder 2">
                  <a:extLst>
                    <a:ext uri="{FF2B5EF4-FFF2-40B4-BE49-F238E27FC236}">
                      <a16:creationId xmlns:a16="http://schemas.microsoft.com/office/drawing/2014/main" id="{DEBAE832-06B1-AA5A-6F51-92AFE5DAB0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7D1DD31F-057F-B61D-AD34-D451466431F9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1BE1A68B-058F-2A28-C7A6-57C12954CB5A}"/>
              </a:ext>
            </a:extLst>
          </p:cNvPr>
          <p:cNvGrpSpPr/>
          <p:nvPr/>
        </p:nvGrpSpPr>
        <p:grpSpPr>
          <a:xfrm>
            <a:off x="5318096" y="2526563"/>
            <a:ext cx="648928" cy="474560"/>
            <a:chOff x="4147929" y="2863758"/>
            <a:chExt cx="648928" cy="474560"/>
          </a:xfrm>
          <a:noFill/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9" name="Content Placeholder 2">
                  <a:extLst>
                    <a:ext uri="{FF2B5EF4-FFF2-40B4-BE49-F238E27FC236}">
                      <a16:creationId xmlns:a16="http://schemas.microsoft.com/office/drawing/2014/main" id="{32347A9B-4B0C-0C05-7C12-809C95C23099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39" name="Content Placeholder 2">
                  <a:extLst>
                    <a:ext uri="{FF2B5EF4-FFF2-40B4-BE49-F238E27FC236}">
                      <a16:creationId xmlns:a16="http://schemas.microsoft.com/office/drawing/2014/main" id="{32347A9B-4B0C-0C05-7C12-809C95C230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BE938373-DD26-CD30-2989-D40F41053AC8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BF2E46A3-8F3F-7860-4112-09437D3DBD8D}"/>
              </a:ext>
            </a:extLst>
          </p:cNvPr>
          <p:cNvGrpSpPr/>
          <p:nvPr/>
        </p:nvGrpSpPr>
        <p:grpSpPr>
          <a:xfrm>
            <a:off x="5725254" y="2526563"/>
            <a:ext cx="648928" cy="474560"/>
            <a:chOff x="4147929" y="2863758"/>
            <a:chExt cx="648928" cy="474560"/>
          </a:xfrm>
          <a:noFill/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A7CAA50A-F939-888F-26B8-48779D4704D4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Content Placeholder 2">
                  <a:extLst>
                    <a:ext uri="{FF2B5EF4-FFF2-40B4-BE49-F238E27FC236}">
                      <a16:creationId xmlns:a16="http://schemas.microsoft.com/office/drawing/2014/main" id="{94EAC308-4914-3999-6E92-5A635A83BF6A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42" name="Content Placeholder 2">
                  <a:extLst>
                    <a:ext uri="{FF2B5EF4-FFF2-40B4-BE49-F238E27FC236}">
                      <a16:creationId xmlns:a16="http://schemas.microsoft.com/office/drawing/2014/main" id="{94EAC308-4914-3999-6E92-5A635A83BF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71BFEDB8-0EF8-07B2-8F53-6924262B2AA3}"/>
              </a:ext>
            </a:extLst>
          </p:cNvPr>
          <p:cNvGrpSpPr/>
          <p:nvPr/>
        </p:nvGrpSpPr>
        <p:grpSpPr>
          <a:xfrm>
            <a:off x="6132412" y="2526563"/>
            <a:ext cx="648928" cy="474560"/>
            <a:chOff x="4147929" y="2863758"/>
            <a:chExt cx="648928" cy="474560"/>
          </a:xfrm>
          <a:noFill/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226F2D25-4104-46E6-F90F-A7A33C6DE19E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FFD3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5" name="Content Placeholder 2">
                  <a:extLst>
                    <a:ext uri="{FF2B5EF4-FFF2-40B4-BE49-F238E27FC236}">
                      <a16:creationId xmlns:a16="http://schemas.microsoft.com/office/drawing/2014/main" id="{3F0F7A23-B40C-A774-BFBF-6F152C2F8038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45" name="Content Placeholder 2">
                  <a:extLst>
                    <a:ext uri="{FF2B5EF4-FFF2-40B4-BE49-F238E27FC236}">
                      <a16:creationId xmlns:a16="http://schemas.microsoft.com/office/drawing/2014/main" id="{3F0F7A23-B40C-A774-BFBF-6F152C2F80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6EF86C1D-FE4A-084B-087D-AA86AE60AB79}"/>
              </a:ext>
            </a:extLst>
          </p:cNvPr>
          <p:cNvGrpSpPr/>
          <p:nvPr/>
        </p:nvGrpSpPr>
        <p:grpSpPr>
          <a:xfrm>
            <a:off x="6544440" y="2526563"/>
            <a:ext cx="648928" cy="474560"/>
            <a:chOff x="4147929" y="2863758"/>
            <a:chExt cx="648928" cy="474560"/>
          </a:xfrm>
          <a:noFill/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8" name="Content Placeholder 2">
                  <a:extLst>
                    <a:ext uri="{FF2B5EF4-FFF2-40B4-BE49-F238E27FC236}">
                      <a16:creationId xmlns:a16="http://schemas.microsoft.com/office/drawing/2014/main" id="{6358CA7B-364E-54D2-FD85-39E72687821B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48" name="Content Placeholder 2">
                  <a:extLst>
                    <a:ext uri="{FF2B5EF4-FFF2-40B4-BE49-F238E27FC236}">
                      <a16:creationId xmlns:a16="http://schemas.microsoft.com/office/drawing/2014/main" id="{6358CA7B-364E-54D2-FD85-39E7268782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028C814-BF57-C1A2-1188-5848135E7EF0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1883231A-61C0-5D06-AB68-5A78BC05C716}"/>
              </a:ext>
            </a:extLst>
          </p:cNvPr>
          <p:cNvGrpSpPr/>
          <p:nvPr/>
        </p:nvGrpSpPr>
        <p:grpSpPr>
          <a:xfrm>
            <a:off x="6956456" y="2526355"/>
            <a:ext cx="648928" cy="474560"/>
            <a:chOff x="4147929" y="2863758"/>
            <a:chExt cx="648928" cy="474560"/>
          </a:xfrm>
          <a:noFill/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1" name="Content Placeholder 2">
                  <a:extLst>
                    <a:ext uri="{FF2B5EF4-FFF2-40B4-BE49-F238E27FC236}">
                      <a16:creationId xmlns:a16="http://schemas.microsoft.com/office/drawing/2014/main" id="{DA0BC6C8-2C29-1667-34D1-C920E56D15E7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51" name="Content Placeholder 2">
                  <a:extLst>
                    <a:ext uri="{FF2B5EF4-FFF2-40B4-BE49-F238E27FC236}">
                      <a16:creationId xmlns:a16="http://schemas.microsoft.com/office/drawing/2014/main" id="{DA0BC6C8-2C29-1667-34D1-C920E56D15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35523285-C171-F92F-7132-26ABA25773BA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4" name="Content Placeholder 2">
            <a:extLst>
              <a:ext uri="{FF2B5EF4-FFF2-40B4-BE49-F238E27FC236}">
                <a16:creationId xmlns:a16="http://schemas.microsoft.com/office/drawing/2014/main" id="{084DC782-9C65-00D8-AC8C-440BD9CF8B68}"/>
              </a:ext>
            </a:extLst>
          </p:cNvPr>
          <p:cNvSpPr txBox="1">
            <a:spLocks/>
          </p:cNvSpPr>
          <p:nvPr/>
        </p:nvSpPr>
        <p:spPr bwMode="auto">
          <a:xfrm>
            <a:off x="1092219" y="2067858"/>
            <a:ext cx="2534148" cy="39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t" anchorCtr="0" compatLnSpc="1">
            <a:prstTxWarp prst="textNoShape">
              <a:avLst/>
            </a:prstTxWarp>
          </a:bodyPr>
          <a:lstStyle>
            <a:lvl1pPr marL="717550" indent="-428625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sz="2800" b="1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1pPr>
            <a:lvl2pPr marL="1035050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LucidaGrande" charset="0"/>
              <a:buChar char="↘︎"/>
              <a:tabLst/>
              <a:defRPr sz="18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2pPr>
            <a:lvl3pPr marL="1338263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q"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0">
              <a:buFont typeface="Arial" charset="0"/>
              <a:buNone/>
            </a:pPr>
            <a:r>
              <a:rPr lang="en-US" sz="1600" dirty="0">
                <a:solidFill>
                  <a:srgbClr val="00A5D3"/>
                </a:solidFill>
              </a:rPr>
              <a:t>Sample 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5B3BD4-EBD2-F9D4-71B9-B05BF3DA297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367733" y="4078081"/>
            <a:ext cx="2850070" cy="213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103099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07FEE2-4A7A-ED81-8726-413742C45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29AFC66F-F0FD-F462-4FA5-16EF499F7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236123"/>
            <a:ext cx="10801350" cy="1249363"/>
          </a:xfrm>
        </p:spPr>
        <p:txBody>
          <a:bodyPr/>
          <a:lstStyle/>
          <a:p>
            <a:r>
              <a:rPr lang="en-US" sz="4000" dirty="0">
                <a:latin typeface="DIN OT" panose="020B0504020201010104" pitchFamily="34" charset="77"/>
              </a:rPr>
              <a:t>Timeseries Dataset</a:t>
            </a:r>
          </a:p>
        </p:txBody>
      </p:sp>
      <p:sp>
        <p:nvSpPr>
          <p:cNvPr id="10" name="Title 15">
            <a:extLst>
              <a:ext uri="{FF2B5EF4-FFF2-40B4-BE49-F238E27FC236}">
                <a16:creationId xmlns:a16="http://schemas.microsoft.com/office/drawing/2014/main" id="{027A20B9-84B4-2788-7A83-69B4CB7910DD}"/>
              </a:ext>
            </a:extLst>
          </p:cNvPr>
          <p:cNvSpPr txBox="1">
            <a:spLocks/>
          </p:cNvSpPr>
          <p:nvPr/>
        </p:nvSpPr>
        <p:spPr>
          <a:xfrm>
            <a:off x="1039812" y="1315904"/>
            <a:ext cx="10365583" cy="468073"/>
          </a:xfrm>
          <a:prstGeom prst="rect">
            <a:avLst/>
          </a:prstGeom>
        </p:spPr>
        <p:txBody>
          <a:bodyPr vert="horz" lIns="0" tIns="0" rIns="91440" bIns="45720" rtlCol="0" anchor="ctr" anchorCtr="0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 i="0" kern="1200" spc="-150">
                <a:solidFill>
                  <a:schemeClr val="accent1"/>
                </a:solidFill>
                <a:latin typeface="+mn-lt"/>
                <a:ea typeface="Helvetica" charset="0"/>
                <a:cs typeface="Helvetica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800" spc="0" dirty="0">
                <a:solidFill>
                  <a:srgbClr val="0070C0"/>
                </a:solidFill>
                <a:latin typeface="DIN OT" panose="020B0504020201010104" pitchFamily="34" charset="77"/>
              </a:rPr>
              <a:t>Timeseries Data Parameters</a:t>
            </a:r>
            <a:endParaRPr lang="en-US" sz="2800" b="0" i="1" spc="0" dirty="0">
              <a:solidFill>
                <a:srgbClr val="0070C0"/>
              </a:solidFill>
              <a:latin typeface="DIN OT" panose="020B0504020201010104" pitchFamily="34" charset="77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992525F-5C2A-C72C-29AB-F9AA3D411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096" y="4384549"/>
            <a:ext cx="6384278" cy="1753604"/>
          </a:xfrm>
        </p:spPr>
        <p:txBody>
          <a:bodyPr/>
          <a:lstStyle/>
          <a:p>
            <a:pPr marL="288925" indent="0">
              <a:buNone/>
            </a:pPr>
            <a:r>
              <a:rPr lang="en-US" sz="1600" dirty="0"/>
              <a:t>Ahead </a:t>
            </a:r>
            <a:r>
              <a:rPr lang="en-US" sz="1600" b="0" dirty="0"/>
              <a:t>= 4</a:t>
            </a:r>
            <a:endParaRPr lang="en-US" sz="1600" dirty="0"/>
          </a:p>
          <a:p>
            <a:pPr marL="288925" indent="0">
              <a:buNone/>
            </a:pPr>
            <a:r>
              <a:rPr lang="en-US" sz="1600" dirty="0"/>
              <a:t>Sequence Length </a:t>
            </a:r>
            <a:r>
              <a:rPr lang="en-US" sz="1600" b="0" dirty="0"/>
              <a:t>= 3</a:t>
            </a:r>
          </a:p>
          <a:p>
            <a:pPr marL="288925" indent="0">
              <a:buNone/>
            </a:pPr>
            <a:r>
              <a:rPr lang="en-US" sz="1600" dirty="0"/>
              <a:t>Sampling Rate </a:t>
            </a:r>
            <a:r>
              <a:rPr lang="en-US" sz="1600" b="0" dirty="0"/>
              <a:t>= 2</a:t>
            </a:r>
            <a:endParaRPr lang="en-US" sz="1600" dirty="0"/>
          </a:p>
          <a:p>
            <a:pPr marL="288925" indent="0">
              <a:buNone/>
            </a:pPr>
            <a:r>
              <a:rPr lang="en-US" sz="1600" dirty="0"/>
              <a:t>Sequence Stride </a:t>
            </a:r>
            <a:r>
              <a:rPr lang="en-US" sz="1600" b="0" dirty="0"/>
              <a:t>= 2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D6DB65-5576-34E4-4E4E-D7AA4CB2AA90}"/>
              </a:ext>
            </a:extLst>
          </p:cNvPr>
          <p:cNvGrpSpPr/>
          <p:nvPr/>
        </p:nvGrpSpPr>
        <p:grpSpPr>
          <a:xfrm>
            <a:off x="1209133" y="2528914"/>
            <a:ext cx="648928" cy="474560"/>
            <a:chOff x="4147929" y="2863758"/>
            <a:chExt cx="648928" cy="474560"/>
          </a:xfrm>
          <a:noFill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B12AD96-5EB6-D57B-701C-CC4A56701D50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Content Placeholder 2">
                  <a:extLst>
                    <a:ext uri="{FF2B5EF4-FFF2-40B4-BE49-F238E27FC236}">
                      <a16:creationId xmlns:a16="http://schemas.microsoft.com/office/drawing/2014/main" id="{EF2C3CD5-168B-B20C-CDAB-64CE64C19E67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3" name="Content Placeholder 2">
                  <a:extLst>
                    <a:ext uri="{FF2B5EF4-FFF2-40B4-BE49-F238E27FC236}">
                      <a16:creationId xmlns:a16="http://schemas.microsoft.com/office/drawing/2014/main" id="{EF2C3CD5-168B-B20C-CDAB-64CE64C19E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72589F47-B154-8EE3-5B1D-2C0AD886BAB9}"/>
              </a:ext>
            </a:extLst>
          </p:cNvPr>
          <p:cNvGrpSpPr/>
          <p:nvPr/>
        </p:nvGrpSpPr>
        <p:grpSpPr>
          <a:xfrm>
            <a:off x="1621981" y="2528914"/>
            <a:ext cx="648928" cy="474560"/>
            <a:chOff x="4147929" y="2863758"/>
            <a:chExt cx="648928" cy="474560"/>
          </a:xfrm>
          <a:noFill/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BEB05-A62D-06B3-7C28-CBC4BBB8543D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Content Placeholder 2">
                  <a:extLst>
                    <a:ext uri="{FF2B5EF4-FFF2-40B4-BE49-F238E27FC236}">
                      <a16:creationId xmlns:a16="http://schemas.microsoft.com/office/drawing/2014/main" id="{F873A1A8-7036-A62A-84A7-9D3933B109B8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12" name="Content Placeholder 2">
                  <a:extLst>
                    <a:ext uri="{FF2B5EF4-FFF2-40B4-BE49-F238E27FC236}">
                      <a16:creationId xmlns:a16="http://schemas.microsoft.com/office/drawing/2014/main" id="{F873A1A8-7036-A62A-84A7-9D3933B109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D5FD8D8-3BB9-A23C-C72C-B1AEFAA41136}"/>
              </a:ext>
            </a:extLst>
          </p:cNvPr>
          <p:cNvGrpSpPr/>
          <p:nvPr/>
        </p:nvGrpSpPr>
        <p:grpSpPr>
          <a:xfrm>
            <a:off x="2034829" y="2526520"/>
            <a:ext cx="648928" cy="474560"/>
            <a:chOff x="4147929" y="2863758"/>
            <a:chExt cx="648928" cy="474560"/>
          </a:xfrm>
          <a:noFill/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F91F9841-5ACE-6144-CCFB-5075B9B46462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Content Placeholder 2">
                  <a:extLst>
                    <a:ext uri="{FF2B5EF4-FFF2-40B4-BE49-F238E27FC236}">
                      <a16:creationId xmlns:a16="http://schemas.microsoft.com/office/drawing/2014/main" id="{EDBE4DB2-6DB2-F981-C292-71C9C4D01981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15" name="Content Placeholder 2">
                  <a:extLst>
                    <a:ext uri="{FF2B5EF4-FFF2-40B4-BE49-F238E27FC236}">
                      <a16:creationId xmlns:a16="http://schemas.microsoft.com/office/drawing/2014/main" id="{EDBE4DB2-6DB2-F981-C292-71C9C4D019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0AECE5A-6A99-6B70-81E2-60DA8C9BF25D}"/>
              </a:ext>
            </a:extLst>
          </p:cNvPr>
          <p:cNvGrpSpPr/>
          <p:nvPr/>
        </p:nvGrpSpPr>
        <p:grpSpPr>
          <a:xfrm>
            <a:off x="2450141" y="2526355"/>
            <a:ext cx="648928" cy="474560"/>
            <a:chOff x="4147929" y="2863758"/>
            <a:chExt cx="648928" cy="474560"/>
          </a:xfrm>
          <a:noFill/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AB840B96-F315-A8DD-B35F-49AFFB91B7D0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Content Placeholder 2">
                  <a:extLst>
                    <a:ext uri="{FF2B5EF4-FFF2-40B4-BE49-F238E27FC236}">
                      <a16:creationId xmlns:a16="http://schemas.microsoft.com/office/drawing/2014/main" id="{AAA54CD1-A743-6761-9E76-3DDC093CFDEB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18" name="Content Placeholder 2">
                  <a:extLst>
                    <a:ext uri="{FF2B5EF4-FFF2-40B4-BE49-F238E27FC236}">
                      <a16:creationId xmlns:a16="http://schemas.microsoft.com/office/drawing/2014/main" id="{AAA54CD1-A743-6761-9E76-3DDC093CFD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BE30C84-53E2-38DE-FF1F-770A29F2CA2B}"/>
              </a:ext>
            </a:extLst>
          </p:cNvPr>
          <p:cNvGrpSpPr/>
          <p:nvPr/>
        </p:nvGrpSpPr>
        <p:grpSpPr>
          <a:xfrm>
            <a:off x="2856129" y="2526563"/>
            <a:ext cx="648928" cy="474560"/>
            <a:chOff x="4147929" y="2863758"/>
            <a:chExt cx="648928" cy="474560"/>
          </a:xfrm>
          <a:noFill/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5A473CB-368D-A09A-6158-32CF1C0D3F2C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1" name="Content Placeholder 2">
                  <a:extLst>
                    <a:ext uri="{FF2B5EF4-FFF2-40B4-BE49-F238E27FC236}">
                      <a16:creationId xmlns:a16="http://schemas.microsoft.com/office/drawing/2014/main" id="{9C266406-2B92-90C0-88FD-299BF72E95EE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21" name="Content Placeholder 2">
                  <a:extLst>
                    <a:ext uri="{FF2B5EF4-FFF2-40B4-BE49-F238E27FC236}">
                      <a16:creationId xmlns:a16="http://schemas.microsoft.com/office/drawing/2014/main" id="{9C266406-2B92-90C0-88FD-299BF72E95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9DC3DDC-2E75-202C-6CF2-9489322D3776}"/>
              </a:ext>
            </a:extLst>
          </p:cNvPr>
          <p:cNvGrpSpPr/>
          <p:nvPr/>
        </p:nvGrpSpPr>
        <p:grpSpPr>
          <a:xfrm>
            <a:off x="3262117" y="2526355"/>
            <a:ext cx="648928" cy="474560"/>
            <a:chOff x="4147929" y="2863758"/>
            <a:chExt cx="648928" cy="474560"/>
          </a:xfrm>
          <a:noFill/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F334EA54-0C89-1DF9-0252-C3638432E5F8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Content Placeholder 2">
                  <a:extLst>
                    <a:ext uri="{FF2B5EF4-FFF2-40B4-BE49-F238E27FC236}">
                      <a16:creationId xmlns:a16="http://schemas.microsoft.com/office/drawing/2014/main" id="{93ED7D93-06E0-BA2F-90AB-E4E24B37707B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24" name="Content Placeholder 2">
                  <a:extLst>
                    <a:ext uri="{FF2B5EF4-FFF2-40B4-BE49-F238E27FC236}">
                      <a16:creationId xmlns:a16="http://schemas.microsoft.com/office/drawing/2014/main" id="{93ED7D93-06E0-BA2F-90AB-E4E24B3770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0A808DD1-5753-A28F-9BCD-2FFB22289EFE}"/>
              </a:ext>
            </a:extLst>
          </p:cNvPr>
          <p:cNvGrpSpPr/>
          <p:nvPr/>
        </p:nvGrpSpPr>
        <p:grpSpPr>
          <a:xfrm>
            <a:off x="3677429" y="2526563"/>
            <a:ext cx="648928" cy="474560"/>
            <a:chOff x="4147929" y="2863758"/>
            <a:chExt cx="648928" cy="474560"/>
          </a:xfrm>
          <a:noFill/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DA435607-70D4-BBB4-D10A-E82A6E2A813B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7" name="Content Placeholder 2">
                  <a:extLst>
                    <a:ext uri="{FF2B5EF4-FFF2-40B4-BE49-F238E27FC236}">
                      <a16:creationId xmlns:a16="http://schemas.microsoft.com/office/drawing/2014/main" id="{909AD1F8-D8BA-8612-3D41-A52F67397796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27" name="Content Placeholder 2">
                  <a:extLst>
                    <a:ext uri="{FF2B5EF4-FFF2-40B4-BE49-F238E27FC236}">
                      <a16:creationId xmlns:a16="http://schemas.microsoft.com/office/drawing/2014/main" id="{909AD1F8-D8BA-8612-3D41-A52F673977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79247A-E016-CBDD-A316-219E84BEA497}"/>
              </a:ext>
            </a:extLst>
          </p:cNvPr>
          <p:cNvGrpSpPr/>
          <p:nvPr/>
        </p:nvGrpSpPr>
        <p:grpSpPr>
          <a:xfrm>
            <a:off x="4091932" y="2526563"/>
            <a:ext cx="648928" cy="474560"/>
            <a:chOff x="4147929" y="2863758"/>
            <a:chExt cx="648928" cy="474560"/>
          </a:xfrm>
          <a:noFill/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AF07CE32-BE02-3568-2A0F-8740BD6A04A9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Content Placeholder 2">
                  <a:extLst>
                    <a:ext uri="{FF2B5EF4-FFF2-40B4-BE49-F238E27FC236}">
                      <a16:creationId xmlns:a16="http://schemas.microsoft.com/office/drawing/2014/main" id="{1E6B8BB6-F918-ECF3-D339-219C23B19004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30" name="Content Placeholder 2">
                  <a:extLst>
                    <a:ext uri="{FF2B5EF4-FFF2-40B4-BE49-F238E27FC236}">
                      <a16:creationId xmlns:a16="http://schemas.microsoft.com/office/drawing/2014/main" id="{1E6B8BB6-F918-ECF3-D339-219C23B190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C44334D-0F63-FC4B-0697-153DC5A7A06F}"/>
              </a:ext>
            </a:extLst>
          </p:cNvPr>
          <p:cNvGrpSpPr/>
          <p:nvPr/>
        </p:nvGrpSpPr>
        <p:grpSpPr>
          <a:xfrm>
            <a:off x="4498729" y="2526355"/>
            <a:ext cx="648928" cy="474560"/>
            <a:chOff x="4147929" y="2863758"/>
            <a:chExt cx="648928" cy="474560"/>
          </a:xfrm>
          <a:noFill/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" name="Content Placeholder 2">
                  <a:extLst>
                    <a:ext uri="{FF2B5EF4-FFF2-40B4-BE49-F238E27FC236}">
                      <a16:creationId xmlns:a16="http://schemas.microsoft.com/office/drawing/2014/main" id="{CAD2542C-FB0C-0F16-EA6C-9CDF7686F775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33" name="Content Placeholder 2">
                  <a:extLst>
                    <a:ext uri="{FF2B5EF4-FFF2-40B4-BE49-F238E27FC236}">
                      <a16:creationId xmlns:a16="http://schemas.microsoft.com/office/drawing/2014/main" id="{CAD2542C-FB0C-0F16-EA6C-9CDF7686F7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4A690041-26FD-5D81-2021-1A5BFD3F8A45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B5E8B3D7-64B7-F485-E742-09288E09ABE5}"/>
              </a:ext>
            </a:extLst>
          </p:cNvPr>
          <p:cNvGrpSpPr/>
          <p:nvPr/>
        </p:nvGrpSpPr>
        <p:grpSpPr>
          <a:xfrm>
            <a:off x="4910938" y="2526563"/>
            <a:ext cx="648928" cy="474560"/>
            <a:chOff x="4147929" y="2863758"/>
            <a:chExt cx="648928" cy="474560"/>
          </a:xfrm>
          <a:noFill/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6" name="Content Placeholder 2">
                  <a:extLst>
                    <a:ext uri="{FF2B5EF4-FFF2-40B4-BE49-F238E27FC236}">
                      <a16:creationId xmlns:a16="http://schemas.microsoft.com/office/drawing/2014/main" id="{5C9D699D-CA32-6224-5799-9694CD982687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36" name="Content Placeholder 2">
                  <a:extLst>
                    <a:ext uri="{FF2B5EF4-FFF2-40B4-BE49-F238E27FC236}">
                      <a16:creationId xmlns:a16="http://schemas.microsoft.com/office/drawing/2014/main" id="{5C9D699D-CA32-6224-5799-9694CD9826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17C1C132-B0E8-1069-5628-4E35201CACC7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EEC6B58F-71D1-9541-DEFC-6CE121677C03}"/>
              </a:ext>
            </a:extLst>
          </p:cNvPr>
          <p:cNvGrpSpPr/>
          <p:nvPr/>
        </p:nvGrpSpPr>
        <p:grpSpPr>
          <a:xfrm>
            <a:off x="5318096" y="2526563"/>
            <a:ext cx="648928" cy="474560"/>
            <a:chOff x="4147929" y="2863758"/>
            <a:chExt cx="648928" cy="474560"/>
          </a:xfrm>
          <a:noFill/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9" name="Content Placeholder 2">
                  <a:extLst>
                    <a:ext uri="{FF2B5EF4-FFF2-40B4-BE49-F238E27FC236}">
                      <a16:creationId xmlns:a16="http://schemas.microsoft.com/office/drawing/2014/main" id="{19042FB1-BC97-E6D2-3704-165D124E8899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39" name="Content Placeholder 2">
                  <a:extLst>
                    <a:ext uri="{FF2B5EF4-FFF2-40B4-BE49-F238E27FC236}">
                      <a16:creationId xmlns:a16="http://schemas.microsoft.com/office/drawing/2014/main" id="{19042FB1-BC97-E6D2-3704-165D124E88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DDF9D7C0-DDAB-BB6D-41F2-10800F2EC5C7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C1E76144-1BA9-7D8D-494B-C5481558C543}"/>
              </a:ext>
            </a:extLst>
          </p:cNvPr>
          <p:cNvGrpSpPr/>
          <p:nvPr/>
        </p:nvGrpSpPr>
        <p:grpSpPr>
          <a:xfrm>
            <a:off x="5725254" y="2526563"/>
            <a:ext cx="648928" cy="474560"/>
            <a:chOff x="4147929" y="2863758"/>
            <a:chExt cx="648928" cy="474560"/>
          </a:xfrm>
          <a:noFill/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619200D2-F2EA-37F5-5E03-614AB3A33F1A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Content Placeholder 2">
                  <a:extLst>
                    <a:ext uri="{FF2B5EF4-FFF2-40B4-BE49-F238E27FC236}">
                      <a16:creationId xmlns:a16="http://schemas.microsoft.com/office/drawing/2014/main" id="{4BC0287F-41FF-A0DF-86CE-491BA9CF493D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42" name="Content Placeholder 2">
                  <a:extLst>
                    <a:ext uri="{FF2B5EF4-FFF2-40B4-BE49-F238E27FC236}">
                      <a16:creationId xmlns:a16="http://schemas.microsoft.com/office/drawing/2014/main" id="{4BC0287F-41FF-A0DF-86CE-491BA9CF49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39AEFA6A-4BDD-1809-ECB1-EAA966D30EE2}"/>
              </a:ext>
            </a:extLst>
          </p:cNvPr>
          <p:cNvGrpSpPr/>
          <p:nvPr/>
        </p:nvGrpSpPr>
        <p:grpSpPr>
          <a:xfrm>
            <a:off x="6132412" y="2526563"/>
            <a:ext cx="648928" cy="474560"/>
            <a:chOff x="4147929" y="2863758"/>
            <a:chExt cx="648928" cy="474560"/>
          </a:xfrm>
          <a:noFill/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60070FCB-9560-2C3C-106A-871F69D02A6D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5" name="Content Placeholder 2">
                  <a:extLst>
                    <a:ext uri="{FF2B5EF4-FFF2-40B4-BE49-F238E27FC236}">
                      <a16:creationId xmlns:a16="http://schemas.microsoft.com/office/drawing/2014/main" id="{D351F7A2-E78B-C79D-0383-19900337D707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45" name="Content Placeholder 2">
                  <a:extLst>
                    <a:ext uri="{FF2B5EF4-FFF2-40B4-BE49-F238E27FC236}">
                      <a16:creationId xmlns:a16="http://schemas.microsoft.com/office/drawing/2014/main" id="{D351F7A2-E78B-C79D-0383-19900337D7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2E3569B4-B768-B8E7-DB2C-12AC0DFAA7B9}"/>
              </a:ext>
            </a:extLst>
          </p:cNvPr>
          <p:cNvGrpSpPr/>
          <p:nvPr/>
        </p:nvGrpSpPr>
        <p:grpSpPr>
          <a:xfrm>
            <a:off x="6544440" y="2526563"/>
            <a:ext cx="648928" cy="474560"/>
            <a:chOff x="4147929" y="2863758"/>
            <a:chExt cx="648928" cy="474560"/>
          </a:xfrm>
          <a:noFill/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8" name="Content Placeholder 2">
                  <a:extLst>
                    <a:ext uri="{FF2B5EF4-FFF2-40B4-BE49-F238E27FC236}">
                      <a16:creationId xmlns:a16="http://schemas.microsoft.com/office/drawing/2014/main" id="{02B386AF-62F5-9328-0166-E593EB013F79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48" name="Content Placeholder 2">
                  <a:extLst>
                    <a:ext uri="{FF2B5EF4-FFF2-40B4-BE49-F238E27FC236}">
                      <a16:creationId xmlns:a16="http://schemas.microsoft.com/office/drawing/2014/main" id="{02B386AF-62F5-9328-0166-E593EB013F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01292027-BECD-30A0-65EE-7240E3F6B0C4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3401F888-59F9-2C5F-04A0-658F45A3BB8C}"/>
              </a:ext>
            </a:extLst>
          </p:cNvPr>
          <p:cNvGrpSpPr/>
          <p:nvPr/>
        </p:nvGrpSpPr>
        <p:grpSpPr>
          <a:xfrm>
            <a:off x="6956456" y="2526355"/>
            <a:ext cx="648928" cy="474560"/>
            <a:chOff x="4147929" y="2863758"/>
            <a:chExt cx="648928" cy="474560"/>
          </a:xfrm>
          <a:noFill/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D8CCE8BA-2AC9-0465-BA23-767DE660D706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FFD3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1" name="Content Placeholder 2">
                  <a:extLst>
                    <a:ext uri="{FF2B5EF4-FFF2-40B4-BE49-F238E27FC236}">
                      <a16:creationId xmlns:a16="http://schemas.microsoft.com/office/drawing/2014/main" id="{69A26F17-2AF8-2534-9D47-BE85AB98ECD3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51" name="Content Placeholder 2">
                  <a:extLst>
                    <a:ext uri="{FF2B5EF4-FFF2-40B4-BE49-F238E27FC236}">
                      <a16:creationId xmlns:a16="http://schemas.microsoft.com/office/drawing/2014/main" id="{69A26F17-2AF8-2534-9D47-BE85AB98EC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4" name="Content Placeholder 2">
            <a:extLst>
              <a:ext uri="{FF2B5EF4-FFF2-40B4-BE49-F238E27FC236}">
                <a16:creationId xmlns:a16="http://schemas.microsoft.com/office/drawing/2014/main" id="{2320991D-FC9B-4D14-1BAB-358DDA1E6C05}"/>
              </a:ext>
            </a:extLst>
          </p:cNvPr>
          <p:cNvSpPr txBox="1">
            <a:spLocks/>
          </p:cNvSpPr>
          <p:nvPr/>
        </p:nvSpPr>
        <p:spPr bwMode="auto">
          <a:xfrm>
            <a:off x="1092219" y="2067858"/>
            <a:ext cx="2534148" cy="39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t" anchorCtr="0" compatLnSpc="1">
            <a:prstTxWarp prst="textNoShape">
              <a:avLst/>
            </a:prstTxWarp>
          </a:bodyPr>
          <a:lstStyle>
            <a:lvl1pPr marL="717550" indent="-428625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sz="2800" b="1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1pPr>
            <a:lvl2pPr marL="1035050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LucidaGrande" charset="0"/>
              <a:buChar char="↘︎"/>
              <a:tabLst/>
              <a:defRPr sz="18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2pPr>
            <a:lvl3pPr marL="1338263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q"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0">
              <a:buFont typeface="Arial" charset="0"/>
              <a:buNone/>
            </a:pPr>
            <a:r>
              <a:rPr lang="en-US" sz="1600" dirty="0">
                <a:solidFill>
                  <a:srgbClr val="00A5D3"/>
                </a:solidFill>
              </a:rPr>
              <a:t>Sample 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5E3FFB-0C13-276B-6308-2AE053E3062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367733" y="4078081"/>
            <a:ext cx="2850070" cy="213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555079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236FF-F608-47C2-5107-8ABE18B936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B7192933-E4B1-4F74-4C0C-A0978BD81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236123"/>
            <a:ext cx="10801350" cy="1249363"/>
          </a:xfrm>
        </p:spPr>
        <p:txBody>
          <a:bodyPr/>
          <a:lstStyle/>
          <a:p>
            <a:r>
              <a:rPr lang="en-US" sz="4000" dirty="0">
                <a:latin typeface="DIN OT" panose="020B0504020201010104" pitchFamily="34" charset="77"/>
              </a:rPr>
              <a:t>Timeseries Dataset</a:t>
            </a:r>
          </a:p>
        </p:txBody>
      </p:sp>
      <p:sp>
        <p:nvSpPr>
          <p:cNvPr id="10" name="Title 15">
            <a:extLst>
              <a:ext uri="{FF2B5EF4-FFF2-40B4-BE49-F238E27FC236}">
                <a16:creationId xmlns:a16="http://schemas.microsoft.com/office/drawing/2014/main" id="{39C07B24-0CBB-3346-304B-647C8C67ABA5}"/>
              </a:ext>
            </a:extLst>
          </p:cNvPr>
          <p:cNvSpPr txBox="1">
            <a:spLocks/>
          </p:cNvSpPr>
          <p:nvPr/>
        </p:nvSpPr>
        <p:spPr>
          <a:xfrm>
            <a:off x="1039812" y="1315904"/>
            <a:ext cx="10365583" cy="468073"/>
          </a:xfrm>
          <a:prstGeom prst="rect">
            <a:avLst/>
          </a:prstGeom>
        </p:spPr>
        <p:txBody>
          <a:bodyPr vert="horz" lIns="0" tIns="0" rIns="91440" bIns="45720" rtlCol="0" anchor="ctr" anchorCtr="0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 i="0" kern="1200" spc="-150">
                <a:solidFill>
                  <a:schemeClr val="accent1"/>
                </a:solidFill>
                <a:latin typeface="+mn-lt"/>
                <a:ea typeface="Helvetica" charset="0"/>
                <a:cs typeface="Helvetica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800" spc="0" dirty="0">
                <a:solidFill>
                  <a:srgbClr val="0070C0"/>
                </a:solidFill>
                <a:latin typeface="DIN OT" panose="020B0504020201010104" pitchFamily="34" charset="77"/>
              </a:rPr>
              <a:t>Timeseries Data Parameters</a:t>
            </a:r>
            <a:endParaRPr lang="en-US" sz="2800" b="0" i="1" spc="0" dirty="0">
              <a:solidFill>
                <a:srgbClr val="0070C0"/>
              </a:solidFill>
              <a:latin typeface="DIN OT" panose="020B0504020201010104" pitchFamily="34" charset="7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977DC2-DAC8-BC07-2D2F-47E0E3776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2304" y="4078081"/>
            <a:ext cx="2850070" cy="213909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D1B563E-53B7-16B0-9E2C-C1D998E518D7}"/>
              </a:ext>
            </a:extLst>
          </p:cNvPr>
          <p:cNvGrpSpPr/>
          <p:nvPr/>
        </p:nvGrpSpPr>
        <p:grpSpPr>
          <a:xfrm>
            <a:off x="1209133" y="2403164"/>
            <a:ext cx="648928" cy="474560"/>
            <a:chOff x="4147929" y="2863758"/>
            <a:chExt cx="648928" cy="474560"/>
          </a:xfrm>
          <a:noFill/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C2CEA81-8AA9-3725-47DB-8893D69C08F2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Content Placeholder 2">
                  <a:extLst>
                    <a:ext uri="{FF2B5EF4-FFF2-40B4-BE49-F238E27FC236}">
                      <a16:creationId xmlns:a16="http://schemas.microsoft.com/office/drawing/2014/main" id="{F385766E-C907-F72E-C715-46183DDCC86C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9" name="Content Placeholder 2">
                  <a:extLst>
                    <a:ext uri="{FF2B5EF4-FFF2-40B4-BE49-F238E27FC236}">
                      <a16:creationId xmlns:a16="http://schemas.microsoft.com/office/drawing/2014/main" id="{F385766E-C907-F72E-C715-46183DDCC8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9386693-9B29-480B-DA62-DCEDF6D52879}"/>
              </a:ext>
            </a:extLst>
          </p:cNvPr>
          <p:cNvGrpSpPr/>
          <p:nvPr/>
        </p:nvGrpSpPr>
        <p:grpSpPr>
          <a:xfrm>
            <a:off x="1621981" y="2403164"/>
            <a:ext cx="648928" cy="474560"/>
            <a:chOff x="4147929" y="2863758"/>
            <a:chExt cx="648928" cy="474560"/>
          </a:xfrm>
          <a:noFill/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E53EB65-4F09-671E-F6D7-0494EFCA7E61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Content Placeholder 2">
                  <a:extLst>
                    <a:ext uri="{FF2B5EF4-FFF2-40B4-BE49-F238E27FC236}">
                      <a16:creationId xmlns:a16="http://schemas.microsoft.com/office/drawing/2014/main" id="{025DC57B-A5D0-B077-E0AD-0EEE283D4929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5" name="Content Placeholder 2">
                  <a:extLst>
                    <a:ext uri="{FF2B5EF4-FFF2-40B4-BE49-F238E27FC236}">
                      <a16:creationId xmlns:a16="http://schemas.microsoft.com/office/drawing/2014/main" id="{025DC57B-A5D0-B077-E0AD-0EEE283D49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89C7AEE-06D8-0080-0C17-DFAED265B984}"/>
              </a:ext>
            </a:extLst>
          </p:cNvPr>
          <p:cNvGrpSpPr/>
          <p:nvPr/>
        </p:nvGrpSpPr>
        <p:grpSpPr>
          <a:xfrm>
            <a:off x="2034829" y="2400770"/>
            <a:ext cx="648928" cy="474560"/>
            <a:chOff x="4147929" y="2863758"/>
            <a:chExt cx="648928" cy="474560"/>
          </a:xfrm>
          <a:noFill/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2D50448-83E5-EDA5-10CB-377896C44707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Content Placeholder 2">
                  <a:extLst>
                    <a:ext uri="{FF2B5EF4-FFF2-40B4-BE49-F238E27FC236}">
                      <a16:creationId xmlns:a16="http://schemas.microsoft.com/office/drawing/2014/main" id="{486AA82F-E54D-5AB2-3E46-7547BF0747E7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9" name="Content Placeholder 2">
                  <a:extLst>
                    <a:ext uri="{FF2B5EF4-FFF2-40B4-BE49-F238E27FC236}">
                      <a16:creationId xmlns:a16="http://schemas.microsoft.com/office/drawing/2014/main" id="{486AA82F-E54D-5AB2-3E46-7547BF074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420EE1-A0D9-9A95-75E7-FA2DF08FC72F}"/>
              </a:ext>
            </a:extLst>
          </p:cNvPr>
          <p:cNvGrpSpPr/>
          <p:nvPr/>
        </p:nvGrpSpPr>
        <p:grpSpPr>
          <a:xfrm>
            <a:off x="2450141" y="2400605"/>
            <a:ext cx="648928" cy="474560"/>
            <a:chOff x="4147929" y="2863758"/>
            <a:chExt cx="648928" cy="474560"/>
          </a:xfrm>
          <a:noFill/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FB8C7A1-8B85-2227-91CB-86282BB4D1F0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Content Placeholder 2">
                  <a:extLst>
                    <a:ext uri="{FF2B5EF4-FFF2-40B4-BE49-F238E27FC236}">
                      <a16:creationId xmlns:a16="http://schemas.microsoft.com/office/drawing/2014/main" id="{C2D246CE-0289-09AF-1190-9ADD8BC50EF9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22" name="Content Placeholder 2">
                  <a:extLst>
                    <a:ext uri="{FF2B5EF4-FFF2-40B4-BE49-F238E27FC236}">
                      <a16:creationId xmlns:a16="http://schemas.microsoft.com/office/drawing/2014/main" id="{C2D246CE-0289-09AF-1190-9ADD8BC50E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BBC254C-D9A7-358F-A85D-2E2BC5ED4EF6}"/>
              </a:ext>
            </a:extLst>
          </p:cNvPr>
          <p:cNvGrpSpPr/>
          <p:nvPr/>
        </p:nvGrpSpPr>
        <p:grpSpPr>
          <a:xfrm>
            <a:off x="2856129" y="2400813"/>
            <a:ext cx="648928" cy="474560"/>
            <a:chOff x="4147929" y="2863758"/>
            <a:chExt cx="648928" cy="474560"/>
          </a:xfrm>
          <a:noFill/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3369758-7D92-DFA1-F5B5-E65B5577E378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Content Placeholder 2">
                  <a:extLst>
                    <a:ext uri="{FF2B5EF4-FFF2-40B4-BE49-F238E27FC236}">
                      <a16:creationId xmlns:a16="http://schemas.microsoft.com/office/drawing/2014/main" id="{419FC7C4-B31B-916A-6B9B-7BCD8F557AF9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25" name="Content Placeholder 2">
                  <a:extLst>
                    <a:ext uri="{FF2B5EF4-FFF2-40B4-BE49-F238E27FC236}">
                      <a16:creationId xmlns:a16="http://schemas.microsoft.com/office/drawing/2014/main" id="{419FC7C4-B31B-916A-6B9B-7BCD8F557A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34E20A1-D8FD-D861-5F4A-B22405E3A26D}"/>
              </a:ext>
            </a:extLst>
          </p:cNvPr>
          <p:cNvGrpSpPr/>
          <p:nvPr/>
        </p:nvGrpSpPr>
        <p:grpSpPr>
          <a:xfrm>
            <a:off x="3262117" y="2400605"/>
            <a:ext cx="648928" cy="474560"/>
            <a:chOff x="4147929" y="2863758"/>
            <a:chExt cx="648928" cy="474560"/>
          </a:xfrm>
          <a:noFill/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2145C4E-E89F-E936-017B-BC7E9C1506E0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Content Placeholder 2">
                  <a:extLst>
                    <a:ext uri="{FF2B5EF4-FFF2-40B4-BE49-F238E27FC236}">
                      <a16:creationId xmlns:a16="http://schemas.microsoft.com/office/drawing/2014/main" id="{6929E818-C794-2330-1BB1-BFF1A1DFCDCC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28" name="Content Placeholder 2">
                  <a:extLst>
                    <a:ext uri="{FF2B5EF4-FFF2-40B4-BE49-F238E27FC236}">
                      <a16:creationId xmlns:a16="http://schemas.microsoft.com/office/drawing/2014/main" id="{6929E818-C794-2330-1BB1-BFF1A1DFCD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34894BE-B45F-EFEF-3BCA-8303374DBDC9}"/>
              </a:ext>
            </a:extLst>
          </p:cNvPr>
          <p:cNvGrpSpPr/>
          <p:nvPr/>
        </p:nvGrpSpPr>
        <p:grpSpPr>
          <a:xfrm>
            <a:off x="3677429" y="2400813"/>
            <a:ext cx="648928" cy="474560"/>
            <a:chOff x="4147929" y="2863758"/>
            <a:chExt cx="648928" cy="474560"/>
          </a:xfrm>
          <a:noFill/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DAF618D-BCB2-06D3-D318-1470E0D8B6DE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Content Placeholder 2">
                  <a:extLst>
                    <a:ext uri="{FF2B5EF4-FFF2-40B4-BE49-F238E27FC236}">
                      <a16:creationId xmlns:a16="http://schemas.microsoft.com/office/drawing/2014/main" id="{1525F416-DF65-9B54-1D15-B86AFA367E30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31" name="Content Placeholder 2">
                  <a:extLst>
                    <a:ext uri="{FF2B5EF4-FFF2-40B4-BE49-F238E27FC236}">
                      <a16:creationId xmlns:a16="http://schemas.microsoft.com/office/drawing/2014/main" id="{1525F416-DF65-9B54-1D15-B86AFA367E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9D4F08F-6A69-EF42-2076-E58BD70555D3}"/>
              </a:ext>
            </a:extLst>
          </p:cNvPr>
          <p:cNvGrpSpPr/>
          <p:nvPr/>
        </p:nvGrpSpPr>
        <p:grpSpPr>
          <a:xfrm>
            <a:off x="4091932" y="2400813"/>
            <a:ext cx="648928" cy="474560"/>
            <a:chOff x="4147929" y="2863758"/>
            <a:chExt cx="648928" cy="474560"/>
          </a:xfrm>
          <a:noFill/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1F4C01B-36C1-0FA1-9F74-EFCC552AE666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Content Placeholder 2">
                  <a:extLst>
                    <a:ext uri="{FF2B5EF4-FFF2-40B4-BE49-F238E27FC236}">
                      <a16:creationId xmlns:a16="http://schemas.microsoft.com/office/drawing/2014/main" id="{0F924B01-7561-BF5B-16F5-A4BFC71C4E7B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34" name="Content Placeholder 2">
                  <a:extLst>
                    <a:ext uri="{FF2B5EF4-FFF2-40B4-BE49-F238E27FC236}">
                      <a16:creationId xmlns:a16="http://schemas.microsoft.com/office/drawing/2014/main" id="{0F924B01-7561-BF5B-16F5-A4BFC71C4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6334952-18C2-A468-D003-D754556FB680}"/>
              </a:ext>
            </a:extLst>
          </p:cNvPr>
          <p:cNvGrpSpPr/>
          <p:nvPr/>
        </p:nvGrpSpPr>
        <p:grpSpPr>
          <a:xfrm>
            <a:off x="4498729" y="2400605"/>
            <a:ext cx="648928" cy="474560"/>
            <a:chOff x="4147929" y="2863758"/>
            <a:chExt cx="648928" cy="474560"/>
          </a:xfrm>
          <a:noFill/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Content Placeholder 2">
                  <a:extLst>
                    <a:ext uri="{FF2B5EF4-FFF2-40B4-BE49-F238E27FC236}">
                      <a16:creationId xmlns:a16="http://schemas.microsoft.com/office/drawing/2014/main" id="{CAF58BA8-4E03-9311-EEBE-9AC5D3F93801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36" name="Content Placeholder 2">
                  <a:extLst>
                    <a:ext uri="{FF2B5EF4-FFF2-40B4-BE49-F238E27FC236}">
                      <a16:creationId xmlns:a16="http://schemas.microsoft.com/office/drawing/2014/main" id="{CAF58BA8-4E03-9311-EEBE-9AC5D3F938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EAA51BF-3454-3F02-DE51-74D9A442813D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8F297B9-55B3-3DEF-0CAD-E5926373B87C}"/>
              </a:ext>
            </a:extLst>
          </p:cNvPr>
          <p:cNvGrpSpPr/>
          <p:nvPr/>
        </p:nvGrpSpPr>
        <p:grpSpPr>
          <a:xfrm>
            <a:off x="4910938" y="2400813"/>
            <a:ext cx="648928" cy="474560"/>
            <a:chOff x="4147929" y="2863758"/>
            <a:chExt cx="648928" cy="474560"/>
          </a:xfrm>
          <a:noFill/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Content Placeholder 2">
                  <a:extLst>
                    <a:ext uri="{FF2B5EF4-FFF2-40B4-BE49-F238E27FC236}">
                      <a16:creationId xmlns:a16="http://schemas.microsoft.com/office/drawing/2014/main" id="{165A10E6-10EC-D441-8F7C-3AB406D8E720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39" name="Content Placeholder 2">
                  <a:extLst>
                    <a:ext uri="{FF2B5EF4-FFF2-40B4-BE49-F238E27FC236}">
                      <a16:creationId xmlns:a16="http://schemas.microsoft.com/office/drawing/2014/main" id="{165A10E6-10EC-D441-8F7C-3AB406D8E7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4EFB056-4F08-0252-8121-45BB478067A2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C503CF9-70E2-9769-9D35-51AE4E537170}"/>
              </a:ext>
            </a:extLst>
          </p:cNvPr>
          <p:cNvGrpSpPr/>
          <p:nvPr/>
        </p:nvGrpSpPr>
        <p:grpSpPr>
          <a:xfrm>
            <a:off x="5318096" y="2400813"/>
            <a:ext cx="648928" cy="474560"/>
            <a:chOff x="4147929" y="2863758"/>
            <a:chExt cx="648928" cy="474560"/>
          </a:xfrm>
          <a:noFill/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Content Placeholder 2">
                  <a:extLst>
                    <a:ext uri="{FF2B5EF4-FFF2-40B4-BE49-F238E27FC236}">
                      <a16:creationId xmlns:a16="http://schemas.microsoft.com/office/drawing/2014/main" id="{C0F6C2B7-9110-EB03-1E5D-1A2FABA2D91E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42" name="Content Placeholder 2">
                  <a:extLst>
                    <a:ext uri="{FF2B5EF4-FFF2-40B4-BE49-F238E27FC236}">
                      <a16:creationId xmlns:a16="http://schemas.microsoft.com/office/drawing/2014/main" id="{C0F6C2B7-9110-EB03-1E5D-1A2FABA2D9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54646CF-5C1E-E945-C0E4-59487368083F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94E1BA9-CE79-B45E-EBBD-49B1AE62FD7D}"/>
              </a:ext>
            </a:extLst>
          </p:cNvPr>
          <p:cNvGrpSpPr/>
          <p:nvPr/>
        </p:nvGrpSpPr>
        <p:grpSpPr>
          <a:xfrm>
            <a:off x="5725254" y="2400813"/>
            <a:ext cx="648928" cy="474560"/>
            <a:chOff x="4147929" y="2863758"/>
            <a:chExt cx="648928" cy="474560"/>
          </a:xfrm>
          <a:noFill/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1C310BB-FD6C-24E7-2388-D48E98525F87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Content Placeholder 2">
                  <a:extLst>
                    <a:ext uri="{FF2B5EF4-FFF2-40B4-BE49-F238E27FC236}">
                      <a16:creationId xmlns:a16="http://schemas.microsoft.com/office/drawing/2014/main" id="{87659DAB-B6C7-A119-8BA3-05424F423F52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46" name="Content Placeholder 2">
                  <a:extLst>
                    <a:ext uri="{FF2B5EF4-FFF2-40B4-BE49-F238E27FC236}">
                      <a16:creationId xmlns:a16="http://schemas.microsoft.com/office/drawing/2014/main" id="{87659DAB-B6C7-A119-8BA3-05424F423F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F92AB6B-CB65-8013-8BB5-53907AE2CAF1}"/>
              </a:ext>
            </a:extLst>
          </p:cNvPr>
          <p:cNvGrpSpPr/>
          <p:nvPr/>
        </p:nvGrpSpPr>
        <p:grpSpPr>
          <a:xfrm>
            <a:off x="6132412" y="2400813"/>
            <a:ext cx="648928" cy="474560"/>
            <a:chOff x="4147929" y="2863758"/>
            <a:chExt cx="648928" cy="474560"/>
          </a:xfrm>
          <a:noFill/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7900094-CAD3-082E-FB88-CD4F1FA6004C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FFD3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Content Placeholder 2">
                  <a:extLst>
                    <a:ext uri="{FF2B5EF4-FFF2-40B4-BE49-F238E27FC236}">
                      <a16:creationId xmlns:a16="http://schemas.microsoft.com/office/drawing/2014/main" id="{DE2B308A-1530-705D-BD94-6CB19B147337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49" name="Content Placeholder 2">
                  <a:extLst>
                    <a:ext uri="{FF2B5EF4-FFF2-40B4-BE49-F238E27FC236}">
                      <a16:creationId xmlns:a16="http://schemas.microsoft.com/office/drawing/2014/main" id="{DE2B308A-1530-705D-BD94-6CB19B1473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B99B56-390F-D02A-3CFB-D7212F2B4F03}"/>
              </a:ext>
            </a:extLst>
          </p:cNvPr>
          <p:cNvGrpSpPr/>
          <p:nvPr/>
        </p:nvGrpSpPr>
        <p:grpSpPr>
          <a:xfrm>
            <a:off x="6544440" y="2400813"/>
            <a:ext cx="648928" cy="474560"/>
            <a:chOff x="4147929" y="2863758"/>
            <a:chExt cx="648928" cy="474560"/>
          </a:xfrm>
          <a:noFill/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Content Placeholder 2">
                  <a:extLst>
                    <a:ext uri="{FF2B5EF4-FFF2-40B4-BE49-F238E27FC236}">
                      <a16:creationId xmlns:a16="http://schemas.microsoft.com/office/drawing/2014/main" id="{98B13849-1F44-BC56-6F6F-B9BCF06877DC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51" name="Content Placeholder 2">
                  <a:extLst>
                    <a:ext uri="{FF2B5EF4-FFF2-40B4-BE49-F238E27FC236}">
                      <a16:creationId xmlns:a16="http://schemas.microsoft.com/office/drawing/2014/main" id="{98B13849-1F44-BC56-6F6F-B9BCF06877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A4DEDB9-1379-61B3-F7F5-E07BE6742B34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63AADDE-C5B1-4B3B-06A7-5BC15A926D49}"/>
              </a:ext>
            </a:extLst>
          </p:cNvPr>
          <p:cNvGrpSpPr/>
          <p:nvPr/>
        </p:nvGrpSpPr>
        <p:grpSpPr>
          <a:xfrm>
            <a:off x="6956456" y="2400605"/>
            <a:ext cx="648928" cy="474560"/>
            <a:chOff x="4147929" y="2863758"/>
            <a:chExt cx="648928" cy="474560"/>
          </a:xfrm>
          <a:noFill/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Content Placeholder 2">
                  <a:extLst>
                    <a:ext uri="{FF2B5EF4-FFF2-40B4-BE49-F238E27FC236}">
                      <a16:creationId xmlns:a16="http://schemas.microsoft.com/office/drawing/2014/main" id="{5914C3BC-2133-EDD2-0BBF-49E4EC80D2F0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54" name="Content Placeholder 2">
                  <a:extLst>
                    <a:ext uri="{FF2B5EF4-FFF2-40B4-BE49-F238E27FC236}">
                      <a16:creationId xmlns:a16="http://schemas.microsoft.com/office/drawing/2014/main" id="{5914C3BC-2133-EDD2-0BBF-49E4EC80D2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FCABA0B-7552-B1AB-FC73-312D8B87A805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9D50B742-0149-CE01-B2AF-52C440236E38}"/>
              </a:ext>
            </a:extLst>
          </p:cNvPr>
          <p:cNvSpPr txBox="1">
            <a:spLocks/>
          </p:cNvSpPr>
          <p:nvPr/>
        </p:nvSpPr>
        <p:spPr bwMode="auto">
          <a:xfrm>
            <a:off x="5406137" y="5357771"/>
            <a:ext cx="1606087" cy="39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t" anchorCtr="0" compatLnSpc="1">
            <a:prstTxWarp prst="textNoShape">
              <a:avLst/>
            </a:prstTxWarp>
          </a:bodyPr>
          <a:lstStyle>
            <a:lvl1pPr marL="717550" indent="-428625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sz="2800" b="1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1pPr>
            <a:lvl2pPr marL="1035050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LucidaGrande" charset="0"/>
              <a:buChar char="↘︎"/>
              <a:tabLst/>
              <a:defRPr sz="18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2pPr>
            <a:lvl3pPr marL="1338263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q"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0">
              <a:buNone/>
            </a:pPr>
            <a:r>
              <a:rPr lang="en-US" sz="1200" dirty="0">
                <a:solidFill>
                  <a:srgbClr val="6E3476"/>
                </a:solidFill>
              </a:rPr>
              <a:t>(negative index)</a:t>
            </a:r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14B4DCBF-3D1B-6D8F-7284-062BD1E0BF56}"/>
              </a:ext>
            </a:extLst>
          </p:cNvPr>
          <p:cNvSpPr/>
          <p:nvPr/>
        </p:nvSpPr>
        <p:spPr>
          <a:xfrm rot="5400000">
            <a:off x="2679077" y="1803435"/>
            <a:ext cx="253599" cy="2470688"/>
          </a:xfrm>
          <a:prstGeom prst="rightBrace">
            <a:avLst>
              <a:gd name="adj1" fmla="val 63622"/>
              <a:gd name="adj2" fmla="val 50000"/>
            </a:avLst>
          </a:prstGeom>
          <a:ln w="38100">
            <a:solidFill>
              <a:srgbClr val="00A5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9FA53023-F6BA-D84D-6D08-E2492F8F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3716" y="1934888"/>
            <a:ext cx="2757941" cy="1753604"/>
          </a:xfrm>
        </p:spPr>
        <p:txBody>
          <a:bodyPr/>
          <a:lstStyle/>
          <a:p>
            <a:pPr marL="288925" indent="0">
              <a:buNone/>
            </a:pPr>
            <a:r>
              <a:rPr lang="en-US" sz="1600" dirty="0"/>
              <a:t>Ahead </a:t>
            </a:r>
            <a:r>
              <a:rPr lang="en-US" sz="1600" b="0" dirty="0"/>
              <a:t>= 4</a:t>
            </a:r>
            <a:endParaRPr lang="en-US" sz="1600" dirty="0"/>
          </a:p>
          <a:p>
            <a:pPr marL="288925" indent="0">
              <a:buNone/>
            </a:pPr>
            <a:r>
              <a:rPr lang="en-US" sz="1600" dirty="0"/>
              <a:t>Sequence Length </a:t>
            </a:r>
            <a:r>
              <a:rPr lang="en-US" sz="1600" b="0" dirty="0"/>
              <a:t>= 3</a:t>
            </a:r>
          </a:p>
          <a:p>
            <a:pPr marL="288925" indent="0">
              <a:buNone/>
            </a:pPr>
            <a:r>
              <a:rPr lang="en-US" sz="1600" dirty="0"/>
              <a:t>Sampling Rate </a:t>
            </a:r>
            <a:r>
              <a:rPr lang="en-US" sz="1600" b="0" dirty="0"/>
              <a:t>= 2</a:t>
            </a:r>
            <a:endParaRPr lang="en-US" sz="1600" dirty="0"/>
          </a:p>
          <a:p>
            <a:pPr marL="288925" indent="0">
              <a:buNone/>
            </a:pPr>
            <a:r>
              <a:rPr lang="en-US" sz="1600" dirty="0"/>
              <a:t>Sequence Stride </a:t>
            </a:r>
            <a:r>
              <a:rPr lang="en-US" sz="1600" b="0" dirty="0"/>
              <a:t>=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Content Placeholder 2">
                <a:extLst>
                  <a:ext uri="{FF2B5EF4-FFF2-40B4-BE49-F238E27FC236}">
                    <a16:creationId xmlns:a16="http://schemas.microsoft.com/office/drawing/2014/main" id="{716B9E39-6CAA-FB0D-DD4F-6C8AEECA4E6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214422" y="3199832"/>
                <a:ext cx="2938669" cy="3986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45720" rIns="90000" bIns="45720" numCol="1" anchor="t" anchorCtr="0" compatLnSpc="1">
                <a:prstTxWarp prst="textNoShape">
                  <a:avLst/>
                </a:prstTxWarp>
              </a:bodyPr>
              <a:lstStyle>
                <a:lvl1pPr marL="717550" indent="-428625" algn="l" rtl="0" eaLnBrk="1" fontAlgn="base" hangingPunct="1">
                  <a:spcBef>
                    <a:spcPct val="20000"/>
                  </a:spcBef>
                  <a:spcAft>
                    <a:spcPts val="12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sz="2800" b="1" i="0" kern="120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+mn-lt"/>
                    <a:ea typeface="Helvetica Light" charset="0"/>
                    <a:cs typeface="Helvetica Light" charset="0"/>
                  </a:defRPr>
                </a:lvl1pPr>
                <a:lvl2pPr marL="1035050" indent="-290513" algn="l" rtl="0" eaLnBrk="1" fontAlgn="base" hangingPunct="1">
                  <a:spcBef>
                    <a:spcPct val="2000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LucidaGrande" charset="0"/>
                  <a:buChar char="↘︎"/>
                  <a:tabLst/>
                  <a:defRPr sz="1800" b="0" i="0" kern="120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+mn-lt"/>
                    <a:ea typeface="Helvetica Light" charset="0"/>
                    <a:cs typeface="Helvetica Light" charset="0"/>
                  </a:defRPr>
                </a:lvl2pPr>
                <a:lvl3pPr marL="1338263" indent="-290513" algn="l" rtl="0" eaLnBrk="1" fontAlgn="base" hangingPunct="1">
                  <a:spcBef>
                    <a:spcPct val="2000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Wingdings" charset="2"/>
                  <a:buChar char="q"/>
                  <a:tabLst/>
                  <a:defRPr sz="1600" b="0" i="0" kern="120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+mn-lt"/>
                    <a:ea typeface="Helvetica Light" charset="0"/>
                    <a:cs typeface="Helvetica Light" charset="0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ts val="1200"/>
                  </a:spcAft>
                  <a:buFont typeface="Arial" pitchFamily="34" charset="0"/>
                  <a:buChar char="–"/>
                  <a:defRPr sz="1400" b="0" i="0" kern="1200">
                    <a:solidFill>
                      <a:schemeClr val="tx1"/>
                    </a:solidFill>
                    <a:latin typeface="Helvetica Light" charset="0"/>
                    <a:ea typeface="Helvetica Light" charset="0"/>
                    <a:cs typeface="Helvetica Light" charset="0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ts val="1200"/>
                  </a:spcAft>
                  <a:buFont typeface="Arial" pitchFamily="34" charset="0"/>
                  <a:buChar char="»"/>
                  <a:defRPr sz="1400" b="0" i="0" kern="1200">
                    <a:solidFill>
                      <a:schemeClr val="tx1"/>
                    </a:solidFill>
                    <a:latin typeface="Helvetica Light" charset="0"/>
                    <a:ea typeface="Helvetica Light" charset="0"/>
                    <a:cs typeface="Helvetica Light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8925" indent="0">
                  <a:buFont typeface="Arial" charset="0"/>
                  <a:buNone/>
                </a:pPr>
                <a:r>
                  <a:rPr lang="en-US" sz="1100" b="1" dirty="0"/>
                  <a:t>Sampling Rate </a:t>
                </a:r>
                <a14:m>
                  <m:oMath xmlns:m="http://schemas.openxmlformats.org/officeDocument/2006/math">
                    <m:r>
                      <a:rPr lang="en-US" sz="1100" b="1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100" dirty="0"/>
                  <a:t> Sequence Length</a:t>
                </a:r>
              </a:p>
            </p:txBody>
          </p:sp>
        </mc:Choice>
        <mc:Fallback>
          <p:sp>
            <p:nvSpPr>
              <p:cNvPr id="59" name="Content Placeholder 2">
                <a:extLst>
                  <a:ext uri="{FF2B5EF4-FFF2-40B4-BE49-F238E27FC236}">
                    <a16:creationId xmlns:a16="http://schemas.microsoft.com/office/drawing/2014/main" id="{716B9E39-6CAA-FB0D-DD4F-6C8AEECA4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4422" y="3199832"/>
                <a:ext cx="2938669" cy="39866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ight Brace 59">
            <a:extLst>
              <a:ext uri="{FF2B5EF4-FFF2-40B4-BE49-F238E27FC236}">
                <a16:creationId xmlns:a16="http://schemas.microsoft.com/office/drawing/2014/main" id="{D114F886-2A3F-81CA-11A3-660A052CE88D}"/>
              </a:ext>
            </a:extLst>
          </p:cNvPr>
          <p:cNvSpPr/>
          <p:nvPr/>
        </p:nvSpPr>
        <p:spPr>
          <a:xfrm rot="5400000">
            <a:off x="5576681" y="1376518"/>
            <a:ext cx="253599" cy="3324519"/>
          </a:xfrm>
          <a:prstGeom prst="rightBrace">
            <a:avLst>
              <a:gd name="adj1" fmla="val 63622"/>
              <a:gd name="adj2" fmla="val 50000"/>
            </a:avLst>
          </a:prstGeom>
          <a:ln w="38100">
            <a:solidFill>
              <a:srgbClr val="00A5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Content Placeholder 2">
                <a:extLst>
                  <a:ext uri="{FF2B5EF4-FFF2-40B4-BE49-F238E27FC236}">
                    <a16:creationId xmlns:a16="http://schemas.microsoft.com/office/drawing/2014/main" id="{2757CA40-2C4D-80F8-B5C6-1306DEFF183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685793" y="3216719"/>
                <a:ext cx="2031931" cy="3117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45720" rIns="90000" bIns="45720" numCol="1" anchor="t" anchorCtr="0" compatLnSpc="1">
                <a:prstTxWarp prst="textNoShape">
                  <a:avLst/>
                </a:prstTxWarp>
              </a:bodyPr>
              <a:lstStyle>
                <a:lvl1pPr marL="717550" indent="-428625" algn="l" rtl="0" eaLnBrk="1" fontAlgn="base" hangingPunct="1">
                  <a:spcBef>
                    <a:spcPct val="20000"/>
                  </a:spcBef>
                  <a:spcAft>
                    <a:spcPts val="12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sz="2800" b="1" i="0" kern="120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+mn-lt"/>
                    <a:ea typeface="Helvetica Light" charset="0"/>
                    <a:cs typeface="Helvetica Light" charset="0"/>
                  </a:defRPr>
                </a:lvl1pPr>
                <a:lvl2pPr marL="1035050" indent="-290513" algn="l" rtl="0" eaLnBrk="1" fontAlgn="base" hangingPunct="1">
                  <a:spcBef>
                    <a:spcPct val="2000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LucidaGrande" charset="0"/>
                  <a:buChar char="↘︎"/>
                  <a:tabLst/>
                  <a:defRPr sz="1800" b="0" i="0" kern="120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+mn-lt"/>
                    <a:ea typeface="Helvetica Light" charset="0"/>
                    <a:cs typeface="Helvetica Light" charset="0"/>
                  </a:defRPr>
                </a:lvl2pPr>
                <a:lvl3pPr marL="1338263" indent="-290513" algn="l" rtl="0" eaLnBrk="1" fontAlgn="base" hangingPunct="1">
                  <a:spcBef>
                    <a:spcPct val="2000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Wingdings" charset="2"/>
                  <a:buChar char="q"/>
                  <a:tabLst/>
                  <a:defRPr sz="1600" b="0" i="0" kern="120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+mn-lt"/>
                    <a:ea typeface="Helvetica Light" charset="0"/>
                    <a:cs typeface="Helvetica Light" charset="0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ts val="1200"/>
                  </a:spcAft>
                  <a:buFont typeface="Arial" pitchFamily="34" charset="0"/>
                  <a:buChar char="–"/>
                  <a:defRPr sz="1400" b="0" i="0" kern="1200">
                    <a:solidFill>
                      <a:schemeClr val="tx1"/>
                    </a:solidFill>
                    <a:latin typeface="Helvetica Light" charset="0"/>
                    <a:ea typeface="Helvetica Light" charset="0"/>
                    <a:cs typeface="Helvetica Light" charset="0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ts val="1200"/>
                  </a:spcAft>
                  <a:buFont typeface="Arial" pitchFamily="34" charset="0"/>
                  <a:buChar char="»"/>
                  <a:defRPr sz="1400" b="0" i="0" kern="1200">
                    <a:solidFill>
                      <a:schemeClr val="tx1"/>
                    </a:solidFill>
                    <a:latin typeface="Helvetica Light" charset="0"/>
                    <a:ea typeface="Helvetica Light" charset="0"/>
                    <a:cs typeface="Helvetica Light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8925" indent="0">
                  <a:buFont typeface="Arial" charset="0"/>
                  <a:buNone/>
                </a:pPr>
                <a:r>
                  <a:rPr lang="en-US" sz="1100" b="1" dirty="0"/>
                  <a:t>Sampling Rate </a:t>
                </a:r>
                <a14:m>
                  <m:oMath xmlns:m="http://schemas.openxmlformats.org/officeDocument/2006/math">
                    <m:r>
                      <a:rPr lang="en-US" sz="1100" b="1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100" dirty="0"/>
                  <a:t> Ahead</a:t>
                </a:r>
              </a:p>
            </p:txBody>
          </p:sp>
        </mc:Choice>
        <mc:Fallback>
          <p:sp>
            <p:nvSpPr>
              <p:cNvPr id="61" name="Content Placeholder 2">
                <a:extLst>
                  <a:ext uri="{FF2B5EF4-FFF2-40B4-BE49-F238E27FC236}">
                    <a16:creationId xmlns:a16="http://schemas.microsoft.com/office/drawing/2014/main" id="{2757CA40-2C4D-80F8-B5C6-1306DEFF1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5793" y="3216719"/>
                <a:ext cx="2031931" cy="31178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ight Brace 61">
            <a:extLst>
              <a:ext uri="{FF2B5EF4-FFF2-40B4-BE49-F238E27FC236}">
                <a16:creationId xmlns:a16="http://schemas.microsoft.com/office/drawing/2014/main" id="{B2076810-D382-2201-E557-DAA5A86553A8}"/>
              </a:ext>
            </a:extLst>
          </p:cNvPr>
          <p:cNvSpPr/>
          <p:nvPr/>
        </p:nvSpPr>
        <p:spPr>
          <a:xfrm rot="16200000">
            <a:off x="6784391" y="1768112"/>
            <a:ext cx="253599" cy="909099"/>
          </a:xfrm>
          <a:prstGeom prst="rightBrace">
            <a:avLst>
              <a:gd name="adj1" fmla="val 63622"/>
              <a:gd name="adj2" fmla="val 50000"/>
            </a:avLst>
          </a:prstGeom>
          <a:ln w="38100">
            <a:solidFill>
              <a:srgbClr val="00A5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6DB92555-4E41-4D95-8956-8C51C48F9081}"/>
              </a:ext>
            </a:extLst>
          </p:cNvPr>
          <p:cNvSpPr txBox="1">
            <a:spLocks/>
          </p:cNvSpPr>
          <p:nvPr/>
        </p:nvSpPr>
        <p:spPr bwMode="auto">
          <a:xfrm>
            <a:off x="6160497" y="1783977"/>
            <a:ext cx="1416813" cy="311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t" anchorCtr="0" compatLnSpc="1">
            <a:prstTxWarp prst="textNoShape">
              <a:avLst/>
            </a:prstTxWarp>
          </a:bodyPr>
          <a:lstStyle>
            <a:lvl1pPr marL="717550" indent="-428625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sz="2800" b="1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1pPr>
            <a:lvl2pPr marL="1035050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LucidaGrande" charset="0"/>
              <a:buChar char="↘︎"/>
              <a:tabLst/>
              <a:defRPr sz="18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2pPr>
            <a:lvl3pPr marL="1338263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q"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0">
              <a:buFont typeface="Arial" charset="0"/>
              <a:buNone/>
            </a:pPr>
            <a:r>
              <a:rPr lang="en-US" sz="1100" b="1" dirty="0"/>
              <a:t>Sampling Rate</a:t>
            </a:r>
            <a:endParaRPr lang="en-US" sz="1100" dirty="0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B371026-0FDA-0FA5-617A-685C5869181C}"/>
              </a:ext>
            </a:extLst>
          </p:cNvPr>
          <p:cNvGrpSpPr/>
          <p:nvPr/>
        </p:nvGrpSpPr>
        <p:grpSpPr>
          <a:xfrm>
            <a:off x="1209133" y="4245738"/>
            <a:ext cx="648928" cy="474560"/>
            <a:chOff x="4147929" y="2863758"/>
            <a:chExt cx="648928" cy="474560"/>
          </a:xfrm>
          <a:noFill/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936C098-BF2F-2CC1-BAB7-D53EC9F66A4F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3" name="Content Placeholder 2">
                  <a:extLst>
                    <a:ext uri="{FF2B5EF4-FFF2-40B4-BE49-F238E27FC236}">
                      <a16:creationId xmlns:a16="http://schemas.microsoft.com/office/drawing/2014/main" id="{195AFDB1-C1CB-FB54-7019-8E93D0B7477F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53" name="Content Placeholder 2">
                  <a:extLst>
                    <a:ext uri="{FF2B5EF4-FFF2-40B4-BE49-F238E27FC236}">
                      <a16:creationId xmlns:a16="http://schemas.microsoft.com/office/drawing/2014/main" id="{195AFDB1-C1CB-FB54-7019-8E93D0B747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BB237873-38DD-87CD-F164-54D79BC8A66D}"/>
              </a:ext>
            </a:extLst>
          </p:cNvPr>
          <p:cNvGrpSpPr/>
          <p:nvPr/>
        </p:nvGrpSpPr>
        <p:grpSpPr>
          <a:xfrm>
            <a:off x="1621981" y="4245738"/>
            <a:ext cx="648928" cy="474560"/>
            <a:chOff x="4147929" y="2863758"/>
            <a:chExt cx="648928" cy="474560"/>
          </a:xfrm>
          <a:noFill/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EB3C59F4-493D-F63F-476D-B68AE89037E2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6" name="Content Placeholder 2">
                  <a:extLst>
                    <a:ext uri="{FF2B5EF4-FFF2-40B4-BE49-F238E27FC236}">
                      <a16:creationId xmlns:a16="http://schemas.microsoft.com/office/drawing/2014/main" id="{CE89FE7D-CE57-7A58-482F-D465DB316ED3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56" name="Content Placeholder 2">
                  <a:extLst>
                    <a:ext uri="{FF2B5EF4-FFF2-40B4-BE49-F238E27FC236}">
                      <a16:creationId xmlns:a16="http://schemas.microsoft.com/office/drawing/2014/main" id="{CE89FE7D-CE57-7A58-482F-D465DB316E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4C25E9D1-E6BF-F6EC-07D5-2300BB32AB10}"/>
              </a:ext>
            </a:extLst>
          </p:cNvPr>
          <p:cNvGrpSpPr/>
          <p:nvPr/>
        </p:nvGrpSpPr>
        <p:grpSpPr>
          <a:xfrm>
            <a:off x="2034829" y="4243344"/>
            <a:ext cx="648928" cy="474560"/>
            <a:chOff x="4147929" y="2863758"/>
            <a:chExt cx="648928" cy="474560"/>
          </a:xfrm>
          <a:noFill/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790BC74C-CB30-7C89-0A44-2AC69907C4B8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9" name="Content Placeholder 2">
                  <a:extLst>
                    <a:ext uri="{FF2B5EF4-FFF2-40B4-BE49-F238E27FC236}">
                      <a16:creationId xmlns:a16="http://schemas.microsoft.com/office/drawing/2014/main" id="{E3D938AE-2B0F-AED6-7CF0-7D7507576ECC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59" name="Content Placeholder 2">
                  <a:extLst>
                    <a:ext uri="{FF2B5EF4-FFF2-40B4-BE49-F238E27FC236}">
                      <a16:creationId xmlns:a16="http://schemas.microsoft.com/office/drawing/2014/main" id="{E3D938AE-2B0F-AED6-7CF0-7D7507576E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4AD662A4-EDD6-A452-CDC1-0638E7C959A3}"/>
              </a:ext>
            </a:extLst>
          </p:cNvPr>
          <p:cNvGrpSpPr/>
          <p:nvPr/>
        </p:nvGrpSpPr>
        <p:grpSpPr>
          <a:xfrm>
            <a:off x="2450141" y="4243179"/>
            <a:ext cx="648928" cy="474560"/>
            <a:chOff x="4147929" y="2863758"/>
            <a:chExt cx="648928" cy="474560"/>
          </a:xfrm>
          <a:noFill/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0B7B281F-AB40-CC64-5B05-413F50F80CEB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2" name="Content Placeholder 2">
                  <a:extLst>
                    <a:ext uri="{FF2B5EF4-FFF2-40B4-BE49-F238E27FC236}">
                      <a16:creationId xmlns:a16="http://schemas.microsoft.com/office/drawing/2014/main" id="{07E2F61A-02F8-A003-08AA-D27C15CE9ABB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62" name="Content Placeholder 2">
                  <a:extLst>
                    <a:ext uri="{FF2B5EF4-FFF2-40B4-BE49-F238E27FC236}">
                      <a16:creationId xmlns:a16="http://schemas.microsoft.com/office/drawing/2014/main" id="{07E2F61A-02F8-A003-08AA-D27C15CE9A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150D7864-F062-E2CB-E943-1524180C09E8}"/>
              </a:ext>
            </a:extLst>
          </p:cNvPr>
          <p:cNvGrpSpPr/>
          <p:nvPr/>
        </p:nvGrpSpPr>
        <p:grpSpPr>
          <a:xfrm>
            <a:off x="2856129" y="4243387"/>
            <a:ext cx="648928" cy="474560"/>
            <a:chOff x="4147929" y="2863758"/>
            <a:chExt cx="648928" cy="474560"/>
          </a:xfrm>
          <a:noFill/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FBDE93E3-7186-478C-6DD9-D2CC75E56685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5" name="Content Placeholder 2">
                  <a:extLst>
                    <a:ext uri="{FF2B5EF4-FFF2-40B4-BE49-F238E27FC236}">
                      <a16:creationId xmlns:a16="http://schemas.microsoft.com/office/drawing/2014/main" id="{F50EC6DB-DD18-262F-5DB6-846E653B1EC9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65" name="Content Placeholder 2">
                  <a:extLst>
                    <a:ext uri="{FF2B5EF4-FFF2-40B4-BE49-F238E27FC236}">
                      <a16:creationId xmlns:a16="http://schemas.microsoft.com/office/drawing/2014/main" id="{F50EC6DB-DD18-262F-5DB6-846E653B1E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08C79C23-E466-0EBF-B32E-37C13914BBC3}"/>
              </a:ext>
            </a:extLst>
          </p:cNvPr>
          <p:cNvGrpSpPr/>
          <p:nvPr/>
        </p:nvGrpSpPr>
        <p:grpSpPr>
          <a:xfrm>
            <a:off x="3262117" y="4243179"/>
            <a:ext cx="648928" cy="474560"/>
            <a:chOff x="4147929" y="2863758"/>
            <a:chExt cx="648928" cy="474560"/>
          </a:xfrm>
          <a:noFill/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5A583E23-4BFF-ECAD-B1FF-8E5DC6A953B4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8" name="Content Placeholder 2">
                  <a:extLst>
                    <a:ext uri="{FF2B5EF4-FFF2-40B4-BE49-F238E27FC236}">
                      <a16:creationId xmlns:a16="http://schemas.microsoft.com/office/drawing/2014/main" id="{96206610-615E-771B-2C6C-5107BF521FC5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68" name="Content Placeholder 2">
                  <a:extLst>
                    <a:ext uri="{FF2B5EF4-FFF2-40B4-BE49-F238E27FC236}">
                      <a16:creationId xmlns:a16="http://schemas.microsoft.com/office/drawing/2014/main" id="{96206610-615E-771B-2C6C-5107BF521F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CAA88516-8CA5-28FF-2F28-7E11AA5E94D3}"/>
              </a:ext>
            </a:extLst>
          </p:cNvPr>
          <p:cNvGrpSpPr/>
          <p:nvPr/>
        </p:nvGrpSpPr>
        <p:grpSpPr>
          <a:xfrm>
            <a:off x="3677429" y="4243387"/>
            <a:ext cx="648928" cy="474560"/>
            <a:chOff x="4147929" y="2863758"/>
            <a:chExt cx="648928" cy="474560"/>
          </a:xfrm>
          <a:noFill/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93601B22-B671-E55E-D4D1-25662AC8BD83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1" name="Content Placeholder 2">
                  <a:extLst>
                    <a:ext uri="{FF2B5EF4-FFF2-40B4-BE49-F238E27FC236}">
                      <a16:creationId xmlns:a16="http://schemas.microsoft.com/office/drawing/2014/main" id="{A2CA1DDE-17D1-59AD-EE94-AB0613B90BC6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71" name="Content Placeholder 2">
                  <a:extLst>
                    <a:ext uri="{FF2B5EF4-FFF2-40B4-BE49-F238E27FC236}">
                      <a16:creationId xmlns:a16="http://schemas.microsoft.com/office/drawing/2014/main" id="{A2CA1DDE-17D1-59AD-EE94-AB0613B90B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A4380F13-582C-E1CB-A885-218DBF4FAE98}"/>
              </a:ext>
            </a:extLst>
          </p:cNvPr>
          <p:cNvGrpSpPr/>
          <p:nvPr/>
        </p:nvGrpSpPr>
        <p:grpSpPr>
          <a:xfrm>
            <a:off x="4091932" y="4243387"/>
            <a:ext cx="648928" cy="474560"/>
            <a:chOff x="4147929" y="2863758"/>
            <a:chExt cx="648928" cy="474560"/>
          </a:xfrm>
          <a:noFill/>
        </p:grpSpPr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08D3AABD-D459-02D4-ABA1-3DCBAF502DB6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2" name="Content Placeholder 2">
                  <a:extLst>
                    <a:ext uri="{FF2B5EF4-FFF2-40B4-BE49-F238E27FC236}">
                      <a16:creationId xmlns:a16="http://schemas.microsoft.com/office/drawing/2014/main" id="{A2C939D2-B6FF-161D-EDC9-0185DC64B86F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82" name="Content Placeholder 2">
                  <a:extLst>
                    <a:ext uri="{FF2B5EF4-FFF2-40B4-BE49-F238E27FC236}">
                      <a16:creationId xmlns:a16="http://schemas.microsoft.com/office/drawing/2014/main" id="{A2C939D2-B6FF-161D-EDC9-0185DC64B8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3ADC38EB-CB0D-1780-D1B4-4A6A957E0911}"/>
              </a:ext>
            </a:extLst>
          </p:cNvPr>
          <p:cNvGrpSpPr/>
          <p:nvPr/>
        </p:nvGrpSpPr>
        <p:grpSpPr>
          <a:xfrm>
            <a:off x="4498729" y="4243179"/>
            <a:ext cx="648928" cy="474560"/>
            <a:chOff x="4147929" y="2863758"/>
            <a:chExt cx="648928" cy="474560"/>
          </a:xfrm>
          <a:noFill/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4" name="Content Placeholder 2">
                  <a:extLst>
                    <a:ext uri="{FF2B5EF4-FFF2-40B4-BE49-F238E27FC236}">
                      <a16:creationId xmlns:a16="http://schemas.microsoft.com/office/drawing/2014/main" id="{B1A1C3DD-37ED-DCEE-5CB2-8F605FE8850D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84" name="Content Placeholder 2">
                  <a:extLst>
                    <a:ext uri="{FF2B5EF4-FFF2-40B4-BE49-F238E27FC236}">
                      <a16:creationId xmlns:a16="http://schemas.microsoft.com/office/drawing/2014/main" id="{B1A1C3DD-37ED-DCEE-5CB2-8F605FE885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53F4DD1E-6C00-D27F-D789-80ECB13ADF2C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668DCF80-3162-E3B4-205B-51AB80EB95BC}"/>
              </a:ext>
            </a:extLst>
          </p:cNvPr>
          <p:cNvGrpSpPr/>
          <p:nvPr/>
        </p:nvGrpSpPr>
        <p:grpSpPr>
          <a:xfrm>
            <a:off x="4910938" y="4243387"/>
            <a:ext cx="648928" cy="474560"/>
            <a:chOff x="4147929" y="2863758"/>
            <a:chExt cx="648928" cy="474560"/>
          </a:xfrm>
          <a:noFill/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7" name="Content Placeholder 2">
                  <a:extLst>
                    <a:ext uri="{FF2B5EF4-FFF2-40B4-BE49-F238E27FC236}">
                      <a16:creationId xmlns:a16="http://schemas.microsoft.com/office/drawing/2014/main" id="{F8E2B44C-379F-5EAC-291E-FDA98D54CA9A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87" name="Content Placeholder 2">
                  <a:extLst>
                    <a:ext uri="{FF2B5EF4-FFF2-40B4-BE49-F238E27FC236}">
                      <a16:creationId xmlns:a16="http://schemas.microsoft.com/office/drawing/2014/main" id="{F8E2B44C-379F-5EAC-291E-FDA98D54CA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643044D4-AE81-73ED-053C-45556002CF23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51F9E5BD-EA5E-F28B-0C71-C4B4F30D51BA}"/>
              </a:ext>
            </a:extLst>
          </p:cNvPr>
          <p:cNvGrpSpPr/>
          <p:nvPr/>
        </p:nvGrpSpPr>
        <p:grpSpPr>
          <a:xfrm>
            <a:off x="5318096" y="4243387"/>
            <a:ext cx="648928" cy="474560"/>
            <a:chOff x="4147929" y="2863758"/>
            <a:chExt cx="648928" cy="474560"/>
          </a:xfrm>
          <a:noFill/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0" name="Content Placeholder 2">
                  <a:extLst>
                    <a:ext uri="{FF2B5EF4-FFF2-40B4-BE49-F238E27FC236}">
                      <a16:creationId xmlns:a16="http://schemas.microsoft.com/office/drawing/2014/main" id="{2CA44793-9675-EF62-E4D5-D05D6F9BF469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90" name="Content Placeholder 2">
                  <a:extLst>
                    <a:ext uri="{FF2B5EF4-FFF2-40B4-BE49-F238E27FC236}">
                      <a16:creationId xmlns:a16="http://schemas.microsoft.com/office/drawing/2014/main" id="{2CA44793-9675-EF62-E4D5-D05D6F9BF4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FDA7E2C5-EAD9-C8F0-5550-A345B239FAAC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D7341C80-9A6A-7C4B-9355-27BE37FE92AF}"/>
              </a:ext>
            </a:extLst>
          </p:cNvPr>
          <p:cNvGrpSpPr/>
          <p:nvPr/>
        </p:nvGrpSpPr>
        <p:grpSpPr>
          <a:xfrm>
            <a:off x="5725254" y="4243387"/>
            <a:ext cx="648928" cy="474560"/>
            <a:chOff x="4147929" y="2863758"/>
            <a:chExt cx="648928" cy="474560"/>
          </a:xfrm>
          <a:noFill/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DF39BAC7-8C24-EE63-DF0C-827A1E8F3454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4" name="Content Placeholder 2">
                  <a:extLst>
                    <a:ext uri="{FF2B5EF4-FFF2-40B4-BE49-F238E27FC236}">
                      <a16:creationId xmlns:a16="http://schemas.microsoft.com/office/drawing/2014/main" id="{E4105C60-37DF-4907-1B03-A5634FBD32B1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94" name="Content Placeholder 2">
                  <a:extLst>
                    <a:ext uri="{FF2B5EF4-FFF2-40B4-BE49-F238E27FC236}">
                      <a16:creationId xmlns:a16="http://schemas.microsoft.com/office/drawing/2014/main" id="{E4105C60-37DF-4907-1B03-A5634FBD32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F283B5FD-C8D1-6BCA-B42D-0FC4ADDCC9E6}"/>
              </a:ext>
            </a:extLst>
          </p:cNvPr>
          <p:cNvGrpSpPr/>
          <p:nvPr/>
        </p:nvGrpSpPr>
        <p:grpSpPr>
          <a:xfrm>
            <a:off x="6132412" y="4243387"/>
            <a:ext cx="648928" cy="474560"/>
            <a:chOff x="4147929" y="2863758"/>
            <a:chExt cx="648928" cy="474560"/>
          </a:xfrm>
          <a:noFill/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B69B9844-85A0-FCAB-AF49-E0E87530BF39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7" name="Content Placeholder 2">
                  <a:extLst>
                    <a:ext uri="{FF2B5EF4-FFF2-40B4-BE49-F238E27FC236}">
                      <a16:creationId xmlns:a16="http://schemas.microsoft.com/office/drawing/2014/main" id="{6AEDBC0B-5A23-43DE-2F12-C1A49102FC8A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97" name="Content Placeholder 2">
                  <a:extLst>
                    <a:ext uri="{FF2B5EF4-FFF2-40B4-BE49-F238E27FC236}">
                      <a16:creationId xmlns:a16="http://schemas.microsoft.com/office/drawing/2014/main" id="{6AEDBC0B-5A23-43DE-2F12-C1A49102FC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1FD7D2AD-5FF5-710C-12BF-B3258EC53E0C}"/>
              </a:ext>
            </a:extLst>
          </p:cNvPr>
          <p:cNvGrpSpPr/>
          <p:nvPr/>
        </p:nvGrpSpPr>
        <p:grpSpPr>
          <a:xfrm>
            <a:off x="6544440" y="4243387"/>
            <a:ext cx="648928" cy="474560"/>
            <a:chOff x="4147929" y="2863758"/>
            <a:chExt cx="648928" cy="474560"/>
          </a:xfrm>
          <a:noFill/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9" name="Content Placeholder 2">
                  <a:extLst>
                    <a:ext uri="{FF2B5EF4-FFF2-40B4-BE49-F238E27FC236}">
                      <a16:creationId xmlns:a16="http://schemas.microsoft.com/office/drawing/2014/main" id="{9D22E1E5-84E4-C3C3-9BD1-6A2136BD30B0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199" name="Content Placeholder 2">
                  <a:extLst>
                    <a:ext uri="{FF2B5EF4-FFF2-40B4-BE49-F238E27FC236}">
                      <a16:creationId xmlns:a16="http://schemas.microsoft.com/office/drawing/2014/main" id="{9D22E1E5-84E4-C3C3-9BD1-6A2136BD30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883B46F5-8457-D539-AA5F-F417C1B05E42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C5DA0DE2-383E-2E75-DD52-C943902BF295}"/>
              </a:ext>
            </a:extLst>
          </p:cNvPr>
          <p:cNvGrpSpPr/>
          <p:nvPr/>
        </p:nvGrpSpPr>
        <p:grpSpPr>
          <a:xfrm>
            <a:off x="6956456" y="4243179"/>
            <a:ext cx="648928" cy="474560"/>
            <a:chOff x="4147929" y="2863758"/>
            <a:chExt cx="648928" cy="474560"/>
          </a:xfrm>
          <a:noFill/>
        </p:grpSpPr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B93A9B3B-5D9F-6725-100A-AC5A356C8BF6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FFD3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3" name="Content Placeholder 2">
                  <a:extLst>
                    <a:ext uri="{FF2B5EF4-FFF2-40B4-BE49-F238E27FC236}">
                      <a16:creationId xmlns:a16="http://schemas.microsoft.com/office/drawing/2014/main" id="{FB554051-BF2D-8C7E-4C93-4D9687C1B6B6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>
            <p:sp>
              <p:nvSpPr>
                <p:cNvPr id="203" name="Content Placeholder 2">
                  <a:extLst>
                    <a:ext uri="{FF2B5EF4-FFF2-40B4-BE49-F238E27FC236}">
                      <a16:creationId xmlns:a16="http://schemas.microsoft.com/office/drawing/2014/main" id="{FB554051-BF2D-8C7E-4C93-4D9687C1B6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4" name="Right Brace 203">
            <a:extLst>
              <a:ext uri="{FF2B5EF4-FFF2-40B4-BE49-F238E27FC236}">
                <a16:creationId xmlns:a16="http://schemas.microsoft.com/office/drawing/2014/main" id="{4764FDDA-5A12-BED8-A87C-682B3493775F}"/>
              </a:ext>
            </a:extLst>
          </p:cNvPr>
          <p:cNvSpPr/>
          <p:nvPr/>
        </p:nvSpPr>
        <p:spPr>
          <a:xfrm rot="5400000">
            <a:off x="5602035" y="3216398"/>
            <a:ext cx="253599" cy="3273807"/>
          </a:xfrm>
          <a:prstGeom prst="rightBrace">
            <a:avLst>
              <a:gd name="adj1" fmla="val 63622"/>
              <a:gd name="adj2" fmla="val 50000"/>
            </a:avLst>
          </a:prstGeom>
          <a:ln w="38100">
            <a:solidFill>
              <a:srgbClr val="00A5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5" name="Content Placeholder 2">
                <a:extLst>
                  <a:ext uri="{FF2B5EF4-FFF2-40B4-BE49-F238E27FC236}">
                    <a16:creationId xmlns:a16="http://schemas.microsoft.com/office/drawing/2014/main" id="{B03E8B30-E9D9-EBCA-BE61-EC997B00931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681934" y="5031243"/>
                <a:ext cx="2031931" cy="3117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45720" rIns="90000" bIns="45720" numCol="1" anchor="t" anchorCtr="0" compatLnSpc="1">
                <a:prstTxWarp prst="textNoShape">
                  <a:avLst/>
                </a:prstTxWarp>
              </a:bodyPr>
              <a:lstStyle>
                <a:lvl1pPr marL="717550" indent="-428625" algn="l" rtl="0" eaLnBrk="1" fontAlgn="base" hangingPunct="1">
                  <a:spcBef>
                    <a:spcPct val="20000"/>
                  </a:spcBef>
                  <a:spcAft>
                    <a:spcPts val="12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sz="2800" b="1" i="0" kern="120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+mn-lt"/>
                    <a:ea typeface="Helvetica Light" charset="0"/>
                    <a:cs typeface="Helvetica Light" charset="0"/>
                  </a:defRPr>
                </a:lvl1pPr>
                <a:lvl2pPr marL="1035050" indent="-290513" algn="l" rtl="0" eaLnBrk="1" fontAlgn="base" hangingPunct="1">
                  <a:spcBef>
                    <a:spcPct val="2000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LucidaGrande" charset="0"/>
                  <a:buChar char="↘︎"/>
                  <a:tabLst/>
                  <a:defRPr sz="1800" b="0" i="0" kern="120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+mn-lt"/>
                    <a:ea typeface="Helvetica Light" charset="0"/>
                    <a:cs typeface="Helvetica Light" charset="0"/>
                  </a:defRPr>
                </a:lvl2pPr>
                <a:lvl3pPr marL="1338263" indent="-290513" algn="l" rtl="0" eaLnBrk="1" fontAlgn="base" hangingPunct="1">
                  <a:spcBef>
                    <a:spcPct val="2000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Wingdings" charset="2"/>
                  <a:buChar char="q"/>
                  <a:tabLst/>
                  <a:defRPr sz="1600" b="0" i="0" kern="120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+mn-lt"/>
                    <a:ea typeface="Helvetica Light" charset="0"/>
                    <a:cs typeface="Helvetica Light" charset="0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ts val="1200"/>
                  </a:spcAft>
                  <a:buFont typeface="Arial" pitchFamily="34" charset="0"/>
                  <a:buChar char="–"/>
                  <a:defRPr sz="1400" b="0" i="0" kern="1200">
                    <a:solidFill>
                      <a:schemeClr val="tx1"/>
                    </a:solidFill>
                    <a:latin typeface="Helvetica Light" charset="0"/>
                    <a:ea typeface="Helvetica Light" charset="0"/>
                    <a:cs typeface="Helvetica Light" charset="0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ts val="1200"/>
                  </a:spcAft>
                  <a:buFont typeface="Arial" pitchFamily="34" charset="0"/>
                  <a:buChar char="»"/>
                  <a:defRPr sz="1400" b="0" i="0" kern="1200">
                    <a:solidFill>
                      <a:schemeClr val="tx1"/>
                    </a:solidFill>
                    <a:latin typeface="Helvetica Light" charset="0"/>
                    <a:ea typeface="Helvetica Light" charset="0"/>
                    <a:cs typeface="Helvetica Light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8925" indent="0">
                  <a:buFont typeface="Arial" charset="0"/>
                  <a:buNone/>
                </a:pPr>
                <a:r>
                  <a:rPr lang="en-US" sz="1100" b="1" dirty="0"/>
                  <a:t>Sampling Rate </a:t>
                </a:r>
                <a14:m>
                  <m:oMath xmlns:m="http://schemas.openxmlformats.org/officeDocument/2006/math">
                    <m:r>
                      <a:rPr lang="en-US" sz="1100" b="1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100" dirty="0"/>
                  <a:t> Ahead</a:t>
                </a:r>
              </a:p>
            </p:txBody>
          </p:sp>
        </mc:Choice>
        <mc:Fallback>
          <p:sp>
            <p:nvSpPr>
              <p:cNvPr id="205" name="Content Placeholder 2">
                <a:extLst>
                  <a:ext uri="{FF2B5EF4-FFF2-40B4-BE49-F238E27FC236}">
                    <a16:creationId xmlns:a16="http://schemas.microsoft.com/office/drawing/2014/main" id="{B03E8B30-E9D9-EBCA-BE61-EC997B009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1934" y="5031243"/>
                <a:ext cx="2031931" cy="31178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6" name="Content Placeholder 2">
                <a:extLst>
                  <a:ext uri="{FF2B5EF4-FFF2-40B4-BE49-F238E27FC236}">
                    <a16:creationId xmlns:a16="http://schemas.microsoft.com/office/drawing/2014/main" id="{04B5B7F6-9CAE-29DD-744E-9C9A08100DE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078259" y="5357771"/>
                <a:ext cx="4458751" cy="3986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45720" rIns="90000" bIns="45720" numCol="1" anchor="t" anchorCtr="0" compatLnSpc="1">
                <a:prstTxWarp prst="textNoShape">
                  <a:avLst/>
                </a:prstTxWarp>
              </a:bodyPr>
              <a:lstStyle>
                <a:lvl1pPr marL="717550" indent="-428625" algn="l" rtl="0" eaLnBrk="1" fontAlgn="base" hangingPunct="1">
                  <a:spcBef>
                    <a:spcPct val="20000"/>
                  </a:spcBef>
                  <a:spcAft>
                    <a:spcPts val="12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sz="2800" b="1" i="0" kern="120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+mn-lt"/>
                    <a:ea typeface="Helvetica Light" charset="0"/>
                    <a:cs typeface="Helvetica Light" charset="0"/>
                  </a:defRPr>
                </a:lvl1pPr>
                <a:lvl2pPr marL="1035050" indent="-290513" algn="l" rtl="0" eaLnBrk="1" fontAlgn="base" hangingPunct="1">
                  <a:spcBef>
                    <a:spcPct val="2000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LucidaGrande" charset="0"/>
                  <a:buChar char="↘︎"/>
                  <a:tabLst/>
                  <a:defRPr sz="1800" b="0" i="0" kern="120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+mn-lt"/>
                    <a:ea typeface="Helvetica Light" charset="0"/>
                    <a:cs typeface="Helvetica Light" charset="0"/>
                  </a:defRPr>
                </a:lvl2pPr>
                <a:lvl3pPr marL="1338263" indent="-290513" algn="l" rtl="0" eaLnBrk="1" fontAlgn="base" hangingPunct="1">
                  <a:spcBef>
                    <a:spcPct val="2000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Wingdings" charset="2"/>
                  <a:buChar char="q"/>
                  <a:tabLst/>
                  <a:defRPr sz="1600" b="0" i="0" kern="120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+mn-lt"/>
                    <a:ea typeface="Helvetica Light" charset="0"/>
                    <a:cs typeface="Helvetica Light" charset="0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ts val="1200"/>
                  </a:spcAft>
                  <a:buFont typeface="Arial" pitchFamily="34" charset="0"/>
                  <a:buChar char="–"/>
                  <a:defRPr sz="1400" b="0" i="0" kern="1200">
                    <a:solidFill>
                      <a:schemeClr val="tx1"/>
                    </a:solidFill>
                    <a:latin typeface="Helvetica Light" charset="0"/>
                    <a:ea typeface="Helvetica Light" charset="0"/>
                    <a:cs typeface="Helvetica Light" charset="0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ts val="1200"/>
                  </a:spcAft>
                  <a:buFont typeface="Arial" pitchFamily="34" charset="0"/>
                  <a:buChar char="»"/>
                  <a:defRPr sz="1400" b="0" i="0" kern="1200">
                    <a:solidFill>
                      <a:schemeClr val="tx1"/>
                    </a:solidFill>
                    <a:latin typeface="Helvetica Light" charset="0"/>
                    <a:ea typeface="Helvetica Light" charset="0"/>
                    <a:cs typeface="Helvetica Light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8925" indent="0">
                  <a:buNone/>
                </a:pPr>
                <a:r>
                  <a:rPr lang="en-US" sz="1200" dirty="0">
                    <a:solidFill>
                      <a:srgbClr val="00A5D3"/>
                    </a:solidFill>
                  </a:rPr>
                  <a:t>Last index of sample = </a:t>
                </a:r>
                <a:r>
                  <a:rPr lang="en-US" sz="1200" b="1" dirty="0"/>
                  <a:t>Sampling Rate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200" dirty="0">
                    <a:solidFill>
                      <a:srgbClr val="00A5D3"/>
                    </a:solidFill>
                  </a:rPr>
                  <a:t> </a:t>
                </a:r>
                <a:r>
                  <a:rPr lang="en-US" sz="1200" dirty="0"/>
                  <a:t>Ahead + 1</a:t>
                </a:r>
                <a:endParaRPr lang="en-US" sz="1200" dirty="0">
                  <a:solidFill>
                    <a:srgbClr val="00A5D3"/>
                  </a:solidFill>
                </a:endParaRPr>
              </a:p>
            </p:txBody>
          </p:sp>
        </mc:Choice>
        <mc:Fallback>
          <p:sp>
            <p:nvSpPr>
              <p:cNvPr id="206" name="Content Placeholder 2">
                <a:extLst>
                  <a:ext uri="{FF2B5EF4-FFF2-40B4-BE49-F238E27FC236}">
                    <a16:creationId xmlns:a16="http://schemas.microsoft.com/office/drawing/2014/main" id="{04B5B7F6-9CAE-29DD-744E-9C9A08100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8259" y="5357771"/>
                <a:ext cx="4458751" cy="39866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7" name="Content Placeholder 2">
                <a:extLst>
                  <a:ext uri="{FF2B5EF4-FFF2-40B4-BE49-F238E27FC236}">
                    <a16:creationId xmlns:a16="http://schemas.microsoft.com/office/drawing/2014/main" id="{0B4EA3F0-EC9F-444A-F204-F4FB437C136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078258" y="3750901"/>
                <a:ext cx="6485629" cy="3986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45720" rIns="90000" bIns="45720" numCol="1" anchor="t" anchorCtr="0" compatLnSpc="1">
                <a:prstTxWarp prst="textNoShape">
                  <a:avLst/>
                </a:prstTxWarp>
              </a:bodyPr>
              <a:lstStyle>
                <a:lvl1pPr marL="717550" indent="-428625" algn="l" rtl="0" eaLnBrk="1" fontAlgn="base" hangingPunct="1">
                  <a:spcBef>
                    <a:spcPct val="20000"/>
                  </a:spcBef>
                  <a:spcAft>
                    <a:spcPts val="12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sz="2800" b="1" i="0" kern="120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+mn-lt"/>
                    <a:ea typeface="Helvetica Light" charset="0"/>
                    <a:cs typeface="Helvetica Light" charset="0"/>
                  </a:defRPr>
                </a:lvl1pPr>
                <a:lvl2pPr marL="1035050" indent="-290513" algn="l" rtl="0" eaLnBrk="1" fontAlgn="base" hangingPunct="1">
                  <a:spcBef>
                    <a:spcPct val="2000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LucidaGrande" charset="0"/>
                  <a:buChar char="↘︎"/>
                  <a:tabLst/>
                  <a:defRPr sz="1800" b="0" i="0" kern="120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+mn-lt"/>
                    <a:ea typeface="Helvetica Light" charset="0"/>
                    <a:cs typeface="Helvetica Light" charset="0"/>
                  </a:defRPr>
                </a:lvl2pPr>
                <a:lvl3pPr marL="1338263" indent="-290513" algn="l" rtl="0" eaLnBrk="1" fontAlgn="base" hangingPunct="1">
                  <a:spcBef>
                    <a:spcPct val="2000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Wingdings" charset="2"/>
                  <a:buChar char="q"/>
                  <a:tabLst/>
                  <a:defRPr sz="1600" b="0" i="0" kern="120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+mn-lt"/>
                    <a:ea typeface="Helvetica Light" charset="0"/>
                    <a:cs typeface="Helvetica Light" charset="0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ts val="1200"/>
                  </a:spcAft>
                  <a:buFont typeface="Arial" pitchFamily="34" charset="0"/>
                  <a:buChar char="–"/>
                  <a:defRPr sz="1400" b="0" i="0" kern="1200">
                    <a:solidFill>
                      <a:schemeClr val="tx1"/>
                    </a:solidFill>
                    <a:latin typeface="Helvetica Light" charset="0"/>
                    <a:ea typeface="Helvetica Light" charset="0"/>
                    <a:cs typeface="Helvetica Light" charset="0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ts val="1200"/>
                  </a:spcAft>
                  <a:buFont typeface="Arial" pitchFamily="34" charset="0"/>
                  <a:buChar char="»"/>
                  <a:defRPr sz="1400" b="0" i="0" kern="1200">
                    <a:solidFill>
                      <a:schemeClr val="tx1"/>
                    </a:solidFill>
                    <a:latin typeface="Helvetica Light" charset="0"/>
                    <a:ea typeface="Helvetica Light" charset="0"/>
                    <a:cs typeface="Helvetica Light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8925" indent="0">
                  <a:buNone/>
                </a:pPr>
                <a:r>
                  <a:rPr lang="en-US" sz="1200" dirty="0">
                    <a:solidFill>
                      <a:srgbClr val="00A5D3"/>
                    </a:solidFill>
                  </a:rPr>
                  <a:t>Target’s first index = </a:t>
                </a:r>
                <a:r>
                  <a:rPr lang="en-US" sz="1200" b="1" dirty="0"/>
                  <a:t>Sampling Rate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200" dirty="0">
                    <a:solidFill>
                      <a:srgbClr val="00A5D3"/>
                    </a:solidFill>
                  </a:rPr>
                  <a:t> </a:t>
                </a:r>
                <a:r>
                  <a:rPr lang="en-US" sz="1200" dirty="0"/>
                  <a:t>(Sequence Length + Ahead – 1)</a:t>
                </a:r>
                <a:endParaRPr lang="en-US" sz="1200" dirty="0">
                  <a:solidFill>
                    <a:srgbClr val="00A5D3"/>
                  </a:solidFill>
                </a:endParaRPr>
              </a:p>
            </p:txBody>
          </p:sp>
        </mc:Choice>
        <mc:Fallback>
          <p:sp>
            <p:nvSpPr>
              <p:cNvPr id="207" name="Content Placeholder 2">
                <a:extLst>
                  <a:ext uri="{FF2B5EF4-FFF2-40B4-BE49-F238E27FC236}">
                    <a16:creationId xmlns:a16="http://schemas.microsoft.com/office/drawing/2014/main" id="{0B4EA3F0-EC9F-444A-F204-F4FB437C1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8258" y="3750901"/>
                <a:ext cx="6485629" cy="39866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8" name="Content Placeholder 2">
                <a:extLst>
                  <a:ext uri="{FF2B5EF4-FFF2-40B4-BE49-F238E27FC236}">
                    <a16:creationId xmlns:a16="http://schemas.microsoft.com/office/drawing/2014/main" id="{9BCC08C9-BFE5-3EF3-4A15-C5F3F6E177E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078258" y="5759886"/>
                <a:ext cx="6485629" cy="3986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45720" rIns="90000" bIns="45720" numCol="1" anchor="t" anchorCtr="0" compatLnSpc="1">
                <a:prstTxWarp prst="textNoShape">
                  <a:avLst/>
                </a:prstTxWarp>
              </a:bodyPr>
              <a:lstStyle>
                <a:lvl1pPr marL="717550" indent="-428625" algn="l" rtl="0" eaLnBrk="1" fontAlgn="base" hangingPunct="1">
                  <a:spcBef>
                    <a:spcPct val="20000"/>
                  </a:spcBef>
                  <a:spcAft>
                    <a:spcPts val="12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sz="2800" b="1" i="0" kern="120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+mn-lt"/>
                    <a:ea typeface="Helvetica Light" charset="0"/>
                    <a:cs typeface="Helvetica Light" charset="0"/>
                  </a:defRPr>
                </a:lvl1pPr>
                <a:lvl2pPr marL="1035050" indent="-290513" algn="l" rtl="0" eaLnBrk="1" fontAlgn="base" hangingPunct="1">
                  <a:spcBef>
                    <a:spcPct val="2000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LucidaGrande" charset="0"/>
                  <a:buChar char="↘︎"/>
                  <a:tabLst/>
                  <a:defRPr sz="1800" b="0" i="0" kern="120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+mn-lt"/>
                    <a:ea typeface="Helvetica Light" charset="0"/>
                    <a:cs typeface="Helvetica Light" charset="0"/>
                  </a:defRPr>
                </a:lvl2pPr>
                <a:lvl3pPr marL="1338263" indent="-290513" algn="l" rtl="0" eaLnBrk="1" fontAlgn="base" hangingPunct="1">
                  <a:spcBef>
                    <a:spcPct val="2000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Wingdings" charset="2"/>
                  <a:buChar char="q"/>
                  <a:tabLst/>
                  <a:defRPr sz="1600" b="0" i="0" kern="120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+mn-lt"/>
                    <a:ea typeface="Helvetica Light" charset="0"/>
                    <a:cs typeface="Helvetica Light" charset="0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ts val="1200"/>
                  </a:spcAft>
                  <a:buFont typeface="Arial" pitchFamily="34" charset="0"/>
                  <a:buChar char="–"/>
                  <a:defRPr sz="1400" b="0" i="0" kern="1200">
                    <a:solidFill>
                      <a:schemeClr val="tx1"/>
                    </a:solidFill>
                    <a:latin typeface="Helvetica Light" charset="0"/>
                    <a:ea typeface="Helvetica Light" charset="0"/>
                    <a:cs typeface="Helvetica Light" charset="0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ts val="1200"/>
                  </a:spcAft>
                  <a:buFont typeface="Arial" pitchFamily="34" charset="0"/>
                  <a:buChar char="»"/>
                  <a:defRPr sz="1400" b="0" i="0" kern="1200">
                    <a:solidFill>
                      <a:schemeClr val="tx1"/>
                    </a:solidFill>
                    <a:latin typeface="Helvetica Light" charset="0"/>
                    <a:ea typeface="Helvetica Light" charset="0"/>
                    <a:cs typeface="Helvetica Light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8925" indent="0">
                  <a:buNone/>
                </a:pPr>
                <a:r>
                  <a:rPr lang="en-US" sz="1200" dirty="0">
                    <a:solidFill>
                      <a:srgbClr val="00A5D3"/>
                    </a:solidFill>
                  </a:rPr>
                  <a:t>Upper bound index of sample = </a:t>
                </a:r>
                <a:r>
                  <a:rPr lang="en-US" sz="1200" b="1" dirty="0"/>
                  <a:t>Sampling Rate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200" dirty="0">
                    <a:solidFill>
                      <a:srgbClr val="00A5D3"/>
                    </a:solidFill>
                  </a:rPr>
                  <a:t> </a:t>
                </a:r>
                <a:r>
                  <a:rPr lang="en-US" sz="1200" dirty="0"/>
                  <a:t>Ahead</a:t>
                </a:r>
                <a:endParaRPr lang="en-US" sz="1200" dirty="0">
                  <a:solidFill>
                    <a:srgbClr val="00A5D3"/>
                  </a:solidFill>
                </a:endParaRPr>
              </a:p>
            </p:txBody>
          </p:sp>
        </mc:Choice>
        <mc:Fallback>
          <p:sp>
            <p:nvSpPr>
              <p:cNvPr id="208" name="Content Placeholder 2">
                <a:extLst>
                  <a:ext uri="{FF2B5EF4-FFF2-40B4-BE49-F238E27FC236}">
                    <a16:creationId xmlns:a16="http://schemas.microsoft.com/office/drawing/2014/main" id="{9BCC08C9-BFE5-3EF3-4A15-C5F3F6E17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8258" y="5759886"/>
                <a:ext cx="6485629" cy="39866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Content Placeholder 2">
            <a:extLst>
              <a:ext uri="{FF2B5EF4-FFF2-40B4-BE49-F238E27FC236}">
                <a16:creationId xmlns:a16="http://schemas.microsoft.com/office/drawing/2014/main" id="{D2849EFC-0D86-09E1-BDD4-56641D8516FC}"/>
              </a:ext>
            </a:extLst>
          </p:cNvPr>
          <p:cNvSpPr txBox="1">
            <a:spLocks/>
          </p:cNvSpPr>
          <p:nvPr/>
        </p:nvSpPr>
        <p:spPr bwMode="auto">
          <a:xfrm>
            <a:off x="5537010" y="5756334"/>
            <a:ext cx="1606087" cy="39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t" anchorCtr="0" compatLnSpc="1">
            <a:prstTxWarp prst="textNoShape">
              <a:avLst/>
            </a:prstTxWarp>
          </a:bodyPr>
          <a:lstStyle>
            <a:lvl1pPr marL="717550" indent="-428625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sz="2800" b="1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1pPr>
            <a:lvl2pPr marL="1035050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LucidaGrande" charset="0"/>
              <a:buChar char="↘︎"/>
              <a:tabLst/>
              <a:defRPr sz="18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2pPr>
            <a:lvl3pPr marL="1338263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q"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0">
              <a:buNone/>
            </a:pPr>
            <a:r>
              <a:rPr lang="en-US" sz="1200" dirty="0">
                <a:solidFill>
                  <a:srgbClr val="6E3476"/>
                </a:solidFill>
              </a:rPr>
              <a:t>(negative index)</a:t>
            </a:r>
          </a:p>
        </p:txBody>
      </p:sp>
    </p:spTree>
    <p:extLst>
      <p:ext uri="{BB962C8B-B14F-4D97-AF65-F5344CB8AC3E}">
        <p14:creationId xmlns:p14="http://schemas.microsoft.com/office/powerpoint/2010/main" val="666354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 animBg="1"/>
      <p:bldP spid="59" grpId="0"/>
      <p:bldP spid="60" grpId="0" animBg="1"/>
      <p:bldP spid="61" grpId="0"/>
      <p:bldP spid="62" grpId="0" animBg="1"/>
      <p:bldP spid="63" grpId="0"/>
      <p:bldP spid="204" grpId="0" animBg="1"/>
      <p:bldP spid="205" grpId="0"/>
      <p:bldP spid="206" grpId="0"/>
      <p:bldP spid="207" grpId="0"/>
      <p:bldP spid="208" grpId="0"/>
      <p:bldP spid="20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5">
            <a:extLst>
              <a:ext uri="{FF2B5EF4-FFF2-40B4-BE49-F238E27FC236}">
                <a16:creationId xmlns:a16="http://schemas.microsoft.com/office/drawing/2014/main" id="{25CA3396-75ED-5202-A5A1-523D68DE5056}"/>
              </a:ext>
            </a:extLst>
          </p:cNvPr>
          <p:cNvSpPr txBox="1">
            <a:spLocks/>
          </p:cNvSpPr>
          <p:nvPr/>
        </p:nvSpPr>
        <p:spPr>
          <a:xfrm>
            <a:off x="695325" y="2830244"/>
            <a:ext cx="10801350" cy="1197511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 i="0" kern="1200" spc="-150">
                <a:solidFill>
                  <a:schemeClr val="accent1"/>
                </a:solidFill>
                <a:latin typeface="+mn-lt"/>
                <a:ea typeface="Helvetica" charset="0"/>
                <a:cs typeface="Helvetica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7200" dirty="0">
                <a:solidFill>
                  <a:schemeClr val="bg1"/>
                </a:solidFill>
                <a:latin typeface="DIN OT" panose="020B0504020201010104" pitchFamily="34" charset="77"/>
              </a:rPr>
              <a:t>Key Concepts</a:t>
            </a:r>
          </a:p>
        </p:txBody>
      </p:sp>
    </p:spTree>
    <p:extLst>
      <p:ext uri="{BB962C8B-B14F-4D97-AF65-F5344CB8AC3E}">
        <p14:creationId xmlns:p14="http://schemas.microsoft.com/office/powerpoint/2010/main" val="2954952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D28A30-DB47-94A4-5507-0C5EA8505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C42D945A-84CD-F139-86D3-F3CB25A8E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236123"/>
            <a:ext cx="10801350" cy="1249363"/>
          </a:xfrm>
        </p:spPr>
        <p:txBody>
          <a:bodyPr/>
          <a:lstStyle/>
          <a:p>
            <a:r>
              <a:rPr lang="en-US" sz="4000" dirty="0">
                <a:latin typeface="DIN OT" panose="020B0504020201010104" pitchFamily="34" charset="77"/>
              </a:rPr>
              <a:t>1 CNN</a:t>
            </a:r>
          </a:p>
        </p:txBody>
      </p:sp>
      <p:sp>
        <p:nvSpPr>
          <p:cNvPr id="7" name="Title 15">
            <a:extLst>
              <a:ext uri="{FF2B5EF4-FFF2-40B4-BE49-F238E27FC236}">
                <a16:creationId xmlns:a16="http://schemas.microsoft.com/office/drawing/2014/main" id="{48733E2E-8209-3A06-6FBA-A174D9D51091}"/>
              </a:ext>
            </a:extLst>
          </p:cNvPr>
          <p:cNvSpPr txBox="1">
            <a:spLocks/>
          </p:cNvSpPr>
          <p:nvPr/>
        </p:nvSpPr>
        <p:spPr>
          <a:xfrm>
            <a:off x="1039812" y="1315904"/>
            <a:ext cx="10365583" cy="468073"/>
          </a:xfrm>
          <a:prstGeom prst="rect">
            <a:avLst/>
          </a:prstGeom>
        </p:spPr>
        <p:txBody>
          <a:bodyPr vert="horz" lIns="0" tIns="0" rIns="91440" bIns="45720" rtlCol="0" anchor="ctr" anchorCtr="0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 i="0" kern="1200" spc="-150">
                <a:solidFill>
                  <a:schemeClr val="accent1"/>
                </a:solidFill>
                <a:latin typeface="+mn-lt"/>
                <a:ea typeface="Helvetica" charset="0"/>
                <a:cs typeface="Helvetica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800" spc="0" dirty="0">
                <a:solidFill>
                  <a:srgbClr val="0070C0"/>
                </a:solidFill>
                <a:latin typeface="DIN OT" panose="020B0504020201010104" pitchFamily="34" charset="77"/>
              </a:rPr>
              <a:t>Key Concepts</a:t>
            </a:r>
            <a:endParaRPr lang="en-US" sz="2800" b="0" i="1" spc="0" dirty="0">
              <a:solidFill>
                <a:srgbClr val="0070C0"/>
              </a:solidFill>
              <a:latin typeface="DIN OT" panose="020B0504020201010104" pitchFamily="34" charset="77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2331592-BB74-34FD-8CBB-7E611D880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812" y="1986815"/>
            <a:ext cx="10112375" cy="363394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dirty="0"/>
              <a:t>Data loading and data preparation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/>
              <a:t>Data augmentation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/>
              <a:t>Defining the model architecture or loading a pretrained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/>
              <a:t>Model training and fine-tuning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dirty="0"/>
              <a:t>Hyperparameter settings and loss functions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/>
              <a:t>Model evaluation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/>
              <a:t>Model deployment or inference</a:t>
            </a:r>
          </a:p>
        </p:txBody>
      </p:sp>
    </p:spTree>
    <p:extLst>
      <p:ext uri="{BB962C8B-B14F-4D97-AF65-F5344CB8AC3E}">
        <p14:creationId xmlns:p14="http://schemas.microsoft.com/office/powerpoint/2010/main" val="281636188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0B948-506D-54CD-188D-43E185CCF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D91AC528-3AE4-DF2B-B629-D8C17A137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236123"/>
            <a:ext cx="10801350" cy="1249363"/>
          </a:xfrm>
        </p:spPr>
        <p:txBody>
          <a:bodyPr/>
          <a:lstStyle/>
          <a:p>
            <a:r>
              <a:rPr lang="en-US" sz="4000" dirty="0">
                <a:latin typeface="DIN OT" panose="020B0504020201010104" pitchFamily="34" charset="77"/>
              </a:rPr>
              <a:t>2 RNN</a:t>
            </a:r>
          </a:p>
        </p:txBody>
      </p:sp>
      <p:sp>
        <p:nvSpPr>
          <p:cNvPr id="7" name="Title 15">
            <a:extLst>
              <a:ext uri="{FF2B5EF4-FFF2-40B4-BE49-F238E27FC236}">
                <a16:creationId xmlns:a16="http://schemas.microsoft.com/office/drawing/2014/main" id="{276D729C-09E2-A842-8008-0C8052677B1D}"/>
              </a:ext>
            </a:extLst>
          </p:cNvPr>
          <p:cNvSpPr txBox="1">
            <a:spLocks/>
          </p:cNvSpPr>
          <p:nvPr/>
        </p:nvSpPr>
        <p:spPr>
          <a:xfrm>
            <a:off x="1039812" y="1238580"/>
            <a:ext cx="10365583" cy="468073"/>
          </a:xfrm>
          <a:prstGeom prst="rect">
            <a:avLst/>
          </a:prstGeom>
        </p:spPr>
        <p:txBody>
          <a:bodyPr vert="horz" lIns="0" tIns="0" rIns="91440" bIns="45720" rtlCol="0" anchor="ctr" anchorCtr="0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 i="0" kern="1200" spc="-150">
                <a:solidFill>
                  <a:schemeClr val="accent1"/>
                </a:solidFill>
                <a:latin typeface="+mn-lt"/>
                <a:ea typeface="Helvetica" charset="0"/>
                <a:cs typeface="Helvetica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800" spc="0" dirty="0">
                <a:solidFill>
                  <a:srgbClr val="0070C0"/>
                </a:solidFill>
                <a:latin typeface="DIN OT" panose="020B0504020201010104" pitchFamily="34" charset="77"/>
              </a:rPr>
              <a:t>Key Concepts</a:t>
            </a:r>
            <a:endParaRPr lang="en-US" sz="2800" b="0" i="1" spc="0" dirty="0">
              <a:solidFill>
                <a:srgbClr val="0070C0"/>
              </a:solidFill>
              <a:latin typeface="DIN OT" panose="020B0504020201010104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C4A2F-EF35-E059-8FFD-251EECBF35B5}"/>
              </a:ext>
            </a:extLst>
          </p:cNvPr>
          <p:cNvSpPr txBox="1">
            <a:spLocks/>
          </p:cNvSpPr>
          <p:nvPr/>
        </p:nvSpPr>
        <p:spPr bwMode="auto">
          <a:xfrm>
            <a:off x="1039812" y="1804976"/>
            <a:ext cx="10112375" cy="448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t" anchorCtr="0" compatLnSpc="1">
            <a:prstTxWarp prst="textNoShape">
              <a:avLst/>
            </a:prstTxWarp>
          </a:bodyPr>
          <a:lstStyle>
            <a:lvl1pPr marL="717550" indent="-428625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sz="2800" b="1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1pPr>
            <a:lvl2pPr marL="1035050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LucidaGrande" charset="0"/>
              <a:buChar char="↘︎"/>
              <a:tabLst/>
              <a:defRPr sz="18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2pPr>
            <a:lvl3pPr marL="1338263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q"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00" b="0" dirty="0"/>
              <a:t>Data loading and data preparation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Text vectorization and embedding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Time-series dataset preparation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dirty="0"/>
              <a:t>Establishing baselines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dirty="0"/>
              <a:t>Defining the model architecture or loading a pretrained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dirty="0"/>
              <a:t>Model training and fine-tuning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Hyperparameter settings and loss functions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dirty="0"/>
              <a:t>Model evaluation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dirty="0"/>
              <a:t>Model deployment or inference</a:t>
            </a:r>
          </a:p>
        </p:txBody>
      </p:sp>
    </p:spTree>
    <p:extLst>
      <p:ext uri="{BB962C8B-B14F-4D97-AF65-F5344CB8AC3E}">
        <p14:creationId xmlns:p14="http://schemas.microsoft.com/office/powerpoint/2010/main" val="99831201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41E5D-2D72-CE50-2B43-39F1E441F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E1B5A5D6-AC74-14AE-D5F4-88ECBE270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236123"/>
            <a:ext cx="10801350" cy="1249363"/>
          </a:xfrm>
        </p:spPr>
        <p:txBody>
          <a:bodyPr/>
          <a:lstStyle/>
          <a:p>
            <a:r>
              <a:rPr lang="en-US" sz="4000" dirty="0">
                <a:latin typeface="DIN OT" panose="020B0504020201010104" pitchFamily="34" charset="77"/>
              </a:rPr>
              <a:t>3 Other</a:t>
            </a:r>
          </a:p>
        </p:txBody>
      </p:sp>
      <p:sp>
        <p:nvSpPr>
          <p:cNvPr id="7" name="Title 15">
            <a:extLst>
              <a:ext uri="{FF2B5EF4-FFF2-40B4-BE49-F238E27FC236}">
                <a16:creationId xmlns:a16="http://schemas.microsoft.com/office/drawing/2014/main" id="{5E79434E-2989-8372-C08D-AC92F96E82A9}"/>
              </a:ext>
            </a:extLst>
          </p:cNvPr>
          <p:cNvSpPr txBox="1">
            <a:spLocks/>
          </p:cNvSpPr>
          <p:nvPr/>
        </p:nvSpPr>
        <p:spPr>
          <a:xfrm>
            <a:off x="1039812" y="1315904"/>
            <a:ext cx="10365583" cy="468073"/>
          </a:xfrm>
          <a:prstGeom prst="rect">
            <a:avLst/>
          </a:prstGeom>
        </p:spPr>
        <p:txBody>
          <a:bodyPr vert="horz" lIns="0" tIns="0" rIns="91440" bIns="45720" rtlCol="0" anchor="ctr" anchorCtr="0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 i="0" kern="1200" spc="-150">
                <a:solidFill>
                  <a:schemeClr val="accent1"/>
                </a:solidFill>
                <a:latin typeface="+mn-lt"/>
                <a:ea typeface="Helvetica" charset="0"/>
                <a:cs typeface="Helvetica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800" spc="0" dirty="0">
                <a:solidFill>
                  <a:srgbClr val="0070C0"/>
                </a:solidFill>
                <a:latin typeface="DIN OT" panose="020B0504020201010104" pitchFamily="34" charset="77"/>
              </a:rPr>
              <a:t>General Tips</a:t>
            </a:r>
            <a:endParaRPr lang="en-US" sz="2800" b="0" i="1" spc="0" dirty="0">
              <a:solidFill>
                <a:srgbClr val="0070C0"/>
              </a:solidFill>
              <a:latin typeface="DIN OT" panose="020B0504020201010104" pitchFamily="34" charset="77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C16B84C-9A2F-A77F-9FC8-734DAFDE9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812" y="1967151"/>
            <a:ext cx="10112375" cy="3676565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dirty="0"/>
              <a:t>Master one deep learning framework (</a:t>
            </a:r>
            <a:r>
              <a:rPr lang="en-US" sz="2400" b="0" dirty="0" err="1"/>
              <a:t>tensorflow-keras</a:t>
            </a:r>
            <a:r>
              <a:rPr lang="en-US" sz="2400" b="0" dirty="0"/>
              <a:t> or torch)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dirty="0"/>
              <a:t>Create your own standard pipeline notebooks and utility functions module</a:t>
            </a:r>
            <a:endParaRPr lang="en-US" sz="1400" b="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dirty="0"/>
              <a:t>Start small then scale up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dirty="0"/>
              <a:t>Use ChatGPT and any other LLMs as a supplementary tool</a:t>
            </a:r>
          </a:p>
        </p:txBody>
      </p:sp>
    </p:spTree>
    <p:extLst>
      <p:ext uri="{BB962C8B-B14F-4D97-AF65-F5344CB8AC3E}">
        <p14:creationId xmlns:p14="http://schemas.microsoft.com/office/powerpoint/2010/main" val="310197501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47E56-BD64-4381-8857-6DC916E7A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5">
            <a:extLst>
              <a:ext uri="{FF2B5EF4-FFF2-40B4-BE49-F238E27FC236}">
                <a16:creationId xmlns:a16="http://schemas.microsoft.com/office/drawing/2014/main" id="{509EE677-0221-83FC-AB31-FEF3796C3E16}"/>
              </a:ext>
            </a:extLst>
          </p:cNvPr>
          <p:cNvSpPr txBox="1">
            <a:spLocks/>
          </p:cNvSpPr>
          <p:nvPr/>
        </p:nvSpPr>
        <p:spPr>
          <a:xfrm>
            <a:off x="1026088" y="2209077"/>
            <a:ext cx="10139823" cy="2439846"/>
          </a:xfrm>
          <a:prstGeom prst="rect">
            <a:avLst/>
          </a:prstGeom>
        </p:spPr>
        <p:txBody>
          <a:bodyPr anchor="ctr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 i="0" kern="1200" spc="-150">
                <a:solidFill>
                  <a:schemeClr val="accent1"/>
                </a:solidFill>
                <a:latin typeface="+mn-lt"/>
                <a:ea typeface="Helvetica" charset="0"/>
                <a:cs typeface="Helvetica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7200" dirty="0">
                <a:solidFill>
                  <a:schemeClr val="bg1"/>
                </a:solidFill>
                <a:latin typeface="DIN OT" panose="020B0504020201010104" pitchFamily="34" charset="77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96263673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50CD5-DFAA-61EA-3D08-C4519EC3A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E35AAFF1-1132-E1B0-D6E9-6BE67230F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236123"/>
            <a:ext cx="10801350" cy="1249363"/>
          </a:xfrm>
        </p:spPr>
        <p:txBody>
          <a:bodyPr/>
          <a:lstStyle/>
          <a:p>
            <a:r>
              <a:rPr lang="en-US" sz="4000" dirty="0">
                <a:latin typeface="DIN OT" panose="020B0504020201010104" pitchFamily="34" charset="77"/>
              </a:rPr>
              <a:t>References</a:t>
            </a:r>
          </a:p>
        </p:txBody>
      </p:sp>
      <p:sp>
        <p:nvSpPr>
          <p:cNvPr id="7" name="Title 15">
            <a:extLst>
              <a:ext uri="{FF2B5EF4-FFF2-40B4-BE49-F238E27FC236}">
                <a16:creationId xmlns:a16="http://schemas.microsoft.com/office/drawing/2014/main" id="{E47C22D4-BC68-A611-6BF1-E696C3700B30}"/>
              </a:ext>
            </a:extLst>
          </p:cNvPr>
          <p:cNvSpPr txBox="1">
            <a:spLocks/>
          </p:cNvSpPr>
          <p:nvPr/>
        </p:nvSpPr>
        <p:spPr>
          <a:xfrm>
            <a:off x="1039812" y="1340180"/>
            <a:ext cx="10365583" cy="468073"/>
          </a:xfrm>
          <a:prstGeom prst="rect">
            <a:avLst/>
          </a:prstGeom>
        </p:spPr>
        <p:txBody>
          <a:bodyPr vert="horz" lIns="0" tIns="0" rIns="91440" bIns="45720" rtlCol="0" anchor="ctr" anchorCtr="0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 i="0" kern="1200" spc="-150">
                <a:solidFill>
                  <a:schemeClr val="accent1"/>
                </a:solidFill>
                <a:latin typeface="+mn-lt"/>
                <a:ea typeface="Helvetica" charset="0"/>
                <a:cs typeface="Helvetica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000" spc="0" dirty="0">
                <a:solidFill>
                  <a:srgbClr val="0070C0"/>
                </a:solidFill>
                <a:latin typeface="DIN OT" panose="020B0504020201010104" pitchFamily="34" charset="77"/>
              </a:rPr>
              <a:t>Books</a:t>
            </a:r>
            <a:endParaRPr lang="en-US" sz="2000" b="0" i="1" spc="0" dirty="0">
              <a:solidFill>
                <a:srgbClr val="0070C0"/>
              </a:solidFill>
              <a:latin typeface="DIN OT" panose="020B0504020201010104" pitchFamily="34" charset="77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AA9BA38-2A95-9B8F-92E4-680EBC18A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812" y="1737468"/>
            <a:ext cx="10112375" cy="85207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0" dirty="0"/>
              <a:t>Deep Learning with Python by Chollet (2</a:t>
            </a:r>
            <a:r>
              <a:rPr lang="en-US" sz="1600" b="0" baseline="30000" dirty="0"/>
              <a:t>nd</a:t>
            </a:r>
            <a:r>
              <a:rPr lang="en-US" sz="1600" b="0" dirty="0"/>
              <a:t> Edition)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dirty="0"/>
              <a:t>Deep Learning with </a:t>
            </a:r>
            <a:r>
              <a:rPr lang="en-US" sz="1600" b="0" dirty="0" err="1"/>
              <a:t>PyTorch</a:t>
            </a:r>
            <a:r>
              <a:rPr lang="en-US" sz="1600" b="0" dirty="0"/>
              <a:t> by Stevens et al.</a:t>
            </a:r>
          </a:p>
        </p:txBody>
      </p:sp>
      <p:sp>
        <p:nvSpPr>
          <p:cNvPr id="2" name="Title 15">
            <a:extLst>
              <a:ext uri="{FF2B5EF4-FFF2-40B4-BE49-F238E27FC236}">
                <a16:creationId xmlns:a16="http://schemas.microsoft.com/office/drawing/2014/main" id="{F0FD251E-2FF3-BD45-3A64-DA2018BB3DC4}"/>
              </a:ext>
            </a:extLst>
          </p:cNvPr>
          <p:cNvSpPr txBox="1">
            <a:spLocks/>
          </p:cNvSpPr>
          <p:nvPr/>
        </p:nvSpPr>
        <p:spPr>
          <a:xfrm>
            <a:off x="1039811" y="2619374"/>
            <a:ext cx="10365583" cy="468073"/>
          </a:xfrm>
          <a:prstGeom prst="rect">
            <a:avLst/>
          </a:prstGeom>
        </p:spPr>
        <p:txBody>
          <a:bodyPr vert="horz" lIns="0" tIns="0" rIns="91440" bIns="45720" rtlCol="0" anchor="ctr" anchorCtr="0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 i="0" kern="1200" spc="-150">
                <a:solidFill>
                  <a:schemeClr val="accent1"/>
                </a:solidFill>
                <a:latin typeface="+mn-lt"/>
                <a:ea typeface="Helvetica" charset="0"/>
                <a:cs typeface="Helvetica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000" spc="0" dirty="0">
                <a:solidFill>
                  <a:srgbClr val="0070C0"/>
                </a:solidFill>
                <a:latin typeface="DIN OT" panose="020B0504020201010104" pitchFamily="34" charset="77"/>
              </a:rPr>
              <a:t>Tutorials</a:t>
            </a:r>
            <a:endParaRPr lang="en-US" sz="2000" b="0" i="1" spc="0" dirty="0">
              <a:solidFill>
                <a:srgbClr val="0070C0"/>
              </a:solidFill>
              <a:latin typeface="DIN OT" panose="020B0504020201010104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E50D1-73C2-3505-AAAD-CAE746150567}"/>
              </a:ext>
            </a:extLst>
          </p:cNvPr>
          <p:cNvSpPr txBox="1">
            <a:spLocks/>
          </p:cNvSpPr>
          <p:nvPr/>
        </p:nvSpPr>
        <p:spPr bwMode="auto">
          <a:xfrm>
            <a:off x="1039811" y="3159544"/>
            <a:ext cx="10112375" cy="1437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t" anchorCtr="0" compatLnSpc="1">
            <a:prstTxWarp prst="textNoShape">
              <a:avLst/>
            </a:prstTxWarp>
          </a:bodyPr>
          <a:lstStyle>
            <a:lvl1pPr marL="717550" indent="-428625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sz="2800" b="1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1pPr>
            <a:lvl2pPr marL="1035050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LucidaGrande" charset="0"/>
              <a:buChar char="↘︎"/>
              <a:tabLst/>
              <a:defRPr sz="18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2pPr>
            <a:lvl3pPr marL="1338263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q"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600" b="0" dirty="0" err="1"/>
              <a:t>Keras</a:t>
            </a:r>
            <a:r>
              <a:rPr lang="en-US" sz="1600" b="0" dirty="0"/>
              <a:t> - https://</a:t>
            </a:r>
            <a:r>
              <a:rPr lang="en-US" sz="1600" b="0" dirty="0" err="1"/>
              <a:t>keras.io</a:t>
            </a:r>
            <a:r>
              <a:rPr lang="en-US" sz="1600" b="0" dirty="0"/>
              <a:t>/examples/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dirty="0"/>
              <a:t>TensorFlow - https://</a:t>
            </a:r>
            <a:r>
              <a:rPr lang="en-US" sz="1600" b="0" dirty="0" err="1"/>
              <a:t>www.tensorflow.org</a:t>
            </a:r>
            <a:r>
              <a:rPr lang="en-US" sz="1600" b="0" dirty="0"/>
              <a:t>/tutorials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dirty="0" err="1"/>
              <a:t>PyTorch</a:t>
            </a:r>
            <a:r>
              <a:rPr lang="en-US" sz="1600" b="0" dirty="0"/>
              <a:t> - https://</a:t>
            </a:r>
            <a:r>
              <a:rPr lang="en-US" sz="1600" b="0" dirty="0" err="1"/>
              <a:t>docs.pytorch.org</a:t>
            </a:r>
            <a:r>
              <a:rPr lang="en-US" sz="1600" b="0" dirty="0"/>
              <a:t>/tutorials/</a:t>
            </a:r>
          </a:p>
        </p:txBody>
      </p:sp>
      <p:sp>
        <p:nvSpPr>
          <p:cNvPr id="4" name="Title 15">
            <a:extLst>
              <a:ext uri="{FF2B5EF4-FFF2-40B4-BE49-F238E27FC236}">
                <a16:creationId xmlns:a16="http://schemas.microsoft.com/office/drawing/2014/main" id="{8460F90B-ED21-FAD4-183F-02497DBEE82B}"/>
              </a:ext>
            </a:extLst>
          </p:cNvPr>
          <p:cNvSpPr txBox="1">
            <a:spLocks/>
          </p:cNvSpPr>
          <p:nvPr/>
        </p:nvSpPr>
        <p:spPr>
          <a:xfrm>
            <a:off x="1039810" y="4534857"/>
            <a:ext cx="10365583" cy="468073"/>
          </a:xfrm>
          <a:prstGeom prst="rect">
            <a:avLst/>
          </a:prstGeom>
        </p:spPr>
        <p:txBody>
          <a:bodyPr vert="horz" lIns="0" tIns="0" rIns="91440" bIns="45720" rtlCol="0" anchor="ctr" anchorCtr="0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 i="0" kern="1200" spc="-150">
                <a:solidFill>
                  <a:schemeClr val="accent1"/>
                </a:solidFill>
                <a:latin typeface="+mn-lt"/>
                <a:ea typeface="Helvetica" charset="0"/>
                <a:cs typeface="Helvetica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000" spc="0" dirty="0">
                <a:solidFill>
                  <a:srgbClr val="0070C0"/>
                </a:solidFill>
                <a:latin typeface="DIN OT" panose="020B0504020201010104" pitchFamily="34" charset="77"/>
              </a:rPr>
              <a:t>Expert Guidelines</a:t>
            </a:r>
            <a:endParaRPr lang="en-US" sz="2000" b="0" i="1" spc="0" dirty="0">
              <a:solidFill>
                <a:srgbClr val="0070C0"/>
              </a:solidFill>
              <a:latin typeface="DIN OT" panose="020B0504020201010104" pitchFamily="34" charset="77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6B12F4D-6DE2-E65C-D8B3-015171470E3C}"/>
              </a:ext>
            </a:extLst>
          </p:cNvPr>
          <p:cNvSpPr txBox="1">
            <a:spLocks/>
          </p:cNvSpPr>
          <p:nvPr/>
        </p:nvSpPr>
        <p:spPr bwMode="auto">
          <a:xfrm>
            <a:off x="1039812" y="5084307"/>
            <a:ext cx="9972317" cy="96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t" anchorCtr="0" compatLnSpc="1">
            <a:prstTxWarp prst="textNoShape">
              <a:avLst/>
            </a:prstTxWarp>
          </a:bodyPr>
          <a:lstStyle>
            <a:lvl1pPr marL="717550" indent="-428625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sz="2800" b="1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1pPr>
            <a:lvl2pPr marL="1035050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LucidaGrande" charset="0"/>
              <a:buChar char="↘︎"/>
              <a:tabLst/>
              <a:defRPr sz="18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2pPr>
            <a:lvl3pPr marL="1338263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q"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600" b="0" dirty="0"/>
              <a:t>Deep Learning Tuning Playbook by Google Research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dirty="0"/>
              <a:t>https://</a:t>
            </a:r>
            <a:r>
              <a:rPr lang="en-US" sz="1600" b="0" dirty="0" err="1"/>
              <a:t>github.com</a:t>
            </a:r>
            <a:r>
              <a:rPr lang="en-US" sz="1600" b="0" dirty="0"/>
              <a:t>/google-research/</a:t>
            </a:r>
            <a:r>
              <a:rPr lang="en-US" sz="1600" b="0" dirty="0" err="1"/>
              <a:t>tuning_playbook</a:t>
            </a:r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198772352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3A1983-808D-F69F-49E9-37734CCEB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5">
            <a:extLst>
              <a:ext uri="{FF2B5EF4-FFF2-40B4-BE49-F238E27FC236}">
                <a16:creationId xmlns:a16="http://schemas.microsoft.com/office/drawing/2014/main" id="{BC18EB29-F90B-51E3-65FF-935D49FE8DCA}"/>
              </a:ext>
            </a:extLst>
          </p:cNvPr>
          <p:cNvSpPr txBox="1">
            <a:spLocks/>
          </p:cNvSpPr>
          <p:nvPr/>
        </p:nvSpPr>
        <p:spPr>
          <a:xfrm>
            <a:off x="1026088" y="2209077"/>
            <a:ext cx="10139823" cy="2439846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 i="0" kern="1200" spc="-150">
                <a:solidFill>
                  <a:schemeClr val="accent1"/>
                </a:solidFill>
                <a:latin typeface="+mn-lt"/>
                <a:ea typeface="Helvetica" charset="0"/>
                <a:cs typeface="Helvetica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7200" dirty="0">
                <a:solidFill>
                  <a:schemeClr val="bg1"/>
                </a:solidFill>
                <a:latin typeface="DIN OT" panose="020B0504020201010104" pitchFamily="34" charset="77"/>
              </a:rPr>
              <a:t>Supplementary Materials</a:t>
            </a:r>
          </a:p>
        </p:txBody>
      </p:sp>
    </p:spTree>
    <p:extLst>
      <p:ext uri="{BB962C8B-B14F-4D97-AF65-F5344CB8AC3E}">
        <p14:creationId xmlns:p14="http://schemas.microsoft.com/office/powerpoint/2010/main" val="274163233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IM Nexus 2017">
  <a:themeElements>
    <a:clrScheme name="AIM Nexus 1">
      <a:dk1>
        <a:srgbClr val="181818"/>
      </a:dk1>
      <a:lt1>
        <a:srgbClr val="FFFFFF"/>
      </a:lt1>
      <a:dk2>
        <a:srgbClr val="272040"/>
      </a:dk2>
      <a:lt2>
        <a:srgbClr val="FFFFFF"/>
      </a:lt2>
      <a:accent1>
        <a:srgbClr val="383357"/>
      </a:accent1>
      <a:accent2>
        <a:srgbClr val="6E3476"/>
      </a:accent2>
      <a:accent3>
        <a:srgbClr val="00A5D3"/>
      </a:accent3>
      <a:accent4>
        <a:srgbClr val="009A57"/>
      </a:accent4>
      <a:accent5>
        <a:srgbClr val="FFD300"/>
      </a:accent5>
      <a:accent6>
        <a:srgbClr val="272040"/>
      </a:accent6>
      <a:hlink>
        <a:srgbClr val="00A5D3"/>
      </a:hlink>
      <a:folHlink>
        <a:srgbClr val="6E347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M-2017-169Wide" id="{00F29485-4A80-6B44-802E-95D8CADDBFA5}" vid="{853183BE-8B92-634D-A677-4CD286FA9D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99BC233BFF143A74C66E7C36DAB6D" ma:contentTypeVersion="2" ma:contentTypeDescription="Create a new document." ma:contentTypeScope="" ma:versionID="35ea3f2aa69b29cdf4d06777066929f5">
  <xsd:schema xmlns:xsd="http://www.w3.org/2001/XMLSchema" xmlns:xs="http://www.w3.org/2001/XMLSchema" xmlns:p="http://schemas.microsoft.com/office/2006/metadata/properties" xmlns:ns2="ac15baf7-6e3c-4d16-9dbd-20b978accb16" targetNamespace="http://schemas.microsoft.com/office/2006/metadata/properties" ma:root="true" ma:fieldsID="6b8cf1f89885a3b0a9468dd23f6c6ccf" ns2:_="">
    <xsd:import namespace="ac15baf7-6e3c-4d16-9dbd-20b978accb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15baf7-6e3c-4d16-9dbd-20b978accb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14626E-D683-48BA-A835-1515D4514F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96CCD30-F4D4-462D-8916-380EA521A04B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4706D04-544B-4058-8618-85C93AAAA15C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ac15baf7-6e3c-4d16-9dbd-20b978accb16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30087</TotalTime>
  <Words>1278</Words>
  <Application>Microsoft Macintosh PowerPoint</Application>
  <PresentationFormat>Widescreen</PresentationFormat>
  <Paragraphs>474</Paragraphs>
  <Slides>25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Cambria Math</vt:lpstr>
      <vt:lpstr>DIN OT</vt:lpstr>
      <vt:lpstr>Helvetica Light</vt:lpstr>
      <vt:lpstr>LucidaGrande</vt:lpstr>
      <vt:lpstr>Wingdings</vt:lpstr>
      <vt:lpstr>AIM Nexus 2017</vt:lpstr>
      <vt:lpstr>Midterm Review</vt:lpstr>
      <vt:lpstr>Midterms</vt:lpstr>
      <vt:lpstr>PowerPoint Presentation</vt:lpstr>
      <vt:lpstr>1 CNN</vt:lpstr>
      <vt:lpstr>2 RNN</vt:lpstr>
      <vt:lpstr>3 Other</vt:lpstr>
      <vt:lpstr>PowerPoint Presentation</vt:lpstr>
      <vt:lpstr>References</vt:lpstr>
      <vt:lpstr>PowerPoint Presentation</vt:lpstr>
      <vt:lpstr>Residual Networks</vt:lpstr>
      <vt:lpstr>Timeseries Dataset</vt:lpstr>
      <vt:lpstr>Timeseries Dataset</vt:lpstr>
      <vt:lpstr>Timeseries Dataset</vt:lpstr>
      <vt:lpstr>Timeseries Dataset</vt:lpstr>
      <vt:lpstr>Timeseries Dataset</vt:lpstr>
      <vt:lpstr>Timeseries Dataset</vt:lpstr>
      <vt:lpstr>Timeseries Dataset</vt:lpstr>
      <vt:lpstr>Timeseries Dataset</vt:lpstr>
      <vt:lpstr>Timeseries Dataset</vt:lpstr>
      <vt:lpstr>Timeseries Dataset</vt:lpstr>
      <vt:lpstr>Timeseries Dataset</vt:lpstr>
      <vt:lpstr>Timeseries Dataset</vt:lpstr>
      <vt:lpstr>Timeseries Dataset</vt:lpstr>
      <vt:lpstr>Timeseries Dataset</vt:lpstr>
      <vt:lpstr>Timeseries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Prospects and Challenges of the ASEAN Economic Community</dc:title>
  <dc:creator>Ma. Daphne F. Oliveros</dc:creator>
  <cp:lastModifiedBy>Leodegario U. Lorenzo II</cp:lastModifiedBy>
  <cp:revision>569</cp:revision>
  <cp:lastPrinted>2021-04-29T00:57:40Z</cp:lastPrinted>
  <dcterms:created xsi:type="dcterms:W3CDTF">2017-05-18T02:43:16Z</dcterms:created>
  <dcterms:modified xsi:type="dcterms:W3CDTF">2025-05-08T15:02:20Z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0x010100EEC99BC233BFF143A74C66E7C36DAB6D</vt:lpwstr>
  </property>
</Properties>
</file>