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35" r:id="rId3"/>
    <p:sldId id="396" r:id="rId4"/>
    <p:sldId id="285" r:id="rId5"/>
    <p:sldId id="287" r:id="rId6"/>
    <p:sldId id="288" r:id="rId7"/>
    <p:sldId id="399" r:id="rId8"/>
    <p:sldId id="402" r:id="rId9"/>
    <p:sldId id="301" r:id="rId10"/>
    <p:sldId id="303" r:id="rId11"/>
    <p:sldId id="397" r:id="rId12"/>
    <p:sldId id="404" r:id="rId13"/>
    <p:sldId id="398" r:id="rId14"/>
    <p:sldId id="305" r:id="rId15"/>
    <p:sldId id="306" r:id="rId16"/>
    <p:sldId id="302" r:id="rId17"/>
    <p:sldId id="4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20F44-A8E0-4D91-B08D-F143154EEF8F}" v="326" dt="2023-05-01T10:22:36.976"/>
    <p1510:client id="{B490E0CF-DF00-4DB1-AC3B-1351675BC05B}" v="573" dt="2023-05-02T03:26:04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4" autoAdjust="0"/>
  </p:normalViewPr>
  <p:slideViewPr>
    <p:cSldViewPr snapToGrid="0">
      <p:cViewPr varScale="1">
        <p:scale>
          <a:sx n="149" d="100"/>
          <a:sy n="149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bañez" userId="f9bd21dccfbe3d4b" providerId="LiveId" clId="{8E0DA070-B6B8-4745-A45C-65F6582CD054}"/>
    <pc:docChg chg="modSld sldOrd">
      <pc:chgData name="Sebastian Ibañez" userId="f9bd21dccfbe3d4b" providerId="LiveId" clId="{8E0DA070-B6B8-4745-A45C-65F6582CD054}" dt="2023-04-28T03:16:28.686" v="35" actId="20577"/>
      <pc:docMkLst>
        <pc:docMk/>
      </pc:docMkLst>
      <pc:sldChg chg="ord">
        <pc:chgData name="Sebastian Ibañez" userId="f9bd21dccfbe3d4b" providerId="LiveId" clId="{8E0DA070-B6B8-4745-A45C-65F6582CD054}" dt="2023-04-28T03:15:09.533" v="1"/>
        <pc:sldMkLst>
          <pc:docMk/>
          <pc:sldMk cId="2999931730" sldId="263"/>
        </pc:sldMkLst>
      </pc:sldChg>
      <pc:sldChg chg="modNotesTx">
        <pc:chgData name="Sebastian Ibañez" userId="f9bd21dccfbe3d4b" providerId="LiveId" clId="{8E0DA070-B6B8-4745-A45C-65F6582CD054}" dt="2023-04-28T03:16:28.686" v="35" actId="20577"/>
        <pc:sldMkLst>
          <pc:docMk/>
          <pc:sldMk cId="16823177" sldId="275"/>
        </pc:sldMkLst>
      </pc:sldChg>
    </pc:docChg>
  </pc:docChgLst>
  <pc:docChgLst>
    <pc:chgData name="Sebastian C. Ibanez" userId="43a978e8-a698-4a6a-8aa3-54e7aa0c2e84" providerId="ADAL" clId="{B6FF796D-C4AF-49BA-B3AB-1B4586F6841E}"/>
    <pc:docChg chg="undo redo custSel addSld delSld modSld sldOrd modMainMaster">
      <pc:chgData name="Sebastian C. Ibanez" userId="43a978e8-a698-4a6a-8aa3-54e7aa0c2e84" providerId="ADAL" clId="{B6FF796D-C4AF-49BA-B3AB-1B4586F6841E}" dt="2022-09-27T08:42:27.311" v="4184" actId="20577"/>
      <pc:docMkLst>
        <pc:docMk/>
      </pc:docMkLst>
      <pc:sldChg chg="modSp mod">
        <pc:chgData name="Sebastian C. Ibanez" userId="43a978e8-a698-4a6a-8aa3-54e7aa0c2e84" providerId="ADAL" clId="{B6FF796D-C4AF-49BA-B3AB-1B4586F6841E}" dt="2022-09-25T04:04:44.625" v="3545" actId="404"/>
        <pc:sldMkLst>
          <pc:docMk/>
          <pc:sldMk cId="2173265347" sldId="256"/>
        </pc:sldMkLst>
        <pc:spChg chg="mod">
          <ac:chgData name="Sebastian C. Ibanez" userId="43a978e8-a698-4a6a-8aa3-54e7aa0c2e84" providerId="ADAL" clId="{B6FF796D-C4AF-49BA-B3AB-1B4586F6841E}" dt="2022-09-24T04:54:57.350" v="2880" actId="113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C. Ibanez" userId="43a978e8-a698-4a6a-8aa3-54e7aa0c2e84" providerId="ADAL" clId="{B6FF796D-C4AF-49BA-B3AB-1B4586F6841E}" dt="2022-09-25T04:04:44.625" v="3545" actId="404"/>
          <ac:spMkLst>
            <pc:docMk/>
            <pc:sldMk cId="2173265347" sldId="256"/>
            <ac:spMk id="3" creationId="{8559C0E9-7509-D498-8ED1-0D4C907E5357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11.208" v="3644" actId="207"/>
        <pc:sldMkLst>
          <pc:docMk/>
          <pc:sldMk cId="852045604" sldId="258"/>
        </pc:sldMkLst>
        <pc:spChg chg="mod">
          <ac:chgData name="Sebastian C. Ibanez" userId="43a978e8-a698-4a6a-8aa3-54e7aa0c2e84" providerId="ADAL" clId="{B6FF796D-C4AF-49BA-B3AB-1B4586F6841E}" dt="2022-09-27T07:55:11.208" v="3644" actId="207"/>
          <ac:spMkLst>
            <pc:docMk/>
            <pc:sldMk cId="852045604" sldId="258"/>
            <ac:spMk id="3" creationId="{1AAD1A01-D3F3-3041-FB86-00FA71F58A78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852045604" sldId="258"/>
            <ac:spMk id="4" creationId="{BB3545C2-9648-DA8D-12B6-3228C9E9D8C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852045604" sldId="258"/>
            <ac:spMk id="5" creationId="{DAE4806C-F157-D417-3155-6B61FC155875}"/>
          </ac:spMkLst>
        </pc:spChg>
      </pc:sldChg>
      <pc:sldChg chg="addSp delSp modSp add del mod">
        <pc:chgData name="Sebastian C. Ibanez" userId="43a978e8-a698-4a6a-8aa3-54e7aa0c2e84" providerId="ADAL" clId="{B6FF796D-C4AF-49BA-B3AB-1B4586F6841E}" dt="2022-09-25T04:05:57.710" v="3581" actId="47"/>
        <pc:sldMkLst>
          <pc:docMk/>
          <pc:sldMk cId="2534565801" sldId="259"/>
        </pc:sldMkLst>
        <pc:spChg chg="mod">
          <ac:chgData name="Sebastian C. Ibanez" userId="43a978e8-a698-4a6a-8aa3-54e7aa0c2e84" providerId="ADAL" clId="{B6FF796D-C4AF-49BA-B3AB-1B4586F6841E}" dt="2022-09-15T04:46:07.804" v="275" actId="21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C. Ibanez" userId="43a978e8-a698-4a6a-8aa3-54e7aa0c2e84" providerId="ADAL" clId="{B6FF796D-C4AF-49BA-B3AB-1B4586F6841E}" dt="2022-09-15T04:46:07.804" v="275" actId="21"/>
          <ac:spMkLst>
            <pc:docMk/>
            <pc:sldMk cId="2534565801" sldId="259"/>
            <ac:spMk id="4" creationId="{A7AE291D-B54C-160C-95BA-125B59E5003C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534565801" sldId="259"/>
            <ac:spMk id="5" creationId="{97AB5C97-30E4-D4E1-D32E-037441DA23C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534565801" sldId="259"/>
            <ac:spMk id="6" creationId="{E69301F9-5696-F89E-56B9-8063543F532E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597" v="3578" actId="47"/>
        <pc:sldMkLst>
          <pc:docMk/>
          <pc:sldMk cId="158237697" sldId="26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8237697" sldId="260"/>
            <ac:spMk id="4" creationId="{9638DF90-070B-9576-515A-567659C119F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8237697" sldId="260"/>
            <ac:spMk id="5" creationId="{EB158A58-0421-5554-50BE-85809D4D5267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566" v="3577" actId="47"/>
        <pc:sldMkLst>
          <pc:docMk/>
          <pc:sldMk cId="4283544047" sldId="26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283544047" sldId="261"/>
            <ac:spMk id="4" creationId="{538DADAE-A126-1F66-C290-E96B6AE4EC2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283544047" sldId="261"/>
            <ac:spMk id="5" creationId="{6AE06C32-28FA-CD29-9D73-F063F4586725}"/>
          </ac:spMkLst>
        </pc:spChg>
      </pc:sldChg>
      <pc:sldChg chg="addSp delSp add del">
        <pc:chgData name="Sebastian C. Ibanez" userId="43a978e8-a698-4a6a-8aa3-54e7aa0c2e84" providerId="ADAL" clId="{B6FF796D-C4AF-49BA-B3AB-1B4586F6841E}" dt="2022-09-25T04:05:57.662" v="3580" actId="47"/>
        <pc:sldMkLst>
          <pc:docMk/>
          <pc:sldMk cId="1097068020" sldId="26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97068020" sldId="262"/>
            <ac:spMk id="4" creationId="{4335B201-15DB-BCBF-3744-A07F385402E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97068020" sldId="262"/>
            <ac:spMk id="5" creationId="{A826716A-802E-C631-C32A-F0028B1C8FDB}"/>
          </ac:spMkLst>
        </pc:spChg>
      </pc:sldChg>
      <pc:sldChg chg="addSp delSp add del">
        <pc:chgData name="Sebastian C. Ibanez" userId="43a978e8-a698-4a6a-8aa3-54e7aa0c2e84" providerId="ADAL" clId="{B6FF796D-C4AF-49BA-B3AB-1B4586F6841E}" dt="2022-09-25T04:05:57.534" v="3576" actId="47"/>
        <pc:sldMkLst>
          <pc:docMk/>
          <pc:sldMk cId="1773833481" sldId="26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73833481" sldId="263"/>
            <ac:spMk id="4" creationId="{D0D29CD6-35FD-4726-2F59-4E71BEB8C65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73833481" sldId="263"/>
            <ac:spMk id="5" creationId="{0AFD0C93-6E69-664D-1C6F-C37E310D03FC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43.794" v="3650" actId="207"/>
        <pc:sldMkLst>
          <pc:docMk/>
          <pc:sldMk cId="1351663900" sldId="264"/>
        </pc:sldMkLst>
        <pc:spChg chg="mod">
          <ac:chgData name="Sebastian C. Ibanez" userId="43a978e8-a698-4a6a-8aa3-54e7aa0c2e84" providerId="ADAL" clId="{B6FF796D-C4AF-49BA-B3AB-1B4586F6841E}" dt="2022-09-27T07:55:43.794" v="3650" actId="207"/>
          <ac:spMkLst>
            <pc:docMk/>
            <pc:sldMk cId="1351663900" sldId="264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351663900" sldId="264"/>
            <ac:spMk id="4" creationId="{44DAAB71-A57B-E148-471D-F5955710DD6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351663900" sldId="264"/>
            <ac:spMk id="5" creationId="{C3FD18D5-0CCA-8C3A-9627-DB12836FF9DF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6:03.468" v="3653" actId="207"/>
        <pc:sldMkLst>
          <pc:docMk/>
          <pc:sldMk cId="3043314189" sldId="265"/>
        </pc:sldMkLst>
        <pc:spChg chg="mod">
          <ac:chgData name="Sebastian C. Ibanez" userId="43a978e8-a698-4a6a-8aa3-54e7aa0c2e84" providerId="ADAL" clId="{B6FF796D-C4AF-49BA-B3AB-1B4586F6841E}" dt="2022-09-27T07:56:03.468" v="3653" actId="207"/>
          <ac:spMkLst>
            <pc:docMk/>
            <pc:sldMk cId="3043314189" sldId="265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43314189" sldId="265"/>
            <ac:spMk id="4" creationId="{D73D2E0E-4D21-5907-5CD0-812CBF58832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43314189" sldId="265"/>
            <ac:spMk id="5" creationId="{31621085-A4D3-B9DB-C9B4-B88BBF7A19FA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6:27.326" v="3654" actId="207"/>
        <pc:sldMkLst>
          <pc:docMk/>
          <pc:sldMk cId="1771148849" sldId="266"/>
        </pc:sldMkLst>
        <pc:spChg chg="mod">
          <ac:chgData name="Sebastian C. Ibanez" userId="43a978e8-a698-4a6a-8aa3-54e7aa0c2e84" providerId="ADAL" clId="{B6FF796D-C4AF-49BA-B3AB-1B4586F6841E}" dt="2022-09-27T07:56:27.326" v="3654" actId="207"/>
          <ac:spMkLst>
            <pc:docMk/>
            <pc:sldMk cId="1771148849" sldId="266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71148849" sldId="266"/>
            <ac:spMk id="4" creationId="{ED3E752A-296D-1029-8D11-CDAFEDFEBBBF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71148849" sldId="266"/>
            <ac:spMk id="5" creationId="{E0A07657-77EF-79E2-7BD0-F6998BC33CE8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202903679" sldId="26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202903679" sldId="267"/>
            <ac:spMk id="4" creationId="{B4C74501-EA6C-3A35-45B6-63147340DC8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202903679" sldId="267"/>
            <ac:spMk id="5" creationId="{7878738B-BA53-C238-CE91-000447C4F5AA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938210581" sldId="268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938210581" sldId="268"/>
            <ac:spMk id="4" creationId="{6B87789F-0262-10B3-310D-AFE324AB972C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938210581" sldId="268"/>
            <ac:spMk id="5" creationId="{F26EC366-C07D-EC41-DC43-6A954D8CAA76}"/>
          </ac:spMkLst>
        </pc:spChg>
      </pc:sldChg>
      <pc:sldChg chg="addSp delSp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986669525" sldId="269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86669525" sldId="269"/>
            <ac:spMk id="4" creationId="{39F1A118-415A-20DF-7255-03BF76939E1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86669525" sldId="269"/>
            <ac:spMk id="5" creationId="{CD83E540-01E6-FBD4-90AD-B5710D18F9BC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1810808894" sldId="27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810808894" sldId="270"/>
            <ac:spMk id="4" creationId="{E33E5183-88CD-B9F8-496C-D01401518E5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810808894" sldId="270"/>
            <ac:spMk id="5" creationId="{0E794176-8E16-01B4-AFAA-F30E31DC6A31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706666278" sldId="27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06666278" sldId="271"/>
            <ac:spMk id="4" creationId="{B388EA7A-8564-22FC-5C52-0B2249DD557B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06666278" sldId="271"/>
            <ac:spMk id="5" creationId="{044AF7DA-7725-5D3A-EB58-1627C2B53DDC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005587412" sldId="27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05587412" sldId="273"/>
            <ac:spMk id="4" creationId="{5EF95FAC-C21F-AC8C-28E7-815FC5ACE6E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05587412" sldId="273"/>
            <ac:spMk id="5" creationId="{A7EB9D49-5FC1-6F62-21CF-FE2FE6336364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7T07:51:38.069" v="3617" actId="47"/>
        <pc:sldMkLst>
          <pc:docMk/>
          <pc:sldMk cId="2130639783" sldId="274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130639783" sldId="274"/>
            <ac:spMk id="4" creationId="{C560EB6E-FC5C-2B2E-8749-50318AE3673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130639783" sldId="274"/>
            <ac:spMk id="5" creationId="{5A485BCB-5B89-CCE4-1FA5-3350F6144908}"/>
          </ac:spMkLst>
        </pc:spChg>
      </pc:sldChg>
      <pc:sldChg chg="addSp delSp modSp add del mod modAnim">
        <pc:chgData name="Sebastian C. Ibanez" userId="43a978e8-a698-4a6a-8aa3-54e7aa0c2e84" providerId="ADAL" clId="{B6FF796D-C4AF-49BA-B3AB-1B4586F6841E}" dt="2022-09-27T07:55:21.393" v="3646" actId="207"/>
        <pc:sldMkLst>
          <pc:docMk/>
          <pc:sldMk cId="3950575923" sldId="275"/>
        </pc:sldMkLst>
        <pc:spChg chg="mod">
          <ac:chgData name="Sebastian C. Ibanez" userId="43a978e8-a698-4a6a-8aa3-54e7aa0c2e84" providerId="ADAL" clId="{B6FF796D-C4AF-49BA-B3AB-1B4586F6841E}" dt="2022-09-27T07:55:21.393" v="3646" actId="207"/>
          <ac:spMkLst>
            <pc:docMk/>
            <pc:sldMk cId="3950575923" sldId="275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950575923" sldId="275"/>
            <ac:spMk id="4" creationId="{68F308C2-45F4-53A8-6588-C68E2704BF1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950575923" sldId="275"/>
            <ac:spMk id="5" creationId="{03C63A5F-7156-7030-78E5-7198E2A5D33E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35.471" v="3649" actId="207"/>
        <pc:sldMkLst>
          <pc:docMk/>
          <pc:sldMk cId="3301492656" sldId="276"/>
        </pc:sldMkLst>
        <pc:spChg chg="mod">
          <ac:chgData name="Sebastian C. Ibanez" userId="43a978e8-a698-4a6a-8aa3-54e7aa0c2e84" providerId="ADAL" clId="{B6FF796D-C4AF-49BA-B3AB-1B4586F6841E}" dt="2022-09-27T07:55:35.471" v="3649" actId="207"/>
          <ac:spMkLst>
            <pc:docMk/>
            <pc:sldMk cId="3301492656" sldId="276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301492656" sldId="276"/>
            <ac:spMk id="4" creationId="{F283F65C-D864-2A53-72C6-4A796BDD64F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301492656" sldId="276"/>
            <ac:spMk id="5" creationId="{4630F757-D222-FD59-258C-1746B95941C6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342" v="3570" actId="47"/>
        <pc:sldMkLst>
          <pc:docMk/>
          <pc:sldMk cId="669197250" sldId="27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669197250" sldId="277"/>
            <ac:spMk id="4" creationId="{E975F153-7A0F-5ECC-7EF2-69B6BA03B4D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669197250" sldId="277"/>
            <ac:spMk id="5" creationId="{7B65146A-9885-6CE0-ACD9-C5923F6E198C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6.798" v="3568" actId="47"/>
        <pc:sldMkLst>
          <pc:docMk/>
          <pc:sldMk cId="2946520165" sldId="278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46520165" sldId="278"/>
            <ac:spMk id="4" creationId="{21F987F6-DC39-04EF-8C69-59C8DE4498D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46520165" sldId="278"/>
            <ac:spMk id="5" creationId="{D46EEAD6-308E-58EC-0149-FD84D9AB966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9:49.591" v="3664" actId="207"/>
        <pc:sldMkLst>
          <pc:docMk/>
          <pc:sldMk cId="451183752" sldId="279"/>
        </pc:sldMkLst>
        <pc:spChg chg="mod">
          <ac:chgData name="Sebastian C. Ibanez" userId="43a978e8-a698-4a6a-8aa3-54e7aa0c2e84" providerId="ADAL" clId="{B6FF796D-C4AF-49BA-B3AB-1B4586F6841E}" dt="2022-09-27T07:59:49.591" v="3664" actId="207"/>
          <ac:spMkLst>
            <pc:docMk/>
            <pc:sldMk cId="451183752" sldId="279"/>
            <ac:spMk id="3" creationId="{135A2EA6-9677-F58C-5647-5A60E823DC67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51183752" sldId="279"/>
            <ac:spMk id="5" creationId="{74A7FD20-CE01-EF4D-5559-7BC0E57E1CB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51183752" sldId="279"/>
            <ac:spMk id="6" creationId="{20DF0420-3E02-99B6-D5B4-18E015BC0DA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9:59.201" v="3665" actId="207"/>
        <pc:sldMkLst>
          <pc:docMk/>
          <pc:sldMk cId="1739805224" sldId="280"/>
        </pc:sldMkLst>
        <pc:spChg chg="mod">
          <ac:chgData name="Sebastian C. Ibanez" userId="43a978e8-a698-4a6a-8aa3-54e7aa0c2e84" providerId="ADAL" clId="{B6FF796D-C4AF-49BA-B3AB-1B4586F6841E}" dt="2022-09-27T07:59:59.201" v="3665" actId="207"/>
          <ac:spMkLst>
            <pc:docMk/>
            <pc:sldMk cId="1739805224" sldId="280"/>
            <ac:spMk id="3" creationId="{C5A6B341-4533-F60C-59A3-EAC6567FCB4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39805224" sldId="280"/>
            <ac:spMk id="4" creationId="{5B8AC4CB-1F97-8F46-1C21-0F3DAE2F900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39805224" sldId="280"/>
            <ac:spMk id="5" creationId="{A9663E4E-A8CA-FBB8-67BB-092D0E7A83E4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458073625" sldId="281"/>
        </pc:sldMkLst>
        <pc:spChg chg="mod">
          <ac:chgData name="Sebastian C. Ibanez" userId="43a978e8-a698-4a6a-8aa3-54e7aa0c2e84" providerId="ADAL" clId="{B6FF796D-C4AF-49BA-B3AB-1B4586F6841E}" dt="2022-09-15T04:52:29.830" v="361" actId="20577"/>
          <ac:spMkLst>
            <pc:docMk/>
            <pc:sldMk cId="3458073625" sldId="281"/>
            <ac:spMk id="2" creationId="{C12C827F-3FEF-75D3-AB60-945E0D6FF32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58073625" sldId="281"/>
            <ac:spMk id="4" creationId="{43EB4901-724D-2775-424A-C36229BBA4B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58073625" sldId="281"/>
            <ac:spMk id="5" creationId="{6EE5DEFB-AAB4-A819-20DD-534DA81FC74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00:17.321" v="3668" actId="207"/>
        <pc:sldMkLst>
          <pc:docMk/>
          <pc:sldMk cId="3819828713" sldId="282"/>
        </pc:sldMkLst>
        <pc:spChg chg="mod">
          <ac:chgData name="Sebastian C. Ibanez" userId="43a978e8-a698-4a6a-8aa3-54e7aa0c2e84" providerId="ADAL" clId="{B6FF796D-C4AF-49BA-B3AB-1B4586F6841E}" dt="2022-09-27T08:00:17.321" v="3668" actId="207"/>
          <ac:spMkLst>
            <pc:docMk/>
            <pc:sldMk cId="3819828713" sldId="282"/>
            <ac:spMk id="3" creationId="{C5A6B341-4533-F60C-59A3-EAC6567FCB4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819828713" sldId="282"/>
            <ac:spMk id="4" creationId="{5A70F8E4-452B-85A5-B148-EE794A73115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819828713" sldId="282"/>
            <ac:spMk id="5" creationId="{2484316B-BEEB-E562-6CA2-9B3FF9790E15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5T04:03:46.724" v="3535"/>
        <pc:sldMkLst>
          <pc:docMk/>
          <pc:sldMk cId="2360300249" sldId="283"/>
        </pc:sldMkLst>
        <pc:spChg chg="mod">
          <ac:chgData name="Sebastian C. Ibanez" userId="43a978e8-a698-4a6a-8aa3-54e7aa0c2e84" providerId="ADAL" clId="{B6FF796D-C4AF-49BA-B3AB-1B4586F6841E}" dt="2022-09-15T04:52:32.153" v="362"/>
          <ac:spMkLst>
            <pc:docMk/>
            <pc:sldMk cId="2360300249" sldId="283"/>
            <ac:spMk id="2" creationId="{C12C827F-3FEF-75D3-AB60-945E0D6FF32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360300249" sldId="283"/>
            <ac:spMk id="4" creationId="{A7308CC1-2E23-A1CB-E748-5FFEBC5FD04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360300249" sldId="283"/>
            <ac:spMk id="6" creationId="{75E2D30E-6C8A-53D5-FE78-165DA9E1DF15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122144658" sldId="284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22144658" sldId="284"/>
            <ac:spMk id="4" creationId="{8C52D80E-C8BA-D0EA-3720-83DF47BF1D9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22144658" sldId="284"/>
            <ac:spMk id="5" creationId="{64DA06D5-3E1B-1751-4C16-7212AA7EB4BF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01:11.409" v="3669" actId="207"/>
        <pc:sldMkLst>
          <pc:docMk/>
          <pc:sldMk cId="3682187583" sldId="285"/>
        </pc:sldMkLst>
        <pc:spChg chg="mod">
          <ac:chgData name="Sebastian C. Ibanez" userId="43a978e8-a698-4a6a-8aa3-54e7aa0c2e84" providerId="ADAL" clId="{B6FF796D-C4AF-49BA-B3AB-1B4586F6841E}" dt="2022-09-27T08:01:11.409" v="3669" actId="207"/>
          <ac:spMkLst>
            <pc:docMk/>
            <pc:sldMk cId="3682187583" sldId="285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682187583" sldId="285"/>
            <ac:spMk id="4" creationId="{50FE08EC-172D-A730-5BA5-2055DD8B464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682187583" sldId="285"/>
            <ac:spMk id="5" creationId="{E1F44B1E-92E0-F141-922D-31E8755FC766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7T08:08:51.427" v="3672" actId="207"/>
        <pc:sldMkLst>
          <pc:docMk/>
          <pc:sldMk cId="2336139153" sldId="286"/>
        </pc:sldMkLst>
        <pc:spChg chg="mod">
          <ac:chgData name="Sebastian C. Ibanez" userId="43a978e8-a698-4a6a-8aa3-54e7aa0c2e84" providerId="ADAL" clId="{B6FF796D-C4AF-49BA-B3AB-1B4586F6841E}" dt="2022-09-27T08:08:51.427" v="3672" actId="207"/>
          <ac:spMkLst>
            <pc:docMk/>
            <pc:sldMk cId="2336139153" sldId="286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336139153" sldId="286"/>
            <ac:spMk id="4" creationId="{B1488B6A-A8B8-9F59-45F9-E801B1309C8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336139153" sldId="286"/>
            <ac:spMk id="5" creationId="{2D5872CE-E76F-CF74-89A6-97DB70C6576E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7T08:09:20.528" v="3674" actId="20577"/>
        <pc:sldMkLst>
          <pc:docMk/>
          <pc:sldMk cId="110830365" sldId="287"/>
        </pc:sldMkLst>
        <pc:spChg chg="mod">
          <ac:chgData name="Sebastian C. Ibanez" userId="43a978e8-a698-4a6a-8aa3-54e7aa0c2e84" providerId="ADAL" clId="{B6FF796D-C4AF-49BA-B3AB-1B4586F6841E}" dt="2022-09-27T08:09:20.528" v="3674" actId="20577"/>
          <ac:spMkLst>
            <pc:docMk/>
            <pc:sldMk cId="110830365" sldId="287"/>
            <ac:spMk id="2" creationId="{B7A0D125-83FA-F81B-1875-2A7DB240B8D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10830365" sldId="287"/>
            <ac:spMk id="4" creationId="{9AEC4344-A5E1-150F-E8D8-27FFE950FA01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10830365" sldId="287"/>
            <ac:spMk id="5" creationId="{0B1FAFA7-3921-6A5C-E714-8097CA5AC738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09:41.718" v="3675" actId="207"/>
        <pc:sldMkLst>
          <pc:docMk/>
          <pc:sldMk cId="2507697154" sldId="288"/>
        </pc:sldMkLst>
        <pc:spChg chg="mod">
          <ac:chgData name="Sebastian C. Ibanez" userId="43a978e8-a698-4a6a-8aa3-54e7aa0c2e84" providerId="ADAL" clId="{B6FF796D-C4AF-49BA-B3AB-1B4586F6841E}" dt="2022-09-27T08:09:41.718" v="3675" actId="207"/>
          <ac:spMkLst>
            <pc:docMk/>
            <pc:sldMk cId="2507697154" sldId="288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507697154" sldId="288"/>
            <ac:spMk id="4" creationId="{725018D2-1F19-11D4-AD3B-DB403711FCF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507697154" sldId="288"/>
            <ac:spMk id="5" creationId="{75AB9696-6C33-22B7-8DFC-81B59EB8D246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0:48.993" v="3683" actId="5793"/>
        <pc:sldMkLst>
          <pc:docMk/>
          <pc:sldMk cId="2752841214" sldId="289"/>
        </pc:sldMkLst>
        <pc:spChg chg="mod">
          <ac:chgData name="Sebastian C. Ibanez" userId="43a978e8-a698-4a6a-8aa3-54e7aa0c2e84" providerId="ADAL" clId="{B6FF796D-C4AF-49BA-B3AB-1B4586F6841E}" dt="2022-09-27T08:10:40.350" v="3676" actId="207"/>
          <ac:spMkLst>
            <pc:docMk/>
            <pc:sldMk cId="2752841214" sldId="289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752841214" sldId="289"/>
            <ac:spMk id="4" creationId="{47559199-6E0A-EDED-0383-8C31B511DB4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752841214" sldId="289"/>
            <ac:spMk id="5" creationId="{4CA9186E-36F5-58A8-8EC8-B0C03CE6BC76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11:01.662" v="3685" actId="207"/>
        <pc:sldMkLst>
          <pc:docMk/>
          <pc:sldMk cId="2258225488" sldId="290"/>
        </pc:sldMkLst>
        <pc:spChg chg="mod">
          <ac:chgData name="Sebastian C. Ibanez" userId="43a978e8-a698-4a6a-8aa3-54e7aa0c2e84" providerId="ADAL" clId="{B6FF796D-C4AF-49BA-B3AB-1B4586F6841E}" dt="2022-09-27T08:11:01.662" v="3685" actId="207"/>
          <ac:spMkLst>
            <pc:docMk/>
            <pc:sldMk cId="2258225488" sldId="290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258225488" sldId="290"/>
            <ac:spMk id="4" creationId="{7BDE67B7-E0BB-4802-3A19-AB81DAAA4D7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258225488" sldId="290"/>
            <ac:spMk id="5" creationId="{21F8DEF5-2B4B-93DF-9A37-2D6BAF88F922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080210579" sldId="29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80210579" sldId="291"/>
            <ac:spMk id="4" creationId="{CD5F3C57-8A04-F28B-905F-63A5CBC90AEC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80210579" sldId="291"/>
            <ac:spMk id="5" creationId="{BF897126-67B5-CAFB-70AC-96554016FFD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1:17.591" v="3686" actId="207"/>
        <pc:sldMkLst>
          <pc:docMk/>
          <pc:sldMk cId="347211716" sldId="292"/>
        </pc:sldMkLst>
        <pc:spChg chg="mod">
          <ac:chgData name="Sebastian C. Ibanez" userId="43a978e8-a698-4a6a-8aa3-54e7aa0c2e84" providerId="ADAL" clId="{B6FF796D-C4AF-49BA-B3AB-1B4586F6841E}" dt="2022-09-27T08:11:17.591" v="3686" actId="207"/>
          <ac:spMkLst>
            <pc:docMk/>
            <pc:sldMk cId="347211716" sldId="292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7211716" sldId="292"/>
            <ac:spMk id="4" creationId="{5F079CCB-50EF-1D03-CD72-59F9C61D5F8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7211716" sldId="292"/>
            <ac:spMk id="5" creationId="{B63AF60F-037F-B30C-C42D-7E6BF9AA0C65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2:05.074" v="3689" actId="207"/>
        <pc:sldMkLst>
          <pc:docMk/>
          <pc:sldMk cId="2623531154" sldId="293"/>
        </pc:sldMkLst>
        <pc:spChg chg="mod">
          <ac:chgData name="Sebastian C. Ibanez" userId="43a978e8-a698-4a6a-8aa3-54e7aa0c2e84" providerId="ADAL" clId="{B6FF796D-C4AF-49BA-B3AB-1B4586F6841E}" dt="2022-09-27T08:12:05.074" v="3689" actId="207"/>
          <ac:spMkLst>
            <pc:docMk/>
            <pc:sldMk cId="2623531154" sldId="293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623531154" sldId="293"/>
            <ac:spMk id="4" creationId="{E6EBB37A-3782-619C-965E-6C408AD6A4A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623531154" sldId="293"/>
            <ac:spMk id="5" creationId="{C8759137-58D5-4178-FF9B-146D8D7ED8A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6:48.714" v="3655" actId="207"/>
        <pc:sldMkLst>
          <pc:docMk/>
          <pc:sldMk cId="1500819109" sldId="294"/>
        </pc:sldMkLst>
        <pc:spChg chg="mod">
          <ac:chgData name="Sebastian C. Ibanez" userId="43a978e8-a698-4a6a-8aa3-54e7aa0c2e84" providerId="ADAL" clId="{B6FF796D-C4AF-49BA-B3AB-1B4586F6841E}" dt="2022-09-27T07:56:48.714" v="3655" actId="207"/>
          <ac:spMkLst>
            <pc:docMk/>
            <pc:sldMk cId="1500819109" sldId="294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00819109" sldId="294"/>
            <ac:spMk id="4" creationId="{4467994B-07EA-0A7D-4052-BA355C50476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00819109" sldId="294"/>
            <ac:spMk id="5" creationId="{25349810-206F-2BCA-AA64-68977ACCB6F5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2925302018" sldId="29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25302018" sldId="295"/>
            <ac:spMk id="4" creationId="{5E4D7084-7E12-F8F4-F2AC-54675A3EC64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25302018" sldId="295"/>
            <ac:spMk id="5" creationId="{8CBD26DA-F14D-6DDA-16D2-CC0A1BE3B942}"/>
          </ac:spMkLst>
        </pc:spChg>
      </pc:sldChg>
      <pc:sldChg chg="addSp delSp modAnim modNotesTx">
        <pc:chgData name="Sebastian C. Ibanez" userId="43a978e8-a698-4a6a-8aa3-54e7aa0c2e84" providerId="ADAL" clId="{B6FF796D-C4AF-49BA-B3AB-1B4586F6841E}" dt="2022-09-27T07:57:52.353" v="3663" actId="6549"/>
        <pc:sldMkLst>
          <pc:docMk/>
          <pc:sldMk cId="3489230734" sldId="29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89230734" sldId="296"/>
            <ac:spMk id="4" creationId="{9207108C-45B0-BB97-5680-23AA078F5A6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89230734" sldId="296"/>
            <ac:spMk id="5" creationId="{61724DC9-CD06-B51F-A4B1-50E48587631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2:17.640" v="3691" actId="207"/>
        <pc:sldMkLst>
          <pc:docMk/>
          <pc:sldMk cId="1620721375" sldId="297"/>
        </pc:sldMkLst>
        <pc:spChg chg="mod">
          <ac:chgData name="Sebastian C. Ibanez" userId="43a978e8-a698-4a6a-8aa3-54e7aa0c2e84" providerId="ADAL" clId="{B6FF796D-C4AF-49BA-B3AB-1B4586F6841E}" dt="2022-09-27T08:12:17.640" v="3691" actId="207"/>
          <ac:spMkLst>
            <pc:docMk/>
            <pc:sldMk cId="1620721375" sldId="297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620721375" sldId="297"/>
            <ac:spMk id="4" creationId="{068CBAB4-A1CA-9B7C-369D-AE29B1E6E7E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620721375" sldId="297"/>
            <ac:spMk id="5" creationId="{8CF52E86-4868-4500-D931-CE9FA38BCE2D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2:28.682" v="3693" actId="207"/>
        <pc:sldMkLst>
          <pc:docMk/>
          <pc:sldMk cId="948815879" sldId="298"/>
        </pc:sldMkLst>
        <pc:spChg chg="mod">
          <ac:chgData name="Sebastian C. Ibanez" userId="43a978e8-a698-4a6a-8aa3-54e7aa0c2e84" providerId="ADAL" clId="{B6FF796D-C4AF-49BA-B3AB-1B4586F6841E}" dt="2022-09-27T08:12:28.682" v="3693" actId="207"/>
          <ac:spMkLst>
            <pc:docMk/>
            <pc:sldMk cId="948815879" sldId="298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48815879" sldId="298"/>
            <ac:spMk id="4" creationId="{F12CA469-7C45-66F5-444C-F1469A8D089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48815879" sldId="298"/>
            <ac:spMk id="5" creationId="{9EC70498-0F7C-5A2C-7301-BF9DC2ACA4F6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13:30.862" v="3714" actId="20577"/>
        <pc:sldMkLst>
          <pc:docMk/>
          <pc:sldMk cId="2834727568" sldId="299"/>
        </pc:sldMkLst>
        <pc:spChg chg="mod">
          <ac:chgData name="Sebastian C. Ibanez" userId="43a978e8-a698-4a6a-8aa3-54e7aa0c2e84" providerId="ADAL" clId="{B6FF796D-C4AF-49BA-B3AB-1B4586F6841E}" dt="2022-09-27T08:13:30.862" v="3714" actId="20577"/>
          <ac:spMkLst>
            <pc:docMk/>
            <pc:sldMk cId="2834727568" sldId="299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834727568" sldId="299"/>
            <ac:spMk id="4" creationId="{306CAB3E-AE4E-B6E7-D48C-3E7961631DB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834727568" sldId="299"/>
            <ac:spMk id="5" creationId="{A0C16627-C923-2557-81FF-89F1C175E485}"/>
          </ac:spMkLst>
        </pc:spChg>
        <pc:picChg chg="add del">
          <ac:chgData name="Sebastian C. Ibanez" userId="43a978e8-a698-4a6a-8aa3-54e7aa0c2e84" providerId="ADAL" clId="{B6FF796D-C4AF-49BA-B3AB-1B4586F6841E}" dt="2022-09-27T08:13:17.998" v="3705" actId="22"/>
          <ac:picMkLst>
            <pc:docMk/>
            <pc:sldMk cId="2834727568" sldId="299"/>
            <ac:picMk id="6" creationId="{3FAF5867-59BA-F684-2403-35717F9E5DC8}"/>
          </ac:picMkLst>
        </pc:picChg>
      </pc:sldChg>
      <pc:sldChg chg="del">
        <pc:chgData name="Sebastian C. Ibanez" userId="43a978e8-a698-4a6a-8aa3-54e7aa0c2e84" providerId="ADAL" clId="{B6FF796D-C4AF-49BA-B3AB-1B4586F6841E}" dt="2022-09-13T08:32:31.816" v="41" actId="47"/>
        <pc:sldMkLst>
          <pc:docMk/>
          <pc:sldMk cId="791096890" sldId="300"/>
        </pc:sldMkLst>
      </pc:sldChg>
      <pc:sldChg chg="addSp delSp modSp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3898924660" sldId="301"/>
        </pc:sldMkLst>
        <pc:spChg chg="mod">
          <ac:chgData name="Sebastian C. Ibanez" userId="43a978e8-a698-4a6a-8aa3-54e7aa0c2e84" providerId="ADAL" clId="{B6FF796D-C4AF-49BA-B3AB-1B4586F6841E}" dt="2022-09-13T08:32:02.625" v="39" actId="21"/>
          <ac:spMkLst>
            <pc:docMk/>
            <pc:sldMk cId="3898924660" sldId="301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898924660" sldId="301"/>
            <ac:spMk id="4" creationId="{2AECB412-C512-CCBB-B002-436CF7DC9CE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898924660" sldId="301"/>
            <ac:spMk id="5" creationId="{9BBD0007-F73C-B805-8B50-6D1749F1F78A}"/>
          </ac:spMkLst>
        </pc:spChg>
      </pc:sldChg>
      <pc:sldChg chg="addSp delSp modSp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1072006166" sldId="302"/>
        </pc:sldMkLst>
        <pc:spChg chg="mod">
          <ac:chgData name="Sebastian C. Ibanez" userId="43a978e8-a698-4a6a-8aa3-54e7aa0c2e84" providerId="ADAL" clId="{B6FF796D-C4AF-49BA-B3AB-1B4586F6841E}" dt="2022-09-13T08:32:35.807" v="57" actId="20577"/>
          <ac:spMkLst>
            <pc:docMk/>
            <pc:sldMk cId="1072006166" sldId="302"/>
            <ac:spMk id="2" creationId="{582DF2E7-B905-B148-FCE5-930E421D4CE5}"/>
          </ac:spMkLst>
        </pc:spChg>
        <pc:spChg chg="mod">
          <ac:chgData name="Sebastian C. Ibanez" userId="43a978e8-a698-4a6a-8aa3-54e7aa0c2e84" providerId="ADAL" clId="{B6FF796D-C4AF-49BA-B3AB-1B4586F6841E}" dt="2022-09-13T08:35:14.972" v="259" actId="20577"/>
          <ac:spMkLst>
            <pc:docMk/>
            <pc:sldMk cId="1072006166" sldId="302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72006166" sldId="302"/>
            <ac:spMk id="4" creationId="{AA69C8CF-81FB-DCC6-605F-BB5B7DBA27C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72006166" sldId="302"/>
            <ac:spMk id="5" creationId="{FBCBD8FB-0B45-C934-F25D-D49BCC1F39CE}"/>
          </ac:spMkLst>
        </pc:spChg>
      </pc:sldChg>
      <pc:sldChg chg="del">
        <pc:chgData name="Sebastian C. Ibanez" userId="43a978e8-a698-4a6a-8aa3-54e7aa0c2e84" providerId="ADAL" clId="{B6FF796D-C4AF-49BA-B3AB-1B4586F6841E}" dt="2022-09-13T08:32:31.816" v="41" actId="47"/>
        <pc:sldMkLst>
          <pc:docMk/>
          <pc:sldMk cId="1212595904" sldId="303"/>
        </pc:sldMkLst>
      </pc:sldChg>
      <pc:sldChg chg="modSp del mod">
        <pc:chgData name="Sebastian C. Ibanez" userId="43a978e8-a698-4a6a-8aa3-54e7aa0c2e84" providerId="ADAL" clId="{B6FF796D-C4AF-49BA-B3AB-1B4586F6841E}" dt="2022-09-15T06:36:45.543" v="1919" actId="47"/>
        <pc:sldMkLst>
          <pc:docMk/>
          <pc:sldMk cId="2482265021" sldId="306"/>
        </pc:sldMkLst>
        <pc:spChg chg="mod">
          <ac:chgData name="Sebastian C. Ibanez" userId="43a978e8-a698-4a6a-8aa3-54e7aa0c2e84" providerId="ADAL" clId="{B6FF796D-C4AF-49BA-B3AB-1B4586F6841E}" dt="2022-09-15T06:36:27.614" v="1911" actId="21"/>
          <ac:spMkLst>
            <pc:docMk/>
            <pc:sldMk cId="2482265021" sldId="306"/>
            <ac:spMk id="3" creationId="{98C8950B-E313-F0EE-FF90-CF1115F68B09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913839371" sldId="30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913839371" sldId="307"/>
            <ac:spMk id="4" creationId="{49F2A404-9638-1B76-D131-EB78015A2CD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913839371" sldId="307"/>
            <ac:spMk id="5" creationId="{59334890-3373-C753-6F4E-BA0DAF8064CD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3:54.058" v="3716" actId="207"/>
        <pc:sldMkLst>
          <pc:docMk/>
          <pc:sldMk cId="1297318993" sldId="308"/>
        </pc:sldMkLst>
        <pc:spChg chg="mod">
          <ac:chgData name="Sebastian C. Ibanez" userId="43a978e8-a698-4a6a-8aa3-54e7aa0c2e84" providerId="ADAL" clId="{B6FF796D-C4AF-49BA-B3AB-1B4586F6841E}" dt="2022-09-27T08:13:54.058" v="3716" actId="207"/>
          <ac:spMkLst>
            <pc:docMk/>
            <pc:sldMk cId="1297318993" sldId="308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297318993" sldId="308"/>
            <ac:spMk id="4" creationId="{20498E91-EA6C-03F1-1D8A-CD806173FFD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297318993" sldId="308"/>
            <ac:spMk id="5" creationId="{CDF56F9B-4F99-92B9-FFC1-780EFE84B2CF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570375209" sldId="31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70375209" sldId="311"/>
            <ac:spMk id="4" creationId="{753CCC0F-BF2D-EAC2-7D2B-1ECE4988F04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70375209" sldId="311"/>
            <ac:spMk id="5" creationId="{A4FC9E38-666A-8F24-B4C4-142DB47DE59C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756968090" sldId="31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56968090" sldId="312"/>
            <ac:spMk id="4" creationId="{D7039A6B-4C42-E929-B5AC-F0037B0FBD7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56968090" sldId="312"/>
            <ac:spMk id="5" creationId="{10B85DB3-C66A-B2AA-FBF4-CAD6387393F4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607617859" sldId="31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607617859" sldId="313"/>
            <ac:spMk id="4" creationId="{B696576F-FC3F-1CF8-DCCF-C6B350FCD0E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607617859" sldId="313"/>
            <ac:spMk id="5" creationId="{3A9AD934-9EFD-0BB3-1006-537F0B52D0E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227897435" sldId="314"/>
        </pc:sldMkLst>
        <pc:spChg chg="mod">
          <ac:chgData name="Sebastian C. Ibanez" userId="43a978e8-a698-4a6a-8aa3-54e7aa0c2e84" providerId="ADAL" clId="{B6FF796D-C4AF-49BA-B3AB-1B4586F6841E}" dt="2022-09-24T09:32:44.043" v="3497" actId="20578"/>
          <ac:spMkLst>
            <pc:docMk/>
            <pc:sldMk cId="1227897435" sldId="314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227897435" sldId="314"/>
            <ac:spMk id="4" creationId="{65381481-EE3A-1998-A7D8-9BED863D98D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227897435" sldId="314"/>
            <ac:spMk id="5" creationId="{E9297B8A-5F8D-5638-7E2F-F138D6941CE3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06158076" sldId="31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6158076" sldId="315"/>
            <ac:spMk id="4" creationId="{A2F7E077-19BE-DCBE-477C-C299BD512DC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6158076" sldId="315"/>
            <ac:spMk id="5" creationId="{19D338E4-D9E7-8EBE-E2F0-40FB02B03EB0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488217006" sldId="31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88217006" sldId="316"/>
            <ac:spMk id="4" creationId="{E7D83680-1714-ACE6-EC51-2EF6338F6AA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88217006" sldId="316"/>
            <ac:spMk id="5" creationId="{9893ACB4-56F9-EB52-C507-0D8B4C9C314B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32:44.311" v="3815" actId="20577"/>
        <pc:sldMkLst>
          <pc:docMk/>
          <pc:sldMk cId="3156521779" sldId="318"/>
        </pc:sldMkLst>
        <pc:spChg chg="mod">
          <ac:chgData name="Sebastian C. Ibanez" userId="43a978e8-a698-4a6a-8aa3-54e7aa0c2e84" providerId="ADAL" clId="{B6FF796D-C4AF-49BA-B3AB-1B4586F6841E}" dt="2022-09-15T06:58:42.702" v="2548" actId="20577"/>
          <ac:spMkLst>
            <pc:docMk/>
            <pc:sldMk cId="3156521779" sldId="318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56521779" sldId="318"/>
            <ac:spMk id="4" creationId="{3EB33A0E-EB6F-58FD-9BD7-B130F975CF6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56521779" sldId="318"/>
            <ac:spMk id="5" creationId="{BF0A4500-7931-0431-83E3-A5FA7FE0E706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986100890" sldId="319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86100890" sldId="319"/>
            <ac:spMk id="3" creationId="{6A31E23C-1E93-FBB7-24BB-265FC932E95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86100890" sldId="319"/>
            <ac:spMk id="4" creationId="{5B3746EE-3414-AB28-44E8-398CB80094DF}"/>
          </ac:spMkLst>
        </pc:spChg>
      </pc:sldChg>
      <pc:sldChg chg="addSp delSp modSp new mod">
        <pc:chgData name="Sebastian C. Ibanez" userId="43a978e8-a698-4a6a-8aa3-54e7aa0c2e84" providerId="ADAL" clId="{B6FF796D-C4AF-49BA-B3AB-1B4586F6841E}" dt="2022-09-25T04:03:46.724" v="3535"/>
        <pc:sldMkLst>
          <pc:docMk/>
          <pc:sldMk cId="1615338659" sldId="320"/>
        </pc:sldMkLst>
        <pc:spChg chg="mod">
          <ac:chgData name="Sebastian C. Ibanez" userId="43a978e8-a698-4a6a-8aa3-54e7aa0c2e84" providerId="ADAL" clId="{B6FF796D-C4AF-49BA-B3AB-1B4586F6841E}" dt="2022-09-15T04:56:59.561" v="480" actId="20577"/>
          <ac:spMkLst>
            <pc:docMk/>
            <pc:sldMk cId="1615338659" sldId="320"/>
            <ac:spMk id="2" creationId="{F43A4853-E80D-7D41-506B-FD3DA030B90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615338659" sldId="320"/>
            <ac:spMk id="3" creationId="{83CD9594-6EF2-E9EC-701A-04B299B2C6DC}"/>
          </ac:spMkLst>
        </pc:spChg>
        <pc:spChg chg="del mod">
          <ac:chgData name="Sebastian C. Ibanez" userId="43a978e8-a698-4a6a-8aa3-54e7aa0c2e84" providerId="ADAL" clId="{B6FF796D-C4AF-49BA-B3AB-1B4586F6841E}" dt="2022-09-15T04:56:40.593" v="402" actId="22"/>
          <ac:spMkLst>
            <pc:docMk/>
            <pc:sldMk cId="1615338659" sldId="320"/>
            <ac:spMk id="3" creationId="{D99A59EC-EE8A-C75F-A7DB-F7CEE4AEFEC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615338659" sldId="320"/>
            <ac:spMk id="4" creationId="{44FA5CA9-CD23-E02C-BEA8-A2E466C8CC4C}"/>
          </ac:spMkLst>
        </pc:spChg>
        <pc:spChg chg="add del mod">
          <ac:chgData name="Sebastian C. Ibanez" userId="43a978e8-a698-4a6a-8aa3-54e7aa0c2e84" providerId="ADAL" clId="{B6FF796D-C4AF-49BA-B3AB-1B4586F6841E}" dt="2022-09-15T05:07:28.025" v="851" actId="478"/>
          <ac:spMkLst>
            <pc:docMk/>
            <pc:sldMk cId="1615338659" sldId="320"/>
            <ac:spMk id="7" creationId="{31AF7F51-3FB0-8605-236D-AE3DEC6972DB}"/>
          </ac:spMkLst>
        </pc:spChg>
        <pc:spChg chg="add mod">
          <ac:chgData name="Sebastian C. Ibanez" userId="43a978e8-a698-4a6a-8aa3-54e7aa0c2e84" providerId="ADAL" clId="{B6FF796D-C4AF-49BA-B3AB-1B4586F6841E}" dt="2022-09-15T05:08:28.264" v="886" actId="122"/>
          <ac:spMkLst>
            <pc:docMk/>
            <pc:sldMk cId="1615338659" sldId="320"/>
            <ac:spMk id="9" creationId="{EAC44732-8748-9353-D0C9-B7B7B7E2B9EA}"/>
          </ac:spMkLst>
        </pc:spChg>
        <pc:picChg chg="add mod ord">
          <ac:chgData name="Sebastian C. Ibanez" userId="43a978e8-a698-4a6a-8aa3-54e7aa0c2e84" providerId="ADAL" clId="{B6FF796D-C4AF-49BA-B3AB-1B4586F6841E}" dt="2022-09-15T05:08:04.812" v="881" actId="1076"/>
          <ac:picMkLst>
            <pc:docMk/>
            <pc:sldMk cId="1615338659" sldId="320"/>
            <ac:picMk id="5" creationId="{2F0CB8EE-6B45-49CB-FEAA-1F2BBB2DA060}"/>
          </ac:picMkLst>
        </pc:picChg>
      </pc:sldChg>
      <pc:sldChg chg="add del">
        <pc:chgData name="Sebastian C. Ibanez" userId="43a978e8-a698-4a6a-8aa3-54e7aa0c2e84" providerId="ADAL" clId="{B6FF796D-C4AF-49BA-B3AB-1B4586F6841E}" dt="2022-09-15T04:57:58.935" v="482" actId="47"/>
        <pc:sldMkLst>
          <pc:docMk/>
          <pc:sldMk cId="142426917" sldId="321"/>
        </pc:sldMkLst>
      </pc:sldChg>
      <pc:sldChg chg="addSp delSp modSp new mod modAnim">
        <pc:chgData name="Sebastian C. Ibanez" userId="43a978e8-a698-4a6a-8aa3-54e7aa0c2e84" providerId="ADAL" clId="{B6FF796D-C4AF-49BA-B3AB-1B4586F6841E}" dt="2022-09-27T08:01:56.688" v="3670" actId="207"/>
        <pc:sldMkLst>
          <pc:docMk/>
          <pc:sldMk cId="2141041169" sldId="321"/>
        </pc:sldMkLst>
        <pc:spChg chg="mod">
          <ac:chgData name="Sebastian C. Ibanez" userId="43a978e8-a698-4a6a-8aa3-54e7aa0c2e84" providerId="ADAL" clId="{B6FF796D-C4AF-49BA-B3AB-1B4586F6841E}" dt="2022-09-15T04:58:09.343" v="486"/>
          <ac:spMkLst>
            <pc:docMk/>
            <pc:sldMk cId="2141041169" sldId="321"/>
            <ac:spMk id="2" creationId="{2609D9C6-6B51-9A32-A534-E6EC9B67F2D0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141041169" sldId="321"/>
            <ac:spMk id="3" creationId="{A272A1DD-A741-3302-A8E9-0B26C81CC194}"/>
          </ac:spMkLst>
        </pc:spChg>
        <pc:spChg chg="del mod">
          <ac:chgData name="Sebastian C. Ibanez" userId="43a978e8-a698-4a6a-8aa3-54e7aa0c2e84" providerId="ADAL" clId="{B6FF796D-C4AF-49BA-B3AB-1B4586F6841E}" dt="2022-09-15T04:58:05.084" v="485"/>
          <ac:spMkLst>
            <pc:docMk/>
            <pc:sldMk cId="2141041169" sldId="321"/>
            <ac:spMk id="3" creationId="{B7A3F793-11D0-E18E-2C12-8903C23C1D6B}"/>
          </ac:spMkLst>
        </pc:spChg>
        <pc:spChg chg="mod">
          <ac:chgData name="Sebastian C. Ibanez" userId="43a978e8-a698-4a6a-8aa3-54e7aa0c2e84" providerId="ADAL" clId="{B6FF796D-C4AF-49BA-B3AB-1B4586F6841E}" dt="2022-09-27T08:01:56.688" v="3670" actId="207"/>
          <ac:spMkLst>
            <pc:docMk/>
            <pc:sldMk cId="2141041169" sldId="321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141041169" sldId="321"/>
            <ac:spMk id="6" creationId="{284812AE-CA2F-5C60-412E-69F79C2AFC39}"/>
          </ac:spMkLst>
        </pc:spChg>
        <pc:spChg chg="add">
          <ac:chgData name="Sebastian C. Ibanez" userId="43a978e8-a698-4a6a-8aa3-54e7aa0c2e84" providerId="ADAL" clId="{B6FF796D-C4AF-49BA-B3AB-1B4586F6841E}" dt="2022-09-15T05:07:45.731" v="853" actId="22"/>
          <ac:spMkLst>
            <pc:docMk/>
            <pc:sldMk cId="2141041169" sldId="321"/>
            <ac:spMk id="7" creationId="{8E89E289-45C3-B0AA-DA3A-F743B405889C}"/>
          </ac:spMkLst>
        </pc:spChg>
        <pc:picChg chg="add mod">
          <ac:chgData name="Sebastian C. Ibanez" userId="43a978e8-a698-4a6a-8aa3-54e7aa0c2e84" providerId="ADAL" clId="{B6FF796D-C4AF-49BA-B3AB-1B4586F6841E}" dt="2022-09-15T04:58:05.084" v="485"/>
          <ac:picMkLst>
            <pc:docMk/>
            <pc:sldMk cId="2141041169" sldId="321"/>
            <ac:picMk id="5" creationId="{8F94587D-420C-EBAC-F7FB-D6638266DADD}"/>
          </ac:picMkLst>
        </pc:pic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1949590924" sldId="32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949590924" sldId="322"/>
            <ac:spMk id="3" creationId="{7425641D-0FD8-33C2-259F-662007F4C904}"/>
          </ac:spMkLst>
        </pc:spChg>
        <pc:spChg chg="mod">
          <ac:chgData name="Sebastian C. Ibanez" userId="43a978e8-a698-4a6a-8aa3-54e7aa0c2e84" providerId="ADAL" clId="{B6FF796D-C4AF-49BA-B3AB-1B4586F6841E}" dt="2022-09-15T05:02:20.227" v="787"/>
          <ac:spMkLst>
            <pc:docMk/>
            <pc:sldMk cId="1949590924" sldId="322"/>
            <ac:spMk id="4" creationId="{1D523A78-B1FB-7983-D5F6-6A958C4B1823}"/>
          </ac:spMkLst>
        </pc:spChg>
        <pc:spChg chg="add">
          <ac:chgData name="Sebastian C. Ibanez" userId="43a978e8-a698-4a6a-8aa3-54e7aa0c2e84" providerId="ADAL" clId="{B6FF796D-C4AF-49BA-B3AB-1B4586F6841E}" dt="2022-09-15T05:07:44.890" v="852" actId="22"/>
          <ac:spMkLst>
            <pc:docMk/>
            <pc:sldMk cId="1949590924" sldId="322"/>
            <ac:spMk id="6" creationId="{65B0473E-67BB-5994-380A-F64A0E480AB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949590924" sldId="322"/>
            <ac:spMk id="7" creationId="{38EF0A85-2E6D-2416-EE5A-2DF7AC893D4E}"/>
          </ac:spMkLst>
        </pc:sp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820099141" sldId="323"/>
        </pc:sldMkLst>
        <pc:spChg chg="add del">
          <ac:chgData name="Sebastian C. Ibanez" userId="43a978e8-a698-4a6a-8aa3-54e7aa0c2e84" providerId="ADAL" clId="{B6FF796D-C4AF-49BA-B3AB-1B4586F6841E}" dt="2022-09-15T05:04:51.201" v="807" actId="478"/>
          <ac:spMkLst>
            <pc:docMk/>
            <pc:sldMk cId="820099141" sldId="323"/>
            <ac:spMk id="3" creationId="{0B9E6A95-9E06-C038-966E-403925FF28EC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820099141" sldId="323"/>
            <ac:spMk id="3" creationId="{472DC7A0-AC2E-C0CD-0E19-2BE6D7B2D530}"/>
          </ac:spMkLst>
        </pc:spChg>
        <pc:spChg chg="mod">
          <ac:chgData name="Sebastian C. Ibanez" userId="43a978e8-a698-4a6a-8aa3-54e7aa0c2e84" providerId="ADAL" clId="{B6FF796D-C4AF-49BA-B3AB-1B4586F6841E}" dt="2022-09-15T05:24:49.801" v="1299" actId="20577"/>
          <ac:spMkLst>
            <pc:docMk/>
            <pc:sldMk cId="820099141" sldId="323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820099141" sldId="323"/>
            <ac:spMk id="5" creationId="{C0528D46-F88E-D9FC-11DE-9FA3B4531DE4}"/>
          </ac:spMkLst>
        </pc:spChg>
        <pc:spChg chg="add del mod">
          <ac:chgData name="Sebastian C. Ibanez" userId="43a978e8-a698-4a6a-8aa3-54e7aa0c2e84" providerId="ADAL" clId="{B6FF796D-C4AF-49BA-B3AB-1B4586F6841E}" dt="2022-09-15T05:14:18.718" v="1097" actId="478"/>
          <ac:spMkLst>
            <pc:docMk/>
            <pc:sldMk cId="820099141" sldId="323"/>
            <ac:spMk id="6" creationId="{DD6A21F3-3419-B0AA-B953-C13C02ED192D}"/>
          </ac:spMkLst>
        </pc:spChg>
        <pc:spChg chg="add del">
          <ac:chgData name="Sebastian C. Ibanez" userId="43a978e8-a698-4a6a-8aa3-54e7aa0c2e84" providerId="ADAL" clId="{B6FF796D-C4AF-49BA-B3AB-1B4586F6841E}" dt="2022-09-15T05:10:50.203" v="933" actId="478"/>
          <ac:spMkLst>
            <pc:docMk/>
            <pc:sldMk cId="820099141" sldId="323"/>
            <ac:spMk id="7" creationId="{C3465019-BA18-4517-B5DA-B7ECD127A890}"/>
          </ac:spMkLst>
        </pc:spChg>
        <pc:spChg chg="add del mod">
          <ac:chgData name="Sebastian C. Ibanez" userId="43a978e8-a698-4a6a-8aa3-54e7aa0c2e84" providerId="ADAL" clId="{B6FF796D-C4AF-49BA-B3AB-1B4586F6841E}" dt="2022-09-15T05:14:16.932" v="1096" actId="478"/>
          <ac:spMkLst>
            <pc:docMk/>
            <pc:sldMk cId="820099141" sldId="323"/>
            <ac:spMk id="9" creationId="{6D5B0EF7-CBFA-C30D-3D36-733483263348}"/>
          </ac:spMkLst>
        </pc:spChg>
        <pc:spChg chg="add del mod">
          <ac:chgData name="Sebastian C. Ibanez" userId="43a978e8-a698-4a6a-8aa3-54e7aa0c2e84" providerId="ADAL" clId="{B6FF796D-C4AF-49BA-B3AB-1B4586F6841E}" dt="2022-09-15T05:14:20.830" v="1100"/>
          <ac:spMkLst>
            <pc:docMk/>
            <pc:sldMk cId="820099141" sldId="323"/>
            <ac:spMk id="11" creationId="{8A8B2224-C891-DADF-9624-70D9FA5EB2D7}"/>
          </ac:spMkLst>
        </pc:spChg>
        <pc:picChg chg="add del">
          <ac:chgData name="Sebastian C. Ibanez" userId="43a978e8-a698-4a6a-8aa3-54e7aa0c2e84" providerId="ADAL" clId="{B6FF796D-C4AF-49BA-B3AB-1B4586F6841E}" dt="2022-09-15T05:14:19.230" v="1098" actId="478"/>
          <ac:picMkLst>
            <pc:docMk/>
            <pc:sldMk cId="820099141" sldId="323"/>
            <ac:picMk id="5" creationId="{8F94587D-420C-EBAC-F7FB-D6638266DADD}"/>
          </ac:picMkLst>
        </pc:picChg>
        <pc:picChg chg="add mod">
          <ac:chgData name="Sebastian C. Ibanez" userId="43a978e8-a698-4a6a-8aa3-54e7aa0c2e84" providerId="ADAL" clId="{B6FF796D-C4AF-49BA-B3AB-1B4586F6841E}" dt="2022-09-15T05:14:20.830" v="1100"/>
          <ac:picMkLst>
            <pc:docMk/>
            <pc:sldMk cId="820099141" sldId="323"/>
            <ac:picMk id="12" creationId="{E6694443-C132-65F4-FF02-F1E03B224388}"/>
          </ac:picMkLst>
        </pc:picChg>
      </pc:sldChg>
      <pc:sldChg chg="modSp add del mod">
        <pc:chgData name="Sebastian C. Ibanez" userId="43a978e8-a698-4a6a-8aa3-54e7aa0c2e84" providerId="ADAL" clId="{B6FF796D-C4AF-49BA-B3AB-1B4586F6841E}" dt="2022-09-15T05:15:20.051" v="1115" actId="47"/>
        <pc:sldMkLst>
          <pc:docMk/>
          <pc:sldMk cId="1189252934" sldId="324"/>
        </pc:sldMkLst>
        <pc:spChg chg="mod">
          <ac:chgData name="Sebastian C. Ibanez" userId="43a978e8-a698-4a6a-8aa3-54e7aa0c2e84" providerId="ADAL" clId="{B6FF796D-C4AF-49BA-B3AB-1B4586F6841E}" dt="2022-09-15T05:12:16.641" v="952" actId="20577"/>
          <ac:spMkLst>
            <pc:docMk/>
            <pc:sldMk cId="1189252934" sldId="324"/>
            <ac:spMk id="4" creationId="{1D523A78-B1FB-7983-D5F6-6A958C4B1823}"/>
          </ac:spMkLst>
        </pc:sp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319989032" sldId="32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9989032" sldId="325"/>
            <ac:spMk id="3" creationId="{0BFC27A2-74BB-3FE0-5384-6107B1784620}"/>
          </ac:spMkLst>
        </pc:spChg>
        <pc:spChg chg="mod">
          <ac:chgData name="Sebastian C. Ibanez" userId="43a978e8-a698-4a6a-8aa3-54e7aa0c2e84" providerId="ADAL" clId="{B6FF796D-C4AF-49BA-B3AB-1B4586F6841E}" dt="2022-09-15T05:14:02.298" v="1092" actId="20577"/>
          <ac:spMkLst>
            <pc:docMk/>
            <pc:sldMk cId="319989032" sldId="325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9989032" sldId="325"/>
            <ac:spMk id="5" creationId="{B5BCDF29-208F-C528-6336-AA70070C5110}"/>
          </ac:spMkLst>
        </pc:spChg>
        <pc:spChg chg="del">
          <ac:chgData name="Sebastian C. Ibanez" userId="43a978e8-a698-4a6a-8aa3-54e7aa0c2e84" providerId="ADAL" clId="{B6FF796D-C4AF-49BA-B3AB-1B4586F6841E}" dt="2022-09-15T05:13:18.654" v="954" actId="478"/>
          <ac:spMkLst>
            <pc:docMk/>
            <pc:sldMk cId="319989032" sldId="325"/>
            <ac:spMk id="6" creationId="{65B0473E-67BB-5994-380A-F64A0E480ABE}"/>
          </ac:spMkLst>
        </pc:spChg>
        <pc:spChg chg="add del mod">
          <ac:chgData name="Sebastian C. Ibanez" userId="43a978e8-a698-4a6a-8aa3-54e7aa0c2e84" providerId="ADAL" clId="{B6FF796D-C4AF-49BA-B3AB-1B4586F6841E}" dt="2022-09-15T05:13:21.627" v="957" actId="22"/>
          <ac:spMkLst>
            <pc:docMk/>
            <pc:sldMk cId="319989032" sldId="325"/>
            <ac:spMk id="7" creationId="{80C7FF09-976F-6829-81C7-A4B58FDE7A5C}"/>
          </ac:spMkLst>
        </pc:spChg>
        <pc:picChg chg="del">
          <ac:chgData name="Sebastian C. Ibanez" userId="43a978e8-a698-4a6a-8aa3-54e7aa0c2e84" providerId="ADAL" clId="{B6FF796D-C4AF-49BA-B3AB-1B4586F6841E}" dt="2022-09-15T05:13:19.120" v="955" actId="478"/>
          <ac:picMkLst>
            <pc:docMk/>
            <pc:sldMk cId="319989032" sldId="325"/>
            <ac:picMk id="5" creationId="{8F94587D-420C-EBAC-F7FB-D6638266DADD}"/>
          </ac:picMkLst>
        </pc:picChg>
        <pc:picChg chg="add mod ord">
          <ac:chgData name="Sebastian C. Ibanez" userId="43a978e8-a698-4a6a-8aa3-54e7aa0c2e84" providerId="ADAL" clId="{B6FF796D-C4AF-49BA-B3AB-1B4586F6841E}" dt="2022-09-15T05:13:21.627" v="957" actId="22"/>
          <ac:picMkLst>
            <pc:docMk/>
            <pc:sldMk cId="319989032" sldId="325"/>
            <ac:picMk id="9" creationId="{F48E2EBC-C7E1-EB91-EEBA-178A14594C03}"/>
          </ac:picMkLst>
        </pc:pic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3741688466" sldId="32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41688466" sldId="326"/>
            <ac:spMk id="3" creationId="{565ED4A0-E25F-C54B-6FCD-50FA8CF94536}"/>
          </ac:spMkLst>
        </pc:spChg>
        <pc:spChg chg="mod">
          <ac:chgData name="Sebastian C. Ibanez" userId="43a978e8-a698-4a6a-8aa3-54e7aa0c2e84" providerId="ADAL" clId="{B6FF796D-C4AF-49BA-B3AB-1B4586F6841E}" dt="2022-09-15T05:19:08.980" v="1290" actId="20577"/>
          <ac:spMkLst>
            <pc:docMk/>
            <pc:sldMk cId="3741688466" sldId="326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41688466" sldId="326"/>
            <ac:spMk id="5" creationId="{A2A015B4-514B-01A3-E0ED-23AE0672FCC0}"/>
          </ac:spMkLst>
        </pc:spChg>
      </pc:sldChg>
      <pc:sldChg chg="addSp delSp modSp add mod ord modAnim modShow">
        <pc:chgData name="Sebastian C. Ibanez" userId="43a978e8-a698-4a6a-8aa3-54e7aa0c2e84" providerId="ADAL" clId="{B6FF796D-C4AF-49BA-B3AB-1B4586F6841E}" dt="2022-09-25T04:08:11.459" v="3615"/>
        <pc:sldMkLst>
          <pc:docMk/>
          <pc:sldMk cId="1515861693" sldId="327"/>
        </pc:sldMkLst>
        <pc:spChg chg="mod">
          <ac:chgData name="Sebastian C. Ibanez" userId="43a978e8-a698-4a6a-8aa3-54e7aa0c2e84" providerId="ADAL" clId="{B6FF796D-C4AF-49BA-B3AB-1B4586F6841E}" dt="2022-09-15T05:29:03.868" v="1519" actId="20577"/>
          <ac:spMkLst>
            <pc:docMk/>
            <pc:sldMk cId="1515861693" sldId="327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15861693" sldId="327"/>
            <ac:spMk id="4" creationId="{216D551F-AA46-C53A-6D2D-C7AB8DAFD0E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15861693" sldId="327"/>
            <ac:spMk id="5" creationId="{3E07B8F6-41DA-4FD4-053C-8823D73EDE9B}"/>
          </ac:spMkLst>
        </pc:spChg>
      </pc:sldChg>
      <pc:sldChg chg="addSp delSp modSp add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2919769244" sldId="328"/>
        </pc:sldMkLst>
        <pc:spChg chg="mod">
          <ac:chgData name="Sebastian C. Ibanez" userId="43a978e8-a698-4a6a-8aa3-54e7aa0c2e84" providerId="ADAL" clId="{B6FF796D-C4AF-49BA-B3AB-1B4586F6841E}" dt="2022-09-24T05:09:02.181" v="3476" actId="20577"/>
          <ac:spMkLst>
            <pc:docMk/>
            <pc:sldMk cId="2919769244" sldId="328"/>
            <ac:spMk id="2" creationId="{B7A0D125-83FA-F81B-1875-2A7DB240B8DE}"/>
          </ac:spMkLst>
        </pc:spChg>
        <pc:spChg chg="mod">
          <ac:chgData name="Sebastian C. Ibanez" userId="43a978e8-a698-4a6a-8aa3-54e7aa0c2e84" providerId="ADAL" clId="{B6FF796D-C4AF-49BA-B3AB-1B4586F6841E}" dt="2022-09-15T06:13:52.066" v="1735" actId="20577"/>
          <ac:spMkLst>
            <pc:docMk/>
            <pc:sldMk cId="2919769244" sldId="328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19769244" sldId="328"/>
            <ac:spMk id="4" creationId="{E89EF049-2A14-BF07-79F4-22A69ED4E9BF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19769244" sldId="328"/>
            <ac:spMk id="5" creationId="{C8400805-B30E-61CB-7049-9881D12D6840}"/>
          </ac:spMkLst>
        </pc:spChg>
      </pc:sldChg>
      <pc:sldChg chg="add del">
        <pc:chgData name="Sebastian C. Ibanez" userId="43a978e8-a698-4a6a-8aa3-54e7aa0c2e84" providerId="ADAL" clId="{B6FF796D-C4AF-49BA-B3AB-1B4586F6841E}" dt="2022-09-15T06:46:13.973" v="2085" actId="47"/>
        <pc:sldMkLst>
          <pc:docMk/>
          <pc:sldMk cId="82348304" sldId="329"/>
        </pc:sldMkLst>
      </pc:sldChg>
      <pc:sldChg chg="addSp delSp modSp add mod modAnim">
        <pc:chgData name="Sebastian C. Ibanez" userId="43a978e8-a698-4a6a-8aa3-54e7aa0c2e84" providerId="ADAL" clId="{B6FF796D-C4AF-49BA-B3AB-1B4586F6841E}" dt="2022-09-27T08:11:35.292" v="3687" actId="115"/>
        <pc:sldMkLst>
          <pc:docMk/>
          <pc:sldMk cId="1818776844" sldId="33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818776844" sldId="330"/>
            <ac:spMk id="3" creationId="{6074A975-D470-4C7D-6868-8F2B4D0AFA42}"/>
          </ac:spMkLst>
        </pc:spChg>
        <pc:spChg chg="mod">
          <ac:chgData name="Sebastian C. Ibanez" userId="43a978e8-a698-4a6a-8aa3-54e7aa0c2e84" providerId="ADAL" clId="{B6FF796D-C4AF-49BA-B3AB-1B4586F6841E}" dt="2022-09-27T08:11:35.292" v="3687" actId="115"/>
          <ac:spMkLst>
            <pc:docMk/>
            <pc:sldMk cId="1818776844" sldId="330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818776844" sldId="330"/>
            <ac:spMk id="5" creationId="{DED9E281-58F9-8B3C-D757-1D74C5667286}"/>
          </ac:spMkLst>
        </pc:spChg>
      </pc:sldChg>
      <pc:sldChg chg="modSp new mod modShow">
        <pc:chgData name="Sebastian C. Ibanez" userId="43a978e8-a698-4a6a-8aa3-54e7aa0c2e84" providerId="ADAL" clId="{B6FF796D-C4AF-49BA-B3AB-1B4586F6841E}" dt="2022-09-15T06:47:18.332" v="2249" actId="20577"/>
        <pc:sldMkLst>
          <pc:docMk/>
          <pc:sldMk cId="2908027249" sldId="331"/>
        </pc:sldMkLst>
        <pc:spChg chg="mod">
          <ac:chgData name="Sebastian C. Ibanez" userId="43a978e8-a698-4a6a-8aa3-54e7aa0c2e84" providerId="ADAL" clId="{B6FF796D-C4AF-49BA-B3AB-1B4586F6841E}" dt="2022-09-15T06:47:18.332" v="2249" actId="20577"/>
          <ac:spMkLst>
            <pc:docMk/>
            <pc:sldMk cId="2908027249" sldId="331"/>
            <ac:spMk id="2" creationId="{D988B9DD-5680-924D-734D-EB85137E6AA4}"/>
          </ac:spMkLst>
        </pc:spChg>
      </pc:sldChg>
      <pc:sldChg chg="add del">
        <pc:chgData name="Sebastian C. Ibanez" userId="43a978e8-a698-4a6a-8aa3-54e7aa0c2e84" providerId="ADAL" clId="{B6FF796D-C4AF-49BA-B3AB-1B4586F6841E}" dt="2022-09-15T06:56:24.365" v="2496"/>
        <pc:sldMkLst>
          <pc:docMk/>
          <pc:sldMk cId="2289348818" sldId="332"/>
        </pc:sldMkLst>
      </pc:sldChg>
      <pc:sldChg chg="addSp delSp modSp new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4215750651" sldId="332"/>
        </pc:sldMkLst>
        <pc:spChg chg="mod">
          <ac:chgData name="Sebastian C. Ibanez" userId="43a978e8-a698-4a6a-8aa3-54e7aa0c2e84" providerId="ADAL" clId="{B6FF796D-C4AF-49BA-B3AB-1B4586F6841E}" dt="2022-09-15T06:56:33.772" v="2498"/>
          <ac:spMkLst>
            <pc:docMk/>
            <pc:sldMk cId="4215750651" sldId="332"/>
            <ac:spMk id="2" creationId="{72D08A2F-EBB8-5C40-7C89-EE1CB6D8E85B}"/>
          </ac:spMkLst>
        </pc:spChg>
        <pc:spChg chg="mod">
          <ac:chgData name="Sebastian C. Ibanez" userId="43a978e8-a698-4a6a-8aa3-54e7aa0c2e84" providerId="ADAL" clId="{B6FF796D-C4AF-49BA-B3AB-1B4586F6841E}" dt="2022-09-15T06:57:07.567" v="2537" actId="27636"/>
          <ac:spMkLst>
            <pc:docMk/>
            <pc:sldMk cId="4215750651" sldId="332"/>
            <ac:spMk id="3" creationId="{CA7D6BB0-ADD1-5913-18EA-553857AD4814}"/>
          </ac:spMkLst>
        </pc:spChg>
        <pc:spChg chg="mod">
          <ac:chgData name="Sebastian C. Ibanez" userId="43a978e8-a698-4a6a-8aa3-54e7aa0c2e84" providerId="ADAL" clId="{B6FF796D-C4AF-49BA-B3AB-1B4586F6841E}" dt="2022-09-15T06:57:14.018" v="2538" actId="242"/>
          <ac:spMkLst>
            <pc:docMk/>
            <pc:sldMk cId="4215750651" sldId="332"/>
            <ac:spMk id="4" creationId="{2E4AEA8F-9E34-CB9E-2542-3BCDA709AF8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215750651" sldId="332"/>
            <ac:spMk id="5" creationId="{DA03FBF2-E4AD-3B6A-273B-D81C8E744DB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215750651" sldId="332"/>
            <ac:spMk id="6" creationId="{B76908FF-E051-3DE9-9915-135951C74325}"/>
          </ac:spMkLst>
        </pc:spChg>
      </pc:sldChg>
      <pc:sldChg chg="addSp delSp modSp add mod addAnim delAnim modAnim modNotesTx">
        <pc:chgData name="Sebastian C. Ibanez" userId="43a978e8-a698-4a6a-8aa3-54e7aa0c2e84" providerId="ADAL" clId="{B6FF796D-C4AF-49BA-B3AB-1B4586F6841E}" dt="2022-09-27T07:57:23.671" v="3662" actId="20577"/>
        <pc:sldMkLst>
          <pc:docMk/>
          <pc:sldMk cId="413962738" sldId="333"/>
        </pc:sldMkLst>
        <pc:spChg chg="mod">
          <ac:chgData name="Sebastian C. Ibanez" userId="43a978e8-a698-4a6a-8aa3-54e7aa0c2e84" providerId="ADAL" clId="{B6FF796D-C4AF-49BA-B3AB-1B4586F6841E}" dt="2022-09-24T04:57:08.154" v="2909" actId="20577"/>
          <ac:spMkLst>
            <pc:docMk/>
            <pc:sldMk cId="413962738" sldId="333"/>
            <ac:spMk id="2" creationId="{F374B5C0-88E0-104B-B251-7E1CB5F8591D}"/>
          </ac:spMkLst>
        </pc:spChg>
        <pc:spChg chg="mod">
          <ac:chgData name="Sebastian C. Ibanez" userId="43a978e8-a698-4a6a-8aa3-54e7aa0c2e84" providerId="ADAL" clId="{B6FF796D-C4AF-49BA-B3AB-1B4586F6841E}" dt="2022-09-27T07:57:14.357" v="3658" actId="207"/>
          <ac:spMkLst>
            <pc:docMk/>
            <pc:sldMk cId="413962738" sldId="333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13962738" sldId="333"/>
            <ac:spMk id="4" creationId="{4467994B-07EA-0A7D-4052-BA355C50476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13962738" sldId="333"/>
            <ac:spMk id="5" creationId="{090CB5B6-C0A7-CD99-F1AF-30BAEAEAF8B7}"/>
          </ac:spMkLst>
        </pc:spChg>
      </pc:sldChg>
      <pc:sldChg chg="modSp add mod modAnim modShow modNotesTx">
        <pc:chgData name="Sebastian C. Ibanez" userId="43a978e8-a698-4a6a-8aa3-54e7aa0c2e84" providerId="ADAL" clId="{B6FF796D-C4AF-49BA-B3AB-1B4586F6841E}" dt="2022-09-27T08:42:27.311" v="4184" actId="20577"/>
        <pc:sldMkLst>
          <pc:docMk/>
          <pc:sldMk cId="1648407221" sldId="334"/>
        </pc:sldMkLst>
        <pc:spChg chg="mod">
          <ac:chgData name="Sebastian C. Ibanez" userId="43a978e8-a698-4a6a-8aa3-54e7aa0c2e84" providerId="ADAL" clId="{B6FF796D-C4AF-49BA-B3AB-1B4586F6841E}" dt="2022-09-27T08:40:16.667" v="4002" actId="27636"/>
          <ac:spMkLst>
            <pc:docMk/>
            <pc:sldMk cId="1648407221" sldId="334"/>
            <ac:spMk id="3" creationId="{57A4ACFB-057F-5CB9-86EC-9340B0783602}"/>
          </ac:spMkLst>
        </pc:spChg>
      </pc:sldChg>
      <pc:sldChg chg="modSp add del mod">
        <pc:chgData name="Sebastian C. Ibanez" userId="43a978e8-a698-4a6a-8aa3-54e7aa0c2e84" providerId="ADAL" clId="{B6FF796D-C4AF-49BA-B3AB-1B4586F6841E}" dt="2022-09-25T04:02:43.642" v="3514" actId="47"/>
        <pc:sldMkLst>
          <pc:docMk/>
          <pc:sldMk cId="2302630935" sldId="334"/>
        </pc:sldMkLst>
        <pc:spChg chg="mod">
          <ac:chgData name="Sebastian C. Ibanez" userId="43a978e8-a698-4a6a-8aa3-54e7aa0c2e84" providerId="ADAL" clId="{B6FF796D-C4AF-49BA-B3AB-1B4586F6841E}" dt="2022-09-25T04:02:40.128" v="3513" actId="21"/>
          <ac:spMkLst>
            <pc:docMk/>
            <pc:sldMk cId="2302630935" sldId="334"/>
            <ac:spMk id="3" creationId="{7819F467-CE7A-0A03-C906-7F2CBEE8F348}"/>
          </ac:spMkLst>
        </pc:spChg>
        <pc:spChg chg="mod">
          <ac:chgData name="Sebastian C. Ibanez" userId="43a978e8-a698-4a6a-8aa3-54e7aa0c2e84" providerId="ADAL" clId="{B6FF796D-C4AF-49BA-B3AB-1B4586F6841E}" dt="2022-09-25T03:59:12.084" v="3502" actId="20577"/>
          <ac:spMkLst>
            <pc:docMk/>
            <pc:sldMk cId="2302630935" sldId="334"/>
            <ac:spMk id="4" creationId="{A7AE291D-B54C-160C-95BA-125B59E5003C}"/>
          </ac:spMkLst>
        </pc:spChg>
      </pc:sldChg>
      <pc:sldMasterChg chg="addSp delSp modSp mod modSldLayout">
        <pc:chgData name="Sebastian C. Ibanez" userId="43a978e8-a698-4a6a-8aa3-54e7aa0c2e84" providerId="ADAL" clId="{B6FF796D-C4AF-49BA-B3AB-1B4586F6841E}" dt="2022-09-25T04:06:46.829" v="3613" actId="478"/>
        <pc:sldMasterMkLst>
          <pc:docMk/>
          <pc:sldMasterMk cId="374644880" sldId="2147483648"/>
        </pc:sldMasterMkLst>
        <pc:spChg chg="mod">
          <ac:chgData name="Sebastian C. Ibanez" userId="43a978e8-a698-4a6a-8aa3-54e7aa0c2e84" providerId="ADAL" clId="{B6FF796D-C4AF-49BA-B3AB-1B4586F6841E}" dt="2022-09-25T04:06:44.788" v="3611"/>
          <ac:spMkLst>
            <pc:docMk/>
            <pc:sldMasterMk cId="374644880" sldId="2147483648"/>
            <ac:spMk id="4" creationId="{19E5A053-ACE6-0009-09EC-22CA605724AD}"/>
          </ac:spMkLst>
        </pc:spChg>
        <pc:spChg chg="add del mod">
          <ac:chgData name="Sebastian C. Ibanez" userId="43a978e8-a698-4a6a-8aa3-54e7aa0c2e84" providerId="ADAL" clId="{B6FF796D-C4AF-49BA-B3AB-1B4586F6841E}" dt="2022-09-25T04:06:46.829" v="3613" actId="478"/>
          <ac:spMkLst>
            <pc:docMk/>
            <pc:sldMasterMk cId="374644880" sldId="2147483648"/>
            <ac:spMk id="7" creationId="{C968C6CB-BDC5-C6C0-E7A7-AAFDEF055660}"/>
          </ac:spMkLst>
        </pc:spChg>
        <pc:sldLayoutChg chg="modSp">
          <pc:chgData name="Sebastian C. Ibanez" userId="43a978e8-a698-4a6a-8aa3-54e7aa0c2e84" providerId="ADAL" clId="{B6FF796D-C4AF-49BA-B3AB-1B4586F6841E}" dt="2022-09-24T04:55:38.542" v="2882" actId="2711"/>
          <pc:sldLayoutMkLst>
            <pc:docMk/>
            <pc:sldMasterMk cId="374644880" sldId="2147483648"/>
            <pc:sldLayoutMk cId="3244132478" sldId="2147483649"/>
          </pc:sldLayoutMkLst>
          <pc:spChg chg="mod">
            <ac:chgData name="Sebastian C. Ibanez" userId="43a978e8-a698-4a6a-8aa3-54e7aa0c2e84" providerId="ADAL" clId="{B6FF796D-C4AF-49BA-B3AB-1B4586F6841E}" dt="2022-09-24T04:55:38.542" v="2882" actId="2711"/>
            <ac:spMkLst>
              <pc:docMk/>
              <pc:sldMasterMk cId="374644880" sldId="2147483648"/>
              <pc:sldLayoutMk cId="3244132478" sldId="2147483649"/>
              <ac:spMk id="3" creationId="{23088947-7C58-AD9C-EB3F-5ADDFF980EDC}"/>
            </ac:spMkLst>
          </pc:spChg>
        </pc:sldLayoutChg>
      </pc:sldMasterChg>
    </pc:docChg>
  </pc:docChgLst>
  <pc:docChgLst>
    <pc:chgData name="Sebastian Ibanez" userId="43a978e8-a698-4a6a-8aa3-54e7aa0c2e84" providerId="ADAL" clId="{4761A95E-0F73-4697-9DCE-62B83D929071}"/>
    <pc:docChg chg="undo custSel addSld delSld modSld modMainMaster">
      <pc:chgData name="Sebastian Ibanez" userId="43a978e8-a698-4a6a-8aa3-54e7aa0c2e84" providerId="ADAL" clId="{4761A95E-0F73-4697-9DCE-62B83D929071}" dt="2022-10-05T04:15:12.585" v="7021"/>
      <pc:docMkLst>
        <pc:docMk/>
      </pc:docMkLst>
      <pc:sldChg chg="modSp mod">
        <pc:chgData name="Sebastian Ibanez" userId="43a978e8-a698-4a6a-8aa3-54e7aa0c2e84" providerId="ADAL" clId="{4761A95E-0F73-4697-9DCE-62B83D929071}" dt="2022-10-04T04:24:55.766" v="28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4761A95E-0F73-4697-9DCE-62B83D929071}" dt="2022-10-04T04:24:55.766" v="28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852045604" sldId="258"/>
        </pc:sldMkLst>
      </pc:sldChg>
      <pc:sldChg chg="modSp mod">
        <pc:chgData name="Sebastian Ibanez" userId="43a978e8-a698-4a6a-8aa3-54e7aa0c2e84" providerId="ADAL" clId="{4761A95E-0F73-4697-9DCE-62B83D929071}" dt="2022-10-04T04:25:37.357" v="124" actId="20577"/>
        <pc:sldMkLst>
          <pc:docMk/>
          <pc:sldMk cId="1097068020" sldId="262"/>
        </pc:sldMkLst>
        <pc:spChg chg="mod">
          <ac:chgData name="Sebastian Ibanez" userId="43a978e8-a698-4a6a-8aa3-54e7aa0c2e84" providerId="ADAL" clId="{4761A95E-0F73-4697-9DCE-62B83D929071}" dt="2022-10-04T04:25:37.357" v="124" actId="20577"/>
          <ac:spMkLst>
            <pc:docMk/>
            <pc:sldMk cId="1097068020" sldId="262"/>
            <ac:spMk id="2" creationId="{12F63D33-0441-D99C-8EB8-8C469BCA1082}"/>
          </ac:spMkLst>
        </pc:spChg>
      </pc:sldChg>
      <pc:sldChg chg="modSp mod modAnim">
        <pc:chgData name="Sebastian Ibanez" userId="43a978e8-a698-4a6a-8aa3-54e7aa0c2e84" providerId="ADAL" clId="{4761A95E-0F73-4697-9DCE-62B83D929071}" dt="2022-10-04T05:23:35.442" v="3736"/>
        <pc:sldMkLst>
          <pc:docMk/>
          <pc:sldMk cId="1570375209" sldId="311"/>
        </pc:sldMkLst>
        <pc:spChg chg="mod">
          <ac:chgData name="Sebastian Ibanez" userId="43a978e8-a698-4a6a-8aa3-54e7aa0c2e84" providerId="ADAL" clId="{4761A95E-0F73-4697-9DCE-62B83D929071}" dt="2022-10-04T05:21:31.168" v="3298" actId="20577"/>
          <ac:spMkLst>
            <pc:docMk/>
            <pc:sldMk cId="1570375209" sldId="311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5:23:35.442" v="3736"/>
          <ac:spMkLst>
            <pc:docMk/>
            <pc:sldMk cId="1570375209" sldId="311"/>
            <ac:spMk id="3" creationId="{57A4ACFB-057F-5CB9-86EC-9340B0783602}"/>
          </ac:spMkLst>
        </pc:spChg>
      </pc:sldChg>
      <pc:sldChg chg="modSp mod">
        <pc:chgData name="Sebastian Ibanez" userId="43a978e8-a698-4a6a-8aa3-54e7aa0c2e84" providerId="ADAL" clId="{4761A95E-0F73-4697-9DCE-62B83D929071}" dt="2022-10-04T04:25:16.030" v="103" actId="20577"/>
        <pc:sldMkLst>
          <pc:docMk/>
          <pc:sldMk cId="1321192028" sldId="335"/>
        </pc:sldMkLst>
        <pc:spChg chg="mod">
          <ac:chgData name="Sebastian Ibanez" userId="43a978e8-a698-4a6a-8aa3-54e7aa0c2e84" providerId="ADAL" clId="{4761A95E-0F73-4697-9DCE-62B83D929071}" dt="2022-10-04T04:25:16.030" v="103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1777310914" sldId="337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367437416" sldId="338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2760723672" sldId="339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1108609564" sldId="340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56932115" sldId="341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774762875" sldId="342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619983899" sldId="343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2403820316" sldId="344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611450988" sldId="345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833518380" sldId="346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75319422" sldId="347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883631694" sldId="348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179638345" sldId="349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2458084207" sldId="351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77889026" sldId="352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11218443" sldId="353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226193895" sldId="354"/>
        </pc:sldMkLst>
      </pc:sldChg>
      <pc:sldChg chg="new 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923666075" sldId="355"/>
        </pc:sldMkLst>
      </pc:sldChg>
      <pc:sldChg chg="modSp add mod modAnim">
        <pc:chgData name="Sebastian Ibanez" userId="43a978e8-a698-4a6a-8aa3-54e7aa0c2e84" providerId="ADAL" clId="{4761A95E-0F73-4697-9DCE-62B83D929071}" dt="2022-10-04T07:33:30.933" v="7008"/>
        <pc:sldMkLst>
          <pc:docMk/>
          <pc:sldMk cId="1133629011" sldId="356"/>
        </pc:sldMkLst>
        <pc:spChg chg="mod">
          <ac:chgData name="Sebastian Ibanez" userId="43a978e8-a698-4a6a-8aa3-54e7aa0c2e84" providerId="ADAL" clId="{4761A95E-0F73-4697-9DCE-62B83D929071}" dt="2022-10-04T04:25:53.889" v="161" actId="20577"/>
          <ac:spMkLst>
            <pc:docMk/>
            <pc:sldMk cId="1133629011" sldId="356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29:15.727" v="471" actId="207"/>
          <ac:spMkLst>
            <pc:docMk/>
            <pc:sldMk cId="1133629011" sldId="356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32:10.351" v="761" actId="20577"/>
        <pc:sldMkLst>
          <pc:docMk/>
          <pc:sldMk cId="2129524084" sldId="357"/>
        </pc:sldMkLst>
        <pc:spChg chg="mod">
          <ac:chgData name="Sebastian Ibanez" userId="43a978e8-a698-4a6a-8aa3-54e7aa0c2e84" providerId="ADAL" clId="{4761A95E-0F73-4697-9DCE-62B83D929071}" dt="2022-10-04T04:30:26.012" v="481" actId="20577"/>
          <ac:spMkLst>
            <pc:docMk/>
            <pc:sldMk cId="2129524084" sldId="357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32:10.351" v="761" actId="20577"/>
          <ac:spMkLst>
            <pc:docMk/>
            <pc:sldMk cId="2129524084" sldId="357"/>
            <ac:spMk id="3" creationId="{1AAD1A01-D3F3-3041-FB86-00FA71F58A78}"/>
          </ac:spMkLst>
        </pc:spChg>
      </pc:sldChg>
      <pc:sldChg chg="modSp add modAnim modNotesTx">
        <pc:chgData name="Sebastian Ibanez" userId="43a978e8-a698-4a6a-8aa3-54e7aa0c2e84" providerId="ADAL" clId="{4761A95E-0F73-4697-9DCE-62B83D929071}" dt="2022-10-04T07:33:45.525" v="7012"/>
        <pc:sldMkLst>
          <pc:docMk/>
          <pc:sldMk cId="531718262" sldId="358"/>
        </pc:sldMkLst>
        <pc:spChg chg="mod">
          <ac:chgData name="Sebastian Ibanez" userId="43a978e8-a698-4a6a-8aa3-54e7aa0c2e84" providerId="ADAL" clId="{4761A95E-0F73-4697-9DCE-62B83D929071}" dt="2022-10-04T04:33:15.424" v="863" actId="20577"/>
          <ac:spMkLst>
            <pc:docMk/>
            <pc:sldMk cId="531718262" sldId="358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44:18.658" v="1566" actId="207"/>
        <pc:sldMkLst>
          <pc:docMk/>
          <pc:sldMk cId="1826859876" sldId="359"/>
        </pc:sldMkLst>
        <pc:spChg chg="mod">
          <ac:chgData name="Sebastian Ibanez" userId="43a978e8-a698-4a6a-8aa3-54e7aa0c2e84" providerId="ADAL" clId="{4761A95E-0F73-4697-9DCE-62B83D929071}" dt="2022-10-04T04:43:16.275" v="1429" actId="20577"/>
          <ac:spMkLst>
            <pc:docMk/>
            <pc:sldMk cId="1826859876" sldId="359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44:18.658" v="1566" actId="207"/>
          <ac:spMkLst>
            <pc:docMk/>
            <pc:sldMk cId="1826859876" sldId="359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58:06.046" v="1825" actId="21"/>
        <pc:sldMkLst>
          <pc:docMk/>
          <pc:sldMk cId="2989346706" sldId="360"/>
        </pc:sldMkLst>
        <pc:spChg chg="mod">
          <ac:chgData name="Sebastian Ibanez" userId="43a978e8-a698-4a6a-8aa3-54e7aa0c2e84" providerId="ADAL" clId="{4761A95E-0F73-4697-9DCE-62B83D929071}" dt="2022-10-04T04:58:06.046" v="1825" actId="21"/>
          <ac:spMkLst>
            <pc:docMk/>
            <pc:sldMk cId="2989346706" sldId="360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01:18.559" v="2136" actId="20577"/>
        <pc:sldMkLst>
          <pc:docMk/>
          <pc:sldMk cId="638325901" sldId="361"/>
        </pc:sldMkLst>
        <pc:spChg chg="mod">
          <ac:chgData name="Sebastian Ibanez" userId="43a978e8-a698-4a6a-8aa3-54e7aa0c2e84" providerId="ADAL" clId="{4761A95E-0F73-4697-9DCE-62B83D929071}" dt="2022-10-04T05:01:18.559" v="2136" actId="20577"/>
          <ac:spMkLst>
            <pc:docMk/>
            <pc:sldMk cId="638325901" sldId="361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5:02:42.886" v="2416" actId="20577"/>
        <pc:sldMkLst>
          <pc:docMk/>
          <pc:sldMk cId="480473328" sldId="362"/>
        </pc:sldMkLst>
        <pc:spChg chg="mod">
          <ac:chgData name="Sebastian Ibanez" userId="43a978e8-a698-4a6a-8aa3-54e7aa0c2e84" providerId="ADAL" clId="{4761A95E-0F73-4697-9DCE-62B83D929071}" dt="2022-10-04T05:02:42.886" v="2416" actId="20577"/>
          <ac:spMkLst>
            <pc:docMk/>
            <pc:sldMk cId="480473328" sldId="362"/>
            <ac:spMk id="3" creationId="{1AAD1A01-D3F3-3041-FB86-00FA71F58A78}"/>
          </ac:spMkLst>
        </pc:spChg>
      </pc:sldChg>
      <pc:sldChg chg="add del">
        <pc:chgData name="Sebastian Ibanez" userId="43a978e8-a698-4a6a-8aa3-54e7aa0c2e84" providerId="ADAL" clId="{4761A95E-0F73-4697-9DCE-62B83D929071}" dt="2022-10-04T04:58:19.002" v="1849"/>
        <pc:sldMkLst>
          <pc:docMk/>
          <pc:sldMk cId="930800923" sldId="362"/>
        </pc:sldMkLst>
      </pc:sldChg>
      <pc:sldChg chg="modSp add modAnim">
        <pc:chgData name="Sebastian Ibanez" userId="43a978e8-a698-4a6a-8aa3-54e7aa0c2e84" providerId="ADAL" clId="{4761A95E-0F73-4697-9DCE-62B83D929071}" dt="2022-10-04T07:33:59.421" v="7014"/>
        <pc:sldMkLst>
          <pc:docMk/>
          <pc:sldMk cId="2318672524" sldId="363"/>
        </pc:sldMkLst>
        <pc:spChg chg="mod">
          <ac:chgData name="Sebastian Ibanez" userId="43a978e8-a698-4a6a-8aa3-54e7aa0c2e84" providerId="ADAL" clId="{4761A95E-0F73-4697-9DCE-62B83D929071}" dt="2022-10-04T05:04:16.001" v="2596" actId="20577"/>
          <ac:spMkLst>
            <pc:docMk/>
            <pc:sldMk cId="2318672524" sldId="363"/>
            <ac:spMk id="3" creationId="{1AAD1A01-D3F3-3041-FB86-00FA71F58A78}"/>
          </ac:spMkLst>
        </pc:spChg>
      </pc:sldChg>
      <pc:sldChg chg="modSp add mod">
        <pc:chgData name="Sebastian Ibanez" userId="43a978e8-a698-4a6a-8aa3-54e7aa0c2e84" providerId="ADAL" clId="{4761A95E-0F73-4697-9DCE-62B83D929071}" dt="2022-10-04T05:06:15.588" v="2630" actId="20577"/>
        <pc:sldMkLst>
          <pc:docMk/>
          <pc:sldMk cId="3667319299" sldId="364"/>
        </pc:sldMkLst>
        <pc:spChg chg="mod">
          <ac:chgData name="Sebastian Ibanez" userId="43a978e8-a698-4a6a-8aa3-54e7aa0c2e84" providerId="ADAL" clId="{4761A95E-0F73-4697-9DCE-62B83D929071}" dt="2022-10-04T05:06:15.588" v="2630" actId="20577"/>
          <ac:spMkLst>
            <pc:docMk/>
            <pc:sldMk cId="3667319299" sldId="364"/>
            <ac:spMk id="2" creationId="{12F63D33-0441-D99C-8EB8-8C469BCA1082}"/>
          </ac:spMkLst>
        </pc:spChg>
      </pc:sldChg>
      <pc:sldChg chg="modSp add del mod">
        <pc:chgData name="Sebastian Ibanez" userId="43a978e8-a698-4a6a-8aa3-54e7aa0c2e84" providerId="ADAL" clId="{4761A95E-0F73-4697-9DCE-62B83D929071}" dt="2022-10-04T05:11:16.243" v="2654" actId="47"/>
        <pc:sldMkLst>
          <pc:docMk/>
          <pc:sldMk cId="1627936102" sldId="365"/>
        </pc:sldMkLst>
        <pc:spChg chg="mod">
          <ac:chgData name="Sebastian Ibanez" userId="43a978e8-a698-4a6a-8aa3-54e7aa0c2e84" providerId="ADAL" clId="{4761A95E-0F73-4697-9DCE-62B83D929071}" dt="2022-10-04T05:11:12.955" v="2652" actId="21"/>
          <ac:spMkLst>
            <pc:docMk/>
            <pc:sldMk cId="1627936102" sldId="365"/>
            <ac:spMk id="2" creationId="{9866257B-A27C-23E0-7204-BD98F0B4C73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16:51.192" v="2998" actId="20577"/>
        <pc:sldMkLst>
          <pc:docMk/>
          <pc:sldMk cId="1284822164" sldId="366"/>
        </pc:sldMkLst>
        <pc:spChg chg="mod">
          <ac:chgData name="Sebastian Ibanez" userId="43a978e8-a698-4a6a-8aa3-54e7aa0c2e84" providerId="ADAL" clId="{4761A95E-0F73-4697-9DCE-62B83D929071}" dt="2022-10-04T05:11:14.623" v="2653"/>
          <ac:spMkLst>
            <pc:docMk/>
            <pc:sldMk cId="1284822164" sldId="366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16:51.192" v="2998" actId="20577"/>
          <ac:spMkLst>
            <pc:docMk/>
            <pc:sldMk cId="1284822164" sldId="366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18:45.474" v="3109"/>
        <pc:sldMkLst>
          <pc:docMk/>
          <pc:sldMk cId="500349563" sldId="367"/>
        </pc:sldMkLst>
        <pc:spChg chg="mod">
          <ac:chgData name="Sebastian Ibanez" userId="43a978e8-a698-4a6a-8aa3-54e7aa0c2e84" providerId="ADAL" clId="{4761A95E-0F73-4697-9DCE-62B83D929071}" dt="2022-10-04T05:15:46.401" v="2963" actId="20577"/>
          <ac:spMkLst>
            <pc:docMk/>
            <pc:sldMk cId="500349563" sldId="367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18:45.474" v="3109"/>
          <ac:spMkLst>
            <pc:docMk/>
            <pc:sldMk cId="500349563" sldId="367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7:34:17.358" v="7019"/>
        <pc:sldMkLst>
          <pc:docMk/>
          <pc:sldMk cId="2974004282" sldId="368"/>
        </pc:sldMkLst>
        <pc:spChg chg="mod">
          <ac:chgData name="Sebastian Ibanez" userId="43a978e8-a698-4a6a-8aa3-54e7aa0c2e84" providerId="ADAL" clId="{4761A95E-0F73-4697-9DCE-62B83D929071}" dt="2022-10-04T05:19:51.040" v="3260" actId="20577"/>
          <ac:spMkLst>
            <pc:docMk/>
            <pc:sldMk cId="2974004282" sldId="368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28:21.750" v="4112"/>
        <pc:sldMkLst>
          <pc:docMk/>
          <pc:sldMk cId="128338669" sldId="369"/>
        </pc:sldMkLst>
        <pc:spChg chg="mod">
          <ac:chgData name="Sebastian Ibanez" userId="43a978e8-a698-4a6a-8aa3-54e7aa0c2e84" providerId="ADAL" clId="{4761A95E-0F73-4697-9DCE-62B83D929071}" dt="2022-10-04T05:26:30.107" v="3949" actId="20577"/>
          <ac:spMkLst>
            <pc:docMk/>
            <pc:sldMk cId="128338669" sldId="369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5:28:21.750" v="4112"/>
          <ac:spMkLst>
            <pc:docMk/>
            <pc:sldMk cId="128338669" sldId="369"/>
            <ac:spMk id="3" creationId="{57A4ACFB-057F-5CB9-86EC-9340B0783602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5:35:20.567" v="4359" actId="20577"/>
        <pc:sldMkLst>
          <pc:docMk/>
          <pc:sldMk cId="2444332153" sldId="370"/>
        </pc:sldMkLst>
        <pc:spChg chg="mod">
          <ac:chgData name="Sebastian Ibanez" userId="43a978e8-a698-4a6a-8aa3-54e7aa0c2e84" providerId="ADAL" clId="{4761A95E-0F73-4697-9DCE-62B83D929071}" dt="2022-10-04T05:35:20.567" v="4359" actId="20577"/>
          <ac:spMkLst>
            <pc:docMk/>
            <pc:sldMk cId="2444332153" sldId="370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42:57.799" v="4779" actId="20577"/>
        <pc:sldMkLst>
          <pc:docMk/>
          <pc:sldMk cId="3342787912" sldId="371"/>
        </pc:sldMkLst>
        <pc:spChg chg="mod">
          <ac:chgData name="Sebastian Ibanez" userId="43a978e8-a698-4a6a-8aa3-54e7aa0c2e84" providerId="ADAL" clId="{4761A95E-0F73-4697-9DCE-62B83D929071}" dt="2022-10-04T05:42:57.799" v="4779" actId="20577"/>
          <ac:spMkLst>
            <pc:docMk/>
            <pc:sldMk cId="3342787912" sldId="371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44:13.226" v="4839" actId="20577"/>
        <pc:sldMkLst>
          <pc:docMk/>
          <pc:sldMk cId="2977730894" sldId="372"/>
        </pc:sldMkLst>
        <pc:spChg chg="mod">
          <ac:chgData name="Sebastian Ibanez" userId="43a978e8-a698-4a6a-8aa3-54e7aa0c2e84" providerId="ADAL" clId="{4761A95E-0F73-4697-9DCE-62B83D929071}" dt="2022-10-04T05:44:13.226" v="4839" actId="20577"/>
          <ac:spMkLst>
            <pc:docMk/>
            <pc:sldMk cId="2977730894" sldId="372"/>
            <ac:spMk id="3" creationId="{57A4ACFB-057F-5CB9-86EC-9340B0783602}"/>
          </ac:spMkLst>
        </pc:spChg>
      </pc:sldChg>
      <pc:sldChg chg="modSp add mod modAnim modNotesTx">
        <pc:chgData name="Sebastian Ibanez" userId="43a978e8-a698-4a6a-8aa3-54e7aa0c2e84" providerId="ADAL" clId="{4761A95E-0F73-4697-9DCE-62B83D929071}" dt="2022-10-04T05:48:04.163" v="5038" actId="20577"/>
        <pc:sldMkLst>
          <pc:docMk/>
          <pc:sldMk cId="2786277677" sldId="373"/>
        </pc:sldMkLst>
        <pc:spChg chg="mod">
          <ac:chgData name="Sebastian Ibanez" userId="43a978e8-a698-4a6a-8aa3-54e7aa0c2e84" providerId="ADAL" clId="{4761A95E-0F73-4697-9DCE-62B83D929071}" dt="2022-10-04T05:46:26.784" v="4962"/>
          <ac:spMkLst>
            <pc:docMk/>
            <pc:sldMk cId="2786277677" sldId="373"/>
            <ac:spMk id="3" creationId="{57A4ACFB-057F-5CB9-86EC-9340B0783602}"/>
          </ac:spMkLst>
        </pc:spChg>
      </pc:sldChg>
      <pc:sldChg chg="modSp add mod modNotesTx">
        <pc:chgData name="Sebastian Ibanez" userId="43a978e8-a698-4a6a-8aa3-54e7aa0c2e84" providerId="ADAL" clId="{4761A95E-0F73-4697-9DCE-62B83D929071}" dt="2022-10-04T06:22:48.559" v="7003" actId="20577"/>
        <pc:sldMkLst>
          <pc:docMk/>
          <pc:sldMk cId="3047274778" sldId="374"/>
        </pc:sldMkLst>
        <pc:spChg chg="mod">
          <ac:chgData name="Sebastian Ibanez" userId="43a978e8-a698-4a6a-8aa3-54e7aa0c2e84" providerId="ADAL" clId="{4761A95E-0F73-4697-9DCE-62B83D929071}" dt="2022-10-04T05:48:39.784" v="5060" actId="20577"/>
          <ac:spMkLst>
            <pc:docMk/>
            <pc:sldMk cId="3047274778" sldId="374"/>
            <ac:spMk id="2" creationId="{12F63D33-0441-D99C-8EB8-8C469BCA1082}"/>
          </ac:spMkLst>
        </pc:spChg>
      </pc:sldChg>
      <pc:sldChg chg="modSp add mod modAnim modNotesTx">
        <pc:chgData name="Sebastian Ibanez" userId="43a978e8-a698-4a6a-8aa3-54e7aa0c2e84" providerId="ADAL" clId="{4761A95E-0F73-4697-9DCE-62B83D929071}" dt="2022-10-04T05:59:36.941" v="5553" actId="20577"/>
        <pc:sldMkLst>
          <pc:docMk/>
          <pc:sldMk cId="3853957414" sldId="375"/>
        </pc:sldMkLst>
        <pc:spChg chg="mod">
          <ac:chgData name="Sebastian Ibanez" userId="43a978e8-a698-4a6a-8aa3-54e7aa0c2e84" providerId="ADAL" clId="{4761A95E-0F73-4697-9DCE-62B83D929071}" dt="2022-10-04T05:54:46.304" v="5105" actId="20577"/>
          <ac:spMkLst>
            <pc:docMk/>
            <pc:sldMk cId="3853957414" sldId="375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59:36.941" v="5553" actId="20577"/>
          <ac:spMkLst>
            <pc:docMk/>
            <pc:sldMk cId="3853957414" sldId="375"/>
            <ac:spMk id="3" creationId="{1AAD1A01-D3F3-3041-FB86-00FA71F58A78}"/>
          </ac:spMkLst>
        </pc:spChg>
      </pc:sldChg>
      <pc:sldChg chg="addSp delSp modSp add mod modAnim">
        <pc:chgData name="Sebastian Ibanez" userId="43a978e8-a698-4a6a-8aa3-54e7aa0c2e84" providerId="ADAL" clId="{4761A95E-0F73-4697-9DCE-62B83D929071}" dt="2022-10-04T06:07:44.890" v="5949" actId="20577"/>
        <pc:sldMkLst>
          <pc:docMk/>
          <pc:sldMk cId="2577842956" sldId="376"/>
        </pc:sldMkLst>
        <pc:spChg chg="mod">
          <ac:chgData name="Sebastian Ibanez" userId="43a978e8-a698-4a6a-8aa3-54e7aa0c2e84" providerId="ADAL" clId="{4761A95E-0F73-4697-9DCE-62B83D929071}" dt="2022-10-04T06:02:05.330" v="5585" actId="20577"/>
          <ac:spMkLst>
            <pc:docMk/>
            <pc:sldMk cId="2577842956" sldId="376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6:07:44.890" v="5949" actId="20577"/>
          <ac:spMkLst>
            <pc:docMk/>
            <pc:sldMk cId="2577842956" sldId="376"/>
            <ac:spMk id="3" creationId="{57A4ACFB-057F-5CB9-86EC-9340B0783602}"/>
          </ac:spMkLst>
        </pc:spChg>
        <pc:spChg chg="add del">
          <ac:chgData name="Sebastian Ibanez" userId="43a978e8-a698-4a6a-8aa3-54e7aa0c2e84" providerId="ADAL" clId="{4761A95E-0F73-4697-9DCE-62B83D929071}" dt="2022-10-04T06:03:41.543" v="5626"/>
          <ac:spMkLst>
            <pc:docMk/>
            <pc:sldMk cId="2577842956" sldId="376"/>
            <ac:spMk id="5" creationId="{3AEB0D33-BD0D-8E8A-34F1-E37A31374BE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6:14:42.591" v="6340" actId="27636"/>
        <pc:sldMkLst>
          <pc:docMk/>
          <pc:sldMk cId="2397883421" sldId="377"/>
        </pc:sldMkLst>
        <pc:spChg chg="mod">
          <ac:chgData name="Sebastian Ibanez" userId="43a978e8-a698-4a6a-8aa3-54e7aa0c2e84" providerId="ADAL" clId="{4761A95E-0F73-4697-9DCE-62B83D929071}" dt="2022-10-04T06:14:42.591" v="6340" actId="27636"/>
          <ac:spMkLst>
            <pc:docMk/>
            <pc:sldMk cId="2397883421" sldId="377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6:18:01.225" v="6500" actId="20577"/>
        <pc:sldMkLst>
          <pc:docMk/>
          <pc:sldMk cId="2055324" sldId="378"/>
        </pc:sldMkLst>
        <pc:spChg chg="mod">
          <ac:chgData name="Sebastian Ibanez" userId="43a978e8-a698-4a6a-8aa3-54e7aa0c2e84" providerId="ADAL" clId="{4761A95E-0F73-4697-9DCE-62B83D929071}" dt="2022-10-04T06:18:01.225" v="6500" actId="20577"/>
          <ac:spMkLst>
            <pc:docMk/>
            <pc:sldMk cId="2055324" sldId="378"/>
            <ac:spMk id="3" creationId="{57A4ACFB-057F-5CB9-86EC-9340B0783602}"/>
          </ac:spMkLst>
        </pc:spChg>
      </pc:sldChg>
      <pc:sldChg chg="modSp add mod addAnim delAnim modAnim modNotesTx">
        <pc:chgData name="Sebastian Ibanez" userId="43a978e8-a698-4a6a-8aa3-54e7aa0c2e84" providerId="ADAL" clId="{4761A95E-0F73-4697-9DCE-62B83D929071}" dt="2022-10-04T06:22:29.332" v="6995" actId="207"/>
        <pc:sldMkLst>
          <pc:docMk/>
          <pc:sldMk cId="3919949668" sldId="379"/>
        </pc:sldMkLst>
        <pc:spChg chg="mod">
          <ac:chgData name="Sebastian Ibanez" userId="43a978e8-a698-4a6a-8aa3-54e7aa0c2e84" providerId="ADAL" clId="{4761A95E-0F73-4697-9DCE-62B83D929071}" dt="2022-10-04T06:18:50.686" v="6519" actId="20577"/>
          <ac:spMkLst>
            <pc:docMk/>
            <pc:sldMk cId="3919949668" sldId="379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6:22:29.332" v="6995" actId="207"/>
          <ac:spMkLst>
            <pc:docMk/>
            <pc:sldMk cId="3919949668" sldId="379"/>
            <ac:spMk id="3" creationId="{1AAD1A01-D3F3-3041-FB86-00FA71F58A78}"/>
          </ac:spMkLst>
        </pc:spChg>
      </pc:sldChg>
      <pc:sldMasterChg chg="setBg modSldLayout">
        <pc:chgData name="Sebastian Ibanez" userId="43a978e8-a698-4a6a-8aa3-54e7aa0c2e84" providerId="ADAL" clId="{4761A95E-0F73-4697-9DCE-62B83D929071}" dt="2022-10-05T04:15:12.585" v="7021"/>
        <pc:sldMasterMkLst>
          <pc:docMk/>
          <pc:sldMasterMk cId="374644880" sldId="2147483648"/>
        </pc:sldMasterMkLst>
        <pc:sldLayoutChg chg="setBg">
          <pc:chgData name="Sebastian Ibanez" userId="43a978e8-a698-4a6a-8aa3-54e7aa0c2e84" providerId="ADAL" clId="{4761A95E-0F73-4697-9DCE-62B83D929071}" dt="2022-10-05T04:15:12.585" v="7021"/>
          <pc:sldLayoutMkLst>
            <pc:docMk/>
            <pc:sldMasterMk cId="374644880" sldId="2147483648"/>
            <pc:sldLayoutMk cId="3244132478" sldId="2147483649"/>
          </pc:sldLayoutMkLst>
        </pc:sldLayoutChg>
      </pc:sldMasterChg>
    </pc:docChg>
  </pc:docChgLst>
  <pc:docChgLst>
    <pc:chgData name="Sebastian Ibanez" userId="43a978e8-a698-4a6a-8aa3-54e7aa0c2e84" providerId="ADAL" clId="{BE42E29E-76E9-4BA1-A4A4-2C02D71A99A6}"/>
    <pc:docChg chg="undo custSel addSld delSld modSld">
      <pc:chgData name="Sebastian Ibanez" userId="43a978e8-a698-4a6a-8aa3-54e7aa0c2e84" providerId="ADAL" clId="{BE42E29E-76E9-4BA1-A4A4-2C02D71A99A6}" dt="2022-09-19T07:28:42.938" v="16" actId="47"/>
      <pc:docMkLst>
        <pc:docMk/>
      </pc:docMkLst>
      <pc:sldChg chg="modSp mod">
        <pc:chgData name="Sebastian Ibanez" userId="43a978e8-a698-4a6a-8aa3-54e7aa0c2e84" providerId="ADAL" clId="{BE42E29E-76E9-4BA1-A4A4-2C02D71A99A6}" dt="2022-09-14T07:43:44.798" v="6" actId="20577"/>
        <pc:sldMkLst>
          <pc:docMk/>
          <pc:sldMk cId="2534565801" sldId="259"/>
        </pc:sldMkLst>
        <pc:spChg chg="mod">
          <ac:chgData name="Sebastian Ibanez" userId="43a978e8-a698-4a6a-8aa3-54e7aa0c2e84" providerId="ADAL" clId="{BE42E29E-76E9-4BA1-A4A4-2C02D71A99A6}" dt="2022-09-14T07:43:44.798" v="6" actId="20577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Ibanez" userId="43a978e8-a698-4a6a-8aa3-54e7aa0c2e84" providerId="ADAL" clId="{BE42E29E-76E9-4BA1-A4A4-2C02D71A99A6}" dt="2022-09-14T07:43:43.725" v="3" actId="27636"/>
          <ac:spMkLst>
            <pc:docMk/>
            <pc:sldMk cId="2534565801" sldId="259"/>
            <ac:spMk id="4" creationId="{A7AE291D-B54C-160C-95BA-125B59E5003C}"/>
          </ac:spMkLst>
        </pc:spChg>
      </pc:sldChg>
      <pc:sldChg chg="modSp mod">
        <pc:chgData name="Sebastian Ibanez" userId="43a978e8-a698-4a6a-8aa3-54e7aa0c2e84" providerId="ADAL" clId="{BE42E29E-76E9-4BA1-A4A4-2C02D71A99A6}" dt="2022-09-19T07:27:51.602" v="7" actId="27636"/>
        <pc:sldMkLst>
          <pc:docMk/>
          <pc:sldMk cId="3950575923" sldId="275"/>
        </pc:sldMkLst>
        <pc:spChg chg="mod">
          <ac:chgData name="Sebastian Ibanez" userId="43a978e8-a698-4a6a-8aa3-54e7aa0c2e84" providerId="ADAL" clId="{BE42E29E-76E9-4BA1-A4A4-2C02D71A99A6}" dt="2022-09-19T07:27:51.602" v="7" actId="27636"/>
          <ac:spMkLst>
            <pc:docMk/>
            <pc:sldMk cId="3950575923" sldId="275"/>
            <ac:spMk id="3" creationId="{5272D3A6-EAF2-4D3D-9F1B-D5E493C2DDF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188" v="9" actId="27636"/>
        <pc:sldMkLst>
          <pc:docMk/>
          <pc:sldMk cId="2258225488" sldId="290"/>
        </pc:sldMkLst>
        <pc:spChg chg="mod">
          <ac:chgData name="Sebastian Ibanez" userId="43a978e8-a698-4a6a-8aa3-54e7aa0c2e84" providerId="ADAL" clId="{BE42E29E-76E9-4BA1-A4A4-2C02D71A99A6}" dt="2022-09-19T07:27:52.188" v="9" actId="27636"/>
          <ac:spMkLst>
            <pc:docMk/>
            <pc:sldMk cId="2258225488" sldId="290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277" v="10" actId="27636"/>
        <pc:sldMkLst>
          <pc:docMk/>
          <pc:sldMk cId="3080210579" sldId="291"/>
        </pc:sldMkLst>
        <pc:spChg chg="mod">
          <ac:chgData name="Sebastian Ibanez" userId="43a978e8-a698-4a6a-8aa3-54e7aa0c2e84" providerId="ADAL" clId="{BE42E29E-76E9-4BA1-A4A4-2C02D71A99A6}" dt="2022-09-19T07:27:52.277" v="10" actId="27636"/>
          <ac:spMkLst>
            <pc:docMk/>
            <pc:sldMk cId="3080210579" sldId="291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357" v="11" actId="27636"/>
        <pc:sldMkLst>
          <pc:docMk/>
          <pc:sldMk cId="347211716" sldId="292"/>
        </pc:sldMkLst>
        <pc:spChg chg="mod">
          <ac:chgData name="Sebastian Ibanez" userId="43a978e8-a698-4a6a-8aa3-54e7aa0c2e84" providerId="ADAL" clId="{BE42E29E-76E9-4BA1-A4A4-2C02D71A99A6}" dt="2022-09-19T07:27:52.357" v="11" actId="27636"/>
          <ac:spMkLst>
            <pc:docMk/>
            <pc:sldMk cId="347211716" sldId="292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478" v="12" actId="27636"/>
        <pc:sldMkLst>
          <pc:docMk/>
          <pc:sldMk cId="948815879" sldId="298"/>
        </pc:sldMkLst>
        <pc:spChg chg="mod">
          <ac:chgData name="Sebastian Ibanez" userId="43a978e8-a698-4a6a-8aa3-54e7aa0c2e84" providerId="ADAL" clId="{BE42E29E-76E9-4BA1-A4A4-2C02D71A99A6}" dt="2022-09-19T07:27:52.478" v="12" actId="27636"/>
          <ac:spMkLst>
            <pc:docMk/>
            <pc:sldMk cId="948815879" sldId="298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590" v="13" actId="27636"/>
        <pc:sldMkLst>
          <pc:docMk/>
          <pc:sldMk cId="1570375209" sldId="311"/>
        </pc:sldMkLst>
        <pc:spChg chg="mod">
          <ac:chgData name="Sebastian Ibanez" userId="43a978e8-a698-4a6a-8aa3-54e7aa0c2e84" providerId="ADAL" clId="{BE42E29E-76E9-4BA1-A4A4-2C02D71A99A6}" dt="2022-09-19T07:27:52.590" v="13" actId="27636"/>
          <ac:spMkLst>
            <pc:docMk/>
            <pc:sldMk cId="1570375209" sldId="311"/>
            <ac:spMk id="3" creationId="{57A4ACFB-057F-5CB9-86EC-9340B0783602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085" v="8" actId="27636"/>
        <pc:sldMkLst>
          <pc:docMk/>
          <pc:sldMk cId="2919769244" sldId="328"/>
        </pc:sldMkLst>
        <pc:spChg chg="mod">
          <ac:chgData name="Sebastian Ibanez" userId="43a978e8-a698-4a6a-8aa3-54e7aa0c2e84" providerId="ADAL" clId="{BE42E29E-76E9-4BA1-A4A4-2C02D71A99A6}" dt="2022-09-19T07:27:52.085" v="8" actId="27636"/>
          <ac:spMkLst>
            <pc:docMk/>
            <pc:sldMk cId="2919769244" sldId="328"/>
            <ac:spMk id="3" creationId="{470FC5F7-F2B4-C7CA-C892-22ED87BE27BB}"/>
          </ac:spMkLst>
        </pc:spChg>
      </pc:sldChg>
      <pc:sldChg chg="add del">
        <pc:chgData name="Sebastian Ibanez" userId="43a978e8-a698-4a6a-8aa3-54e7aa0c2e84" providerId="ADAL" clId="{BE42E29E-76E9-4BA1-A4A4-2C02D71A99A6}" dt="2022-09-19T07:28:42.938" v="16" actId="47"/>
        <pc:sldMkLst>
          <pc:docMk/>
          <pc:sldMk cId="2908027249" sldId="331"/>
        </pc:sldMkLst>
      </pc:sldChg>
    </pc:docChg>
  </pc:docChgLst>
  <pc:docChgLst>
    <pc:chgData name="Sebastian Ibanez" userId="43a978e8-a698-4a6a-8aa3-54e7aa0c2e84" providerId="ADAL" clId="{9E62D92C-26F6-47A3-A324-8ECC520760E8}"/>
    <pc:docChg chg="undo redo custSel addSld delSld modSld sldOrd">
      <pc:chgData name="Sebastian Ibanez" userId="43a978e8-a698-4a6a-8aa3-54e7aa0c2e84" providerId="ADAL" clId="{9E62D92C-26F6-47A3-A324-8ECC520760E8}" dt="2022-09-14T07:36:49.002" v="14283" actId="20577"/>
      <pc:docMkLst>
        <pc:docMk/>
      </pc:docMkLst>
      <pc:sldChg chg="modSp mod">
        <pc:chgData name="Sebastian Ibanez" userId="43a978e8-a698-4a6a-8aa3-54e7aa0c2e84" providerId="ADAL" clId="{9E62D92C-26F6-47A3-A324-8ECC520760E8}" dt="2022-09-14T00:25:12.154" v="11426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9E62D92C-26F6-47A3-A324-8ECC520760E8}" dt="2022-09-14T00:25:12.154" v="11426" actId="20577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Ibanez" userId="43a978e8-a698-4a6a-8aa3-54e7aa0c2e84" providerId="ADAL" clId="{9E62D92C-26F6-47A3-A324-8ECC520760E8}" dt="2022-09-14T00:24:53.779" v="11420" actId="20577"/>
          <ac:spMkLst>
            <pc:docMk/>
            <pc:sldMk cId="2173265347" sldId="256"/>
            <ac:spMk id="3" creationId="{8559C0E9-7509-D498-8ED1-0D4C907E5357}"/>
          </ac:spMkLst>
        </pc:spChg>
      </pc:sldChg>
      <pc:sldChg chg="modSp mod modNotesTx">
        <pc:chgData name="Sebastian Ibanez" userId="43a978e8-a698-4a6a-8aa3-54e7aa0c2e84" providerId="ADAL" clId="{9E62D92C-26F6-47A3-A324-8ECC520760E8}" dt="2022-09-13T23:59:53.324" v="11306" actId="20577"/>
        <pc:sldMkLst>
          <pc:docMk/>
          <pc:sldMk cId="852045604" sldId="258"/>
        </pc:sldMkLst>
        <pc:spChg chg="mod">
          <ac:chgData name="Sebastian Ibanez" userId="43a978e8-a698-4a6a-8aa3-54e7aa0c2e84" providerId="ADAL" clId="{9E62D92C-26F6-47A3-A324-8ECC520760E8}" dt="2022-09-12T00:28:21" v="902" actId="114"/>
          <ac:spMkLst>
            <pc:docMk/>
            <pc:sldMk cId="852045604" sldId="258"/>
            <ac:spMk id="3" creationId="{1AAD1A01-D3F3-3041-FB86-00FA71F58A78}"/>
          </ac:spMkLst>
        </pc:spChg>
      </pc:sldChg>
      <pc:sldChg chg="modSp mod">
        <pc:chgData name="Sebastian Ibanez" userId="43a978e8-a698-4a6a-8aa3-54e7aa0c2e84" providerId="ADAL" clId="{9E62D92C-26F6-47A3-A324-8ECC520760E8}" dt="2022-09-14T01:44:25.770" v="13217" actId="27636"/>
        <pc:sldMkLst>
          <pc:docMk/>
          <pc:sldMk cId="2534565801" sldId="259"/>
        </pc:sldMkLst>
        <pc:spChg chg="mod">
          <ac:chgData name="Sebastian Ibanez" userId="43a978e8-a698-4a6a-8aa3-54e7aa0c2e84" providerId="ADAL" clId="{9E62D92C-26F6-47A3-A324-8ECC520760E8}" dt="2022-09-14T01:44:25.769" v="13216" actId="27636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Ibanez" userId="43a978e8-a698-4a6a-8aa3-54e7aa0c2e84" providerId="ADAL" clId="{9E62D92C-26F6-47A3-A324-8ECC520760E8}" dt="2022-09-14T01:44:25.770" v="13217" actId="27636"/>
          <ac:spMkLst>
            <pc:docMk/>
            <pc:sldMk cId="2534565801" sldId="259"/>
            <ac:spMk id="4" creationId="{A7AE291D-B54C-160C-95BA-125B59E5003C}"/>
          </ac:spMkLst>
        </pc:spChg>
      </pc:sldChg>
      <pc:sldChg chg="modSp mod">
        <pc:chgData name="Sebastian Ibanez" userId="43a978e8-a698-4a6a-8aa3-54e7aa0c2e84" providerId="ADAL" clId="{9E62D92C-26F6-47A3-A324-8ECC520760E8}" dt="2022-09-12T00:06:33.015" v="26" actId="20577"/>
        <pc:sldMkLst>
          <pc:docMk/>
          <pc:sldMk cId="158237697" sldId="260"/>
        </pc:sldMkLst>
        <pc:spChg chg="mod">
          <ac:chgData name="Sebastian Ibanez" userId="43a978e8-a698-4a6a-8aa3-54e7aa0c2e84" providerId="ADAL" clId="{9E62D92C-26F6-47A3-A324-8ECC520760E8}" dt="2022-09-12T00:06:33.015" v="26" actId="20577"/>
          <ac:spMkLst>
            <pc:docMk/>
            <pc:sldMk cId="158237697" sldId="260"/>
            <ac:spMk id="2" creationId="{9B293CD4-0C77-9720-ECA6-262D27277138}"/>
          </ac:spMkLst>
        </pc:spChg>
      </pc:sldChg>
      <pc:sldChg chg="modSp mod modNotesTx">
        <pc:chgData name="Sebastian Ibanez" userId="43a978e8-a698-4a6a-8aa3-54e7aa0c2e84" providerId="ADAL" clId="{9E62D92C-26F6-47A3-A324-8ECC520760E8}" dt="2022-09-14T01:45:04.414" v="13234" actId="20577"/>
        <pc:sldMkLst>
          <pc:docMk/>
          <pc:sldMk cId="4283544047" sldId="261"/>
        </pc:sldMkLst>
        <pc:spChg chg="mod">
          <ac:chgData name="Sebastian Ibanez" userId="43a978e8-a698-4a6a-8aa3-54e7aa0c2e84" providerId="ADAL" clId="{9E62D92C-26F6-47A3-A324-8ECC520760E8}" dt="2022-09-14T01:44:49.012" v="13222"/>
          <ac:spMkLst>
            <pc:docMk/>
            <pc:sldMk cId="4283544047" sldId="261"/>
            <ac:spMk id="2" creationId="{9D8C76FB-A83C-A809-AB68-DB017B2B85C5}"/>
          </ac:spMkLst>
        </pc:spChg>
        <pc:spChg chg="mod">
          <ac:chgData name="Sebastian Ibanez" userId="43a978e8-a698-4a6a-8aa3-54e7aa0c2e84" providerId="ADAL" clId="{9E62D92C-26F6-47A3-A324-8ECC520760E8}" dt="2022-09-12T00:09:41.661" v="291" actId="20577"/>
          <ac:spMkLst>
            <pc:docMk/>
            <pc:sldMk cId="4283544047" sldId="261"/>
            <ac:spMk id="3" creationId="{57A18CBA-40A8-4958-78B4-2D3A7F8A288B}"/>
          </ac:spMkLst>
        </pc:spChg>
      </pc:sldChg>
      <pc:sldChg chg="modSp add mod">
        <pc:chgData name="Sebastian Ibanez" userId="43a978e8-a698-4a6a-8aa3-54e7aa0c2e84" providerId="ADAL" clId="{9E62D92C-26F6-47A3-A324-8ECC520760E8}" dt="2022-09-12T00:11:03.263" v="467" actId="20577"/>
        <pc:sldMkLst>
          <pc:docMk/>
          <pc:sldMk cId="1773833481" sldId="263"/>
        </pc:sldMkLst>
        <pc:spChg chg="mod">
          <ac:chgData name="Sebastian Ibanez" userId="43a978e8-a698-4a6a-8aa3-54e7aa0c2e84" providerId="ADAL" clId="{9E62D92C-26F6-47A3-A324-8ECC520760E8}" dt="2022-09-12T00:11:03.263" v="467" actId="20577"/>
          <ac:spMkLst>
            <pc:docMk/>
            <pc:sldMk cId="1773833481" sldId="263"/>
            <ac:spMk id="2" creationId="{12F63D33-0441-D99C-8EB8-8C469BCA1082}"/>
          </ac:spMkLst>
        </pc:spChg>
      </pc:sldChg>
      <pc:sldChg chg="modSp new mod">
        <pc:chgData name="Sebastian Ibanez" userId="43a978e8-a698-4a6a-8aa3-54e7aa0c2e84" providerId="ADAL" clId="{9E62D92C-26F6-47A3-A324-8ECC520760E8}" dt="2022-09-12T01:02:11.243" v="2264" actId="20577"/>
        <pc:sldMkLst>
          <pc:docMk/>
          <pc:sldMk cId="1351663900" sldId="264"/>
        </pc:sldMkLst>
        <pc:spChg chg="mod">
          <ac:chgData name="Sebastian Ibanez" userId="43a978e8-a698-4a6a-8aa3-54e7aa0c2e84" providerId="ADAL" clId="{9E62D92C-26F6-47A3-A324-8ECC520760E8}" dt="2022-09-12T00:11:34.481" v="493" actId="20577"/>
          <ac:spMkLst>
            <pc:docMk/>
            <pc:sldMk cId="1351663900" sldId="26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1:02:11.243" v="2264" actId="20577"/>
          <ac:spMkLst>
            <pc:docMk/>
            <pc:sldMk cId="1351663900" sldId="264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4T02:00:28.744" v="13814" actId="20577"/>
        <pc:sldMkLst>
          <pc:docMk/>
          <pc:sldMk cId="3043314189" sldId="265"/>
        </pc:sldMkLst>
        <pc:spChg chg="mod">
          <ac:chgData name="Sebastian Ibanez" userId="43a978e8-a698-4a6a-8aa3-54e7aa0c2e84" providerId="ADAL" clId="{9E62D92C-26F6-47A3-A324-8ECC520760E8}" dt="2022-09-12T00:16:35.118" v="581" actId="20577"/>
          <ac:spMkLst>
            <pc:docMk/>
            <pc:sldMk cId="3043314189" sldId="265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2:00:28.744" v="13814" actId="20577"/>
          <ac:spMkLst>
            <pc:docMk/>
            <pc:sldMk cId="3043314189" sldId="265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4T01:59:40.800" v="13754" actId="6549"/>
        <pc:sldMkLst>
          <pc:docMk/>
          <pc:sldMk cId="1771148849" sldId="266"/>
        </pc:sldMkLst>
        <pc:spChg chg="mod">
          <ac:chgData name="Sebastian Ibanez" userId="43a978e8-a698-4a6a-8aa3-54e7aa0c2e84" providerId="ADAL" clId="{9E62D92C-26F6-47A3-A324-8ECC520760E8}" dt="2022-09-12T00:16:30.500" v="580" actId="20577"/>
          <ac:spMkLst>
            <pc:docMk/>
            <pc:sldMk cId="1771148849" sldId="266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59:40.800" v="13754" actId="6549"/>
          <ac:spMkLst>
            <pc:docMk/>
            <pc:sldMk cId="1771148849" sldId="266"/>
            <ac:spMk id="3" creationId="{5272D3A6-EAF2-4D3D-9F1B-D5E493C2DDF9}"/>
          </ac:spMkLst>
        </pc:spChg>
      </pc:sldChg>
      <pc:sldChg chg="modSp new mod">
        <pc:chgData name="Sebastian Ibanez" userId="43a978e8-a698-4a6a-8aa3-54e7aa0c2e84" providerId="ADAL" clId="{9E62D92C-26F6-47A3-A324-8ECC520760E8}" dt="2022-09-12T00:22:23.843" v="679" actId="20577"/>
        <pc:sldMkLst>
          <pc:docMk/>
          <pc:sldMk cId="3202903679" sldId="267"/>
        </pc:sldMkLst>
        <pc:spChg chg="mod">
          <ac:chgData name="Sebastian Ibanez" userId="43a978e8-a698-4a6a-8aa3-54e7aa0c2e84" providerId="ADAL" clId="{9E62D92C-26F6-47A3-A324-8ECC520760E8}" dt="2022-09-12T00:22:23.843" v="679" actId="20577"/>
          <ac:spMkLst>
            <pc:docMk/>
            <pc:sldMk cId="3202903679" sldId="267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2T00:22:33.685" v="703" actId="20577"/>
        <pc:sldMkLst>
          <pc:docMk/>
          <pc:sldMk cId="3938210581" sldId="268"/>
        </pc:sldMkLst>
        <pc:spChg chg="mod">
          <ac:chgData name="Sebastian Ibanez" userId="43a978e8-a698-4a6a-8aa3-54e7aa0c2e84" providerId="ADAL" clId="{9E62D92C-26F6-47A3-A324-8ECC520760E8}" dt="2022-09-12T00:22:33.685" v="703" actId="20577"/>
          <ac:spMkLst>
            <pc:docMk/>
            <pc:sldMk cId="3938210581" sldId="268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2T00:22:48.057" v="722" actId="20577"/>
        <pc:sldMkLst>
          <pc:docMk/>
          <pc:sldMk cId="986669525" sldId="269"/>
        </pc:sldMkLst>
        <pc:spChg chg="mod">
          <ac:chgData name="Sebastian Ibanez" userId="43a978e8-a698-4a6a-8aa3-54e7aa0c2e84" providerId="ADAL" clId="{9E62D92C-26F6-47A3-A324-8ECC520760E8}" dt="2022-09-12T00:22:48.057" v="722" actId="20577"/>
          <ac:spMkLst>
            <pc:docMk/>
            <pc:sldMk cId="986669525" sldId="269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3T23:56:30.342" v="11179" actId="20577"/>
        <pc:sldMkLst>
          <pc:docMk/>
          <pc:sldMk cId="1810808894" sldId="270"/>
        </pc:sldMkLst>
        <pc:spChg chg="mod">
          <ac:chgData name="Sebastian Ibanez" userId="43a978e8-a698-4a6a-8aa3-54e7aa0c2e84" providerId="ADAL" clId="{9E62D92C-26F6-47A3-A324-8ECC520760E8}" dt="2022-09-13T23:56:30.342" v="11179" actId="20577"/>
          <ac:spMkLst>
            <pc:docMk/>
            <pc:sldMk cId="1810808894" sldId="270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3T23:56:35.994" v="11180" actId="20577"/>
        <pc:sldMkLst>
          <pc:docMk/>
          <pc:sldMk cId="3706666278" sldId="271"/>
        </pc:sldMkLst>
        <pc:spChg chg="mod">
          <ac:chgData name="Sebastian Ibanez" userId="43a978e8-a698-4a6a-8aa3-54e7aa0c2e84" providerId="ADAL" clId="{9E62D92C-26F6-47A3-A324-8ECC520760E8}" dt="2022-09-13T23:56:35.994" v="11180" actId="20577"/>
          <ac:spMkLst>
            <pc:docMk/>
            <pc:sldMk cId="3706666278" sldId="271"/>
            <ac:spMk id="2" creationId="{2D87E7A9-D31C-E124-128E-10E46AE49A0C}"/>
          </ac:spMkLst>
        </pc:spChg>
      </pc:sldChg>
      <pc:sldChg chg="modSp add del mod">
        <pc:chgData name="Sebastian Ibanez" userId="43a978e8-a698-4a6a-8aa3-54e7aa0c2e84" providerId="ADAL" clId="{9E62D92C-26F6-47A3-A324-8ECC520760E8}" dt="2022-09-13T23:54:19.096" v="11173" actId="47"/>
        <pc:sldMkLst>
          <pc:docMk/>
          <pc:sldMk cId="1111223218" sldId="272"/>
        </pc:sldMkLst>
        <pc:spChg chg="mod">
          <ac:chgData name="Sebastian Ibanez" userId="43a978e8-a698-4a6a-8aa3-54e7aa0c2e84" providerId="ADAL" clId="{9E62D92C-26F6-47A3-A324-8ECC520760E8}" dt="2022-09-12T00:23:45.999" v="851" actId="20577"/>
          <ac:spMkLst>
            <pc:docMk/>
            <pc:sldMk cId="1111223218" sldId="272"/>
            <ac:spMk id="2" creationId="{12F63D33-0441-D99C-8EB8-8C469BCA1082}"/>
          </ac:spMkLst>
        </pc:spChg>
      </pc:sldChg>
      <pc:sldChg chg="modSp add mod ord">
        <pc:chgData name="Sebastian Ibanez" userId="43a978e8-a698-4a6a-8aa3-54e7aa0c2e84" providerId="ADAL" clId="{9E62D92C-26F6-47A3-A324-8ECC520760E8}" dt="2022-09-12T00:25:31.641" v="870"/>
        <pc:sldMkLst>
          <pc:docMk/>
          <pc:sldMk cId="3005587412" sldId="273"/>
        </pc:sldMkLst>
        <pc:spChg chg="mod">
          <ac:chgData name="Sebastian Ibanez" userId="43a978e8-a698-4a6a-8aa3-54e7aa0c2e84" providerId="ADAL" clId="{9E62D92C-26F6-47A3-A324-8ECC520760E8}" dt="2022-09-12T00:23:54.663" v="868" actId="20577"/>
          <ac:spMkLst>
            <pc:docMk/>
            <pc:sldMk cId="3005587412" sldId="273"/>
            <ac:spMk id="2" creationId="{12F63D33-0441-D99C-8EB8-8C469BCA1082}"/>
          </ac:spMkLst>
        </pc:spChg>
      </pc:sldChg>
      <pc:sldChg chg="modSp add mod">
        <pc:chgData name="Sebastian Ibanez" userId="43a978e8-a698-4a6a-8aa3-54e7aa0c2e84" providerId="ADAL" clId="{9E62D92C-26F6-47A3-A324-8ECC520760E8}" dt="2022-09-12T00:54:48.956" v="1790" actId="6549"/>
        <pc:sldMkLst>
          <pc:docMk/>
          <pc:sldMk cId="2130639783" sldId="274"/>
        </pc:sldMkLst>
        <pc:spChg chg="mod">
          <ac:chgData name="Sebastian Ibanez" userId="43a978e8-a698-4a6a-8aa3-54e7aa0c2e84" providerId="ADAL" clId="{9E62D92C-26F6-47A3-A324-8ECC520760E8}" dt="2022-09-12T00:25:51.688" v="887" actId="20577"/>
          <ac:spMkLst>
            <pc:docMk/>
            <pc:sldMk cId="2130639783" sldId="27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0:54:48.956" v="1790" actId="6549"/>
          <ac:spMkLst>
            <pc:docMk/>
            <pc:sldMk cId="2130639783" sldId="274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4:12:11.484" v="5288" actId="20577"/>
        <pc:sldMkLst>
          <pc:docMk/>
          <pc:sldMk cId="3950575923" sldId="275"/>
        </pc:sldMkLst>
        <pc:spChg chg="mod">
          <ac:chgData name="Sebastian Ibanez" userId="43a978e8-a698-4a6a-8aa3-54e7aa0c2e84" providerId="ADAL" clId="{9E62D92C-26F6-47A3-A324-8ECC520760E8}" dt="2022-09-12T00:59:02.031" v="2133" actId="20577"/>
          <ac:spMkLst>
            <pc:docMk/>
            <pc:sldMk cId="3950575923" sldId="275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1:01:25.751" v="2212" actId="21"/>
        <pc:sldMkLst>
          <pc:docMk/>
          <pc:sldMk cId="3301492656" sldId="276"/>
        </pc:sldMkLst>
        <pc:spChg chg="mod">
          <ac:chgData name="Sebastian Ibanez" userId="43a978e8-a698-4a6a-8aa3-54e7aa0c2e84" providerId="ADAL" clId="{9E62D92C-26F6-47A3-A324-8ECC520760E8}" dt="2022-09-12T01:01:25.751" v="2212" actId="21"/>
          <ac:spMkLst>
            <pc:docMk/>
            <pc:sldMk cId="3301492656" sldId="276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1:28:13.497" v="2931" actId="20577"/>
        <pc:sldMkLst>
          <pc:docMk/>
          <pc:sldMk cId="669197250" sldId="277"/>
        </pc:sldMkLst>
        <pc:spChg chg="mod">
          <ac:chgData name="Sebastian Ibanez" userId="43a978e8-a698-4a6a-8aa3-54e7aa0c2e84" providerId="ADAL" clId="{9E62D92C-26F6-47A3-A324-8ECC520760E8}" dt="2022-09-12T01:28:13.497" v="2931" actId="20577"/>
          <ac:spMkLst>
            <pc:docMk/>
            <pc:sldMk cId="669197250" sldId="277"/>
            <ac:spMk id="3" creationId="{5272D3A6-EAF2-4D3D-9F1B-D5E493C2DDF9}"/>
          </ac:spMkLst>
        </pc:spChg>
      </pc:sldChg>
      <pc:sldChg chg="add del">
        <pc:chgData name="Sebastian Ibanez" userId="43a978e8-a698-4a6a-8aa3-54e7aa0c2e84" providerId="ADAL" clId="{9E62D92C-26F6-47A3-A324-8ECC520760E8}" dt="2022-09-12T01:25:12.037" v="2702"/>
        <pc:sldMkLst>
          <pc:docMk/>
          <pc:sldMk cId="2357434067" sldId="278"/>
        </pc:sldMkLst>
      </pc:sldChg>
      <pc:sldChg chg="modSp add mod modNotesTx">
        <pc:chgData name="Sebastian Ibanez" userId="43a978e8-a698-4a6a-8aa3-54e7aa0c2e84" providerId="ADAL" clId="{9E62D92C-26F6-47A3-A324-8ECC520760E8}" dt="2022-09-14T01:47:52.478" v="13349" actId="20577"/>
        <pc:sldMkLst>
          <pc:docMk/>
          <pc:sldMk cId="2946520165" sldId="278"/>
        </pc:sldMkLst>
        <pc:spChg chg="mod">
          <ac:chgData name="Sebastian Ibanez" userId="43a978e8-a698-4a6a-8aa3-54e7aa0c2e84" providerId="ADAL" clId="{9E62D92C-26F6-47A3-A324-8ECC520760E8}" dt="2022-09-12T01:37:54.543" v="3222"/>
          <ac:spMkLst>
            <pc:docMk/>
            <pc:sldMk cId="2946520165" sldId="278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1:39:39.740" v="3286" actId="20577"/>
          <ac:spMkLst>
            <pc:docMk/>
            <pc:sldMk cId="2946520165" sldId="278"/>
            <ac:spMk id="3" creationId="{5272D3A6-EAF2-4D3D-9F1B-D5E493C2DDF9}"/>
          </ac:spMkLst>
        </pc:spChg>
      </pc:sldChg>
      <pc:sldChg chg="addSp modSp new mod">
        <pc:chgData name="Sebastian Ibanez" userId="43a978e8-a698-4a6a-8aa3-54e7aa0c2e84" providerId="ADAL" clId="{9E62D92C-26F6-47A3-A324-8ECC520760E8}" dt="2022-09-14T02:17:28.649" v="13990" actId="20577"/>
        <pc:sldMkLst>
          <pc:docMk/>
          <pc:sldMk cId="451183752" sldId="279"/>
        </pc:sldMkLst>
        <pc:spChg chg="mod">
          <ac:chgData name="Sebastian Ibanez" userId="43a978e8-a698-4a6a-8aa3-54e7aa0c2e84" providerId="ADAL" clId="{9E62D92C-26F6-47A3-A324-8ECC520760E8}" dt="2022-09-12T01:57:46.483" v="3759" actId="20577"/>
          <ac:spMkLst>
            <pc:docMk/>
            <pc:sldMk cId="451183752" sldId="279"/>
            <ac:spMk id="2" creationId="{BB2E27C4-E22E-3ADB-1978-E96DEDBB8BC6}"/>
          </ac:spMkLst>
        </pc:spChg>
        <pc:spChg chg="mod">
          <ac:chgData name="Sebastian Ibanez" userId="43a978e8-a698-4a6a-8aa3-54e7aa0c2e84" providerId="ADAL" clId="{9E62D92C-26F6-47A3-A324-8ECC520760E8}" dt="2022-09-14T02:17:28.649" v="13990" actId="20577"/>
          <ac:spMkLst>
            <pc:docMk/>
            <pc:sldMk cId="451183752" sldId="279"/>
            <ac:spMk id="3" creationId="{135A2EA6-9677-F58C-5647-5A60E823DC67}"/>
          </ac:spMkLst>
        </pc:spChg>
        <pc:graphicFrameChg chg="add mod modGraphic">
          <ac:chgData name="Sebastian Ibanez" userId="43a978e8-a698-4a6a-8aa3-54e7aa0c2e84" providerId="ADAL" clId="{9E62D92C-26F6-47A3-A324-8ECC520760E8}" dt="2022-09-12T02:04:13.339" v="4344" actId="20577"/>
          <ac:graphicFrameMkLst>
            <pc:docMk/>
            <pc:sldMk cId="451183752" sldId="279"/>
            <ac:graphicFrameMk id="4" creationId="{AE426629-A815-3A34-9E1F-5900BAD70790}"/>
          </ac:graphicFrameMkLst>
        </pc:graphicFrameChg>
      </pc:sldChg>
      <pc:sldChg chg="modSp new mod">
        <pc:chgData name="Sebastian Ibanez" userId="43a978e8-a698-4a6a-8aa3-54e7aa0c2e84" providerId="ADAL" clId="{9E62D92C-26F6-47A3-A324-8ECC520760E8}" dt="2022-09-12T01:59:03.323" v="4002" actId="20577"/>
        <pc:sldMkLst>
          <pc:docMk/>
          <pc:sldMk cId="1739805224" sldId="280"/>
        </pc:sldMkLst>
        <pc:spChg chg="mod">
          <ac:chgData name="Sebastian Ibanez" userId="43a978e8-a698-4a6a-8aa3-54e7aa0c2e84" providerId="ADAL" clId="{9E62D92C-26F6-47A3-A324-8ECC520760E8}" dt="2022-09-12T01:57:36.155" v="3730" actId="20577"/>
          <ac:spMkLst>
            <pc:docMk/>
            <pc:sldMk cId="1739805224" sldId="280"/>
            <ac:spMk id="2" creationId="{C12C827F-3FEF-75D3-AB60-945E0D6FF32A}"/>
          </ac:spMkLst>
        </pc:spChg>
        <pc:spChg chg="mod">
          <ac:chgData name="Sebastian Ibanez" userId="43a978e8-a698-4a6a-8aa3-54e7aa0c2e84" providerId="ADAL" clId="{9E62D92C-26F6-47A3-A324-8ECC520760E8}" dt="2022-09-12T01:59:03.323" v="4002" actId="20577"/>
          <ac:spMkLst>
            <pc:docMk/>
            <pc:sldMk cId="1739805224" sldId="280"/>
            <ac:spMk id="3" creationId="{C5A6B341-4533-F60C-59A3-EAC6567FCB49}"/>
          </ac:spMkLst>
        </pc:spChg>
      </pc:sldChg>
      <pc:sldChg chg="addSp delSp modSp add mod">
        <pc:chgData name="Sebastian Ibanez" userId="43a978e8-a698-4a6a-8aa3-54e7aa0c2e84" providerId="ADAL" clId="{9E62D92C-26F6-47A3-A324-8ECC520760E8}" dt="2022-09-12T02:14:07.123" v="4539" actId="1076"/>
        <pc:sldMkLst>
          <pc:docMk/>
          <pc:sldMk cId="3458073625" sldId="281"/>
        </pc:sldMkLst>
        <pc:spChg chg="mod">
          <ac:chgData name="Sebastian Ibanez" userId="43a978e8-a698-4a6a-8aa3-54e7aa0c2e84" providerId="ADAL" clId="{9E62D92C-26F6-47A3-A324-8ECC520760E8}" dt="2022-09-12T02:04:51.018" v="4376" actId="242"/>
          <ac:spMkLst>
            <pc:docMk/>
            <pc:sldMk cId="3458073625" sldId="281"/>
            <ac:spMk id="3" creationId="{C5A6B341-4533-F60C-59A3-EAC6567FCB49}"/>
          </ac:spMkLst>
        </pc:spChg>
        <pc:spChg chg="add del">
          <ac:chgData name="Sebastian Ibanez" userId="43a978e8-a698-4a6a-8aa3-54e7aa0c2e84" providerId="ADAL" clId="{9E62D92C-26F6-47A3-A324-8ECC520760E8}" dt="2022-09-12T02:09:54.787" v="4450" actId="11529"/>
          <ac:spMkLst>
            <pc:docMk/>
            <pc:sldMk cId="3458073625" sldId="281"/>
            <ac:spMk id="23" creationId="{6AFC8571-1E31-AB2D-3574-D952A4734F8F}"/>
          </ac:spMkLst>
        </pc:spChg>
        <pc:spChg chg="add del mod">
          <ac:chgData name="Sebastian Ibanez" userId="43a978e8-a698-4a6a-8aa3-54e7aa0c2e84" providerId="ADAL" clId="{9E62D92C-26F6-47A3-A324-8ECC520760E8}" dt="2022-09-12T02:12:09.527" v="4509" actId="478"/>
          <ac:spMkLst>
            <pc:docMk/>
            <pc:sldMk cId="3458073625" sldId="281"/>
            <ac:spMk id="24" creationId="{0801B61F-6535-BD07-9906-D90A8E8BF3FA}"/>
          </ac:spMkLst>
        </pc:spChg>
        <pc:spChg chg="add del mod">
          <ac:chgData name="Sebastian Ibanez" userId="43a978e8-a698-4a6a-8aa3-54e7aa0c2e84" providerId="ADAL" clId="{9E62D92C-26F6-47A3-A324-8ECC520760E8}" dt="2022-09-12T02:12:09.856" v="4510" actId="478"/>
          <ac:spMkLst>
            <pc:docMk/>
            <pc:sldMk cId="3458073625" sldId="281"/>
            <ac:spMk id="26" creationId="{DD45E527-FB85-8EE4-F2E5-EC360DECEF4D}"/>
          </ac:spMkLst>
        </pc:spChg>
        <pc:spChg chg="add del mod">
          <ac:chgData name="Sebastian Ibanez" userId="43a978e8-a698-4a6a-8aa3-54e7aa0c2e84" providerId="ADAL" clId="{9E62D92C-26F6-47A3-A324-8ECC520760E8}" dt="2022-09-12T02:12:02.452" v="4497" actId="22"/>
          <ac:spMkLst>
            <pc:docMk/>
            <pc:sldMk cId="3458073625" sldId="281"/>
            <ac:spMk id="28" creationId="{A3A28F70-A050-8D7C-998B-1740706D577E}"/>
          </ac:spMkLst>
        </pc:spChg>
        <pc:spChg chg="add mod">
          <ac:chgData name="Sebastian Ibanez" userId="43a978e8-a698-4a6a-8aa3-54e7aa0c2e84" providerId="ADAL" clId="{9E62D92C-26F6-47A3-A324-8ECC520760E8}" dt="2022-09-12T02:14:07.123" v="4539" actId="1076"/>
          <ac:spMkLst>
            <pc:docMk/>
            <pc:sldMk cId="3458073625" sldId="281"/>
            <ac:spMk id="30" creationId="{35212145-0FA0-B93E-4B03-BBBF20B558F6}"/>
          </ac:spMkLst>
        </pc:spChg>
        <pc:spChg chg="add mod">
          <ac:chgData name="Sebastian Ibanez" userId="43a978e8-a698-4a6a-8aa3-54e7aa0c2e84" providerId="ADAL" clId="{9E62D92C-26F6-47A3-A324-8ECC520760E8}" dt="2022-09-12T02:14:07.123" v="4539" actId="1076"/>
          <ac:spMkLst>
            <pc:docMk/>
            <pc:sldMk cId="3458073625" sldId="281"/>
            <ac:spMk id="32" creationId="{ED31CE9D-C2C8-A450-2AA7-0E41F84EB506}"/>
          </ac:spMkLst>
        </pc:spChg>
        <pc:graphicFrameChg chg="add del mod">
          <ac:chgData name="Sebastian Ibanez" userId="43a978e8-a698-4a6a-8aa3-54e7aa0c2e84" providerId="ADAL" clId="{9E62D92C-26F6-47A3-A324-8ECC520760E8}" dt="2022-09-12T02:03:33.119" v="4326" actId="478"/>
          <ac:graphicFrameMkLst>
            <pc:docMk/>
            <pc:sldMk cId="3458073625" sldId="281"/>
            <ac:graphicFrameMk id="5" creationId="{10E14EF5-5CDE-C4A0-B017-EEAE6F90A666}"/>
          </ac:graphicFrameMkLst>
        </pc:graphicFrameChg>
        <pc:graphicFrameChg chg="add mod modGraphic">
          <ac:chgData name="Sebastian Ibanez" userId="43a978e8-a698-4a6a-8aa3-54e7aa0c2e84" providerId="ADAL" clId="{9E62D92C-26F6-47A3-A324-8ECC520760E8}" dt="2022-09-12T02:14:07.123" v="4539" actId="1076"/>
          <ac:graphicFrameMkLst>
            <pc:docMk/>
            <pc:sldMk cId="3458073625" sldId="281"/>
            <ac:graphicFrameMk id="7" creationId="{ED29F434-45B4-F957-B675-AE5E02C9D992}"/>
          </ac:graphicFrameMkLst>
        </pc:graphicFrameChg>
        <pc:graphicFrameChg chg="add mod modGraphic">
          <ac:chgData name="Sebastian Ibanez" userId="43a978e8-a698-4a6a-8aa3-54e7aa0c2e84" providerId="ADAL" clId="{9E62D92C-26F6-47A3-A324-8ECC520760E8}" dt="2022-09-12T02:14:07.123" v="4539" actId="1076"/>
          <ac:graphicFrameMkLst>
            <pc:docMk/>
            <pc:sldMk cId="3458073625" sldId="281"/>
            <ac:graphicFrameMk id="9" creationId="{B4B8FA03-21A0-228E-3C72-0714FEF62F6D}"/>
          </ac:graphicFrameMkLst>
        </pc:graphicFrameChg>
        <pc:inkChg chg="add del">
          <ac:chgData name="Sebastian Ibanez" userId="43a978e8-a698-4a6a-8aa3-54e7aa0c2e84" providerId="ADAL" clId="{9E62D92C-26F6-47A3-A324-8ECC520760E8}" dt="2022-09-12T02:07:39.711" v="4426" actId="9405"/>
          <ac:inkMkLst>
            <pc:docMk/>
            <pc:sldMk cId="3458073625" sldId="281"/>
            <ac:inkMk id="10" creationId="{9743B86C-5C35-5B94-F23F-9C77789C08FC}"/>
          </ac:inkMkLst>
        </pc:inkChg>
        <pc:cxnChg chg="add del mod">
          <ac:chgData name="Sebastian Ibanez" userId="43a978e8-a698-4a6a-8aa3-54e7aa0c2e84" providerId="ADAL" clId="{9E62D92C-26F6-47A3-A324-8ECC520760E8}" dt="2022-09-12T02:10:13.466" v="4454" actId="478"/>
          <ac:cxnSpMkLst>
            <pc:docMk/>
            <pc:sldMk cId="3458073625" sldId="281"/>
            <ac:cxnSpMk id="12" creationId="{39171828-B6E9-0654-3EAE-99682871FDA6}"/>
          </ac:cxnSpMkLst>
        </pc:cxnChg>
        <pc:cxnChg chg="add del mod">
          <ac:chgData name="Sebastian Ibanez" userId="43a978e8-a698-4a6a-8aa3-54e7aa0c2e84" providerId="ADAL" clId="{9E62D92C-26F6-47A3-A324-8ECC520760E8}" dt="2022-09-12T02:10:14.203" v="4455" actId="478"/>
          <ac:cxnSpMkLst>
            <pc:docMk/>
            <pc:sldMk cId="3458073625" sldId="281"/>
            <ac:cxnSpMk id="16" creationId="{52B01935-9F17-9EE4-9FA6-0CC3B47E8120}"/>
          </ac:cxnSpMkLst>
        </pc:cxnChg>
        <pc:cxnChg chg="add del mod">
          <ac:chgData name="Sebastian Ibanez" userId="43a978e8-a698-4a6a-8aa3-54e7aa0c2e84" providerId="ADAL" clId="{9E62D92C-26F6-47A3-A324-8ECC520760E8}" dt="2022-09-12T02:10:14.862" v="4456" actId="478"/>
          <ac:cxnSpMkLst>
            <pc:docMk/>
            <pc:sldMk cId="3458073625" sldId="281"/>
            <ac:cxnSpMk id="18" creationId="{12F832F9-68CB-BFF3-DB1A-FB940287A829}"/>
          </ac:cxnSpMkLst>
        </pc:cxnChg>
        <pc:cxnChg chg="add del mod">
          <ac:chgData name="Sebastian Ibanez" userId="43a978e8-a698-4a6a-8aa3-54e7aa0c2e84" providerId="ADAL" clId="{9E62D92C-26F6-47A3-A324-8ECC520760E8}" dt="2022-09-12T02:10:15.349" v="4457" actId="478"/>
          <ac:cxnSpMkLst>
            <pc:docMk/>
            <pc:sldMk cId="3458073625" sldId="281"/>
            <ac:cxnSpMk id="20" creationId="{DDC64826-C735-7E8A-4E3A-EA0E91F843D8}"/>
          </ac:cxnSpMkLst>
        </pc:cxnChg>
        <pc:cxnChg chg="add del mod">
          <ac:chgData name="Sebastian Ibanez" userId="43a978e8-a698-4a6a-8aa3-54e7aa0c2e84" providerId="ADAL" clId="{9E62D92C-26F6-47A3-A324-8ECC520760E8}" dt="2022-09-12T02:13:40.714" v="4531" actId="478"/>
          <ac:cxnSpMkLst>
            <pc:docMk/>
            <pc:sldMk cId="3458073625" sldId="281"/>
            <ac:cxnSpMk id="34" creationId="{9083DA67-0078-7236-857D-99226C1C7A01}"/>
          </ac:cxnSpMkLst>
        </pc:cxnChg>
      </pc:sldChg>
      <pc:sldChg chg="modSp add ord">
        <pc:chgData name="Sebastian Ibanez" userId="43a978e8-a698-4a6a-8aa3-54e7aa0c2e84" providerId="ADAL" clId="{9E62D92C-26F6-47A3-A324-8ECC520760E8}" dt="2022-09-12T02:06:33.858" v="4411"/>
        <pc:sldMkLst>
          <pc:docMk/>
          <pc:sldMk cId="3819828713" sldId="282"/>
        </pc:sldMkLst>
        <pc:spChg chg="mod">
          <ac:chgData name="Sebastian Ibanez" userId="43a978e8-a698-4a6a-8aa3-54e7aa0c2e84" providerId="ADAL" clId="{9E62D92C-26F6-47A3-A324-8ECC520760E8}" dt="2022-09-12T02:06:10.176" v="4409" actId="6549"/>
          <ac:spMkLst>
            <pc:docMk/>
            <pc:sldMk cId="3819828713" sldId="282"/>
            <ac:spMk id="3" creationId="{C5A6B341-4533-F60C-59A3-EAC6567FCB49}"/>
          </ac:spMkLst>
        </pc:spChg>
      </pc:sldChg>
      <pc:sldChg chg="addSp delSp modSp add mod modShow">
        <pc:chgData name="Sebastian Ibanez" userId="43a978e8-a698-4a6a-8aa3-54e7aa0c2e84" providerId="ADAL" clId="{9E62D92C-26F6-47A3-A324-8ECC520760E8}" dt="2022-09-14T02:26:25.878" v="13991" actId="729"/>
        <pc:sldMkLst>
          <pc:docMk/>
          <pc:sldMk cId="2360300249" sldId="283"/>
        </pc:sldMkLst>
        <pc:spChg chg="mod">
          <ac:chgData name="Sebastian Ibanez" userId="43a978e8-a698-4a6a-8aa3-54e7aa0c2e84" providerId="ADAL" clId="{9E62D92C-26F6-47A3-A324-8ECC520760E8}" dt="2022-09-12T02:23:33.213" v="4681" actId="20577"/>
          <ac:spMkLst>
            <pc:docMk/>
            <pc:sldMk cId="2360300249" sldId="283"/>
            <ac:spMk id="3" creationId="{C5A6B341-4533-F60C-59A3-EAC6567FCB49}"/>
          </ac:spMkLst>
        </pc:spChg>
        <pc:spChg chg="add del">
          <ac:chgData name="Sebastian Ibanez" userId="43a978e8-a698-4a6a-8aa3-54e7aa0c2e84" providerId="ADAL" clId="{9E62D92C-26F6-47A3-A324-8ECC520760E8}" dt="2022-09-12T02:15:19.312" v="4551" actId="478"/>
          <ac:spMkLst>
            <pc:docMk/>
            <pc:sldMk cId="2360300249" sldId="283"/>
            <ac:spMk id="30" creationId="{35212145-0FA0-B93E-4B03-BBBF20B558F6}"/>
          </ac:spMkLst>
        </pc:spChg>
        <pc:spChg chg="add del">
          <ac:chgData name="Sebastian Ibanez" userId="43a978e8-a698-4a6a-8aa3-54e7aa0c2e84" providerId="ADAL" clId="{9E62D92C-26F6-47A3-A324-8ECC520760E8}" dt="2022-09-12T02:15:18.541" v="4550" actId="478"/>
          <ac:spMkLst>
            <pc:docMk/>
            <pc:sldMk cId="2360300249" sldId="283"/>
            <ac:spMk id="32" creationId="{ED31CE9D-C2C8-A450-2AA7-0E41F84EB506}"/>
          </ac:spMkLst>
        </pc:spChg>
        <pc:graphicFrameChg chg="add mod modGraphic">
          <ac:chgData name="Sebastian Ibanez" userId="43a978e8-a698-4a6a-8aa3-54e7aa0c2e84" providerId="ADAL" clId="{9E62D92C-26F6-47A3-A324-8ECC520760E8}" dt="2022-09-12T02:24:29.593" v="4695" actId="1076"/>
          <ac:graphicFrameMkLst>
            <pc:docMk/>
            <pc:sldMk cId="2360300249" sldId="283"/>
            <ac:graphicFrameMk id="5" creationId="{38183D41-7900-8401-5870-C27F4797D305}"/>
          </ac:graphicFrameMkLst>
        </pc:graphicFrameChg>
        <pc:graphicFrameChg chg="add del mod modGraphic">
          <ac:chgData name="Sebastian Ibanez" userId="43a978e8-a698-4a6a-8aa3-54e7aa0c2e84" providerId="ADAL" clId="{9E62D92C-26F6-47A3-A324-8ECC520760E8}" dt="2022-09-12T02:24:29.593" v="4695" actId="1076"/>
          <ac:graphicFrameMkLst>
            <pc:docMk/>
            <pc:sldMk cId="2360300249" sldId="283"/>
            <ac:graphicFrameMk id="7" creationId="{ED29F434-45B4-F957-B675-AE5E02C9D992}"/>
          </ac:graphicFrameMkLst>
        </pc:graphicFrameChg>
        <pc:graphicFrameChg chg="add del">
          <ac:chgData name="Sebastian Ibanez" userId="43a978e8-a698-4a6a-8aa3-54e7aa0c2e84" providerId="ADAL" clId="{9E62D92C-26F6-47A3-A324-8ECC520760E8}" dt="2022-09-12T02:15:17.508" v="4549" actId="478"/>
          <ac:graphicFrameMkLst>
            <pc:docMk/>
            <pc:sldMk cId="2360300249" sldId="283"/>
            <ac:graphicFrameMk id="9" creationId="{B4B8FA03-21A0-228E-3C72-0714FEF62F6D}"/>
          </ac:graphicFrameMkLst>
        </pc:graphicFrameChg>
        <pc:cxnChg chg="add mod">
          <ac:chgData name="Sebastian Ibanez" userId="43a978e8-a698-4a6a-8aa3-54e7aa0c2e84" providerId="ADAL" clId="{9E62D92C-26F6-47A3-A324-8ECC520760E8}" dt="2022-09-12T02:24:29.593" v="4695" actId="1076"/>
          <ac:cxnSpMkLst>
            <pc:docMk/>
            <pc:sldMk cId="2360300249" sldId="283"/>
            <ac:cxnSpMk id="8" creationId="{A48D3E41-13DA-9556-8CCE-21BF9FD521A3}"/>
          </ac:cxnSpMkLst>
        </pc:cxnChg>
      </pc:sldChg>
      <pc:sldChg chg="modSp add mod">
        <pc:chgData name="Sebastian Ibanez" userId="43a978e8-a698-4a6a-8aa3-54e7aa0c2e84" providerId="ADAL" clId="{9E62D92C-26F6-47A3-A324-8ECC520760E8}" dt="2022-09-12T02:26:38.085" v="4774" actId="20577"/>
        <pc:sldMkLst>
          <pc:docMk/>
          <pc:sldMk cId="3122144658" sldId="284"/>
        </pc:sldMkLst>
        <pc:spChg chg="mod">
          <ac:chgData name="Sebastian Ibanez" userId="43a978e8-a698-4a6a-8aa3-54e7aa0c2e84" providerId="ADAL" clId="{9E62D92C-26F6-47A3-A324-8ECC520760E8}" dt="2022-09-12T02:26:38.085" v="4774" actId="20577"/>
          <ac:spMkLst>
            <pc:docMk/>
            <pc:sldMk cId="3122144658" sldId="284"/>
            <ac:spMk id="3" creationId="{C5A6B341-4533-F60C-59A3-EAC6567FCB49}"/>
          </ac:spMkLst>
        </pc:spChg>
      </pc:sldChg>
      <pc:sldChg chg="modSp new mod modNotesTx">
        <pc:chgData name="Sebastian Ibanez" userId="43a978e8-a698-4a6a-8aa3-54e7aa0c2e84" providerId="ADAL" clId="{9E62D92C-26F6-47A3-A324-8ECC520760E8}" dt="2022-09-12T04:25:10.796" v="5348" actId="20577"/>
        <pc:sldMkLst>
          <pc:docMk/>
          <pc:sldMk cId="3682187583" sldId="285"/>
        </pc:sldMkLst>
        <pc:spChg chg="mod">
          <ac:chgData name="Sebastian Ibanez" userId="43a978e8-a698-4a6a-8aa3-54e7aa0c2e84" providerId="ADAL" clId="{9E62D92C-26F6-47A3-A324-8ECC520760E8}" dt="2022-09-12T04:07:32.646" v="4798" actId="20577"/>
          <ac:spMkLst>
            <pc:docMk/>
            <pc:sldMk cId="3682187583" sldId="285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2T04:25:10.796" v="5348" actId="20577"/>
          <ac:spMkLst>
            <pc:docMk/>
            <pc:sldMk cId="3682187583" sldId="285"/>
            <ac:spMk id="3" creationId="{470FC5F7-F2B4-C7CA-C892-22ED87BE27BB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4:28:28.181" v="5695" actId="20577"/>
        <pc:sldMkLst>
          <pc:docMk/>
          <pc:sldMk cId="2336139153" sldId="286"/>
        </pc:sldMkLst>
        <pc:spChg chg="mod">
          <ac:chgData name="Sebastian Ibanez" userId="43a978e8-a698-4a6a-8aa3-54e7aa0c2e84" providerId="ADAL" clId="{9E62D92C-26F6-47A3-A324-8ECC520760E8}" dt="2022-09-12T04:25:37.631" v="5389" actId="20577"/>
          <ac:spMkLst>
            <pc:docMk/>
            <pc:sldMk cId="2336139153" sldId="286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2T04:28:28.181" v="5695" actId="20577"/>
          <ac:spMkLst>
            <pc:docMk/>
            <pc:sldMk cId="2336139153" sldId="286"/>
            <ac:spMk id="3" creationId="{470FC5F7-F2B4-C7CA-C892-22ED87BE27BB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7:36:49.002" v="14283" actId="20577"/>
        <pc:sldMkLst>
          <pc:docMk/>
          <pc:sldMk cId="110830365" sldId="287"/>
        </pc:sldMkLst>
        <pc:spChg chg="mod">
          <ac:chgData name="Sebastian Ibanez" userId="43a978e8-a698-4a6a-8aa3-54e7aa0c2e84" providerId="ADAL" clId="{9E62D92C-26F6-47A3-A324-8ECC520760E8}" dt="2022-09-14T07:36:49.002" v="14283" actId="20577"/>
          <ac:spMkLst>
            <pc:docMk/>
            <pc:sldMk cId="110830365" sldId="287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4T02:44:49.978" v="14043" actId="20577"/>
          <ac:spMkLst>
            <pc:docMk/>
            <pc:sldMk cId="110830365" sldId="287"/>
            <ac:spMk id="3" creationId="{470FC5F7-F2B4-C7CA-C892-22ED87BE27BB}"/>
          </ac:spMkLst>
        </pc:spChg>
      </pc:sldChg>
      <pc:sldChg chg="add del">
        <pc:chgData name="Sebastian Ibanez" userId="43a978e8-a698-4a6a-8aa3-54e7aa0c2e84" providerId="ADAL" clId="{9E62D92C-26F6-47A3-A324-8ECC520760E8}" dt="2022-09-12T04:34:51.097" v="5813"/>
        <pc:sldMkLst>
          <pc:docMk/>
          <pc:sldMk cId="754553469" sldId="288"/>
        </pc:sldMkLst>
      </pc:sldChg>
      <pc:sldChg chg="modSp new mod">
        <pc:chgData name="Sebastian Ibanez" userId="43a978e8-a698-4a6a-8aa3-54e7aa0c2e84" providerId="ADAL" clId="{9E62D92C-26F6-47A3-A324-8ECC520760E8}" dt="2022-09-12T04:45:12.654" v="6343" actId="16959"/>
        <pc:sldMkLst>
          <pc:docMk/>
          <pc:sldMk cId="2507697154" sldId="288"/>
        </pc:sldMkLst>
        <pc:spChg chg="mod">
          <ac:chgData name="Sebastian Ibanez" userId="43a978e8-a698-4a6a-8aa3-54e7aa0c2e84" providerId="ADAL" clId="{9E62D92C-26F6-47A3-A324-8ECC520760E8}" dt="2022-09-12T04:39:40.001" v="5897" actId="20577"/>
          <ac:spMkLst>
            <pc:docMk/>
            <pc:sldMk cId="2507697154" sldId="288"/>
            <ac:spMk id="2" creationId="{5CA7C43C-DD9C-CB79-701D-A48120101862}"/>
          </ac:spMkLst>
        </pc:spChg>
        <pc:spChg chg="mod">
          <ac:chgData name="Sebastian Ibanez" userId="43a978e8-a698-4a6a-8aa3-54e7aa0c2e84" providerId="ADAL" clId="{9E62D92C-26F6-47A3-A324-8ECC520760E8}" dt="2022-09-12T04:45:12.654" v="6343" actId="16959"/>
          <ac:spMkLst>
            <pc:docMk/>
            <pc:sldMk cId="2507697154" sldId="288"/>
            <ac:spMk id="3" creationId="{CD4786CE-92D7-D5D0-4BE3-9CD97D824BBA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2:47:50.105" v="14250" actId="20577"/>
        <pc:sldMkLst>
          <pc:docMk/>
          <pc:sldMk cId="2752841214" sldId="289"/>
        </pc:sldMkLst>
        <pc:spChg chg="mod">
          <ac:chgData name="Sebastian Ibanez" userId="43a978e8-a698-4a6a-8aa3-54e7aa0c2e84" providerId="ADAL" clId="{9E62D92C-26F6-47A3-A324-8ECC520760E8}" dt="2022-09-12T04:42:09.811" v="6168" actId="20577"/>
          <ac:spMkLst>
            <pc:docMk/>
            <pc:sldMk cId="2752841214" sldId="289"/>
            <ac:spMk id="2" creationId="{5CA7C43C-DD9C-CB79-701D-A48120101862}"/>
          </ac:spMkLst>
        </pc:spChg>
        <pc:spChg chg="mod">
          <ac:chgData name="Sebastian Ibanez" userId="43a978e8-a698-4a6a-8aa3-54e7aa0c2e84" providerId="ADAL" clId="{9E62D92C-26F6-47A3-A324-8ECC520760E8}" dt="2022-09-12T04:45:33.020" v="6354" actId="20577"/>
          <ac:spMkLst>
            <pc:docMk/>
            <pc:sldMk cId="2752841214" sldId="289"/>
            <ac:spMk id="3" creationId="{CD4786CE-92D7-D5D0-4BE3-9CD97D824BBA}"/>
          </ac:spMkLst>
        </pc:spChg>
      </pc:sldChg>
      <pc:sldChg chg="modSp new mod modNotesTx">
        <pc:chgData name="Sebastian Ibanez" userId="43a978e8-a698-4a6a-8aa3-54e7aa0c2e84" providerId="ADAL" clId="{9E62D92C-26F6-47A3-A324-8ECC520760E8}" dt="2022-09-12T06:01:51.049" v="8712" actId="20577"/>
        <pc:sldMkLst>
          <pc:docMk/>
          <pc:sldMk cId="2258225488" sldId="290"/>
        </pc:sldMkLst>
        <pc:spChg chg="mod">
          <ac:chgData name="Sebastian Ibanez" userId="43a978e8-a698-4a6a-8aa3-54e7aa0c2e84" providerId="ADAL" clId="{9E62D92C-26F6-47A3-A324-8ECC520760E8}" dt="2022-09-12T05:24:08.838" v="7579" actId="20577"/>
          <ac:spMkLst>
            <pc:docMk/>
            <pc:sldMk cId="2258225488" sldId="290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1:51.049" v="8712" actId="20577"/>
          <ac:spMkLst>
            <pc:docMk/>
            <pc:sldMk cId="2258225488" sldId="290"/>
            <ac:spMk id="3" creationId="{98C8950B-E313-F0EE-FF90-CF1115F68B09}"/>
          </ac:spMkLst>
        </pc:spChg>
      </pc:sldChg>
      <pc:sldChg chg="modSp add del mod">
        <pc:chgData name="Sebastian Ibanez" userId="43a978e8-a698-4a6a-8aa3-54e7aa0c2e84" providerId="ADAL" clId="{9E62D92C-26F6-47A3-A324-8ECC520760E8}" dt="2022-09-12T04:47:54.661" v="6528" actId="47"/>
        <pc:sldMkLst>
          <pc:docMk/>
          <pc:sldMk cId="2956671834" sldId="291"/>
        </pc:sldMkLst>
        <pc:spChg chg="mod">
          <ac:chgData name="Sebastian Ibanez" userId="43a978e8-a698-4a6a-8aa3-54e7aa0c2e84" providerId="ADAL" clId="{9E62D92C-26F6-47A3-A324-8ECC520760E8}" dt="2022-09-12T04:47:52.838" v="6527" actId="20577"/>
          <ac:spMkLst>
            <pc:docMk/>
            <pc:sldMk cId="2956671834" sldId="291"/>
            <ac:spMk id="2" creationId="{582DF2E7-B905-B148-FCE5-930E421D4CE5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6:02:19.842" v="8715" actId="20577"/>
        <pc:sldMkLst>
          <pc:docMk/>
          <pc:sldMk cId="3080210579" sldId="291"/>
        </pc:sldMkLst>
        <pc:spChg chg="mod">
          <ac:chgData name="Sebastian Ibanez" userId="43a978e8-a698-4a6a-8aa3-54e7aa0c2e84" providerId="ADAL" clId="{9E62D92C-26F6-47A3-A324-8ECC520760E8}" dt="2022-09-12T05:24:32.582" v="7602" actId="20577"/>
          <ac:spMkLst>
            <pc:docMk/>
            <pc:sldMk cId="3080210579" sldId="291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2:19.842" v="8715" actId="20577"/>
          <ac:spMkLst>
            <pc:docMk/>
            <pc:sldMk cId="3080210579" sldId="291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08:36.713" v="8825" actId="20577"/>
        <pc:sldMkLst>
          <pc:docMk/>
          <pc:sldMk cId="347211716" sldId="292"/>
        </pc:sldMkLst>
        <pc:spChg chg="mod">
          <ac:chgData name="Sebastian Ibanez" userId="43a978e8-a698-4a6a-8aa3-54e7aa0c2e84" providerId="ADAL" clId="{9E62D92C-26F6-47A3-A324-8ECC520760E8}" dt="2022-09-12T05:12:37.648" v="6935" actId="20577"/>
          <ac:spMkLst>
            <pc:docMk/>
            <pc:sldMk cId="347211716" sldId="292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8:36.713" v="8825" actId="20577"/>
          <ac:spMkLst>
            <pc:docMk/>
            <pc:sldMk cId="347211716" sldId="292"/>
            <ac:spMk id="3" creationId="{98C8950B-E313-F0EE-FF90-CF1115F68B09}"/>
          </ac:spMkLst>
        </pc:spChg>
      </pc:sldChg>
      <pc:sldChg chg="modSp add mod ord">
        <pc:chgData name="Sebastian Ibanez" userId="43a978e8-a698-4a6a-8aa3-54e7aa0c2e84" providerId="ADAL" clId="{9E62D92C-26F6-47A3-A324-8ECC520760E8}" dt="2022-09-13T23:56:54.568" v="11181" actId="20577"/>
        <pc:sldMkLst>
          <pc:docMk/>
          <pc:sldMk cId="2623531154" sldId="293"/>
        </pc:sldMkLst>
        <pc:spChg chg="mod">
          <ac:chgData name="Sebastian Ibanez" userId="43a978e8-a698-4a6a-8aa3-54e7aa0c2e84" providerId="ADAL" clId="{9E62D92C-26F6-47A3-A324-8ECC520760E8}" dt="2022-09-12T05:55:28.858" v="8402" actId="20577"/>
          <ac:spMkLst>
            <pc:docMk/>
            <pc:sldMk cId="2623531154" sldId="293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3T23:56:54.568" v="11181" actId="20577"/>
          <ac:spMkLst>
            <pc:docMk/>
            <pc:sldMk cId="2623531154" sldId="293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1:55:47.815" v="13697" actId="20577"/>
        <pc:sldMkLst>
          <pc:docMk/>
          <pc:sldMk cId="1500819109" sldId="294"/>
        </pc:sldMkLst>
        <pc:spChg chg="mod">
          <ac:chgData name="Sebastian Ibanez" userId="43a978e8-a698-4a6a-8aa3-54e7aa0c2e84" providerId="ADAL" clId="{9E62D92C-26F6-47A3-A324-8ECC520760E8}" dt="2022-09-12T05:18:22.819" v="7206" actId="20577"/>
          <ac:spMkLst>
            <pc:docMk/>
            <pc:sldMk cId="1500819109" sldId="29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48:10.835" v="13350" actId="20577"/>
          <ac:spMkLst>
            <pc:docMk/>
            <pc:sldMk cId="1500819109" sldId="294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1:48:55.321" v="13357" actId="20577"/>
        <pc:sldMkLst>
          <pc:docMk/>
          <pc:sldMk cId="2925302018" sldId="295"/>
        </pc:sldMkLst>
        <pc:spChg chg="mod">
          <ac:chgData name="Sebastian Ibanez" userId="43a978e8-a698-4a6a-8aa3-54e7aa0c2e84" providerId="ADAL" clId="{9E62D92C-26F6-47A3-A324-8ECC520760E8}" dt="2022-09-14T01:48:55.321" v="13357" actId="20577"/>
          <ac:spMkLst>
            <pc:docMk/>
            <pc:sldMk cId="2925302018" sldId="295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48:31.351" v="13352" actId="27636"/>
          <ac:spMkLst>
            <pc:docMk/>
            <pc:sldMk cId="2925302018" sldId="295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2:14:28.850" v="13958" actId="20577"/>
        <pc:sldMkLst>
          <pc:docMk/>
          <pc:sldMk cId="3489230734" sldId="296"/>
        </pc:sldMkLst>
        <pc:spChg chg="mod">
          <ac:chgData name="Sebastian Ibanez" userId="43a978e8-a698-4a6a-8aa3-54e7aa0c2e84" providerId="ADAL" clId="{9E62D92C-26F6-47A3-A324-8ECC520760E8}" dt="2022-09-12T05:35:33.574" v="8111" actId="20577"/>
          <ac:spMkLst>
            <pc:docMk/>
            <pc:sldMk cId="3489230734" sldId="296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2:14:28.850" v="13958" actId="20577"/>
          <ac:spMkLst>
            <pc:docMk/>
            <pc:sldMk cId="3489230734" sldId="296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6:11:25.663" v="8983" actId="20577"/>
        <pc:sldMkLst>
          <pc:docMk/>
          <pc:sldMk cId="1620721375" sldId="297"/>
        </pc:sldMkLst>
        <pc:spChg chg="mod">
          <ac:chgData name="Sebastian Ibanez" userId="43a978e8-a698-4a6a-8aa3-54e7aa0c2e84" providerId="ADAL" clId="{9E62D92C-26F6-47A3-A324-8ECC520760E8}" dt="2022-09-12T05:37:24.327" v="8193" actId="20577"/>
          <ac:spMkLst>
            <pc:docMk/>
            <pc:sldMk cId="1620721375" sldId="297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1:25.663" v="8983" actId="20577"/>
          <ac:spMkLst>
            <pc:docMk/>
            <pc:sldMk cId="1620721375" sldId="297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14:51.760" v="9364" actId="20577"/>
        <pc:sldMkLst>
          <pc:docMk/>
          <pc:sldMk cId="948815879" sldId="298"/>
        </pc:sldMkLst>
        <pc:spChg chg="mod">
          <ac:chgData name="Sebastian Ibanez" userId="43a978e8-a698-4a6a-8aa3-54e7aa0c2e84" providerId="ADAL" clId="{9E62D92C-26F6-47A3-A324-8ECC520760E8}" dt="2022-09-12T05:37:36.791" v="8220" actId="20577"/>
          <ac:spMkLst>
            <pc:docMk/>
            <pc:sldMk cId="948815879" sldId="298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4:51.760" v="9364" actId="20577"/>
          <ac:spMkLst>
            <pc:docMk/>
            <pc:sldMk cId="948815879" sldId="298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7:53:41.989" v="10886" actId="20577"/>
        <pc:sldMkLst>
          <pc:docMk/>
          <pc:sldMk cId="2834727568" sldId="299"/>
        </pc:sldMkLst>
        <pc:spChg chg="mod">
          <ac:chgData name="Sebastian Ibanez" userId="43a978e8-a698-4a6a-8aa3-54e7aa0c2e84" providerId="ADAL" clId="{9E62D92C-26F6-47A3-A324-8ECC520760E8}" dt="2022-09-12T07:48:02.292" v="10418" actId="20577"/>
          <ac:spMkLst>
            <pc:docMk/>
            <pc:sldMk cId="2834727568" sldId="299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7:53:41.989" v="10886" actId="20577"/>
          <ac:spMkLst>
            <pc:docMk/>
            <pc:sldMk cId="2834727568" sldId="299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5:38:00.119" v="8270" actId="20577"/>
        <pc:sldMkLst>
          <pc:docMk/>
          <pc:sldMk cId="791096890" sldId="300"/>
        </pc:sldMkLst>
        <pc:spChg chg="mod">
          <ac:chgData name="Sebastian Ibanez" userId="43a978e8-a698-4a6a-8aa3-54e7aa0c2e84" providerId="ADAL" clId="{9E62D92C-26F6-47A3-A324-8ECC520760E8}" dt="2022-09-12T05:38:00.119" v="8270" actId="20577"/>
          <ac:spMkLst>
            <pc:docMk/>
            <pc:sldMk cId="791096890" sldId="300"/>
            <ac:spMk id="2" creationId="{582DF2E7-B905-B148-FCE5-930E421D4CE5}"/>
          </ac:spMkLst>
        </pc:spChg>
      </pc:sldChg>
      <pc:sldChg chg="modSp add mod ord">
        <pc:chgData name="Sebastian Ibanez" userId="43a978e8-a698-4a6a-8aa3-54e7aa0c2e84" providerId="ADAL" clId="{9E62D92C-26F6-47A3-A324-8ECC520760E8}" dt="2022-09-12T06:31:54.673" v="9771"/>
        <pc:sldMkLst>
          <pc:docMk/>
          <pc:sldMk cId="3898924660" sldId="301"/>
        </pc:sldMkLst>
        <pc:spChg chg="mod">
          <ac:chgData name="Sebastian Ibanez" userId="43a978e8-a698-4a6a-8aa3-54e7aa0c2e84" providerId="ADAL" clId="{9E62D92C-26F6-47A3-A324-8ECC520760E8}" dt="2022-09-12T05:38:30.295" v="8295" actId="20577"/>
          <ac:spMkLst>
            <pc:docMk/>
            <pc:sldMk cId="3898924660" sldId="301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6:20.754" v="9489" actId="20577"/>
          <ac:spMkLst>
            <pc:docMk/>
            <pc:sldMk cId="3898924660" sldId="301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5:42:31" v="8308" actId="20577"/>
        <pc:sldMkLst>
          <pc:docMk/>
          <pc:sldMk cId="1072006166" sldId="302"/>
        </pc:sldMkLst>
        <pc:spChg chg="mod">
          <ac:chgData name="Sebastian Ibanez" userId="43a978e8-a698-4a6a-8aa3-54e7aa0c2e84" providerId="ADAL" clId="{9E62D92C-26F6-47A3-A324-8ECC520760E8}" dt="2022-09-12T05:42:31" v="8308" actId="20577"/>
          <ac:spMkLst>
            <pc:docMk/>
            <pc:sldMk cId="1072006166" sldId="302"/>
            <ac:spMk id="2" creationId="{582DF2E7-B905-B148-FCE5-930E421D4CE5}"/>
          </ac:spMkLst>
        </pc:spChg>
      </pc:sldChg>
      <pc:sldChg chg="modSp add mod">
        <pc:chgData name="Sebastian Ibanez" userId="43a978e8-a698-4a6a-8aa3-54e7aa0c2e84" providerId="ADAL" clId="{9E62D92C-26F6-47A3-A324-8ECC520760E8}" dt="2022-09-12T05:42:42.932" v="8321" actId="20577"/>
        <pc:sldMkLst>
          <pc:docMk/>
          <pc:sldMk cId="1212595904" sldId="303"/>
        </pc:sldMkLst>
        <pc:spChg chg="mod">
          <ac:chgData name="Sebastian Ibanez" userId="43a978e8-a698-4a6a-8aa3-54e7aa0c2e84" providerId="ADAL" clId="{9E62D92C-26F6-47A3-A324-8ECC520760E8}" dt="2022-09-12T05:42:42.932" v="8321" actId="20577"/>
          <ac:spMkLst>
            <pc:docMk/>
            <pc:sldMk cId="1212595904" sldId="303"/>
            <ac:spMk id="2" creationId="{582DF2E7-B905-B148-FCE5-930E421D4CE5}"/>
          </ac:spMkLst>
        </pc:spChg>
      </pc:sldChg>
      <pc:sldChg chg="modSp add del mod ord modShow">
        <pc:chgData name="Sebastian Ibanez" userId="43a978e8-a698-4a6a-8aa3-54e7aa0c2e84" providerId="ADAL" clId="{9E62D92C-26F6-47A3-A324-8ECC520760E8}" dt="2022-09-13T23:57:38.814" v="11185" actId="47"/>
        <pc:sldMkLst>
          <pc:docMk/>
          <pc:sldMk cId="4076086990" sldId="304"/>
        </pc:sldMkLst>
        <pc:spChg chg="mod">
          <ac:chgData name="Sebastian Ibanez" userId="43a978e8-a698-4a6a-8aa3-54e7aa0c2e84" providerId="ADAL" clId="{9E62D92C-26F6-47A3-A324-8ECC520760E8}" dt="2022-09-12T06:08:04.173" v="8817" actId="20577"/>
          <ac:spMkLst>
            <pc:docMk/>
            <pc:sldMk cId="4076086990" sldId="304"/>
            <ac:spMk id="3" creationId="{98C8950B-E313-F0EE-FF90-CF1115F68B09}"/>
          </ac:spMkLst>
        </pc:spChg>
      </pc:sldChg>
      <pc:sldChg chg="modSp add del mod modShow">
        <pc:chgData name="Sebastian Ibanez" userId="43a978e8-a698-4a6a-8aa3-54e7aa0c2e84" providerId="ADAL" clId="{9E62D92C-26F6-47A3-A324-8ECC520760E8}" dt="2022-09-13T23:57:30.741" v="11182" actId="47"/>
        <pc:sldMkLst>
          <pc:docMk/>
          <pc:sldMk cId="1112189946" sldId="305"/>
        </pc:sldMkLst>
        <pc:spChg chg="mod">
          <ac:chgData name="Sebastian Ibanez" userId="43a978e8-a698-4a6a-8aa3-54e7aa0c2e84" providerId="ADAL" clId="{9E62D92C-26F6-47A3-A324-8ECC520760E8}" dt="2022-09-12T06:18:51.257" v="9615" actId="20577"/>
          <ac:spMkLst>
            <pc:docMk/>
            <pc:sldMk cId="1112189946" sldId="305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21:22.881" v="9769" actId="20577"/>
          <ac:spMkLst>
            <pc:docMk/>
            <pc:sldMk cId="1112189946" sldId="305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33:02.593" v="9862" actId="20577"/>
        <pc:sldMkLst>
          <pc:docMk/>
          <pc:sldMk cId="2482265021" sldId="306"/>
        </pc:sldMkLst>
        <pc:spChg chg="mod">
          <ac:chgData name="Sebastian Ibanez" userId="43a978e8-a698-4a6a-8aa3-54e7aa0c2e84" providerId="ADAL" clId="{9E62D92C-26F6-47A3-A324-8ECC520760E8}" dt="2022-09-12T06:33:02.593" v="9862" actId="20577"/>
          <ac:spMkLst>
            <pc:docMk/>
            <pc:sldMk cId="2482265021" sldId="306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6:36:01.729" v="10206" actId="20577"/>
        <pc:sldMkLst>
          <pc:docMk/>
          <pc:sldMk cId="1913839371" sldId="307"/>
        </pc:sldMkLst>
        <pc:spChg chg="mod">
          <ac:chgData name="Sebastian Ibanez" userId="43a978e8-a698-4a6a-8aa3-54e7aa0c2e84" providerId="ADAL" clId="{9E62D92C-26F6-47A3-A324-8ECC520760E8}" dt="2022-09-12T06:34:04.602" v="10010" actId="20577"/>
          <ac:spMkLst>
            <pc:docMk/>
            <pc:sldMk cId="1913839371" sldId="307"/>
            <ac:spMk id="3" creationId="{98C8950B-E313-F0EE-FF90-CF1115F68B09}"/>
          </ac:spMkLst>
        </pc:spChg>
      </pc:sldChg>
      <pc:sldChg chg="modSp new mod">
        <pc:chgData name="Sebastian Ibanez" userId="43a978e8-a698-4a6a-8aa3-54e7aa0c2e84" providerId="ADAL" clId="{9E62D92C-26F6-47A3-A324-8ECC520760E8}" dt="2022-09-14T01:33:12.854" v="13204" actId="20577"/>
        <pc:sldMkLst>
          <pc:docMk/>
          <pc:sldMk cId="1297318993" sldId="308"/>
        </pc:sldMkLst>
        <pc:spChg chg="mod">
          <ac:chgData name="Sebastian Ibanez" userId="43a978e8-a698-4a6a-8aa3-54e7aa0c2e84" providerId="ADAL" clId="{9E62D92C-26F6-47A3-A324-8ECC520760E8}" dt="2022-09-13T23:49:23.396" v="10899" actId="20577"/>
          <ac:spMkLst>
            <pc:docMk/>
            <pc:sldMk cId="1297318993" sldId="308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1:33:12.854" v="13204" actId="20577"/>
          <ac:spMkLst>
            <pc:docMk/>
            <pc:sldMk cId="1297318993" sldId="308"/>
            <ac:spMk id="3" creationId="{57A4ACFB-057F-5CB9-86EC-9340B0783602}"/>
          </ac:spMkLst>
        </pc:spChg>
      </pc:sldChg>
      <pc:sldChg chg="modSp add del mod">
        <pc:chgData name="Sebastian Ibanez" userId="43a978e8-a698-4a6a-8aa3-54e7aa0c2e84" providerId="ADAL" clId="{9E62D92C-26F6-47A3-A324-8ECC520760E8}" dt="2022-09-14T01:32:40.802" v="13200" actId="47"/>
        <pc:sldMkLst>
          <pc:docMk/>
          <pc:sldMk cId="4261952758" sldId="309"/>
        </pc:sldMkLst>
        <pc:spChg chg="mod">
          <ac:chgData name="Sebastian Ibanez" userId="43a978e8-a698-4a6a-8aa3-54e7aa0c2e84" providerId="ADAL" clId="{9E62D92C-26F6-47A3-A324-8ECC520760E8}" dt="2022-09-14T00:31:53.635" v="11468" actId="20577"/>
          <ac:spMkLst>
            <pc:docMk/>
            <pc:sldMk cId="4261952758" sldId="309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0:32:02.019" v="11469" actId="6549"/>
          <ac:spMkLst>
            <pc:docMk/>
            <pc:sldMk cId="4261952758" sldId="309"/>
            <ac:spMk id="3" creationId="{57A4ACFB-057F-5CB9-86EC-9340B0783602}"/>
          </ac:spMkLst>
        </pc:spChg>
      </pc:sldChg>
      <pc:sldChg chg="modSp add del mod ord">
        <pc:chgData name="Sebastian Ibanez" userId="43a978e8-a698-4a6a-8aa3-54e7aa0c2e84" providerId="ADAL" clId="{9E62D92C-26F6-47A3-A324-8ECC520760E8}" dt="2022-09-14T01:32:59.295" v="13201" actId="47"/>
        <pc:sldMkLst>
          <pc:docMk/>
          <pc:sldMk cId="292346634" sldId="310"/>
        </pc:sldMkLst>
        <pc:spChg chg="mod">
          <ac:chgData name="Sebastian Ibanez" userId="43a978e8-a698-4a6a-8aa3-54e7aa0c2e84" providerId="ADAL" clId="{9E62D92C-26F6-47A3-A324-8ECC520760E8}" dt="2022-09-14T00:37:22.459" v="11511" actId="20577"/>
          <ac:spMkLst>
            <pc:docMk/>
            <pc:sldMk cId="292346634" sldId="310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0:38:01.134" v="11652" actId="5793"/>
          <ac:spMkLst>
            <pc:docMk/>
            <pc:sldMk cId="292346634" sldId="310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0:58:07.121" v="12340" actId="12"/>
        <pc:sldMkLst>
          <pc:docMk/>
          <pc:sldMk cId="1570375209" sldId="311"/>
        </pc:sldMkLst>
        <pc:spChg chg="mod">
          <ac:chgData name="Sebastian Ibanez" userId="43a978e8-a698-4a6a-8aa3-54e7aa0c2e84" providerId="ADAL" clId="{9E62D92C-26F6-47A3-A324-8ECC520760E8}" dt="2022-09-14T00:58:07.121" v="12340" actId="12"/>
          <ac:spMkLst>
            <pc:docMk/>
            <pc:sldMk cId="1570375209" sldId="311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0:43:33.140" v="12127" actId="20577"/>
        <pc:sldMkLst>
          <pc:docMk/>
          <pc:sldMk cId="3756968090" sldId="312"/>
        </pc:sldMkLst>
        <pc:spChg chg="mod">
          <ac:chgData name="Sebastian Ibanez" userId="43a978e8-a698-4a6a-8aa3-54e7aa0c2e84" providerId="ADAL" clId="{9E62D92C-26F6-47A3-A324-8ECC520760E8}" dt="2022-09-14T00:43:33.140" v="12127" actId="20577"/>
          <ac:spMkLst>
            <pc:docMk/>
            <pc:sldMk cId="3756968090" sldId="312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04:45.588" v="12453" actId="20577"/>
        <pc:sldMkLst>
          <pc:docMk/>
          <pc:sldMk cId="607617859" sldId="313"/>
        </pc:sldMkLst>
        <pc:spChg chg="mod">
          <ac:chgData name="Sebastian Ibanez" userId="43a978e8-a698-4a6a-8aa3-54e7aa0c2e84" providerId="ADAL" clId="{9E62D92C-26F6-47A3-A324-8ECC520760E8}" dt="2022-09-14T01:04:45.588" v="12453" actId="20577"/>
          <ac:spMkLst>
            <pc:docMk/>
            <pc:sldMk cId="607617859" sldId="313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14:23.152" v="12708" actId="20577"/>
        <pc:sldMkLst>
          <pc:docMk/>
          <pc:sldMk cId="1227897435" sldId="314"/>
        </pc:sldMkLst>
        <pc:spChg chg="mod">
          <ac:chgData name="Sebastian Ibanez" userId="43a978e8-a698-4a6a-8aa3-54e7aa0c2e84" providerId="ADAL" clId="{9E62D92C-26F6-47A3-A324-8ECC520760E8}" dt="2022-09-14T01:14:23.152" v="12708" actId="20577"/>
          <ac:spMkLst>
            <pc:docMk/>
            <pc:sldMk cId="1227897435" sldId="314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16:48.135" v="12903" actId="20577"/>
        <pc:sldMkLst>
          <pc:docMk/>
          <pc:sldMk cId="106158076" sldId="315"/>
        </pc:sldMkLst>
        <pc:spChg chg="mod">
          <ac:chgData name="Sebastian Ibanez" userId="43a978e8-a698-4a6a-8aa3-54e7aa0c2e84" providerId="ADAL" clId="{9E62D92C-26F6-47A3-A324-8ECC520760E8}" dt="2022-09-14T01:16:48.135" v="12903" actId="20577"/>
          <ac:spMkLst>
            <pc:docMk/>
            <pc:sldMk cId="106158076" sldId="315"/>
            <ac:spMk id="3" creationId="{57A4ACFB-057F-5CB9-86EC-9340B0783602}"/>
          </ac:spMkLst>
        </pc:spChg>
      </pc:sldChg>
      <pc:sldChg chg="modSp add">
        <pc:chgData name="Sebastian Ibanez" userId="43a978e8-a698-4a6a-8aa3-54e7aa0c2e84" providerId="ADAL" clId="{9E62D92C-26F6-47A3-A324-8ECC520760E8}" dt="2022-09-14T01:21:38.887" v="12965" actId="20577"/>
        <pc:sldMkLst>
          <pc:docMk/>
          <pc:sldMk cId="488217006" sldId="316"/>
        </pc:sldMkLst>
        <pc:spChg chg="mod">
          <ac:chgData name="Sebastian Ibanez" userId="43a978e8-a698-4a6a-8aa3-54e7aa0c2e84" providerId="ADAL" clId="{9E62D92C-26F6-47A3-A324-8ECC520760E8}" dt="2022-09-14T01:21:38.887" v="12965" actId="20577"/>
          <ac:spMkLst>
            <pc:docMk/>
            <pc:sldMk cId="488217006" sldId="316"/>
            <ac:spMk id="3" creationId="{57A4ACFB-057F-5CB9-86EC-9340B0783602}"/>
          </ac:spMkLst>
        </pc:spChg>
      </pc:sldChg>
      <pc:sldChg chg="modSp add del mod">
        <pc:chgData name="Sebastian Ibanez" userId="43a978e8-a698-4a6a-8aa3-54e7aa0c2e84" providerId="ADAL" clId="{9E62D92C-26F6-47A3-A324-8ECC520760E8}" dt="2022-09-14T01:30:18.798" v="13180" actId="47"/>
        <pc:sldMkLst>
          <pc:docMk/>
          <pc:sldMk cId="3849380604" sldId="317"/>
        </pc:sldMkLst>
        <pc:spChg chg="mod">
          <ac:chgData name="Sebastian Ibanez" userId="43a978e8-a698-4a6a-8aa3-54e7aa0c2e84" providerId="ADAL" clId="{9E62D92C-26F6-47A3-A324-8ECC520760E8}" dt="2022-09-14T01:25:01.350" v="13030" actId="21"/>
          <ac:spMkLst>
            <pc:docMk/>
            <pc:sldMk cId="3849380604" sldId="317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32:33.478" v="13199" actId="20577"/>
        <pc:sldMkLst>
          <pc:docMk/>
          <pc:sldMk cId="3156521779" sldId="318"/>
        </pc:sldMkLst>
        <pc:spChg chg="mod">
          <ac:chgData name="Sebastian Ibanez" userId="43a978e8-a698-4a6a-8aa3-54e7aa0c2e84" providerId="ADAL" clId="{9E62D92C-26F6-47A3-A324-8ECC520760E8}" dt="2022-09-14T01:32:33.478" v="13199" actId="20577"/>
          <ac:spMkLst>
            <pc:docMk/>
            <pc:sldMk cId="3156521779" sldId="318"/>
            <ac:spMk id="3" creationId="{57A4ACFB-057F-5CB9-86EC-9340B0783602}"/>
          </ac:spMkLst>
        </pc:spChg>
      </pc:sldChg>
      <pc:sldChg chg="addSp delSp modSp new mod">
        <pc:chgData name="Sebastian Ibanez" userId="43a978e8-a698-4a6a-8aa3-54e7aa0c2e84" providerId="ADAL" clId="{9E62D92C-26F6-47A3-A324-8ECC520760E8}" dt="2022-09-14T01:59:05.191" v="13752" actId="20577"/>
        <pc:sldMkLst>
          <pc:docMk/>
          <pc:sldMk cId="986100890" sldId="319"/>
        </pc:sldMkLst>
        <pc:spChg chg="mod">
          <ac:chgData name="Sebastian Ibanez" userId="43a978e8-a698-4a6a-8aa3-54e7aa0c2e84" providerId="ADAL" clId="{9E62D92C-26F6-47A3-A324-8ECC520760E8}" dt="2022-09-14T01:59:05.191" v="13752" actId="20577"/>
          <ac:spMkLst>
            <pc:docMk/>
            <pc:sldMk cId="986100890" sldId="319"/>
            <ac:spMk id="2" creationId="{FD4C1B0C-FD66-7C60-C545-518525EF28B6}"/>
          </ac:spMkLst>
        </pc:spChg>
        <pc:spChg chg="del mod">
          <ac:chgData name="Sebastian Ibanez" userId="43a978e8-a698-4a6a-8aa3-54e7aa0c2e84" providerId="ADAL" clId="{9E62D92C-26F6-47A3-A324-8ECC520760E8}" dt="2022-09-14T01:58:48.742" v="13734" actId="22"/>
          <ac:spMkLst>
            <pc:docMk/>
            <pc:sldMk cId="986100890" sldId="319"/>
            <ac:spMk id="3" creationId="{F8C921F4-BD3D-DA60-3C89-AB165E8C46F6}"/>
          </ac:spMkLst>
        </pc:spChg>
        <pc:picChg chg="add mod ord">
          <ac:chgData name="Sebastian Ibanez" userId="43a978e8-a698-4a6a-8aa3-54e7aa0c2e84" providerId="ADAL" clId="{9E62D92C-26F6-47A3-A324-8ECC520760E8}" dt="2022-09-14T01:58:48.742" v="13734" actId="22"/>
          <ac:picMkLst>
            <pc:docMk/>
            <pc:sldMk cId="986100890" sldId="319"/>
            <ac:picMk id="5" creationId="{928BF120-D5E3-355C-F22B-A1F3891101C5}"/>
          </ac:picMkLst>
        </pc:picChg>
      </pc:sldChg>
      <pc:sldChg chg="modSp add del mod">
        <pc:chgData name="Sebastian Ibanez" userId="43a978e8-a698-4a6a-8aa3-54e7aa0c2e84" providerId="ADAL" clId="{9E62D92C-26F6-47A3-A324-8ECC520760E8}" dt="2022-09-14T01:32:40.802" v="13200" actId="47"/>
        <pc:sldMkLst>
          <pc:docMk/>
          <pc:sldMk cId="4094644434" sldId="319"/>
        </pc:sldMkLst>
        <pc:spChg chg="mod">
          <ac:chgData name="Sebastian Ibanez" userId="43a978e8-a698-4a6a-8aa3-54e7aa0c2e84" providerId="ADAL" clId="{9E62D92C-26F6-47A3-A324-8ECC520760E8}" dt="2022-09-14T01:29:58.157" v="13179" actId="20577"/>
          <ac:spMkLst>
            <pc:docMk/>
            <pc:sldMk cId="4094644434" sldId="319"/>
            <ac:spMk id="3" creationId="{57A4ACFB-057F-5CB9-86EC-9340B0783602}"/>
          </ac:spMkLst>
        </pc:spChg>
      </pc:sldChg>
    </pc:docChg>
  </pc:docChgLst>
  <pc:docChgLst>
    <pc:chgData name="Sebastian Ibañez" userId="f9bd21dccfbe3d4b" providerId="LiveId" clId="{B490E0CF-DF00-4DB1-AC3B-1351675BC05B}"/>
    <pc:docChg chg="undo redo custSel addSld delSld modSld">
      <pc:chgData name="Sebastian Ibañez" userId="f9bd21dccfbe3d4b" providerId="LiveId" clId="{B490E0CF-DF00-4DB1-AC3B-1351675BC05B}" dt="2023-05-02T03:41:02.937" v="2166" actId="27636"/>
      <pc:docMkLst>
        <pc:docMk/>
      </pc:docMkLst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182499152" sldId="268"/>
        </pc:sldMkLst>
      </pc:sldChg>
      <pc:sldChg chg="add">
        <pc:chgData name="Sebastian Ibañez" userId="f9bd21dccfbe3d4b" providerId="LiveId" clId="{B490E0CF-DF00-4DB1-AC3B-1351675BC05B}" dt="2023-05-02T01:43:21.429" v="152"/>
        <pc:sldMkLst>
          <pc:docMk/>
          <pc:sldMk cId="4055394872" sldId="285"/>
        </pc:sldMkLst>
      </pc:sldChg>
      <pc:sldChg chg="add">
        <pc:chgData name="Sebastian Ibañez" userId="f9bd21dccfbe3d4b" providerId="LiveId" clId="{B490E0CF-DF00-4DB1-AC3B-1351675BC05B}" dt="2023-05-02T01:43:21.429" v="152"/>
        <pc:sldMkLst>
          <pc:docMk/>
          <pc:sldMk cId="1930950944" sldId="287"/>
        </pc:sldMkLst>
      </pc:sldChg>
      <pc:sldChg chg="delSp modSp add mod">
        <pc:chgData name="Sebastian Ibañez" userId="f9bd21dccfbe3d4b" providerId="LiveId" clId="{B490E0CF-DF00-4DB1-AC3B-1351675BC05B}" dt="2023-05-02T01:44:27.021" v="165" actId="21"/>
        <pc:sldMkLst>
          <pc:docMk/>
          <pc:sldMk cId="3071822693" sldId="288"/>
        </pc:sldMkLst>
        <pc:spChg chg="mod">
          <ac:chgData name="Sebastian Ibañez" userId="f9bd21dccfbe3d4b" providerId="LiveId" clId="{B490E0CF-DF00-4DB1-AC3B-1351675BC05B}" dt="2023-05-02T01:43:43.513" v="155" actId="20577"/>
          <ac:spMkLst>
            <pc:docMk/>
            <pc:sldMk cId="3071822693" sldId="288"/>
            <ac:spMk id="3" creationId="{2A333018-190A-45E2-96C3-A8D2ADF795DD}"/>
          </ac:spMkLst>
        </pc:spChg>
        <pc:spChg chg="mod">
          <ac:chgData name="Sebastian Ibañez" userId="f9bd21dccfbe3d4b" providerId="LiveId" clId="{B490E0CF-DF00-4DB1-AC3B-1351675BC05B}" dt="2023-05-02T01:44:27.021" v="165" actId="21"/>
          <ac:spMkLst>
            <pc:docMk/>
            <pc:sldMk cId="3071822693" sldId="288"/>
            <ac:spMk id="5" creationId="{E6BCAE57-C29B-8B88-0B3A-0FD7B08076D9}"/>
          </ac:spMkLst>
        </pc:spChg>
        <pc:spChg chg="del mod">
          <ac:chgData name="Sebastian Ibañez" userId="f9bd21dccfbe3d4b" providerId="LiveId" clId="{B490E0CF-DF00-4DB1-AC3B-1351675BC05B}" dt="2023-05-02T01:43:49.469" v="157" actId="478"/>
          <ac:spMkLst>
            <pc:docMk/>
            <pc:sldMk cId="3071822693" sldId="288"/>
            <ac:spMk id="72" creationId="{A6DD1D2D-8E56-4BE0-B00B-C1951CDA912A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559753399" sldId="290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3766240362" sldId="292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083409879" sldId="293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783601145" sldId="296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58482397" sldId="301"/>
        </pc:sldMkLst>
      </pc:sldChg>
      <pc:sldChg chg="modSp add mod">
        <pc:chgData name="Sebastian Ibañez" userId="f9bd21dccfbe3d4b" providerId="LiveId" clId="{B490E0CF-DF00-4DB1-AC3B-1351675BC05B}" dt="2023-05-02T03:02:24.800" v="1682" actId="20577"/>
        <pc:sldMkLst>
          <pc:docMk/>
          <pc:sldMk cId="1429752328" sldId="301"/>
        </pc:sldMkLst>
        <pc:spChg chg="mod">
          <ac:chgData name="Sebastian Ibañez" userId="f9bd21dccfbe3d4b" providerId="LiveId" clId="{B490E0CF-DF00-4DB1-AC3B-1351675BC05B}" dt="2023-05-02T03:02:24.800" v="1682" actId="20577"/>
          <ac:spMkLst>
            <pc:docMk/>
            <pc:sldMk cId="1429752328" sldId="301"/>
            <ac:spMk id="2" creationId="{3C629314-F66F-4830-8ADC-6EE5DCA9B39B}"/>
          </ac:spMkLst>
        </pc:spChg>
        <pc:spChg chg="mod">
          <ac:chgData name="Sebastian Ibañez" userId="f9bd21dccfbe3d4b" providerId="LiveId" clId="{B490E0CF-DF00-4DB1-AC3B-1351675BC05B}" dt="2023-05-02T02:44:32.128" v="1379" actId="20577"/>
          <ac:spMkLst>
            <pc:docMk/>
            <pc:sldMk cId="1429752328" sldId="301"/>
            <ac:spMk id="70" creationId="{9A5D600F-2C84-4953-B1A9-5E1F156F17ED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094297060" sldId="302"/>
        </pc:sldMkLst>
      </pc:sldChg>
      <pc:sldChg chg="delSp modSp add mod modNotesTx">
        <pc:chgData name="Sebastian Ibañez" userId="f9bd21dccfbe3d4b" providerId="LiveId" clId="{B490E0CF-DF00-4DB1-AC3B-1351675BC05B}" dt="2023-05-02T03:21:25.115" v="2048" actId="20577"/>
        <pc:sldMkLst>
          <pc:docMk/>
          <pc:sldMk cId="2762546504" sldId="302"/>
        </pc:sldMkLst>
        <pc:spChg chg="mod">
          <ac:chgData name="Sebastian Ibañez" userId="f9bd21dccfbe3d4b" providerId="LiveId" clId="{B490E0CF-DF00-4DB1-AC3B-1351675BC05B}" dt="2023-05-02T03:02:33.943" v="1683" actId="20577"/>
          <ac:spMkLst>
            <pc:docMk/>
            <pc:sldMk cId="2762546504" sldId="302"/>
            <ac:spMk id="2" creationId="{3C629314-F66F-4830-8ADC-6EE5DCA9B39B}"/>
          </ac:spMkLst>
        </pc:spChg>
        <pc:spChg chg="del mod">
          <ac:chgData name="Sebastian Ibañez" userId="f9bd21dccfbe3d4b" providerId="LiveId" clId="{B490E0CF-DF00-4DB1-AC3B-1351675BC05B}" dt="2023-05-02T03:02:10.433" v="1678" actId="478"/>
          <ac:spMkLst>
            <pc:docMk/>
            <pc:sldMk cId="2762546504" sldId="302"/>
            <ac:spMk id="72" creationId="{A6DD1D2D-8E56-4BE0-B00B-C1951CDA912A}"/>
          </ac:spMkLst>
        </pc:spChg>
        <pc:spChg chg="mod">
          <ac:chgData name="Sebastian Ibañez" userId="f9bd21dccfbe3d4b" providerId="LiveId" clId="{B490E0CF-DF00-4DB1-AC3B-1351675BC05B}" dt="2023-05-02T03:18:10.696" v="1969" actId="20577"/>
          <ac:spMkLst>
            <pc:docMk/>
            <pc:sldMk cId="2762546504" sldId="302"/>
            <ac:spMk id="76" creationId="{83CB15C4-C858-4C65-92BB-A5D77A7FA00C}"/>
          </ac:spMkLst>
        </pc:spChg>
        <pc:spChg chg="mod">
          <ac:chgData name="Sebastian Ibañez" userId="f9bd21dccfbe3d4b" providerId="LiveId" clId="{B490E0CF-DF00-4DB1-AC3B-1351675BC05B}" dt="2023-05-02T03:18:04.079" v="1963" actId="20577"/>
          <ac:spMkLst>
            <pc:docMk/>
            <pc:sldMk cId="2762546504" sldId="302"/>
            <ac:spMk id="78" creationId="{4A0329D6-19B3-4A21-A52D-12B365F1C665}"/>
          </ac:spMkLst>
        </pc:spChg>
        <pc:spChg chg="mod">
          <ac:chgData name="Sebastian Ibañez" userId="f9bd21dccfbe3d4b" providerId="LiveId" clId="{B490E0CF-DF00-4DB1-AC3B-1351675BC05B}" dt="2023-05-02T03:18:08.861" v="1967" actId="20577"/>
          <ac:spMkLst>
            <pc:docMk/>
            <pc:sldMk cId="2762546504" sldId="302"/>
            <ac:spMk id="80" creationId="{4BDF3C06-CA1A-4B7E-BBFB-6EDB39483FE7}"/>
          </ac:spMkLst>
        </pc:spChg>
        <pc:spChg chg="mod">
          <ac:chgData name="Sebastian Ibañez" userId="f9bd21dccfbe3d4b" providerId="LiveId" clId="{B490E0CF-DF00-4DB1-AC3B-1351675BC05B}" dt="2023-05-02T03:18:07.417" v="1965" actId="20577"/>
          <ac:spMkLst>
            <pc:docMk/>
            <pc:sldMk cId="2762546504" sldId="302"/>
            <ac:spMk id="82" creationId="{E46B0F08-64D8-4497-86F8-015ADBF680AE}"/>
          </ac:spMkLst>
        </pc:spChg>
        <pc:spChg chg="mod">
          <ac:chgData name="Sebastian Ibañez" userId="f9bd21dccfbe3d4b" providerId="LiveId" clId="{B490E0CF-DF00-4DB1-AC3B-1351675BC05B}" dt="2023-05-02T03:21:25.115" v="2048" actId="20577"/>
          <ac:spMkLst>
            <pc:docMk/>
            <pc:sldMk cId="2762546504" sldId="302"/>
            <ac:spMk id="139" creationId="{4963A76B-3F52-4A4B-A57C-164833F77D02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523311541" sldId="303"/>
        </pc:sldMkLst>
      </pc:sldChg>
      <pc:sldChg chg="modSp add mod">
        <pc:chgData name="Sebastian Ibañez" userId="f9bd21dccfbe3d4b" providerId="LiveId" clId="{B490E0CF-DF00-4DB1-AC3B-1351675BC05B}" dt="2023-05-02T01:46:35.582" v="197" actId="20577"/>
        <pc:sldMkLst>
          <pc:docMk/>
          <pc:sldMk cId="2607402161" sldId="303"/>
        </pc:sldMkLst>
        <pc:spChg chg="mod">
          <ac:chgData name="Sebastian Ibañez" userId="f9bd21dccfbe3d4b" providerId="LiveId" clId="{B490E0CF-DF00-4DB1-AC3B-1351675BC05B}" dt="2023-05-02T01:46:35.582" v="197" actId="20577"/>
          <ac:spMkLst>
            <pc:docMk/>
            <pc:sldMk cId="2607402161" sldId="303"/>
            <ac:spMk id="72" creationId="{A6DD1D2D-8E56-4BE0-B00B-C1951CDA912A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054162551" sldId="304"/>
        </pc:sldMkLst>
      </pc:sldChg>
      <pc:sldChg chg="modSp add mod modNotesTx">
        <pc:chgData name="Sebastian Ibañez" userId="f9bd21dccfbe3d4b" providerId="LiveId" clId="{B490E0CF-DF00-4DB1-AC3B-1351675BC05B}" dt="2023-05-02T02:56:45.985" v="1667" actId="20577"/>
        <pc:sldMkLst>
          <pc:docMk/>
          <pc:sldMk cId="534083835" sldId="305"/>
        </pc:sldMkLst>
        <pc:spChg chg="mod">
          <ac:chgData name="Sebastian Ibañez" userId="f9bd21dccfbe3d4b" providerId="LiveId" clId="{B490E0CF-DF00-4DB1-AC3B-1351675BC05B}" dt="2023-05-02T02:50:43.408" v="1442" actId="21"/>
          <ac:spMkLst>
            <pc:docMk/>
            <pc:sldMk cId="534083835" sldId="305"/>
            <ac:spMk id="2" creationId="{3C629314-F66F-4830-8ADC-6EE5DCA9B39B}"/>
          </ac:spMkLst>
        </pc:spChg>
        <pc:spChg chg="mod">
          <ac:chgData name="Sebastian Ibañez" userId="f9bd21dccfbe3d4b" providerId="LiveId" clId="{B490E0CF-DF00-4DB1-AC3B-1351675BC05B}" dt="2023-05-02T02:56:03.895" v="1558" actId="20577"/>
          <ac:spMkLst>
            <pc:docMk/>
            <pc:sldMk cId="534083835" sldId="305"/>
            <ac:spMk id="4" creationId="{2C9F0765-39A6-AB6C-1EBA-67C2723B0DA4}"/>
          </ac:spMkLst>
        </pc:spChg>
      </pc:sldChg>
      <pc:sldChg chg="modSp add mod">
        <pc:chgData name="Sebastian Ibañez" userId="f9bd21dccfbe3d4b" providerId="LiveId" clId="{B490E0CF-DF00-4DB1-AC3B-1351675BC05B}" dt="2023-05-02T03:00:30.440" v="1671" actId="1076"/>
        <pc:sldMkLst>
          <pc:docMk/>
          <pc:sldMk cId="1570490094" sldId="306"/>
        </pc:sldMkLst>
        <pc:spChg chg="mod">
          <ac:chgData name="Sebastian Ibañez" userId="f9bd21dccfbe3d4b" providerId="LiveId" clId="{B490E0CF-DF00-4DB1-AC3B-1351675BC05B}" dt="2023-05-02T03:00:05.255" v="1669" actId="21"/>
          <ac:spMkLst>
            <pc:docMk/>
            <pc:sldMk cId="1570490094" sldId="306"/>
            <ac:spMk id="2" creationId="{1073B7BC-57C9-4A91-878D-61CE4EE66B06}"/>
          </ac:spMkLst>
        </pc:spChg>
        <pc:picChg chg="mod">
          <ac:chgData name="Sebastian Ibañez" userId="f9bd21dccfbe3d4b" providerId="LiveId" clId="{B490E0CF-DF00-4DB1-AC3B-1351675BC05B}" dt="2023-05-02T03:00:30.440" v="1671" actId="1076"/>
          <ac:picMkLst>
            <pc:docMk/>
            <pc:sldMk cId="1570490094" sldId="306"/>
            <ac:picMk id="4" creationId="{50457EA8-55B7-4BF5-8C6C-8E4D914EE9DB}"/>
          </ac:picMkLst>
        </pc:picChg>
      </pc:sldChg>
      <pc:sldChg chg="modSp mod">
        <pc:chgData name="Sebastian Ibañez" userId="f9bd21dccfbe3d4b" providerId="LiveId" clId="{B490E0CF-DF00-4DB1-AC3B-1351675BC05B}" dt="2023-05-02T01:41:43.685" v="43" actId="20577"/>
        <pc:sldMkLst>
          <pc:docMk/>
          <pc:sldMk cId="1321192028" sldId="335"/>
        </pc:sldMkLst>
        <pc:spChg chg="mod">
          <ac:chgData name="Sebastian Ibañez" userId="f9bd21dccfbe3d4b" providerId="LiveId" clId="{B490E0CF-DF00-4DB1-AC3B-1351675BC05B}" dt="2023-05-02T01:41:43.685" v="43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ñez" userId="f9bd21dccfbe3d4b" providerId="LiveId" clId="{B490E0CF-DF00-4DB1-AC3B-1351675BC05B}" dt="2023-05-02T01:41:58.137" v="44" actId="47"/>
        <pc:sldMkLst>
          <pc:docMk/>
          <pc:sldMk cId="3011260549" sldId="381"/>
        </pc:sldMkLst>
      </pc:sldChg>
      <pc:sldChg chg="del">
        <pc:chgData name="Sebastian Ibañez" userId="f9bd21dccfbe3d4b" providerId="LiveId" clId="{B490E0CF-DF00-4DB1-AC3B-1351675BC05B}" dt="2023-05-02T01:41:58.137" v="44" actId="47"/>
        <pc:sldMkLst>
          <pc:docMk/>
          <pc:sldMk cId="2383472801" sldId="394"/>
        </pc:sldMkLst>
      </pc:sldChg>
      <pc:sldChg chg="del">
        <pc:chgData name="Sebastian Ibañez" userId="f9bd21dccfbe3d4b" providerId="LiveId" clId="{B490E0CF-DF00-4DB1-AC3B-1351675BC05B}" dt="2023-05-02T01:41:58.137" v="44" actId="47"/>
        <pc:sldMkLst>
          <pc:docMk/>
          <pc:sldMk cId="2730817965" sldId="395"/>
        </pc:sldMkLst>
      </pc:sldChg>
      <pc:sldChg chg="modSp mod">
        <pc:chgData name="Sebastian Ibañez" userId="f9bd21dccfbe3d4b" providerId="LiveId" clId="{B490E0CF-DF00-4DB1-AC3B-1351675BC05B}" dt="2023-05-02T03:41:02.937" v="2166" actId="27636"/>
        <pc:sldMkLst>
          <pc:docMk/>
          <pc:sldMk cId="169786789" sldId="396"/>
        </pc:sldMkLst>
        <pc:spChg chg="mod">
          <ac:chgData name="Sebastian Ibañez" userId="f9bd21dccfbe3d4b" providerId="LiveId" clId="{B490E0CF-DF00-4DB1-AC3B-1351675BC05B}" dt="2023-05-02T01:42:03.566" v="64" actId="20577"/>
          <ac:spMkLst>
            <pc:docMk/>
            <pc:sldMk cId="169786789" sldId="396"/>
            <ac:spMk id="2" creationId="{747A2559-914D-8F75-FCB4-7F7E0517439D}"/>
          </ac:spMkLst>
        </pc:spChg>
        <pc:spChg chg="mod">
          <ac:chgData name="Sebastian Ibañez" userId="f9bd21dccfbe3d4b" providerId="LiveId" clId="{B490E0CF-DF00-4DB1-AC3B-1351675BC05B}" dt="2023-05-02T03:41:02.937" v="2166" actId="27636"/>
          <ac:spMkLst>
            <pc:docMk/>
            <pc:sldMk cId="169786789" sldId="396"/>
            <ac:spMk id="3" creationId="{F369389D-985D-30B1-13D5-72BEA57C3395}"/>
          </ac:spMkLst>
        </pc:spChg>
      </pc:sldChg>
      <pc:sldChg chg="modSp new mod">
        <pc:chgData name="Sebastian Ibañez" userId="f9bd21dccfbe3d4b" providerId="LiveId" clId="{B490E0CF-DF00-4DB1-AC3B-1351675BC05B}" dt="2023-05-02T02:32:27.070" v="853" actId="20577"/>
        <pc:sldMkLst>
          <pc:docMk/>
          <pc:sldMk cId="668751548" sldId="397"/>
        </pc:sldMkLst>
        <pc:spChg chg="mod">
          <ac:chgData name="Sebastian Ibañez" userId="f9bd21dccfbe3d4b" providerId="LiveId" clId="{B490E0CF-DF00-4DB1-AC3B-1351675BC05B}" dt="2023-05-02T02:32:27.070" v="853" actId="20577"/>
          <ac:spMkLst>
            <pc:docMk/>
            <pc:sldMk cId="668751548" sldId="397"/>
            <ac:spMk id="2" creationId="{8552EFB8-AB24-2F3E-BF03-5DBA9812C9A5}"/>
          </ac:spMkLst>
        </pc:spChg>
        <pc:spChg chg="mod">
          <ac:chgData name="Sebastian Ibañez" userId="f9bd21dccfbe3d4b" providerId="LiveId" clId="{B490E0CF-DF00-4DB1-AC3B-1351675BC05B}" dt="2023-05-02T02:04:14.400" v="777" actId="6549"/>
          <ac:spMkLst>
            <pc:docMk/>
            <pc:sldMk cId="668751548" sldId="397"/>
            <ac:spMk id="3" creationId="{A24BD867-DFA6-D81A-9B57-68206B60747F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3531607689" sldId="397"/>
        </pc:sldMkLst>
      </pc:sldChg>
      <pc:sldChg chg="modSp new mod">
        <pc:chgData name="Sebastian Ibañez" userId="f9bd21dccfbe3d4b" providerId="LiveId" clId="{B490E0CF-DF00-4DB1-AC3B-1351675BC05B}" dt="2023-05-02T02:06:38.604" v="813" actId="20577"/>
        <pc:sldMkLst>
          <pc:docMk/>
          <pc:sldMk cId="2454408985" sldId="398"/>
        </pc:sldMkLst>
        <pc:spChg chg="mod">
          <ac:chgData name="Sebastian Ibañez" userId="f9bd21dccfbe3d4b" providerId="LiveId" clId="{B490E0CF-DF00-4DB1-AC3B-1351675BC05B}" dt="2023-05-02T02:05:42.305" v="787" actId="20577"/>
          <ac:spMkLst>
            <pc:docMk/>
            <pc:sldMk cId="2454408985" sldId="398"/>
            <ac:spMk id="2" creationId="{28CF1815-4849-1276-3684-820CD92DA6D4}"/>
          </ac:spMkLst>
        </pc:spChg>
        <pc:spChg chg="mod">
          <ac:chgData name="Sebastian Ibañez" userId="f9bd21dccfbe3d4b" providerId="LiveId" clId="{B490E0CF-DF00-4DB1-AC3B-1351675BC05B}" dt="2023-05-02T02:06:38.604" v="813" actId="20577"/>
          <ac:spMkLst>
            <pc:docMk/>
            <pc:sldMk cId="2454408985" sldId="398"/>
            <ac:spMk id="3" creationId="{2C11478A-7EEB-4A54-7B5C-926F5EC19EFA}"/>
          </ac:spMkLst>
        </pc:spChg>
      </pc:sldChg>
      <pc:sldChg chg="modSp new add del mod">
        <pc:chgData name="Sebastian Ibañez" userId="f9bd21dccfbe3d4b" providerId="LiveId" clId="{B490E0CF-DF00-4DB1-AC3B-1351675BC05B}" dt="2023-05-02T02:42:12.799" v="1304" actId="20577"/>
        <pc:sldMkLst>
          <pc:docMk/>
          <pc:sldMk cId="753638466" sldId="399"/>
        </pc:sldMkLst>
        <pc:spChg chg="mod">
          <ac:chgData name="Sebastian Ibañez" userId="f9bd21dccfbe3d4b" providerId="LiveId" clId="{B490E0CF-DF00-4DB1-AC3B-1351675BC05B}" dt="2023-05-02T02:30:26.985" v="836" actId="20577"/>
          <ac:spMkLst>
            <pc:docMk/>
            <pc:sldMk cId="753638466" sldId="399"/>
            <ac:spMk id="2" creationId="{5747A77D-CBD1-7771-795D-6E4FFC6BE9B9}"/>
          </ac:spMkLst>
        </pc:spChg>
        <pc:spChg chg="mod">
          <ac:chgData name="Sebastian Ibañez" userId="f9bd21dccfbe3d4b" providerId="LiveId" clId="{B490E0CF-DF00-4DB1-AC3B-1351675BC05B}" dt="2023-05-02T02:42:12.799" v="1304" actId="20577"/>
          <ac:spMkLst>
            <pc:docMk/>
            <pc:sldMk cId="753638466" sldId="399"/>
            <ac:spMk id="3" creationId="{6BA9F751-50F2-F7A1-E0E6-868ABF0A03AF}"/>
          </ac:spMkLst>
        </pc:spChg>
      </pc:sldChg>
      <pc:sldChg chg="new del">
        <pc:chgData name="Sebastian Ibañez" userId="f9bd21dccfbe3d4b" providerId="LiveId" clId="{B490E0CF-DF00-4DB1-AC3B-1351675BC05B}" dt="2023-05-02T02:28:08.418" v="815" actId="47"/>
        <pc:sldMkLst>
          <pc:docMk/>
          <pc:sldMk cId="2587708720" sldId="399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688602255" sldId="399"/>
        </pc:sldMkLst>
      </pc:sldChg>
      <pc:sldChg chg="new del">
        <pc:chgData name="Sebastian Ibañez" userId="f9bd21dccfbe3d4b" providerId="LiveId" clId="{B490E0CF-DF00-4DB1-AC3B-1351675BC05B}" dt="2023-05-02T02:40:52.526" v="1157" actId="47"/>
        <pc:sldMkLst>
          <pc:docMk/>
          <pc:sldMk cId="1955623193" sldId="400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700216000" sldId="400"/>
        </pc:sldMkLst>
      </pc:sldChg>
      <pc:sldChg chg="addSp modSp new del mod">
        <pc:chgData name="Sebastian Ibañez" userId="f9bd21dccfbe3d4b" providerId="LiveId" clId="{B490E0CF-DF00-4DB1-AC3B-1351675BC05B}" dt="2023-05-02T02:39:34.148" v="1132" actId="47"/>
        <pc:sldMkLst>
          <pc:docMk/>
          <pc:sldMk cId="38718991" sldId="401"/>
        </pc:sldMkLst>
        <pc:spChg chg="mod">
          <ac:chgData name="Sebastian Ibañez" userId="f9bd21dccfbe3d4b" providerId="LiveId" clId="{B490E0CF-DF00-4DB1-AC3B-1351675BC05B}" dt="2023-05-02T02:37:00.374" v="1087" actId="20577"/>
          <ac:spMkLst>
            <pc:docMk/>
            <pc:sldMk cId="38718991" sldId="401"/>
            <ac:spMk id="2" creationId="{1F54FE5B-1FD9-67B0-6529-6C125AD540F1}"/>
          </ac:spMkLst>
        </pc:spChg>
        <pc:spChg chg="mod">
          <ac:chgData name="Sebastian Ibañez" userId="f9bd21dccfbe3d4b" providerId="LiveId" clId="{B490E0CF-DF00-4DB1-AC3B-1351675BC05B}" dt="2023-05-02T02:38:01.315" v="1095" actId="20577"/>
          <ac:spMkLst>
            <pc:docMk/>
            <pc:sldMk cId="38718991" sldId="401"/>
            <ac:spMk id="3" creationId="{A7072581-3EF4-B1E8-B4AD-9F4A2517799F}"/>
          </ac:spMkLst>
        </pc:spChg>
        <pc:picChg chg="add mod">
          <ac:chgData name="Sebastian Ibañez" userId="f9bd21dccfbe3d4b" providerId="LiveId" clId="{B490E0CF-DF00-4DB1-AC3B-1351675BC05B}" dt="2023-05-02T02:38:28.990" v="1098" actId="1076"/>
          <ac:picMkLst>
            <pc:docMk/>
            <pc:sldMk cId="38718991" sldId="401"/>
            <ac:picMk id="1026" creationId="{7BAD280A-2C23-55AC-8577-1E90CEEC1E1B}"/>
          </ac:picMkLst>
        </pc:pic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938259988" sldId="401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507872739" sldId="402"/>
        </pc:sldMkLst>
      </pc:sldChg>
      <pc:sldChg chg="addSp delSp modSp new mod">
        <pc:chgData name="Sebastian Ibañez" userId="f9bd21dccfbe3d4b" providerId="LiveId" clId="{B490E0CF-DF00-4DB1-AC3B-1351675BC05B}" dt="2023-05-02T02:39:27.104" v="1131"/>
        <pc:sldMkLst>
          <pc:docMk/>
          <pc:sldMk cId="3069311605" sldId="402"/>
        </pc:sldMkLst>
        <pc:spChg chg="mod">
          <ac:chgData name="Sebastian Ibañez" userId="f9bd21dccfbe3d4b" providerId="LiveId" clId="{B490E0CF-DF00-4DB1-AC3B-1351675BC05B}" dt="2023-05-02T02:38:42.194" v="1100"/>
          <ac:spMkLst>
            <pc:docMk/>
            <pc:sldMk cId="3069311605" sldId="402"/>
            <ac:spMk id="2" creationId="{EC8A050A-5C27-3CC6-9007-C1E340BF08B5}"/>
          </ac:spMkLst>
        </pc:spChg>
        <pc:spChg chg="mod">
          <ac:chgData name="Sebastian Ibañez" userId="f9bd21dccfbe3d4b" providerId="LiveId" clId="{B490E0CF-DF00-4DB1-AC3B-1351675BC05B}" dt="2023-05-02T02:39:21.759" v="1129" actId="207"/>
          <ac:spMkLst>
            <pc:docMk/>
            <pc:sldMk cId="3069311605" sldId="402"/>
            <ac:spMk id="3" creationId="{72B24F57-A153-9278-F8C2-5D6401FDE2F2}"/>
          </ac:spMkLst>
        </pc:spChg>
        <pc:spChg chg="del mod">
          <ac:chgData name="Sebastian Ibañez" userId="f9bd21dccfbe3d4b" providerId="LiveId" clId="{B490E0CF-DF00-4DB1-AC3B-1351675BC05B}" dt="2023-05-02T02:39:27.104" v="1131"/>
          <ac:spMkLst>
            <pc:docMk/>
            <pc:sldMk cId="3069311605" sldId="402"/>
            <ac:spMk id="4" creationId="{B7ADF1E7-F640-F443-2BEF-62E1468B3192}"/>
          </ac:spMkLst>
        </pc:spChg>
        <pc:picChg chg="add mod">
          <ac:chgData name="Sebastian Ibañez" userId="f9bd21dccfbe3d4b" providerId="LiveId" clId="{B490E0CF-DF00-4DB1-AC3B-1351675BC05B}" dt="2023-05-02T02:39:27.104" v="1131"/>
          <ac:picMkLst>
            <pc:docMk/>
            <pc:sldMk cId="3069311605" sldId="402"/>
            <ac:picMk id="6" creationId="{168A19DB-1020-1415-2193-117A034D6C73}"/>
          </ac:picMkLst>
        </pc:picChg>
      </pc:sldChg>
      <pc:sldChg chg="addSp modSp new del mod">
        <pc:chgData name="Sebastian Ibañez" userId="f9bd21dccfbe3d4b" providerId="LiveId" clId="{B490E0CF-DF00-4DB1-AC3B-1351675BC05B}" dt="2023-05-02T02:47:04.647" v="1388" actId="47"/>
        <pc:sldMkLst>
          <pc:docMk/>
          <pc:sldMk cId="1551236751" sldId="403"/>
        </pc:sldMkLst>
        <pc:picChg chg="add mod">
          <ac:chgData name="Sebastian Ibañez" userId="f9bd21dccfbe3d4b" providerId="LiveId" clId="{B490E0CF-DF00-4DB1-AC3B-1351675BC05B}" dt="2023-05-02T02:46:53.994" v="1382" actId="14100"/>
          <ac:picMkLst>
            <pc:docMk/>
            <pc:sldMk cId="1551236751" sldId="403"/>
            <ac:picMk id="4" creationId="{73B2612B-18D2-102F-5D19-B519DF09D259}"/>
          </ac:picMkLst>
        </pc:picChg>
      </pc:sldChg>
      <pc:sldChg chg="addSp delSp modSp add mod modNotesTx">
        <pc:chgData name="Sebastian Ibañez" userId="f9bd21dccfbe3d4b" providerId="LiveId" clId="{B490E0CF-DF00-4DB1-AC3B-1351675BC05B}" dt="2023-05-02T02:48:23.165" v="1440" actId="20577"/>
        <pc:sldMkLst>
          <pc:docMk/>
          <pc:sldMk cId="660826022" sldId="404"/>
        </pc:sldMkLst>
        <pc:spChg chg="del mod">
          <ac:chgData name="Sebastian Ibañez" userId="f9bd21dccfbe3d4b" providerId="LiveId" clId="{B490E0CF-DF00-4DB1-AC3B-1351675BC05B}" dt="2023-05-02T02:47:02.495" v="1387"/>
          <ac:spMkLst>
            <pc:docMk/>
            <pc:sldMk cId="660826022" sldId="404"/>
            <ac:spMk id="3" creationId="{A24BD867-DFA6-D81A-9B57-68206B60747F}"/>
          </ac:spMkLst>
        </pc:spChg>
        <pc:picChg chg="add mod">
          <ac:chgData name="Sebastian Ibañez" userId="f9bd21dccfbe3d4b" providerId="LiveId" clId="{B490E0CF-DF00-4DB1-AC3B-1351675BC05B}" dt="2023-05-02T02:47:02.495" v="1387"/>
          <ac:picMkLst>
            <pc:docMk/>
            <pc:sldMk cId="660826022" sldId="404"/>
            <ac:picMk id="5" creationId="{EED37C3B-F8D5-0C40-0BFD-B7D8482175AC}"/>
          </ac:picMkLst>
        </pc:picChg>
      </pc:sldChg>
      <pc:sldChg chg="addSp delSp modSp new mod modNotesTx">
        <pc:chgData name="Sebastian Ibañez" userId="f9bd21dccfbe3d4b" providerId="LiveId" clId="{B490E0CF-DF00-4DB1-AC3B-1351675BC05B}" dt="2023-05-02T03:30:58.974" v="2164" actId="20577"/>
        <pc:sldMkLst>
          <pc:docMk/>
          <pc:sldMk cId="2926455364" sldId="405"/>
        </pc:sldMkLst>
        <pc:spChg chg="mod">
          <ac:chgData name="Sebastian Ibañez" userId="f9bd21dccfbe3d4b" providerId="LiveId" clId="{B490E0CF-DF00-4DB1-AC3B-1351675BC05B}" dt="2023-05-02T03:24:38.151" v="2052"/>
          <ac:spMkLst>
            <pc:docMk/>
            <pc:sldMk cId="2926455364" sldId="405"/>
            <ac:spMk id="2" creationId="{E7F32A92-E1DF-C4E5-CDBE-25C51CAE4E72}"/>
          </ac:spMkLst>
        </pc:spChg>
        <pc:spChg chg="mod">
          <ac:chgData name="Sebastian Ibañez" userId="f9bd21dccfbe3d4b" providerId="LiveId" clId="{B490E0CF-DF00-4DB1-AC3B-1351675BC05B}" dt="2023-05-02T03:26:04.788" v="2097" actId="27636"/>
          <ac:spMkLst>
            <pc:docMk/>
            <pc:sldMk cId="2926455364" sldId="405"/>
            <ac:spMk id="3" creationId="{383F1CF8-0E04-1B23-F5D8-3CB951B2C3F5}"/>
          </ac:spMkLst>
        </pc:spChg>
        <pc:spChg chg="del mod">
          <ac:chgData name="Sebastian Ibañez" userId="f9bd21dccfbe3d4b" providerId="LiveId" clId="{B490E0CF-DF00-4DB1-AC3B-1351675BC05B}" dt="2023-05-02T03:26:40.261" v="2099" actId="22"/>
          <ac:spMkLst>
            <pc:docMk/>
            <pc:sldMk cId="2926455364" sldId="405"/>
            <ac:spMk id="4" creationId="{B586799A-9C6F-910D-EDDD-D4CAC685D249}"/>
          </ac:spMkLst>
        </pc:spChg>
        <pc:picChg chg="add mod ord">
          <ac:chgData name="Sebastian Ibañez" userId="f9bd21dccfbe3d4b" providerId="LiveId" clId="{B490E0CF-DF00-4DB1-AC3B-1351675BC05B}" dt="2023-05-02T03:26:40.261" v="2099" actId="22"/>
          <ac:picMkLst>
            <pc:docMk/>
            <pc:sldMk cId="2926455364" sldId="405"/>
            <ac:picMk id="7" creationId="{EA9FDF12-6C9E-39C5-CDA6-489AAF236D3A}"/>
          </ac:picMkLst>
        </pc:picChg>
      </pc:sldChg>
      <pc:sldChg chg="add del">
        <pc:chgData name="Sebastian Ibañez" userId="f9bd21dccfbe3d4b" providerId="LiveId" clId="{B490E0CF-DF00-4DB1-AC3B-1351675BC05B}" dt="2023-05-02T03:24:32.213" v="2050" actId="47"/>
        <pc:sldMkLst>
          <pc:docMk/>
          <pc:sldMk cId="3654989570" sldId="405"/>
        </pc:sldMkLst>
      </pc:sldChg>
    </pc:docChg>
  </pc:docChgLst>
  <pc:docChgLst>
    <pc:chgData name="Sebastian Ibañez" userId="f9bd21dccfbe3d4b" providerId="LiveId" clId="{FF8A2A43-2BF7-4849-9E28-80F691F9C7D7}"/>
    <pc:docChg chg="undo redo custSel addSld delSld modSld sldOrd modMainMaster">
      <pc:chgData name="Sebastian Ibañez" userId="f9bd21dccfbe3d4b" providerId="LiveId" clId="{FF8A2A43-2BF7-4849-9E28-80F691F9C7D7}" dt="2023-04-29T04:48:29.030" v="2002" actId="20577"/>
      <pc:docMkLst>
        <pc:docMk/>
      </pc:docMkLst>
      <pc:sldChg chg="modSp mod">
        <pc:chgData name="Sebastian Ibañez" userId="f9bd21dccfbe3d4b" providerId="LiveId" clId="{FF8A2A43-2BF7-4849-9E28-80F691F9C7D7}" dt="2023-04-21T04:51:23.574" v="850" actId="21"/>
        <pc:sldMkLst>
          <pc:docMk/>
          <pc:sldMk cId="2173265347" sldId="256"/>
        </pc:sldMkLst>
        <pc:spChg chg="mod">
          <ac:chgData name="Sebastian Ibañez" userId="f9bd21dccfbe3d4b" providerId="LiveId" clId="{FF8A2A43-2BF7-4849-9E28-80F691F9C7D7}" dt="2023-04-21T04:51:22.390" v="849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Ibañez" userId="f9bd21dccfbe3d4b" providerId="LiveId" clId="{FF8A2A43-2BF7-4849-9E28-80F691F9C7D7}" dt="2023-04-21T04:51:23.574" v="850" actId="21"/>
          <ac:spMkLst>
            <pc:docMk/>
            <pc:sldMk cId="2173265347" sldId="256"/>
            <ac:spMk id="3" creationId="{8559C0E9-7509-D498-8ED1-0D4C907E5357}"/>
          </ac:spMkLst>
        </pc:spChg>
      </pc:sldChg>
      <pc:sldChg chg="modSp add mod modNotesTx">
        <pc:chgData name="Sebastian Ibañez" userId="f9bd21dccfbe3d4b" providerId="LiveId" clId="{FF8A2A43-2BF7-4849-9E28-80F691F9C7D7}" dt="2023-04-22T00:49:18.965" v="1134" actId="20577"/>
        <pc:sldMkLst>
          <pc:docMk/>
          <pc:sldMk cId="134025241" sldId="261"/>
        </pc:sldMkLst>
        <pc:spChg chg="mod">
          <ac:chgData name="Sebastian Ibañez" userId="f9bd21dccfbe3d4b" providerId="LiveId" clId="{FF8A2A43-2BF7-4849-9E28-80F691F9C7D7}" dt="2023-04-21T05:36:45.956" v="857" actId="12"/>
          <ac:spMkLst>
            <pc:docMk/>
            <pc:sldMk cId="134025241" sldId="261"/>
            <ac:spMk id="3" creationId="{FDC569B5-5540-4B9D-A528-A345A1C8EA24}"/>
          </ac:spMkLst>
        </pc:spChg>
      </pc:sldChg>
      <pc:sldChg chg="modSp add mod ord modNotesTx">
        <pc:chgData name="Sebastian Ibañez" userId="f9bd21dccfbe3d4b" providerId="LiveId" clId="{FF8A2A43-2BF7-4849-9E28-80F691F9C7D7}" dt="2023-04-29T04:46:05.111" v="1945" actId="20577"/>
        <pc:sldMkLst>
          <pc:docMk/>
          <pc:sldMk cId="2999931730" sldId="263"/>
        </pc:sldMkLst>
        <pc:spChg chg="mod">
          <ac:chgData name="Sebastian Ibañez" userId="f9bd21dccfbe3d4b" providerId="LiveId" clId="{FF8A2A43-2BF7-4849-9E28-80F691F9C7D7}" dt="2023-04-21T04:26:15.535" v="664" actId="13926"/>
          <ac:spMkLst>
            <pc:docMk/>
            <pc:sldMk cId="2999931730" sldId="263"/>
            <ac:spMk id="2" creationId="{5E58FCB9-5F31-4ECC-9800-7474A787514C}"/>
          </ac:spMkLst>
        </pc:spChg>
        <pc:graphicFrameChg chg="modGraphic">
          <ac:chgData name="Sebastian Ibañez" userId="f9bd21dccfbe3d4b" providerId="LiveId" clId="{FF8A2A43-2BF7-4849-9E28-80F691F9C7D7}" dt="2023-04-22T01:13:38.281" v="1338" actId="20577"/>
          <ac:graphicFrameMkLst>
            <pc:docMk/>
            <pc:sldMk cId="2999931730" sldId="263"/>
            <ac:graphicFrameMk id="4" creationId="{74FA6BCC-974E-4365-8CCC-8B1171617AA9}"/>
          </ac:graphicFrameMkLst>
        </pc:graphicFrameChg>
        <pc:graphicFrameChg chg="modGraphic">
          <ac:chgData name="Sebastian Ibañez" userId="f9bd21dccfbe3d4b" providerId="LiveId" clId="{FF8A2A43-2BF7-4849-9E28-80F691F9C7D7}" dt="2023-04-22T00:57:17.634" v="1213" actId="20577"/>
          <ac:graphicFrameMkLst>
            <pc:docMk/>
            <pc:sldMk cId="2999931730" sldId="263"/>
            <ac:graphicFrameMk id="5" creationId="{871C3684-FFBB-48D6-AAE0-A5B97189B327}"/>
          </ac:graphicFrameMkLst>
        </pc:graphicFrameChg>
        <pc:graphicFrameChg chg="mod modGraphic">
          <ac:chgData name="Sebastian Ibañez" userId="f9bd21dccfbe3d4b" providerId="LiveId" clId="{FF8A2A43-2BF7-4849-9E28-80F691F9C7D7}" dt="2023-04-22T01:00:32.470" v="1241" actId="21"/>
          <ac:graphicFrameMkLst>
            <pc:docMk/>
            <pc:sldMk cId="2999931730" sldId="263"/>
            <ac:graphicFrameMk id="6" creationId="{D6042577-848C-4353-B7C2-BE17705CE548}"/>
          </ac:graphicFrameMkLst>
        </pc:graphicFrameChg>
        <pc:graphicFrameChg chg="mod modGraphic">
          <ac:chgData name="Sebastian Ibañez" userId="f9bd21dccfbe3d4b" providerId="LiveId" clId="{FF8A2A43-2BF7-4849-9E28-80F691F9C7D7}" dt="2023-04-22T01:00:33.983" v="1242" actId="21"/>
          <ac:graphicFrameMkLst>
            <pc:docMk/>
            <pc:sldMk cId="2999931730" sldId="263"/>
            <ac:graphicFrameMk id="7" creationId="{EBFC505B-C980-403A-89B5-D66EA141332D}"/>
          </ac:graphicFrameMkLst>
        </pc:graphicFrameChg>
        <pc:graphicFrameChg chg="mod modGraphic">
          <ac:chgData name="Sebastian Ibañez" userId="f9bd21dccfbe3d4b" providerId="LiveId" clId="{FF8A2A43-2BF7-4849-9E28-80F691F9C7D7}" dt="2023-04-22T01:11:06.882" v="1295" actId="21"/>
          <ac:graphicFrameMkLst>
            <pc:docMk/>
            <pc:sldMk cId="2999931730" sldId="263"/>
            <ac:graphicFrameMk id="8" creationId="{07898D15-FD58-4DE8-A6E4-0BF680C68AAE}"/>
          </ac:graphicFrameMkLst>
        </pc:graphicFrameChg>
        <pc:graphicFrameChg chg="modGraphic">
          <ac:chgData name="Sebastian Ibañez" userId="f9bd21dccfbe3d4b" providerId="LiveId" clId="{FF8A2A43-2BF7-4849-9E28-80F691F9C7D7}" dt="2023-04-22T01:08:14.831" v="1284" actId="20577"/>
          <ac:graphicFrameMkLst>
            <pc:docMk/>
            <pc:sldMk cId="2999931730" sldId="263"/>
            <ac:graphicFrameMk id="9" creationId="{C7A55BFA-7897-443F-8D54-2DA995F4D9D6}"/>
          </ac:graphicFrameMkLst>
        </pc:graphicFrameChg>
        <pc:graphicFrameChg chg="mod modGraphic">
          <ac:chgData name="Sebastian Ibañez" userId="f9bd21dccfbe3d4b" providerId="LiveId" clId="{FF8A2A43-2BF7-4849-9E28-80F691F9C7D7}" dt="2023-04-22T01:09:22.587" v="1293" actId="20577"/>
          <ac:graphicFrameMkLst>
            <pc:docMk/>
            <pc:sldMk cId="2999931730" sldId="263"/>
            <ac:graphicFrameMk id="10" creationId="{A198C974-A34D-4408-A35B-341AE78733A9}"/>
          </ac:graphicFrameMkLst>
        </pc:graphicFrameChg>
        <pc:graphicFrameChg chg="mod modGraphic">
          <ac:chgData name="Sebastian Ibañez" userId="f9bd21dccfbe3d4b" providerId="LiveId" clId="{FF8A2A43-2BF7-4849-9E28-80F691F9C7D7}" dt="2023-04-22T01:11:48.183" v="1319" actId="20577"/>
          <ac:graphicFrameMkLst>
            <pc:docMk/>
            <pc:sldMk cId="2999931730" sldId="263"/>
            <ac:graphicFrameMk id="11" creationId="{D97DCA01-3A76-4428-8AE1-F8BB8064274B}"/>
          </ac:graphicFrameMkLst>
        </pc:graphicFrameChg>
      </pc:sldChg>
      <pc:sldChg chg="modSp add mod">
        <pc:chgData name="Sebastian Ibañez" userId="f9bd21dccfbe3d4b" providerId="LiveId" clId="{FF8A2A43-2BF7-4849-9E28-80F691F9C7D7}" dt="2023-04-21T04:16:31.964" v="275" actId="20577"/>
        <pc:sldMkLst>
          <pc:docMk/>
          <pc:sldMk cId="1945132117" sldId="264"/>
        </pc:sldMkLst>
        <pc:spChg chg="mod">
          <ac:chgData name="Sebastian Ibañez" userId="f9bd21dccfbe3d4b" providerId="LiveId" clId="{FF8A2A43-2BF7-4849-9E28-80F691F9C7D7}" dt="2023-04-21T04:16:31.964" v="275" actId="20577"/>
          <ac:spMkLst>
            <pc:docMk/>
            <pc:sldMk cId="1945132117" sldId="264"/>
            <ac:spMk id="2" creationId="{5E58FCB9-5F31-4ECC-9800-7474A787514C}"/>
          </ac:spMkLst>
        </pc:spChg>
      </pc:sldChg>
      <pc:sldChg chg="modSp add mod">
        <pc:chgData name="Sebastian Ibañez" userId="f9bd21dccfbe3d4b" providerId="LiveId" clId="{FF8A2A43-2BF7-4849-9E28-80F691F9C7D7}" dt="2023-04-21T04:17:33.329" v="292" actId="798"/>
        <pc:sldMkLst>
          <pc:docMk/>
          <pc:sldMk cId="2618212406" sldId="265"/>
        </pc:sldMkLst>
        <pc:spChg chg="mod">
          <ac:chgData name="Sebastian Ibañez" userId="f9bd21dccfbe3d4b" providerId="LiveId" clId="{FF8A2A43-2BF7-4849-9E28-80F691F9C7D7}" dt="2023-04-21T04:16:37.461" v="280" actId="20577"/>
          <ac:spMkLst>
            <pc:docMk/>
            <pc:sldMk cId="2618212406" sldId="265"/>
            <ac:spMk id="2" creationId="{5E58FCB9-5F31-4ECC-9800-7474A787514C}"/>
          </ac:spMkLst>
        </pc:spChg>
        <pc:graphicFrameChg chg="modGraphic">
          <ac:chgData name="Sebastian Ibañez" userId="f9bd21dccfbe3d4b" providerId="LiveId" clId="{FF8A2A43-2BF7-4849-9E28-80F691F9C7D7}" dt="2023-04-21T04:17:33.329" v="292" actId="798"/>
          <ac:graphicFrameMkLst>
            <pc:docMk/>
            <pc:sldMk cId="2618212406" sldId="265"/>
            <ac:graphicFrameMk id="4" creationId="{74FA6BCC-974E-4365-8CCC-8B1171617AA9}"/>
          </ac:graphicFrameMkLst>
        </pc:graphicFrameChg>
      </pc:sldChg>
      <pc:sldChg chg="modSp add mod">
        <pc:chgData name="Sebastian Ibañez" userId="f9bd21dccfbe3d4b" providerId="LiveId" clId="{FF8A2A43-2BF7-4849-9E28-80F691F9C7D7}" dt="2023-04-22T02:29:42.690" v="1676" actId="20577"/>
        <pc:sldMkLst>
          <pc:docMk/>
          <pc:sldMk cId="395977990" sldId="269"/>
        </pc:sldMkLst>
        <pc:spChg chg="mod">
          <ac:chgData name="Sebastian Ibañez" userId="f9bd21dccfbe3d4b" providerId="LiveId" clId="{FF8A2A43-2BF7-4849-9E28-80F691F9C7D7}" dt="2023-04-22T02:29:42.690" v="1676" actId="20577"/>
          <ac:spMkLst>
            <pc:docMk/>
            <pc:sldMk cId="395977990" sldId="269"/>
            <ac:spMk id="3" creationId="{FDC569B5-5540-4B9D-A528-A345A1C8EA24}"/>
          </ac:spMkLst>
        </pc:spChg>
      </pc:sldChg>
      <pc:sldChg chg="modSp add mod modNotesTx">
        <pc:chgData name="Sebastian Ibañez" userId="f9bd21dccfbe3d4b" providerId="LiveId" clId="{FF8A2A43-2BF7-4849-9E28-80F691F9C7D7}" dt="2023-04-22T02:50:02.968" v="1872" actId="6549"/>
        <pc:sldMkLst>
          <pc:docMk/>
          <pc:sldMk cId="1526553889" sldId="270"/>
        </pc:sldMkLst>
        <pc:spChg chg="mod">
          <ac:chgData name="Sebastian Ibañez" userId="f9bd21dccfbe3d4b" providerId="LiveId" clId="{FF8A2A43-2BF7-4849-9E28-80F691F9C7D7}" dt="2023-04-21T04:32:11.309" v="725" actId="20577"/>
          <ac:spMkLst>
            <pc:docMk/>
            <pc:sldMk cId="1526553889" sldId="270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50:02.968" v="1872" actId="6549"/>
          <ac:spMkLst>
            <pc:docMk/>
            <pc:sldMk cId="1526553889" sldId="270"/>
            <ac:spMk id="3" creationId="{FDC569B5-5540-4B9D-A528-A345A1C8EA24}"/>
          </ac:spMkLst>
        </pc:spChg>
      </pc:sldChg>
      <pc:sldChg chg="addSp modSp add mod modAnim">
        <pc:chgData name="Sebastian Ibañez" userId="f9bd21dccfbe3d4b" providerId="LiveId" clId="{FF8A2A43-2BF7-4849-9E28-80F691F9C7D7}" dt="2023-04-22T02:49:58.441" v="1871"/>
        <pc:sldMkLst>
          <pc:docMk/>
          <pc:sldMk cId="2024312572" sldId="271"/>
        </pc:sldMkLst>
        <pc:spChg chg="mod">
          <ac:chgData name="Sebastian Ibañez" userId="f9bd21dccfbe3d4b" providerId="LiveId" clId="{FF8A2A43-2BF7-4849-9E28-80F691F9C7D7}" dt="2023-04-21T04:36:14.493" v="772"/>
          <ac:spMkLst>
            <pc:docMk/>
            <pc:sldMk cId="2024312572" sldId="271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49:58.441" v="1871"/>
          <ac:spMkLst>
            <pc:docMk/>
            <pc:sldMk cId="2024312572" sldId="271"/>
            <ac:spMk id="3" creationId="{FDC569B5-5540-4B9D-A528-A345A1C8EA24}"/>
          </ac:spMkLst>
        </pc:spChg>
        <pc:spChg chg="add mod">
          <ac:chgData name="Sebastian Ibañez" userId="f9bd21dccfbe3d4b" providerId="LiveId" clId="{FF8A2A43-2BF7-4849-9E28-80F691F9C7D7}" dt="2023-04-22T02:32:51.204" v="1833" actId="122"/>
          <ac:spMkLst>
            <pc:docMk/>
            <pc:sldMk cId="2024312572" sldId="271"/>
            <ac:spMk id="5" creationId="{FF59321C-C5D8-C3E4-E4CF-DEA75DE4B72D}"/>
          </ac:spMkLst>
        </pc:spChg>
        <pc:spChg chg="mod">
          <ac:chgData name="Sebastian Ibañez" userId="f9bd21dccfbe3d4b" providerId="LiveId" clId="{FF8A2A43-2BF7-4849-9E28-80F691F9C7D7}" dt="2023-04-21T04:35:58.236" v="771" actId="33524"/>
          <ac:spMkLst>
            <pc:docMk/>
            <pc:sldMk cId="2024312572" sldId="271"/>
            <ac:spMk id="43" creationId="{94898B0B-570D-4900-885F-8A2F656FDDFF}"/>
          </ac:spMkLst>
        </pc:spChg>
      </pc:sldChg>
      <pc:sldChg chg="modSp add mod">
        <pc:chgData name="Sebastian Ibañez" userId="f9bd21dccfbe3d4b" providerId="LiveId" clId="{FF8A2A43-2BF7-4849-9E28-80F691F9C7D7}" dt="2023-04-21T04:37:59.352" v="773" actId="21"/>
        <pc:sldMkLst>
          <pc:docMk/>
          <pc:sldMk cId="16823177" sldId="275"/>
        </pc:sldMkLst>
        <pc:spChg chg="mod">
          <ac:chgData name="Sebastian Ibañez" userId="f9bd21dccfbe3d4b" providerId="LiveId" clId="{FF8A2A43-2BF7-4849-9E28-80F691F9C7D7}" dt="2023-04-21T04:37:59.352" v="773" actId="21"/>
          <ac:spMkLst>
            <pc:docMk/>
            <pc:sldMk cId="16823177" sldId="275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FF8A2A43-2BF7-4849-9E28-80F691F9C7D7}" dt="2023-04-22T01:34:09.040" v="1572" actId="20577"/>
        <pc:sldMkLst>
          <pc:docMk/>
          <pc:sldMk cId="84938876" sldId="276"/>
        </pc:sldMkLst>
        <pc:spChg chg="mod">
          <ac:chgData name="Sebastian Ibañez" userId="f9bd21dccfbe3d4b" providerId="LiveId" clId="{FF8A2A43-2BF7-4849-9E28-80F691F9C7D7}" dt="2023-04-21T04:39:41.355" v="789"/>
          <ac:spMkLst>
            <pc:docMk/>
            <pc:sldMk cId="84938876" sldId="276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1T04:39:33.629" v="788" actId="20577"/>
          <ac:spMkLst>
            <pc:docMk/>
            <pc:sldMk cId="84938876" sldId="276"/>
            <ac:spMk id="28" creationId="{E63CB0EF-558B-41E9-A2CA-C97ABD3715BA}"/>
          </ac:spMkLst>
        </pc:spChg>
        <pc:graphicFrameChg chg="modGraphic">
          <ac:chgData name="Sebastian Ibañez" userId="f9bd21dccfbe3d4b" providerId="LiveId" clId="{FF8A2A43-2BF7-4849-9E28-80F691F9C7D7}" dt="2023-04-22T01:34:09.040" v="1572" actId="20577"/>
          <ac:graphicFrameMkLst>
            <pc:docMk/>
            <pc:sldMk cId="84938876" sldId="276"/>
            <ac:graphicFrameMk id="33" creationId="{A7D842A0-12E9-4F6E-A487-1BBE9C206AB6}"/>
          </ac:graphicFrameMkLst>
        </pc:graphicFrameChg>
      </pc:sldChg>
      <pc:sldChg chg="modSp add mod">
        <pc:chgData name="Sebastian Ibañez" userId="f9bd21dccfbe3d4b" providerId="LiveId" clId="{FF8A2A43-2BF7-4849-9E28-80F691F9C7D7}" dt="2023-04-21T05:40:49.355" v="1035" actId="20577"/>
        <pc:sldMkLst>
          <pc:docMk/>
          <pc:sldMk cId="3739373230" sldId="278"/>
        </pc:sldMkLst>
        <pc:spChg chg="mod">
          <ac:chgData name="Sebastian Ibañez" userId="f9bd21dccfbe3d4b" providerId="LiveId" clId="{FF8A2A43-2BF7-4849-9E28-80F691F9C7D7}" dt="2023-04-21T05:40:49.355" v="1035" actId="20577"/>
          <ac:spMkLst>
            <pc:docMk/>
            <pc:sldMk cId="3739373230" sldId="278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FF8A2A43-2BF7-4849-9E28-80F691F9C7D7}" dt="2023-04-22T02:32:58.447" v="1834" actId="122"/>
        <pc:sldMkLst>
          <pc:docMk/>
          <pc:sldMk cId="2191145962" sldId="283"/>
        </pc:sldMkLst>
        <pc:spChg chg="mod">
          <ac:chgData name="Sebastian Ibañez" userId="f9bd21dccfbe3d4b" providerId="LiveId" clId="{FF8A2A43-2BF7-4849-9E28-80F691F9C7D7}" dt="2023-04-21T05:46:41.342" v="1090"/>
          <ac:spMkLst>
            <pc:docMk/>
            <pc:sldMk cId="2191145962" sldId="283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32:58.447" v="1834" actId="122"/>
          <ac:spMkLst>
            <pc:docMk/>
            <pc:sldMk cId="2191145962" sldId="283"/>
            <ac:spMk id="44" creationId="{BA7E4A9F-5228-4D0C-9EDA-A5BDD01638A8}"/>
          </ac:spMkLst>
        </pc:spChg>
      </pc:sldChg>
      <pc:sldChg chg="modSp add mod">
        <pc:chgData name="Sebastian Ibañez" userId="f9bd21dccfbe3d4b" providerId="LiveId" clId="{FF8A2A43-2BF7-4849-9E28-80F691F9C7D7}" dt="2023-04-22T01:37:31.380" v="1641" actId="255"/>
        <pc:sldMkLst>
          <pc:docMk/>
          <pc:sldMk cId="2747256405" sldId="284"/>
        </pc:sldMkLst>
        <pc:spChg chg="mod">
          <ac:chgData name="Sebastian Ibañez" userId="f9bd21dccfbe3d4b" providerId="LiveId" clId="{FF8A2A43-2BF7-4849-9E28-80F691F9C7D7}" dt="2023-04-22T01:37:31.380" v="1641" actId="255"/>
          <ac:spMkLst>
            <pc:docMk/>
            <pc:sldMk cId="2747256405" sldId="284"/>
            <ac:spMk id="3" creationId="{FDC569B5-5540-4B9D-A528-A345A1C8EA24}"/>
          </ac:spMkLst>
        </pc:spChg>
        <pc:graphicFrameChg chg="mod modGraphic">
          <ac:chgData name="Sebastian Ibañez" userId="f9bd21dccfbe3d4b" providerId="LiveId" clId="{FF8A2A43-2BF7-4849-9E28-80F691F9C7D7}" dt="2023-04-22T01:37:27.157" v="1639" actId="1076"/>
          <ac:graphicFrameMkLst>
            <pc:docMk/>
            <pc:sldMk cId="2747256405" sldId="284"/>
            <ac:graphicFrameMk id="4" creationId="{99A34924-AE92-4011-B29F-384253B2CB47}"/>
          </ac:graphicFrameMkLst>
        </pc:graphicFrameChg>
      </pc:sldChg>
      <pc:sldChg chg="modSp add mod">
        <pc:chgData name="Sebastian Ibañez" userId="f9bd21dccfbe3d4b" providerId="LiveId" clId="{FF8A2A43-2BF7-4849-9E28-80F691F9C7D7}" dt="2023-04-21T04:35:12.011" v="765" actId="27636"/>
        <pc:sldMkLst>
          <pc:docMk/>
          <pc:sldMk cId="4055394872" sldId="285"/>
        </pc:sldMkLst>
        <pc:spChg chg="mod">
          <ac:chgData name="Sebastian Ibañez" userId="f9bd21dccfbe3d4b" providerId="LiveId" clId="{FF8A2A43-2BF7-4849-9E28-80F691F9C7D7}" dt="2023-04-21T04:35:11.973" v="764" actId="27636"/>
          <ac:spMkLst>
            <pc:docMk/>
            <pc:sldMk cId="4055394872" sldId="285"/>
            <ac:spMk id="3" creationId="{1032090B-1EE4-4679-B6D4-48F068F05972}"/>
          </ac:spMkLst>
        </pc:spChg>
        <pc:spChg chg="mod">
          <ac:chgData name="Sebastian Ibañez" userId="f9bd21dccfbe3d4b" providerId="LiveId" clId="{FF8A2A43-2BF7-4849-9E28-80F691F9C7D7}" dt="2023-04-21T04:35:12.011" v="765" actId="27636"/>
          <ac:spMkLst>
            <pc:docMk/>
            <pc:sldMk cId="4055394872" sldId="285"/>
            <ac:spMk id="4" creationId="{26FF1762-67A9-4005-8D0C-CB9749A80308}"/>
          </ac:spMkLst>
        </pc:spChg>
      </pc:sldChg>
      <pc:sldChg chg="modSp add mod">
        <pc:chgData name="Sebastian Ibañez" userId="f9bd21dccfbe3d4b" providerId="LiveId" clId="{FF8A2A43-2BF7-4849-9E28-80F691F9C7D7}" dt="2023-04-21T04:38:39.613" v="786" actId="20577"/>
        <pc:sldMkLst>
          <pc:docMk/>
          <pc:sldMk cId="1930950944" sldId="287"/>
        </pc:sldMkLst>
        <pc:spChg chg="mod">
          <ac:chgData name="Sebastian Ibañez" userId="f9bd21dccfbe3d4b" providerId="LiveId" clId="{FF8A2A43-2BF7-4849-9E28-80F691F9C7D7}" dt="2023-04-21T04:38:39.613" v="786" actId="20577"/>
          <ac:spMkLst>
            <pc:docMk/>
            <pc:sldMk cId="1930950944" sldId="287"/>
            <ac:spMk id="3" creationId="{1032090B-1EE4-4679-B6D4-48F068F05972}"/>
          </ac:spMkLst>
        </pc:spChg>
        <pc:spChg chg="mod">
          <ac:chgData name="Sebastian Ibañez" userId="f9bd21dccfbe3d4b" providerId="LiveId" clId="{FF8A2A43-2BF7-4849-9E28-80F691F9C7D7}" dt="2023-04-21T04:35:12.035" v="766" actId="27636"/>
          <ac:spMkLst>
            <pc:docMk/>
            <pc:sldMk cId="1930950944" sldId="287"/>
            <ac:spMk id="4" creationId="{26FF1762-67A9-4005-8D0C-CB9749A80308}"/>
          </ac:spMkLst>
        </pc:spChg>
      </pc:sldChg>
      <pc:sldChg chg="modSp add mod">
        <pc:chgData name="Sebastian Ibañez" userId="f9bd21dccfbe3d4b" providerId="LiveId" clId="{FF8A2A43-2BF7-4849-9E28-80F691F9C7D7}" dt="2023-04-21T04:35:12.057" v="768" actId="27636"/>
        <pc:sldMkLst>
          <pc:docMk/>
          <pc:sldMk cId="3071822693" sldId="288"/>
        </pc:sldMkLst>
        <pc:spChg chg="mod">
          <ac:chgData name="Sebastian Ibañez" userId="f9bd21dccfbe3d4b" providerId="LiveId" clId="{FF8A2A43-2BF7-4849-9E28-80F691F9C7D7}" dt="2023-04-21T04:35:12.057" v="768" actId="27636"/>
          <ac:spMkLst>
            <pc:docMk/>
            <pc:sldMk cId="3071822693" sldId="288"/>
            <ac:spMk id="3" creationId="{2A333018-190A-45E2-96C3-A8D2ADF795DD}"/>
          </ac:spMkLst>
        </pc:spChg>
      </pc:sldChg>
      <pc:sldChg chg="modSp mod">
        <pc:chgData name="Sebastian Ibañez" userId="f9bd21dccfbe3d4b" providerId="LiveId" clId="{FF8A2A43-2BF7-4849-9E28-80F691F9C7D7}" dt="2023-04-21T04:11:28.557" v="191" actId="20577"/>
        <pc:sldMkLst>
          <pc:docMk/>
          <pc:sldMk cId="1321192028" sldId="335"/>
        </pc:sldMkLst>
        <pc:spChg chg="mod">
          <ac:chgData name="Sebastian Ibañez" userId="f9bd21dccfbe3d4b" providerId="LiveId" clId="{FF8A2A43-2BF7-4849-9E28-80F691F9C7D7}" dt="2023-04-21T04:11:28.557" v="191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modSp mod">
        <pc:chgData name="Sebastian Ibañez" userId="f9bd21dccfbe3d4b" providerId="LiveId" clId="{FF8A2A43-2BF7-4849-9E28-80F691F9C7D7}" dt="2023-04-21T04:50:43.524" v="842"/>
        <pc:sldMkLst>
          <pc:docMk/>
          <pc:sldMk cId="3011260549" sldId="381"/>
        </pc:sldMkLst>
        <pc:spChg chg="mod">
          <ac:chgData name="Sebastian Ibañez" userId="f9bd21dccfbe3d4b" providerId="LiveId" clId="{FF8A2A43-2BF7-4849-9E28-80F691F9C7D7}" dt="2023-04-21T04:50:43.524" v="842"/>
          <ac:spMkLst>
            <pc:docMk/>
            <pc:sldMk cId="3011260549" sldId="381"/>
            <ac:spMk id="2" creationId="{12F63D33-0441-D99C-8EB8-8C469BCA1082}"/>
          </ac:spMkLst>
        </pc:spChg>
      </pc:sldChg>
      <pc:sldChg chg="modSp del mod modAnim">
        <pc:chgData name="Sebastian Ibañez" userId="f9bd21dccfbe3d4b" providerId="LiveId" clId="{FF8A2A43-2BF7-4849-9E28-80F691F9C7D7}" dt="2023-04-21T04:15:48.762" v="236" actId="47"/>
        <pc:sldMkLst>
          <pc:docMk/>
          <pc:sldMk cId="1892710067" sldId="382"/>
        </pc:sldMkLst>
        <pc:spChg chg="mod">
          <ac:chgData name="Sebastian Ibañez" userId="f9bd21dccfbe3d4b" providerId="LiveId" clId="{FF8A2A43-2BF7-4849-9E28-80F691F9C7D7}" dt="2023-04-21T04:13:42.155" v="221" actId="20577"/>
          <ac:spMkLst>
            <pc:docMk/>
            <pc:sldMk cId="1892710067" sldId="382"/>
            <ac:spMk id="2" creationId="{9866257B-A27C-23E0-7204-BD98F0B4C738}"/>
          </ac:spMkLst>
        </pc:spChg>
        <pc:spChg chg="mod">
          <ac:chgData name="Sebastian Ibañez" userId="f9bd21dccfbe3d4b" providerId="LiveId" clId="{FF8A2A43-2BF7-4849-9E28-80F691F9C7D7}" dt="2023-04-21T04:14:05.744" v="225" actId="20577"/>
          <ac:spMkLst>
            <pc:docMk/>
            <pc:sldMk cId="1892710067" sldId="382"/>
            <ac:spMk id="3" creationId="{1AAD1A01-D3F3-3041-FB86-00FA71F58A78}"/>
          </ac:spMkLst>
        </pc:spChg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3120912521" sldId="383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2005392209" sldId="384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1883143704" sldId="385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1072476341" sldId="386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298328056" sldId="387"/>
        </pc:sldMkLst>
      </pc:sldChg>
      <pc:sldChg chg="new del">
        <pc:chgData name="Sebastian Ibañez" userId="f9bd21dccfbe3d4b" providerId="LiveId" clId="{FF8A2A43-2BF7-4849-9E28-80F691F9C7D7}" dt="2023-04-21T04:40:20.004" v="791" actId="47"/>
        <pc:sldMkLst>
          <pc:docMk/>
          <pc:sldMk cId="3361635653" sldId="387"/>
        </pc:sldMkLst>
      </pc:sldChg>
      <pc:sldChg chg="modSp add mod">
        <pc:chgData name="Sebastian Ibañez" userId="f9bd21dccfbe3d4b" providerId="LiveId" clId="{FF8A2A43-2BF7-4849-9E28-80F691F9C7D7}" dt="2023-04-21T04:50:59.277" v="843" actId="21"/>
        <pc:sldMkLst>
          <pc:docMk/>
          <pc:sldMk cId="933391571" sldId="388"/>
        </pc:sldMkLst>
        <pc:spChg chg="mod">
          <ac:chgData name="Sebastian Ibañez" userId="f9bd21dccfbe3d4b" providerId="LiveId" clId="{FF8A2A43-2BF7-4849-9E28-80F691F9C7D7}" dt="2023-04-21T04:50:59.277" v="843" actId="21"/>
          <ac:spMkLst>
            <pc:docMk/>
            <pc:sldMk cId="933391571" sldId="388"/>
            <ac:spMk id="2" creationId="{12F63D33-0441-D99C-8EB8-8C469BCA1082}"/>
          </ac:spMkLst>
        </pc:sp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406786349" sldId="388"/>
        </pc:sldMkLst>
      </pc:sldChg>
      <pc:sldChg chg="modSp new mod modNotesTx">
        <pc:chgData name="Sebastian Ibañez" userId="f9bd21dccfbe3d4b" providerId="LiveId" clId="{FF8A2A43-2BF7-4849-9E28-80F691F9C7D7}" dt="2023-04-29T04:48:29.030" v="2002" actId="20577"/>
        <pc:sldMkLst>
          <pc:docMk/>
          <pc:sldMk cId="2288497330" sldId="389"/>
        </pc:sldMkLst>
        <pc:spChg chg="mod">
          <ac:chgData name="Sebastian Ibañez" userId="f9bd21dccfbe3d4b" providerId="LiveId" clId="{FF8A2A43-2BF7-4849-9E28-80F691F9C7D7}" dt="2023-04-21T04:22:07.584" v="360" actId="20577"/>
          <ac:spMkLst>
            <pc:docMk/>
            <pc:sldMk cId="2288497330" sldId="389"/>
            <ac:spMk id="2" creationId="{BC44D2D0-088D-0708-8517-E96829746C7B}"/>
          </ac:spMkLst>
        </pc:spChg>
        <pc:spChg chg="mod">
          <ac:chgData name="Sebastian Ibañez" userId="f9bd21dccfbe3d4b" providerId="LiveId" clId="{FF8A2A43-2BF7-4849-9E28-80F691F9C7D7}" dt="2023-04-22T01:25:32.966" v="1356" actId="21"/>
          <ac:spMkLst>
            <pc:docMk/>
            <pc:sldMk cId="2288497330" sldId="389"/>
            <ac:spMk id="3" creationId="{EC4F5147-2535-BFC5-047F-9DBF84AD3D7C}"/>
          </ac:spMkLst>
        </pc:spChg>
        <pc:spChg chg="mod">
          <ac:chgData name="Sebastian Ibañez" userId="f9bd21dccfbe3d4b" providerId="LiveId" clId="{FF8A2A43-2BF7-4849-9E28-80F691F9C7D7}" dt="2023-04-29T04:48:29.030" v="2002" actId="20577"/>
          <ac:spMkLst>
            <pc:docMk/>
            <pc:sldMk cId="2288497330" sldId="389"/>
            <ac:spMk id="5" creationId="{262A4B65-FB41-92D7-E41A-828B900979A2}"/>
          </ac:spMkLst>
        </pc:spChg>
      </pc:sldChg>
      <pc:sldChg chg="modSp new mod">
        <pc:chgData name="Sebastian Ibañez" userId="f9bd21dccfbe3d4b" providerId="LiveId" clId="{FF8A2A43-2BF7-4849-9E28-80F691F9C7D7}" dt="2023-04-21T04:48:10.445" v="820" actId="20577"/>
        <pc:sldMkLst>
          <pc:docMk/>
          <pc:sldMk cId="2176545953" sldId="390"/>
        </pc:sldMkLst>
        <pc:spChg chg="mod">
          <ac:chgData name="Sebastian Ibañez" userId="f9bd21dccfbe3d4b" providerId="LiveId" clId="{FF8A2A43-2BF7-4849-9E28-80F691F9C7D7}" dt="2023-04-21T04:48:10.445" v="820" actId="20577"/>
          <ac:spMkLst>
            <pc:docMk/>
            <pc:sldMk cId="2176545953" sldId="390"/>
            <ac:spMk id="2" creationId="{C9AEFD35-8377-5237-4C4C-B7444CA43ECB}"/>
          </ac:spMkLst>
        </pc:sp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092011919" sldId="391"/>
        </pc:sldMkLst>
      </pc:sldChg>
      <pc:sldChg chg="modSp new mod">
        <pc:chgData name="Sebastian Ibañez" userId="f9bd21dccfbe3d4b" providerId="LiveId" clId="{FF8A2A43-2BF7-4849-9E28-80F691F9C7D7}" dt="2023-04-22T01:35:43.104" v="1580" actId="6549"/>
        <pc:sldMkLst>
          <pc:docMk/>
          <pc:sldMk cId="2920527332" sldId="391"/>
        </pc:sldMkLst>
        <pc:spChg chg="mod">
          <ac:chgData name="Sebastian Ibañez" userId="f9bd21dccfbe3d4b" providerId="LiveId" clId="{FF8A2A43-2BF7-4849-9E28-80F691F9C7D7}" dt="2023-04-21T05:37:06.393" v="878" actId="20577"/>
          <ac:spMkLst>
            <pc:docMk/>
            <pc:sldMk cId="2920527332" sldId="391"/>
            <ac:spMk id="2" creationId="{81CBCB0E-3BD6-6306-501E-1C9C6227C053}"/>
          </ac:spMkLst>
        </pc:spChg>
        <pc:spChg chg="mod">
          <ac:chgData name="Sebastian Ibañez" userId="f9bd21dccfbe3d4b" providerId="LiveId" clId="{FF8A2A43-2BF7-4849-9E28-80F691F9C7D7}" dt="2023-04-22T01:35:43.104" v="1580" actId="6549"/>
          <ac:spMkLst>
            <pc:docMk/>
            <pc:sldMk cId="2920527332" sldId="391"/>
            <ac:spMk id="3" creationId="{93670C65-03EE-844E-DF50-98F5499FE5B2}"/>
          </ac:spMkLst>
        </pc:spChg>
      </pc:sldChg>
      <pc:sldChg chg="addSp delSp modSp new del mod">
        <pc:chgData name="Sebastian Ibañez" userId="f9bd21dccfbe3d4b" providerId="LiveId" clId="{FF8A2A43-2BF7-4849-9E28-80F691F9C7D7}" dt="2023-04-22T00:52:42.285" v="1168" actId="47"/>
        <pc:sldMkLst>
          <pc:docMk/>
          <pc:sldMk cId="722835858" sldId="392"/>
        </pc:sldMkLst>
        <pc:spChg chg="mod">
          <ac:chgData name="Sebastian Ibañez" userId="f9bd21dccfbe3d4b" providerId="LiveId" clId="{FF8A2A43-2BF7-4849-9E28-80F691F9C7D7}" dt="2023-04-22T00:49:40.134" v="1163" actId="20577"/>
          <ac:spMkLst>
            <pc:docMk/>
            <pc:sldMk cId="722835858" sldId="392"/>
            <ac:spMk id="2" creationId="{8EAB72D4-4F97-9587-E816-05737107A136}"/>
          </ac:spMkLst>
        </pc:spChg>
        <pc:spChg chg="del mod">
          <ac:chgData name="Sebastian Ibañez" userId="f9bd21dccfbe3d4b" providerId="LiveId" clId="{FF8A2A43-2BF7-4849-9E28-80F691F9C7D7}" dt="2023-04-22T00:50:44.138" v="1165"/>
          <ac:spMkLst>
            <pc:docMk/>
            <pc:sldMk cId="722835858" sldId="392"/>
            <ac:spMk id="3" creationId="{99FDEB7C-4B5B-D21A-862E-EA2B70397E89}"/>
          </ac:spMkLst>
        </pc:spChg>
        <pc:spChg chg="add mod">
          <ac:chgData name="Sebastian Ibañez" userId="f9bd21dccfbe3d4b" providerId="LiveId" clId="{FF8A2A43-2BF7-4849-9E28-80F691F9C7D7}" dt="2023-04-22T00:52:39.796" v="1167" actId="478"/>
          <ac:spMkLst>
            <pc:docMk/>
            <pc:sldMk cId="722835858" sldId="392"/>
            <ac:spMk id="5" creationId="{06700BE3-310C-9367-A25D-0E20DBD23727}"/>
          </ac:spMkLst>
        </pc:spChg>
        <pc:picChg chg="add del mod">
          <ac:chgData name="Sebastian Ibañez" userId="f9bd21dccfbe3d4b" providerId="LiveId" clId="{FF8A2A43-2BF7-4849-9E28-80F691F9C7D7}" dt="2023-04-22T00:52:39.796" v="1167" actId="478"/>
          <ac:picMkLst>
            <pc:docMk/>
            <pc:sldMk cId="722835858" sldId="392"/>
            <ac:picMk id="1026" creationId="{E5043407-0AD8-F2E5-A784-3491A213F824}"/>
          </ac:picMkLst>
        </pc:picChg>
      </pc:sldChg>
      <pc:sldChg chg="addSp delSp modSp new mod">
        <pc:chgData name="Sebastian Ibañez" userId="f9bd21dccfbe3d4b" providerId="LiveId" clId="{FF8A2A43-2BF7-4849-9E28-80F691F9C7D7}" dt="2023-04-22T01:20:42.876" v="1351"/>
        <pc:sldMkLst>
          <pc:docMk/>
          <pc:sldMk cId="771863185" sldId="392"/>
        </pc:sldMkLst>
        <pc:spChg chg="mod">
          <ac:chgData name="Sebastian Ibañez" userId="f9bd21dccfbe3d4b" providerId="LiveId" clId="{FF8A2A43-2BF7-4849-9E28-80F691F9C7D7}" dt="2023-04-22T00:53:38.596" v="1187" actId="20577"/>
          <ac:spMkLst>
            <pc:docMk/>
            <pc:sldMk cId="771863185" sldId="392"/>
            <ac:spMk id="2" creationId="{B9D052C0-0FBB-8D03-B0CC-14FA66FB3B02}"/>
          </ac:spMkLst>
        </pc:spChg>
        <pc:spChg chg="add del mod">
          <ac:chgData name="Sebastian Ibañez" userId="f9bd21dccfbe3d4b" providerId="LiveId" clId="{FF8A2A43-2BF7-4849-9E28-80F691F9C7D7}" dt="2023-04-22T00:54:00.694" v="1195"/>
          <ac:spMkLst>
            <pc:docMk/>
            <pc:sldMk cId="771863185" sldId="392"/>
            <ac:spMk id="3" creationId="{D7949321-64C2-F560-9FFF-F8225D2A0508}"/>
          </ac:spMkLst>
        </pc:spChg>
        <pc:spChg chg="add mod">
          <ac:chgData name="Sebastian Ibañez" userId="f9bd21dccfbe3d4b" providerId="LiveId" clId="{FF8A2A43-2BF7-4849-9E28-80F691F9C7D7}" dt="2023-04-22T01:20:42.876" v="1351"/>
          <ac:spMkLst>
            <pc:docMk/>
            <pc:sldMk cId="771863185" sldId="392"/>
            <ac:spMk id="5" creationId="{208E1667-50C9-80E5-CB58-44FD195FD57B}"/>
          </ac:spMkLst>
        </pc:spChg>
        <pc:picChg chg="add del mod">
          <ac:chgData name="Sebastian Ibañez" userId="f9bd21dccfbe3d4b" providerId="LiveId" clId="{FF8A2A43-2BF7-4849-9E28-80F691F9C7D7}" dt="2023-04-22T00:53:59.201" v="1194"/>
          <ac:picMkLst>
            <pc:docMk/>
            <pc:sldMk cId="771863185" sldId="392"/>
            <ac:picMk id="2050" creationId="{7F3F18F0-3807-1F97-B0FE-93CE080D7AC7}"/>
          </ac:picMkLst>
        </pc:picChg>
        <pc:picChg chg="add mod">
          <ac:chgData name="Sebastian Ibañez" userId="f9bd21dccfbe3d4b" providerId="LiveId" clId="{FF8A2A43-2BF7-4849-9E28-80F691F9C7D7}" dt="2023-04-22T00:54:16.432" v="1198" actId="1076"/>
          <ac:picMkLst>
            <pc:docMk/>
            <pc:sldMk cId="771863185" sldId="392"/>
            <ac:picMk id="2052" creationId="{CAB7EBCC-59CB-315B-B3AD-F7693CF2ACEA}"/>
          </ac:picMkLst>
        </pc:pic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647874439" sldId="392"/>
        </pc:sldMkLst>
      </pc:sldChg>
      <pc:sldChg chg="addSp delSp modSp add mod">
        <pc:chgData name="Sebastian Ibañez" userId="f9bd21dccfbe3d4b" providerId="LiveId" clId="{FF8A2A43-2BF7-4849-9E28-80F691F9C7D7}" dt="2023-04-22T01:19:45.730" v="1349" actId="1076"/>
        <pc:sldMkLst>
          <pc:docMk/>
          <pc:sldMk cId="2228499901" sldId="393"/>
        </pc:sldMkLst>
        <pc:spChg chg="mod">
          <ac:chgData name="Sebastian Ibañez" userId="f9bd21dccfbe3d4b" providerId="LiveId" clId="{FF8A2A43-2BF7-4849-9E28-80F691F9C7D7}" dt="2023-04-22T01:19:02.441" v="1344" actId="20577"/>
          <ac:spMkLst>
            <pc:docMk/>
            <pc:sldMk cId="2228499901" sldId="393"/>
            <ac:spMk id="2" creationId="{B9D052C0-0FBB-8D03-B0CC-14FA66FB3B02}"/>
          </ac:spMkLst>
        </pc:spChg>
        <pc:spChg chg="add del mod">
          <ac:chgData name="Sebastian Ibañez" userId="f9bd21dccfbe3d4b" providerId="LiveId" clId="{FF8A2A43-2BF7-4849-9E28-80F691F9C7D7}" dt="2023-04-22T01:19:12.408" v="1346"/>
          <ac:spMkLst>
            <pc:docMk/>
            <pc:sldMk cId="2228499901" sldId="393"/>
            <ac:spMk id="3" creationId="{9B313DAE-E135-C69D-70BB-B939BE934330}"/>
          </ac:spMkLst>
        </pc:spChg>
        <pc:spChg chg="mod">
          <ac:chgData name="Sebastian Ibañez" userId="f9bd21dccfbe3d4b" providerId="LiveId" clId="{FF8A2A43-2BF7-4849-9E28-80F691F9C7D7}" dt="2023-04-22T01:19:45.730" v="1349" actId="1076"/>
          <ac:spMkLst>
            <pc:docMk/>
            <pc:sldMk cId="2228499901" sldId="393"/>
            <ac:spMk id="5" creationId="{303683F5-03B3-4A76-3C63-A2BF9DE45442}"/>
          </ac:spMkLst>
        </pc:spChg>
        <pc:picChg chg="del">
          <ac:chgData name="Sebastian Ibañez" userId="f9bd21dccfbe3d4b" providerId="LiveId" clId="{FF8A2A43-2BF7-4849-9E28-80F691F9C7D7}" dt="2023-04-22T01:19:04.092" v="1345" actId="478"/>
          <ac:picMkLst>
            <pc:docMk/>
            <pc:sldMk cId="2228499901" sldId="393"/>
            <ac:picMk id="2052" creationId="{CAB7EBCC-59CB-315B-B3AD-F7693CF2ACEA}"/>
          </ac:picMkLst>
        </pc:picChg>
        <pc:picChg chg="add mod">
          <ac:chgData name="Sebastian Ibañez" userId="f9bd21dccfbe3d4b" providerId="LiveId" clId="{FF8A2A43-2BF7-4849-9E28-80F691F9C7D7}" dt="2023-04-22T01:19:12.408" v="1346"/>
          <ac:picMkLst>
            <pc:docMk/>
            <pc:sldMk cId="2228499901" sldId="393"/>
            <ac:picMk id="3074" creationId="{B4977E45-7066-0A2D-1CFF-09FA2BBAA2E7}"/>
          </ac:picMkLst>
        </pc:picChg>
      </pc:sldChg>
      <pc:sldChg chg="add del">
        <pc:chgData name="Sebastian Ibañez" userId="f9bd21dccfbe3d4b" providerId="LiveId" clId="{FF8A2A43-2BF7-4849-9E28-80F691F9C7D7}" dt="2023-04-22T00:56:53.153" v="1207" actId="47"/>
        <pc:sldMkLst>
          <pc:docMk/>
          <pc:sldMk cId="2339048035" sldId="393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582964110" sldId="393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154295347" sldId="394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333426718" sldId="395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849322817" sldId="396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4094421358" sldId="398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126408721" sldId="399"/>
        </pc:sldMkLst>
      </pc:sldChg>
      <pc:sldMasterChg chg="setBg">
        <pc:chgData name="Sebastian Ibañez" userId="f9bd21dccfbe3d4b" providerId="LiveId" clId="{FF8A2A43-2BF7-4849-9E28-80F691F9C7D7}" dt="2023-04-21T04:08:30.803" v="0"/>
        <pc:sldMasterMkLst>
          <pc:docMk/>
          <pc:sldMasterMk cId="374644880" sldId="2147483648"/>
        </pc:sldMasterMkLst>
      </pc:sldMasterChg>
    </pc:docChg>
  </pc:docChgLst>
  <pc:docChgLst>
    <pc:chgData name="Sebastian Ibanez" userId="43a978e8-a698-4a6a-8aa3-54e7aa0c2e84" providerId="ADAL" clId="{38B8AACE-8E6C-45FD-AE6E-77B8811B42E2}"/>
    <pc:docChg chg="undo custSel addSld delSld modSld sldOrd">
      <pc:chgData name="Sebastian Ibanez" userId="43a978e8-a698-4a6a-8aa3-54e7aa0c2e84" providerId="ADAL" clId="{38B8AACE-8E6C-45FD-AE6E-77B8811B42E2}" dt="2022-10-04T04:08:22.119" v="4218" actId="20577"/>
      <pc:docMkLst>
        <pc:docMk/>
      </pc:docMkLst>
      <pc:sldChg chg="modSp mod">
        <pc:chgData name="Sebastian Ibanez" userId="43a978e8-a698-4a6a-8aa3-54e7aa0c2e84" providerId="ADAL" clId="{38B8AACE-8E6C-45FD-AE6E-77B8811B42E2}" dt="2022-10-03T13:42:46.562" v="19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38B8AACE-8E6C-45FD-AE6E-77B8811B42E2}" dt="2022-10-03T13:42:46.562" v="19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modSp mod modAnim modNotesTx">
        <pc:chgData name="Sebastian Ibanez" userId="43a978e8-a698-4a6a-8aa3-54e7aa0c2e84" providerId="ADAL" clId="{38B8AACE-8E6C-45FD-AE6E-77B8811B42E2}" dt="2022-10-04T02:56:42.270" v="1260" actId="20577"/>
        <pc:sldMkLst>
          <pc:docMk/>
          <pc:sldMk cId="852045604" sldId="258"/>
        </pc:sldMkLst>
        <pc:spChg chg="mod">
          <ac:chgData name="Sebastian Ibanez" userId="43a978e8-a698-4a6a-8aa3-54e7aa0c2e84" providerId="ADAL" clId="{38B8AACE-8E6C-45FD-AE6E-77B8811B42E2}" dt="2022-10-03T13:44:13.383" v="128" actId="20577"/>
          <ac:spMkLst>
            <pc:docMk/>
            <pc:sldMk cId="852045604" sldId="258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3T13:48:02.510" v="520" actId="207"/>
          <ac:spMkLst>
            <pc:docMk/>
            <pc:sldMk cId="852045604" sldId="258"/>
            <ac:spMk id="3" creationId="{1AAD1A01-D3F3-3041-FB86-00FA71F58A78}"/>
          </ac:spMkLst>
        </pc:spChg>
      </pc:sldChg>
      <pc:sldChg chg="del">
        <pc:chgData name="Sebastian Ibanez" userId="43a978e8-a698-4a6a-8aa3-54e7aa0c2e84" providerId="ADAL" clId="{38B8AACE-8E6C-45FD-AE6E-77B8811B42E2}" dt="2022-10-03T13:43:22.065" v="98" actId="47"/>
        <pc:sldMkLst>
          <pc:docMk/>
          <pc:sldMk cId="2534565801" sldId="25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8237697" sldId="26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283544047" sldId="261"/>
        </pc:sldMkLst>
      </pc:sldChg>
      <pc:sldChg chg="modSp mod">
        <pc:chgData name="Sebastian Ibanez" userId="43a978e8-a698-4a6a-8aa3-54e7aa0c2e84" providerId="ADAL" clId="{38B8AACE-8E6C-45FD-AE6E-77B8811B42E2}" dt="2022-10-03T13:43:28.318" v="112" actId="20577"/>
        <pc:sldMkLst>
          <pc:docMk/>
          <pc:sldMk cId="1097068020" sldId="262"/>
        </pc:sldMkLst>
        <pc:spChg chg="mod">
          <ac:chgData name="Sebastian Ibanez" userId="43a978e8-a698-4a6a-8aa3-54e7aa0c2e84" providerId="ADAL" clId="{38B8AACE-8E6C-45FD-AE6E-77B8811B42E2}" dt="2022-10-03T13:43:28.318" v="112" actId="20577"/>
          <ac:spMkLst>
            <pc:docMk/>
            <pc:sldMk cId="1097068020" sldId="262"/>
            <ac:spMk id="2" creationId="{12F63D33-0441-D99C-8EB8-8C469BCA1082}"/>
          </ac:spMkLst>
        </pc:spChg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73833481" sldId="26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351663900" sldId="26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43314189" sldId="26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71148849" sldId="26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202903679" sldId="26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938210581" sldId="26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86669525" sldId="26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810808894" sldId="27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706666278" sldId="27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05587412" sldId="27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950575923" sldId="27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301492656" sldId="27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669197250" sldId="27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46520165" sldId="27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51183752" sldId="27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39805224" sldId="28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58073625" sldId="28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819828713" sldId="28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360300249" sldId="28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122144658" sldId="28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682187583" sldId="28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336139153" sldId="28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10830365" sldId="28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507697154" sldId="28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752841214" sldId="28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258225488" sldId="29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80210579" sldId="29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7211716" sldId="29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623531154" sldId="29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00819109" sldId="29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25302018" sldId="29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89230734" sldId="29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620721375" sldId="29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48815879" sldId="29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834727568" sldId="29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898924660" sldId="30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072006166" sldId="30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913839371" sldId="30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297318993" sldId="308"/>
        </pc:sldMkLst>
      </pc:sldChg>
      <pc:sldChg chg="modSp add del mod modAnim">
        <pc:chgData name="Sebastian Ibanez" userId="43a978e8-a698-4a6a-8aa3-54e7aa0c2e84" providerId="ADAL" clId="{38B8AACE-8E6C-45FD-AE6E-77B8811B42E2}" dt="2022-10-04T03:14:00.961" v="2334" actId="207"/>
        <pc:sldMkLst>
          <pc:docMk/>
          <pc:sldMk cId="1570375209" sldId="311"/>
        </pc:sldMkLst>
        <pc:spChg chg="mod">
          <ac:chgData name="Sebastian Ibanez" userId="43a978e8-a698-4a6a-8aa3-54e7aa0c2e84" providerId="ADAL" clId="{38B8AACE-8E6C-45FD-AE6E-77B8811B42E2}" dt="2022-10-04T03:12:00.965" v="1987" actId="20577"/>
          <ac:spMkLst>
            <pc:docMk/>
            <pc:sldMk cId="1570375209" sldId="311"/>
            <ac:spMk id="2" creationId="{12777D24-0CEB-F295-2D8C-B8B10783E5C1}"/>
          </ac:spMkLst>
        </pc:spChg>
        <pc:spChg chg="mod">
          <ac:chgData name="Sebastian Ibanez" userId="43a978e8-a698-4a6a-8aa3-54e7aa0c2e84" providerId="ADAL" clId="{38B8AACE-8E6C-45FD-AE6E-77B8811B42E2}" dt="2022-10-04T03:14:00.961" v="2334" actId="207"/>
          <ac:spMkLst>
            <pc:docMk/>
            <pc:sldMk cId="1570375209" sldId="311"/>
            <ac:spMk id="3" creationId="{57A4ACFB-057F-5CB9-86EC-9340B0783602}"/>
          </ac:spMkLst>
        </pc:spChg>
      </pc:sldChg>
      <pc:sldChg chg="add del">
        <pc:chgData name="Sebastian Ibanez" userId="43a978e8-a698-4a6a-8aa3-54e7aa0c2e84" providerId="ADAL" clId="{38B8AACE-8E6C-45FD-AE6E-77B8811B42E2}" dt="2022-10-04T03:13:23.512" v="2248" actId="47"/>
        <pc:sldMkLst>
          <pc:docMk/>
          <pc:sldMk cId="3756968090" sldId="312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607617859" sldId="313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227897435" sldId="314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06158076" sldId="315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488217006" sldId="316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3156521779" sldId="31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86100890" sldId="31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615338659" sldId="32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141041169" sldId="32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949590924" sldId="32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820099141" sldId="32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19989032" sldId="32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741688466" sldId="32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15861693" sldId="32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19769244" sldId="32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818776844" sldId="330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4215750651" sldId="33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13962738" sldId="333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648407221" sldId="334"/>
        </pc:sldMkLst>
      </pc:sldChg>
      <pc:sldChg chg="modSp new mod">
        <pc:chgData name="Sebastian Ibanez" userId="43a978e8-a698-4a6a-8aa3-54e7aa0c2e84" providerId="ADAL" clId="{38B8AACE-8E6C-45FD-AE6E-77B8811B42E2}" dt="2022-10-03T13:43:17.150" v="97" actId="20577"/>
        <pc:sldMkLst>
          <pc:docMk/>
          <pc:sldMk cId="1321192028" sldId="335"/>
        </pc:sldMkLst>
        <pc:spChg chg="mod">
          <ac:chgData name="Sebastian Ibanez" userId="43a978e8-a698-4a6a-8aa3-54e7aa0c2e84" providerId="ADAL" clId="{38B8AACE-8E6C-45FD-AE6E-77B8811B42E2}" dt="2022-10-03T13:42:59.085" v="28" actId="20577"/>
          <ac:spMkLst>
            <pc:docMk/>
            <pc:sldMk cId="1321192028" sldId="335"/>
            <ac:spMk id="2" creationId="{43D0003A-52C1-060E-369B-13E997B7440D}"/>
          </ac:spMkLst>
        </pc:spChg>
        <pc:spChg chg="mod">
          <ac:chgData name="Sebastian Ibanez" userId="43a978e8-a698-4a6a-8aa3-54e7aa0c2e84" providerId="ADAL" clId="{38B8AACE-8E6C-45FD-AE6E-77B8811B42E2}" dt="2022-10-03T13:43:17.150" v="97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new 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075325309" sldId="336"/>
        </pc:sldMkLst>
      </pc:sldChg>
      <pc:sldChg chg="modSp add mod">
        <pc:chgData name="Sebastian Ibanez" userId="43a978e8-a698-4a6a-8aa3-54e7aa0c2e84" providerId="ADAL" clId="{38B8AACE-8E6C-45FD-AE6E-77B8811B42E2}" dt="2022-10-03T13:49:35.207" v="541" actId="20577"/>
        <pc:sldMkLst>
          <pc:docMk/>
          <pc:sldMk cId="1777310914" sldId="337"/>
        </pc:sldMkLst>
        <pc:spChg chg="mod">
          <ac:chgData name="Sebastian Ibanez" userId="43a978e8-a698-4a6a-8aa3-54e7aa0c2e84" providerId="ADAL" clId="{38B8AACE-8E6C-45FD-AE6E-77B8811B42E2}" dt="2022-10-03T13:49:35.207" v="541" actId="20577"/>
          <ac:spMkLst>
            <pc:docMk/>
            <pc:sldMk cId="1777310914" sldId="337"/>
            <ac:spMk id="2" creationId="{12F63D33-0441-D99C-8EB8-8C469BCA108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3T13:54:41.615" v="958" actId="20577"/>
        <pc:sldMkLst>
          <pc:docMk/>
          <pc:sldMk cId="3367437416" sldId="338"/>
        </pc:sldMkLst>
        <pc:spChg chg="mod">
          <ac:chgData name="Sebastian Ibanez" userId="43a978e8-a698-4a6a-8aa3-54e7aa0c2e84" providerId="ADAL" clId="{38B8AACE-8E6C-45FD-AE6E-77B8811B42E2}" dt="2022-10-03T13:49:48.188" v="568" actId="20577"/>
          <ac:spMkLst>
            <pc:docMk/>
            <pc:sldMk cId="3367437416" sldId="338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3T13:54:41.615" v="958" actId="20577"/>
          <ac:spMkLst>
            <pc:docMk/>
            <pc:sldMk cId="3367437416" sldId="338"/>
            <ac:spMk id="3" creationId="{1AAD1A01-D3F3-3041-FB86-00FA71F58A78}"/>
          </ac:spMkLst>
        </pc:spChg>
      </pc:sldChg>
      <pc:sldChg chg="modSp add mod modAnim modNotesTx">
        <pc:chgData name="Sebastian Ibanez" userId="43a978e8-a698-4a6a-8aa3-54e7aa0c2e84" providerId="ADAL" clId="{38B8AACE-8E6C-45FD-AE6E-77B8811B42E2}" dt="2022-10-04T03:03:55.348" v="1625"/>
        <pc:sldMkLst>
          <pc:docMk/>
          <pc:sldMk cId="2760723672" sldId="339"/>
        </pc:sldMkLst>
        <pc:spChg chg="mod">
          <ac:chgData name="Sebastian Ibanez" userId="43a978e8-a698-4a6a-8aa3-54e7aa0c2e84" providerId="ADAL" clId="{38B8AACE-8E6C-45FD-AE6E-77B8811B42E2}" dt="2022-10-03T13:55:26.759" v="996" actId="20577"/>
          <ac:spMkLst>
            <pc:docMk/>
            <pc:sldMk cId="2760723672" sldId="339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3:55.348" v="1625"/>
          <ac:spMkLst>
            <pc:docMk/>
            <pc:sldMk cId="2760723672" sldId="339"/>
            <ac:spMk id="3" creationId="{1AAD1A01-D3F3-3041-FB86-00FA71F58A78}"/>
          </ac:spMkLst>
        </pc:spChg>
      </pc:sldChg>
      <pc:sldChg chg="modSp add mod">
        <pc:chgData name="Sebastian Ibanez" userId="43a978e8-a698-4a6a-8aa3-54e7aa0c2e84" providerId="ADAL" clId="{38B8AACE-8E6C-45FD-AE6E-77B8811B42E2}" dt="2022-10-04T03:00:16.365" v="1550" actId="20577"/>
        <pc:sldMkLst>
          <pc:docMk/>
          <pc:sldMk cId="1108609564" sldId="340"/>
        </pc:sldMkLst>
        <pc:spChg chg="mod">
          <ac:chgData name="Sebastian Ibanez" userId="43a978e8-a698-4a6a-8aa3-54e7aa0c2e84" providerId="ADAL" clId="{38B8AACE-8E6C-45FD-AE6E-77B8811B42E2}" dt="2022-10-04T03:00:16.365" v="1550" actId="20577"/>
          <ac:spMkLst>
            <pc:docMk/>
            <pc:sldMk cId="1108609564" sldId="340"/>
            <ac:spMk id="2" creationId="{12F63D33-0441-D99C-8EB8-8C469BCA108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3:01:18.860" v="1578" actId="207"/>
        <pc:sldMkLst>
          <pc:docMk/>
          <pc:sldMk cId="56932115" sldId="341"/>
        </pc:sldMkLst>
        <pc:spChg chg="mod">
          <ac:chgData name="Sebastian Ibanez" userId="43a978e8-a698-4a6a-8aa3-54e7aa0c2e84" providerId="ADAL" clId="{38B8AACE-8E6C-45FD-AE6E-77B8811B42E2}" dt="2022-10-04T03:00:41.651" v="1553" actId="21"/>
          <ac:spMkLst>
            <pc:docMk/>
            <pc:sldMk cId="56932115" sldId="341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1:18.860" v="1578" actId="207"/>
          <ac:spMkLst>
            <pc:docMk/>
            <pc:sldMk cId="56932115" sldId="341"/>
            <ac:spMk id="3" creationId="{1AAD1A01-D3F3-3041-FB86-00FA71F58A78}"/>
          </ac:spMkLst>
        </pc:spChg>
      </pc:sldChg>
      <pc:sldChg chg="modSp add mod ord modAnim modShow">
        <pc:chgData name="Sebastian Ibanez" userId="43a978e8-a698-4a6a-8aa3-54e7aa0c2e84" providerId="ADAL" clId="{38B8AACE-8E6C-45FD-AE6E-77B8811B42E2}" dt="2022-10-04T03:06:44.949" v="1771" actId="729"/>
        <pc:sldMkLst>
          <pc:docMk/>
          <pc:sldMk cId="3774762875" sldId="342"/>
        </pc:sldMkLst>
        <pc:spChg chg="mod">
          <ac:chgData name="Sebastian Ibanez" userId="43a978e8-a698-4a6a-8aa3-54e7aa0c2e84" providerId="ADAL" clId="{38B8AACE-8E6C-45FD-AE6E-77B8811B42E2}" dt="2022-10-04T03:04:26.202" v="1650" actId="20577"/>
          <ac:spMkLst>
            <pc:docMk/>
            <pc:sldMk cId="3774762875" sldId="342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6:18.147" v="1767"/>
          <ac:spMkLst>
            <pc:docMk/>
            <pc:sldMk cId="3774762875" sldId="342"/>
            <ac:spMk id="3" creationId="{1AAD1A01-D3F3-3041-FB86-00FA71F58A78}"/>
          </ac:spMkLst>
        </pc:spChg>
      </pc:sldChg>
      <pc:sldChg chg="modSp add mod modAnim modNotesTx">
        <pc:chgData name="Sebastian Ibanez" userId="43a978e8-a698-4a6a-8aa3-54e7aa0c2e84" providerId="ADAL" clId="{38B8AACE-8E6C-45FD-AE6E-77B8811B42E2}" dt="2022-10-04T04:08:22.119" v="4218" actId="20577"/>
        <pc:sldMkLst>
          <pc:docMk/>
          <pc:sldMk cId="3619983899" sldId="343"/>
        </pc:sldMkLst>
        <pc:spChg chg="mod">
          <ac:chgData name="Sebastian Ibanez" userId="43a978e8-a698-4a6a-8aa3-54e7aa0c2e84" providerId="ADAL" clId="{38B8AACE-8E6C-45FD-AE6E-77B8811B42E2}" dt="2022-10-04T03:08:26.288" v="1941" actId="20577"/>
          <ac:spMkLst>
            <pc:docMk/>
            <pc:sldMk cId="3619983899" sldId="343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38B8AACE-8E6C-45FD-AE6E-77B8811B42E2}" dt="2022-10-04T03:14:51.566" v="2367" actId="20577"/>
        <pc:sldMkLst>
          <pc:docMk/>
          <pc:sldMk cId="2403820316" sldId="344"/>
        </pc:sldMkLst>
        <pc:spChg chg="mod">
          <ac:chgData name="Sebastian Ibanez" userId="43a978e8-a698-4a6a-8aa3-54e7aa0c2e84" providerId="ADAL" clId="{38B8AACE-8E6C-45FD-AE6E-77B8811B42E2}" dt="2022-10-04T03:14:51.566" v="2367" actId="20577"/>
          <ac:spMkLst>
            <pc:docMk/>
            <pc:sldMk cId="2403820316" sldId="344"/>
            <ac:spMk id="3" creationId="{57A4ACFB-057F-5CB9-86EC-9340B0783602}"/>
          </ac:spMkLst>
        </pc:spChg>
      </pc:sldChg>
      <pc:sldChg chg="modSp add modAnim">
        <pc:chgData name="Sebastian Ibanez" userId="43a978e8-a698-4a6a-8aa3-54e7aa0c2e84" providerId="ADAL" clId="{38B8AACE-8E6C-45FD-AE6E-77B8811B42E2}" dt="2022-10-04T03:23:35.102" v="2611" actId="20577"/>
        <pc:sldMkLst>
          <pc:docMk/>
          <pc:sldMk cId="1611450988" sldId="345"/>
        </pc:sldMkLst>
        <pc:spChg chg="mod">
          <ac:chgData name="Sebastian Ibanez" userId="43a978e8-a698-4a6a-8aa3-54e7aa0c2e84" providerId="ADAL" clId="{38B8AACE-8E6C-45FD-AE6E-77B8811B42E2}" dt="2022-10-04T03:23:35.102" v="2611" actId="20577"/>
          <ac:spMkLst>
            <pc:docMk/>
            <pc:sldMk cId="1611450988" sldId="345"/>
            <ac:spMk id="3" creationId="{57A4ACFB-057F-5CB9-86EC-9340B0783602}"/>
          </ac:spMkLst>
        </pc:spChg>
      </pc:sldChg>
      <pc:sldChg chg="modSp new mod modAnim">
        <pc:chgData name="Sebastian Ibanez" userId="43a978e8-a698-4a6a-8aa3-54e7aa0c2e84" providerId="ADAL" clId="{38B8AACE-8E6C-45FD-AE6E-77B8811B42E2}" dt="2022-10-04T03:29:32.001" v="2796"/>
        <pc:sldMkLst>
          <pc:docMk/>
          <pc:sldMk cId="1833518380" sldId="346"/>
        </pc:sldMkLst>
        <pc:spChg chg="mod">
          <ac:chgData name="Sebastian Ibanez" userId="43a978e8-a698-4a6a-8aa3-54e7aa0c2e84" providerId="ADAL" clId="{38B8AACE-8E6C-45FD-AE6E-77B8811B42E2}" dt="2022-10-04T03:26:15.571" v="2613"/>
          <ac:spMkLst>
            <pc:docMk/>
            <pc:sldMk cId="1833518380" sldId="346"/>
            <ac:spMk id="2" creationId="{7EB5DCEE-C539-0A67-114F-1E97E923A92A}"/>
          </ac:spMkLst>
        </pc:spChg>
        <pc:spChg chg="mod">
          <ac:chgData name="Sebastian Ibanez" userId="43a978e8-a698-4a6a-8aa3-54e7aa0c2e84" providerId="ADAL" clId="{38B8AACE-8E6C-45FD-AE6E-77B8811B42E2}" dt="2022-10-04T03:26:21.425" v="2618" actId="20577"/>
          <ac:spMkLst>
            <pc:docMk/>
            <pc:sldMk cId="1833518380" sldId="346"/>
            <ac:spMk id="3" creationId="{81587FEC-DA11-8277-F6D0-9B41EB443249}"/>
          </ac:spMkLst>
        </pc:spChg>
        <pc:spChg chg="mod">
          <ac:chgData name="Sebastian Ibanez" userId="43a978e8-a698-4a6a-8aa3-54e7aa0c2e84" providerId="ADAL" clId="{38B8AACE-8E6C-45FD-AE6E-77B8811B42E2}" dt="2022-10-04T03:29:08.193" v="2793" actId="115"/>
          <ac:spMkLst>
            <pc:docMk/>
            <pc:sldMk cId="1833518380" sldId="346"/>
            <ac:spMk id="4" creationId="{661FCA36-FDB7-8996-5665-C1038A4391FC}"/>
          </ac:spMkLst>
        </pc:spChg>
      </pc:sldChg>
      <pc:sldChg chg="add del">
        <pc:chgData name="Sebastian Ibanez" userId="43a978e8-a698-4a6a-8aa3-54e7aa0c2e84" providerId="ADAL" clId="{38B8AACE-8E6C-45FD-AE6E-77B8811B42E2}" dt="2022-10-04T03:15:35.638" v="2414"/>
        <pc:sldMkLst>
          <pc:docMk/>
          <pc:sldMk cId="2596010977" sldId="346"/>
        </pc:sldMkLst>
      </pc:sldChg>
      <pc:sldChg chg="modSp add modAnim">
        <pc:chgData name="Sebastian Ibanez" userId="43a978e8-a698-4a6a-8aa3-54e7aa0c2e84" providerId="ADAL" clId="{38B8AACE-8E6C-45FD-AE6E-77B8811B42E2}" dt="2022-10-04T03:50:46.159" v="3415" actId="207"/>
        <pc:sldMkLst>
          <pc:docMk/>
          <pc:sldMk cId="3075319422" sldId="347"/>
        </pc:sldMkLst>
        <pc:spChg chg="mod">
          <ac:chgData name="Sebastian Ibanez" userId="43a978e8-a698-4a6a-8aa3-54e7aa0c2e84" providerId="ADAL" clId="{38B8AACE-8E6C-45FD-AE6E-77B8811B42E2}" dt="2022-10-04T03:50:46.159" v="3415" actId="207"/>
          <ac:spMkLst>
            <pc:docMk/>
            <pc:sldMk cId="3075319422" sldId="347"/>
            <ac:spMk id="3" creationId="{57A4ACFB-057F-5CB9-86EC-9340B0783602}"/>
          </ac:spMkLst>
        </pc:spChg>
      </pc:sldChg>
      <pc:sldChg chg="modSp add mod addAnim delAnim modAnim">
        <pc:chgData name="Sebastian Ibanez" userId="43a978e8-a698-4a6a-8aa3-54e7aa0c2e84" providerId="ADAL" clId="{38B8AACE-8E6C-45FD-AE6E-77B8811B42E2}" dt="2022-10-04T03:51:11.978" v="3417" actId="207"/>
        <pc:sldMkLst>
          <pc:docMk/>
          <pc:sldMk cId="3883631694" sldId="348"/>
        </pc:sldMkLst>
        <pc:spChg chg="mod">
          <ac:chgData name="Sebastian Ibanez" userId="43a978e8-a698-4a6a-8aa3-54e7aa0c2e84" providerId="ADAL" clId="{38B8AACE-8E6C-45FD-AE6E-77B8811B42E2}" dt="2022-10-04T03:51:11.978" v="3417" actId="207"/>
          <ac:spMkLst>
            <pc:docMk/>
            <pc:sldMk cId="3883631694" sldId="348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3:06.137" v="3794" actId="122"/>
        <pc:sldMkLst>
          <pc:docMk/>
          <pc:sldMk cId="3179638345" sldId="349"/>
        </pc:sldMkLst>
        <pc:spChg chg="mod">
          <ac:chgData name="Sebastian Ibanez" userId="43a978e8-a698-4a6a-8aa3-54e7aa0c2e84" providerId="ADAL" clId="{38B8AACE-8E6C-45FD-AE6E-77B8811B42E2}" dt="2022-10-04T04:03:06.137" v="3794" actId="122"/>
          <ac:spMkLst>
            <pc:docMk/>
            <pc:sldMk cId="3179638345" sldId="349"/>
            <ac:spMk id="3" creationId="{57A4ACFB-057F-5CB9-86EC-9340B0783602}"/>
          </ac:spMkLst>
        </pc:spChg>
      </pc:sldChg>
      <pc:sldChg chg="modSp new del mod">
        <pc:chgData name="Sebastian Ibanez" userId="43a978e8-a698-4a6a-8aa3-54e7aa0c2e84" providerId="ADAL" clId="{38B8AACE-8E6C-45FD-AE6E-77B8811B42E2}" dt="2022-10-04T03:46:52.519" v="3343" actId="47"/>
        <pc:sldMkLst>
          <pc:docMk/>
          <pc:sldMk cId="164636022" sldId="350"/>
        </pc:sldMkLst>
        <pc:spChg chg="mod">
          <ac:chgData name="Sebastian Ibanez" userId="43a978e8-a698-4a6a-8aa3-54e7aa0c2e84" providerId="ADAL" clId="{38B8AACE-8E6C-45FD-AE6E-77B8811B42E2}" dt="2022-10-04T03:46:10.317" v="3319"/>
          <ac:spMkLst>
            <pc:docMk/>
            <pc:sldMk cId="164636022" sldId="350"/>
            <ac:spMk id="2" creationId="{A341DDAA-ADFA-AB42-CDA7-858AE3AFBBE1}"/>
          </ac:spMkLst>
        </pc:spChg>
        <pc:spChg chg="mod">
          <ac:chgData name="Sebastian Ibanez" userId="43a978e8-a698-4a6a-8aa3-54e7aa0c2e84" providerId="ADAL" clId="{38B8AACE-8E6C-45FD-AE6E-77B8811B42E2}" dt="2022-10-04T03:46:31.707" v="3340" actId="20577"/>
          <ac:spMkLst>
            <pc:docMk/>
            <pc:sldMk cId="164636022" sldId="350"/>
            <ac:spMk id="3" creationId="{6C35D1A9-D148-1B2B-6A0B-B2CC950A4DD9}"/>
          </ac:spMkLst>
        </pc:spChg>
        <pc:spChg chg="mod">
          <ac:chgData name="Sebastian Ibanez" userId="43a978e8-a698-4a6a-8aa3-54e7aa0c2e84" providerId="ADAL" clId="{38B8AACE-8E6C-45FD-AE6E-77B8811B42E2}" dt="2022-10-04T03:46:37.011" v="3341" actId="5793"/>
          <ac:spMkLst>
            <pc:docMk/>
            <pc:sldMk cId="164636022" sldId="350"/>
            <ac:spMk id="4" creationId="{3E5F7D7B-78F5-D11A-034B-76FEB0591641}"/>
          </ac:spMkLst>
        </pc:spChg>
      </pc:sldChg>
      <pc:sldChg chg="modSp add mod addAnim delAnim">
        <pc:chgData name="Sebastian Ibanez" userId="43a978e8-a698-4a6a-8aa3-54e7aa0c2e84" providerId="ADAL" clId="{38B8AACE-8E6C-45FD-AE6E-77B8811B42E2}" dt="2022-10-04T04:03:02.323" v="3793" actId="122"/>
        <pc:sldMkLst>
          <pc:docMk/>
          <pc:sldMk cId="2458084207" sldId="351"/>
        </pc:sldMkLst>
        <pc:spChg chg="mod">
          <ac:chgData name="Sebastian Ibanez" userId="43a978e8-a698-4a6a-8aa3-54e7aa0c2e84" providerId="ADAL" clId="{38B8AACE-8E6C-45FD-AE6E-77B8811B42E2}" dt="2022-10-04T04:03:02.323" v="3793" actId="122"/>
          <ac:spMkLst>
            <pc:docMk/>
            <pc:sldMk cId="2458084207" sldId="351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3:17.797" v="3795" actId="122"/>
        <pc:sldMkLst>
          <pc:docMk/>
          <pc:sldMk cId="3077889026" sldId="352"/>
        </pc:sldMkLst>
        <pc:spChg chg="mod">
          <ac:chgData name="Sebastian Ibanez" userId="43a978e8-a698-4a6a-8aa3-54e7aa0c2e84" providerId="ADAL" clId="{38B8AACE-8E6C-45FD-AE6E-77B8811B42E2}" dt="2022-10-04T04:03:17.797" v="3795" actId="122"/>
          <ac:spMkLst>
            <pc:docMk/>
            <pc:sldMk cId="3077889026" sldId="352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4:21.627" v="3842" actId="20577"/>
        <pc:sldMkLst>
          <pc:docMk/>
          <pc:sldMk cId="3011218443" sldId="353"/>
        </pc:sldMkLst>
        <pc:spChg chg="mod">
          <ac:chgData name="Sebastian Ibanez" userId="43a978e8-a698-4a6a-8aa3-54e7aa0c2e84" providerId="ADAL" clId="{38B8AACE-8E6C-45FD-AE6E-77B8811B42E2}" dt="2022-10-04T04:04:21.627" v="3842" actId="20577"/>
          <ac:spMkLst>
            <pc:docMk/>
            <pc:sldMk cId="3011218443" sldId="353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7:53.312" v="4201" actId="207"/>
        <pc:sldMkLst>
          <pc:docMk/>
          <pc:sldMk cId="1226193895" sldId="354"/>
        </pc:sldMkLst>
        <pc:spChg chg="mod">
          <ac:chgData name="Sebastian Ibanez" userId="43a978e8-a698-4a6a-8aa3-54e7aa0c2e84" providerId="ADAL" clId="{38B8AACE-8E6C-45FD-AE6E-77B8811B42E2}" dt="2022-10-04T04:05:09.794" v="3845" actId="20577"/>
          <ac:spMkLst>
            <pc:docMk/>
            <pc:sldMk cId="1226193895" sldId="354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4:07:53.312" v="4201" actId="207"/>
          <ac:spMkLst>
            <pc:docMk/>
            <pc:sldMk cId="1226193895" sldId="354"/>
            <ac:spMk id="3" creationId="{1AAD1A01-D3F3-3041-FB86-00FA71F58A78}"/>
          </ac:spMkLst>
        </pc:spChg>
      </pc:sldChg>
    </pc:docChg>
  </pc:docChgLst>
  <pc:docChgLst>
    <pc:chgData name="Sebastian Ibañez" userId="f9bd21dccfbe3d4b" providerId="LiveId" clId="{23220F44-A8E0-4D91-B08D-F143154EEF8F}"/>
    <pc:docChg chg="undo custSel addSld delSld modSld sldOrd">
      <pc:chgData name="Sebastian Ibañez" userId="f9bd21dccfbe3d4b" providerId="LiveId" clId="{23220F44-A8E0-4D91-B08D-F143154EEF8F}" dt="2023-05-01T10:22:36.974" v="1340"/>
      <pc:docMkLst>
        <pc:docMk/>
      </pc:docMkLst>
      <pc:sldChg chg="addSp delSp modSp add del mod">
        <pc:chgData name="Sebastian Ibañez" userId="f9bd21dccfbe3d4b" providerId="LiveId" clId="{23220F44-A8E0-4D91-B08D-F143154EEF8F}" dt="2023-05-01T09:43:41.400" v="328" actId="47"/>
        <pc:sldMkLst>
          <pc:docMk/>
          <pc:sldMk cId="134025241" sldId="261"/>
        </pc:sldMkLst>
        <pc:spChg chg="mod">
          <ac:chgData name="Sebastian Ibañez" userId="f9bd21dccfbe3d4b" providerId="LiveId" clId="{23220F44-A8E0-4D91-B08D-F143154EEF8F}" dt="2023-05-01T09:41:05.499" v="128" actId="20577"/>
          <ac:spMkLst>
            <pc:docMk/>
            <pc:sldMk cId="134025241" sldId="261"/>
            <ac:spMk id="2" creationId="{5E58FCB9-5F31-4ECC-9800-7474A787514C}"/>
          </ac:spMkLst>
        </pc:spChg>
        <pc:spChg chg="mod">
          <ac:chgData name="Sebastian Ibañez" userId="f9bd21dccfbe3d4b" providerId="LiveId" clId="{23220F44-A8E0-4D91-B08D-F143154EEF8F}" dt="2023-05-01T09:42:27.463" v="323" actId="20577"/>
          <ac:spMkLst>
            <pc:docMk/>
            <pc:sldMk cId="134025241" sldId="261"/>
            <ac:spMk id="3" creationId="{FDC569B5-5540-4B9D-A528-A345A1C8EA2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6" creationId="{DE3049E9-BF8E-7AA8-C9B4-878DC6CB744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7" creationId="{207E79A9-FC29-4906-7FE7-60FB7E804577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9" creationId="{2B99EA92-A0FD-D63F-8C77-737837F6787C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2" creationId="{4B1BC46F-DAB1-B166-0D77-A3F19CCE9F33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4" creationId="{95553AB9-2D3F-5DCE-17B5-0B1984E47629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5" creationId="{A2947888-A9D4-E97A-A904-58F85425EC46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8" creationId="{3B402C8D-F14A-96C6-6FD9-F44BD1D977FF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0" creationId="{5CE65AA3-7C31-60D8-75BB-E22B9971900A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2" creationId="{6F061117-91CF-D745-6470-BF104D4D713A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3" creationId="{DDB93C65-D54C-BF29-34ED-195B5D261C9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5" creationId="{A297DA66-2A92-4715-8A02-759CAA1FA3D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7" creationId="{D6B33F6E-79AD-2A93-2D96-5D7A8CEDD85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0" creationId="{73F3CB00-4D17-1403-963A-A6F826A3EE0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1" creationId="{63AFBF32-3C85-3D70-F2B5-31D5B0AF2296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3" creationId="{08B46D98-F0D5-561C-33F2-5E065FA7EF6B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6" creationId="{EE1D406D-1670-689D-0147-EAE348E35F5A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8" creationId="{6EE40520-89E2-E169-DD21-5917AE2FF993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9" creationId="{389B7242-87A3-4103-5566-924A25819762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2" creationId="{F5D923FF-5E4D-857A-28C1-B83A1DA9E010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4" creationId="{B7172BB0-4D9C-532C-292B-8C4F66392C6A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6" creationId="{B68F78F0-7046-672E-1CF1-ABE4BF48303B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7" creationId="{1FA77958-6823-3ECA-90A5-062FB6CC6F0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9" creationId="{028E87E5-6FA4-7737-CC4E-3B6501A2A229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51" creationId="{4690E7B2-CA2C-8D55-4818-6233DBD0855B}"/>
          </ac:spMkLst>
        </pc:spChg>
        <pc:grpChg chg="add del mod">
          <ac:chgData name="Sebastian Ibañez" userId="f9bd21dccfbe3d4b" providerId="LiveId" clId="{23220F44-A8E0-4D91-B08D-F143154EEF8F}" dt="2023-05-01T09:42:26.097" v="322"/>
          <ac:grpSpMkLst>
            <pc:docMk/>
            <pc:sldMk cId="134025241" sldId="261"/>
            <ac:grpSpMk id="5" creationId="{98945D68-33FA-D02D-1B69-9FF51E49E4F0}"/>
          </ac:grpSpMkLst>
        </pc:grpChg>
        <pc:grpChg chg="add mod">
          <ac:chgData name="Sebastian Ibañez" userId="f9bd21dccfbe3d4b" providerId="LiveId" clId="{23220F44-A8E0-4D91-B08D-F143154EEF8F}" dt="2023-05-01T09:42:27.984" v="324"/>
          <ac:grpSpMkLst>
            <pc:docMk/>
            <pc:sldMk cId="134025241" sldId="261"/>
            <ac:grpSpMk id="29" creationId="{420A07FD-196E-3534-6ECF-FB2F5607A592}"/>
          </ac:grpSpMkLst>
        </pc:grp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8" creationId="{9EF02BBF-4268-DDF7-74B2-43916ADDC912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0" creationId="{B33A00E9-E792-6B4C-F9C6-9DB82D8912DE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1" creationId="{929DEBE4-9ED7-BF16-E52D-DCAD22B4411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3" creationId="{B3919D2B-7E01-AB96-C1E6-8EB85FFA9A4B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6" creationId="{12DB36D3-78F7-AFF1-44F3-FC7BEA737DB6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7" creationId="{5BCBD305-17E1-EAD4-200D-2C0CA020A03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9" creationId="{27A7E5B8-A9D0-39F4-2570-F1C3B07E19B0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1" creationId="{CC3F30B8-DB67-2145-30C8-DE32EF75DB87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4" creationId="{E5F3ADEB-6C2F-7F53-067E-F21AC9CEE78D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6" creationId="{389341C5-E772-4455-27CE-37CBB808B0F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8" creationId="{1581C3C3-A2F4-3E3E-4D21-7F5EF838B348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2" creationId="{813C6894-BFCA-8F3D-0100-3252E1812320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4" creationId="{4E87047D-F831-9975-1CE1-27A8E3F7DE9E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5" creationId="{54C1EB33-0CA8-0CAE-B35C-25E05D4DDF37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7" creationId="{3E928D3B-0CC0-5465-F680-143E83DFF8FA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0" creationId="{B92437B9-537B-193F-AD34-598DE53848FC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1" creationId="{2330F296-F736-794A-01A8-978A617EC127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3" creationId="{180036AC-A042-D769-66BB-F5120E823A43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5" creationId="{A9178A53-8AF9-2C0A-8952-A7FD3BC4893B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8" creationId="{C58504C9-A4F6-7A8D-24F7-94A84D899755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50" creationId="{43B62789-06DC-C1FF-E2DA-A80B96E45FBE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52" creationId="{6707FA5C-8CB5-CBCF-F77D-2ED4CBF2FC23}"/>
          </ac:cxnSpMkLst>
        </pc:cxnChg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999931730" sldId="263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1945132117" sldId="264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618212406" sldId="265"/>
        </pc:sldMkLst>
      </pc:sldChg>
      <pc:sldChg chg="add del">
        <pc:chgData name="Sebastian Ibañez" userId="f9bd21dccfbe3d4b" providerId="LiveId" clId="{23220F44-A8E0-4D91-B08D-F143154EEF8F}" dt="2023-05-01T09:45:14.105" v="342"/>
        <pc:sldMkLst>
          <pc:docMk/>
          <pc:sldMk cId="2454459588" sldId="266"/>
        </pc:sldMkLst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1182499152" sldId="268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95977990" sldId="269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95977990" sldId="269"/>
            <ac:spMk id="5" creationId="{311A3D31-2D21-3482-484C-8735D7F71005}"/>
          </ac:spMkLst>
        </pc:spChg>
      </pc:sldChg>
      <pc:sldChg chg="delSp del ord">
        <pc:chgData name="Sebastian Ibañez" userId="f9bd21dccfbe3d4b" providerId="LiveId" clId="{23220F44-A8E0-4D91-B08D-F143154EEF8F}" dt="2023-05-01T10:21:45.153" v="1258" actId="47"/>
        <pc:sldMkLst>
          <pc:docMk/>
          <pc:sldMk cId="1526553889" sldId="270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526553889" sldId="270"/>
            <ac:spMk id="5" creationId="{832C62EC-7B07-21DC-3950-05AA4A6A6B82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024312572" sldId="271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024312572" sldId="271"/>
            <ac:spMk id="8" creationId="{4F71AC13-3B8C-5588-30B4-63D77A969BB3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16823177" sldId="275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6823177" sldId="275"/>
            <ac:spMk id="29" creationId="{1B6908F2-FCBF-102B-F219-64A0B6F01C37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84938876" sldId="276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84938876" sldId="276"/>
            <ac:spMk id="4" creationId="{0D8BF6C6-857C-7A80-762C-A4EF1410C54B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739373230" sldId="27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739373230" sldId="278"/>
            <ac:spMk id="5" creationId="{18CA80D8-17D5-7556-05C2-9D4A6E6850D0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191145962" sldId="283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191145962" sldId="283"/>
            <ac:spMk id="4" creationId="{6652A5DF-FF84-CB82-AF78-276BF9FE0885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747256405" sldId="284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747256405" sldId="284"/>
            <ac:spMk id="6" creationId="{4BE75CF1-4B59-435C-185D-B95952F4875A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4055394872" sldId="285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4055394872" sldId="285"/>
            <ac:spMk id="6" creationId="{E424B99C-B4A3-35A1-A40C-B34AB049B674}"/>
          </ac:spMkLst>
        </pc:spChg>
      </pc:sldChg>
      <pc:sldChg chg="add del">
        <pc:chgData name="Sebastian Ibañez" userId="f9bd21dccfbe3d4b" providerId="LiveId" clId="{23220F44-A8E0-4D91-B08D-F143154EEF8F}" dt="2023-05-01T09:43:58.445" v="331"/>
        <pc:sldMkLst>
          <pc:docMk/>
          <pc:sldMk cId="344420189" sldId="286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1930950944" sldId="287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930950944" sldId="287"/>
            <ac:spMk id="8" creationId="{6D73AEAB-2BFE-D529-3323-B14C9E131BD5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071822693" sldId="28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071822693" sldId="288"/>
            <ac:spMk id="5" creationId="{AA9FBE48-7FB9-DC40-A8AD-975E17BD6B98}"/>
          </ac:spMkLst>
        </pc:spChg>
      </pc:sldChg>
      <pc:sldChg chg="add">
        <pc:chgData name="Sebastian Ibañez" userId="f9bd21dccfbe3d4b" providerId="LiveId" clId="{23220F44-A8E0-4D91-B08D-F143154EEF8F}" dt="2023-05-01T10:20:22.827" v="1030"/>
        <pc:sldMkLst>
          <pc:docMk/>
          <pc:sldMk cId="2559753399" sldId="290"/>
        </pc:sldMkLst>
      </pc:sldChg>
      <pc:sldChg chg="add del">
        <pc:chgData name="Sebastian Ibañez" userId="f9bd21dccfbe3d4b" providerId="LiveId" clId="{23220F44-A8E0-4D91-B08D-F143154EEF8F}" dt="2023-05-01T10:10:01.430" v="890" actId="47"/>
        <pc:sldMkLst>
          <pc:docMk/>
          <pc:sldMk cId="1301226217" sldId="291"/>
        </pc:sldMkLst>
      </pc:sldChg>
      <pc:sldChg chg="modSp add mod modAnim">
        <pc:chgData name="Sebastian Ibañez" userId="f9bd21dccfbe3d4b" providerId="LiveId" clId="{23220F44-A8E0-4D91-B08D-F143154EEF8F}" dt="2023-05-01T09:57:13.139" v="623" actId="27636"/>
        <pc:sldMkLst>
          <pc:docMk/>
          <pc:sldMk cId="3766240362" sldId="292"/>
        </pc:sldMkLst>
        <pc:spChg chg="mod">
          <ac:chgData name="Sebastian Ibañez" userId="f9bd21dccfbe3d4b" providerId="LiveId" clId="{23220F44-A8E0-4D91-B08D-F143154EEF8F}" dt="2023-05-01T09:57:13.139" v="623" actId="27636"/>
          <ac:spMkLst>
            <pc:docMk/>
            <pc:sldMk cId="3766240362" sldId="292"/>
            <ac:spMk id="3" creationId="{FDC569B5-5540-4B9D-A528-A345A1C8EA24}"/>
          </ac:spMkLst>
        </pc:spChg>
      </pc:sldChg>
      <pc:sldChg chg="modSp add mod modNotesTx">
        <pc:chgData name="Sebastian Ibañez" userId="f9bd21dccfbe3d4b" providerId="LiveId" clId="{23220F44-A8E0-4D91-B08D-F143154EEF8F}" dt="2023-05-01T10:08:45.896" v="831" actId="20577"/>
        <pc:sldMkLst>
          <pc:docMk/>
          <pc:sldMk cId="2083409879" sldId="293"/>
        </pc:sldMkLst>
        <pc:spChg chg="mod">
          <ac:chgData name="Sebastian Ibañez" userId="f9bd21dccfbe3d4b" providerId="LiveId" clId="{23220F44-A8E0-4D91-B08D-F143154EEF8F}" dt="2023-05-01T10:01:33.947" v="661" actId="6549"/>
          <ac:spMkLst>
            <pc:docMk/>
            <pc:sldMk cId="2083409879" sldId="293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23220F44-A8E0-4D91-B08D-F143154EEF8F}" dt="2023-05-01T10:19:57.002" v="1029" actId="20577"/>
        <pc:sldMkLst>
          <pc:docMk/>
          <pc:sldMk cId="1783601145" sldId="296"/>
        </pc:sldMkLst>
        <pc:graphicFrameChg chg="mod modGraphic">
          <ac:chgData name="Sebastian Ibañez" userId="f9bd21dccfbe3d4b" providerId="LiveId" clId="{23220F44-A8E0-4D91-B08D-F143154EEF8F}" dt="2023-05-01T10:19:57.002" v="1029" actId="20577"/>
          <ac:graphicFrameMkLst>
            <pc:docMk/>
            <pc:sldMk cId="1783601145" sldId="296"/>
            <ac:graphicFrameMk id="14" creationId="{FDD6838F-C456-4AC8-AE44-96E1DE2CDBE0}"/>
          </ac:graphicFrameMkLst>
        </pc:graphicFrameChg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158482397" sldId="301"/>
        </pc:sldMkLst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2094297060" sldId="302"/>
        </pc:sldMkLst>
      </pc:sldChg>
      <pc:sldChg chg="modSp add mod modAnim modNotesTx">
        <pc:chgData name="Sebastian Ibañez" userId="f9bd21dccfbe3d4b" providerId="LiveId" clId="{23220F44-A8E0-4D91-B08D-F143154EEF8F}" dt="2023-05-01T10:17:34.263" v="991" actId="20577"/>
        <pc:sldMkLst>
          <pc:docMk/>
          <pc:sldMk cId="1523311541" sldId="303"/>
        </pc:sldMkLst>
        <pc:spChg chg="mod">
          <ac:chgData name="Sebastian Ibañez" userId="f9bd21dccfbe3d4b" providerId="LiveId" clId="{23220F44-A8E0-4D91-B08D-F143154EEF8F}" dt="2023-05-01T10:17:34.263" v="991" actId="20577"/>
          <ac:spMkLst>
            <pc:docMk/>
            <pc:sldMk cId="1523311541" sldId="303"/>
            <ac:spMk id="4" creationId="{99F124C1-977F-4416-B680-93EC6F1661A6}"/>
          </ac:spMkLst>
        </pc:spChg>
        <pc:graphicFrameChg chg="mod modGraphic">
          <ac:chgData name="Sebastian Ibañez" userId="f9bd21dccfbe3d4b" providerId="LiveId" clId="{23220F44-A8E0-4D91-B08D-F143154EEF8F}" dt="2023-05-01T10:15:40.853" v="931" actId="14734"/>
          <ac:graphicFrameMkLst>
            <pc:docMk/>
            <pc:sldMk cId="1523311541" sldId="303"/>
            <ac:graphicFrameMk id="14" creationId="{FDD6838F-C456-4AC8-AE44-96E1DE2CDBE0}"/>
          </ac:graphicFrameMkLst>
        </pc:graphicFrameChg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2054162551" sldId="304"/>
        </pc:sldMkLst>
      </pc:sldChg>
      <pc:sldChg chg="delSp modSp mod">
        <pc:chgData name="Sebastian Ibañez" userId="f9bd21dccfbe3d4b" providerId="LiveId" clId="{23220F44-A8E0-4D91-B08D-F143154EEF8F}" dt="2023-05-01T10:22:06.121" v="1302" actId="20577"/>
        <pc:sldMkLst>
          <pc:docMk/>
          <pc:sldMk cId="1321192028" sldId="335"/>
        </pc:sldMkLst>
        <pc:spChg chg="mod">
          <ac:chgData name="Sebastian Ibañez" userId="f9bd21dccfbe3d4b" providerId="LiveId" clId="{23220F44-A8E0-4D91-B08D-F143154EEF8F}" dt="2023-05-01T10:22:06.121" v="1302" actId="20577"/>
          <ac:spMkLst>
            <pc:docMk/>
            <pc:sldMk cId="1321192028" sldId="335"/>
            <ac:spMk id="3" creationId="{BBF60641-0BE0-BD70-D23D-0DCE50B603BF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321192028" sldId="335"/>
            <ac:spMk id="5" creationId="{248F5857-7ABE-B0B6-2226-0F39BB27779D}"/>
          </ac:spMkLst>
        </pc:spChg>
      </pc:sldChg>
      <pc:sldChg chg="delSp modSp mod">
        <pc:chgData name="Sebastian Ibañez" userId="f9bd21dccfbe3d4b" providerId="LiveId" clId="{23220F44-A8E0-4D91-B08D-F143154EEF8F}" dt="2023-05-01T10:22:26.895" v="1339" actId="20577"/>
        <pc:sldMkLst>
          <pc:docMk/>
          <pc:sldMk cId="3011260549" sldId="381"/>
        </pc:sldMkLst>
        <pc:spChg chg="mod">
          <ac:chgData name="Sebastian Ibañez" userId="f9bd21dccfbe3d4b" providerId="LiveId" clId="{23220F44-A8E0-4D91-B08D-F143154EEF8F}" dt="2023-05-01T10:22:26.895" v="1339" actId="20577"/>
          <ac:spMkLst>
            <pc:docMk/>
            <pc:sldMk cId="3011260549" sldId="381"/>
            <ac:spMk id="2" creationId="{12F63D33-0441-D99C-8EB8-8C469BCA1082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011260549" sldId="381"/>
            <ac:spMk id="5" creationId="{3B0D6319-1E97-741D-AC76-0016A7249791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933391571" sldId="38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933391571" sldId="388"/>
            <ac:spMk id="5" creationId="{BAC2D646-1E49-80F3-5854-102C9E1EC3AC}"/>
          </ac:spMkLst>
        </pc:spChg>
      </pc:sldChg>
      <pc:sldChg chg="del">
        <pc:chgData name="Sebastian Ibañez" userId="f9bd21dccfbe3d4b" providerId="LiveId" clId="{23220F44-A8E0-4D91-B08D-F143154EEF8F}" dt="2023-05-01T10:21:45.153" v="1258" actId="47"/>
        <pc:sldMkLst>
          <pc:docMk/>
          <pc:sldMk cId="2288497330" sldId="389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176545953" sldId="390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176545953" sldId="390"/>
            <ac:spMk id="5" creationId="{E69094BC-A08C-1FB8-4CFD-E9F7862835AE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920527332" sldId="391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920527332" sldId="391"/>
            <ac:spMk id="5" creationId="{C443D097-EA2E-2AEB-471A-B220C3869C63}"/>
          </ac:spMkLst>
        </pc:spChg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771863185" sldId="392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228499901" sldId="393"/>
        </pc:sldMkLst>
      </pc:sldChg>
      <pc:sldChg chg="delSp modSp add mod">
        <pc:chgData name="Sebastian Ibañez" userId="f9bd21dccfbe3d4b" providerId="LiveId" clId="{23220F44-A8E0-4D91-B08D-F143154EEF8F}" dt="2023-05-01T09:50:18.851" v="445"/>
        <pc:sldMkLst>
          <pc:docMk/>
          <pc:sldMk cId="2383472801" sldId="394"/>
        </pc:sldMkLst>
        <pc:spChg chg="mod">
          <ac:chgData name="Sebastian Ibañez" userId="f9bd21dccfbe3d4b" providerId="LiveId" clId="{23220F44-A8E0-4D91-B08D-F143154EEF8F}" dt="2023-05-01T09:42:45.940" v="327"/>
          <ac:spMkLst>
            <pc:docMk/>
            <pc:sldMk cId="2383472801" sldId="394"/>
            <ac:spMk id="3" creationId="{FDC569B5-5540-4B9D-A528-A345A1C8EA24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383472801" sldId="394"/>
            <ac:spMk id="28" creationId="{86FE3BF5-465C-6607-3BD9-CB59E7C1BA0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383472801" sldId="394"/>
            <ac:spMk id="29" creationId="{F4CAF836-F800-F5C3-9EAC-1A6D6139DC08}"/>
          </ac:spMkLst>
        </pc:spChg>
      </pc:sldChg>
      <pc:sldChg chg="delSp modSp new mod">
        <pc:chgData name="Sebastian Ibañez" userId="f9bd21dccfbe3d4b" providerId="LiveId" clId="{23220F44-A8E0-4D91-B08D-F143154EEF8F}" dt="2023-05-01T09:50:18.851" v="445"/>
        <pc:sldMkLst>
          <pc:docMk/>
          <pc:sldMk cId="2730817965" sldId="395"/>
        </pc:sldMkLst>
        <pc:spChg chg="mod">
          <ac:chgData name="Sebastian Ibañez" userId="f9bd21dccfbe3d4b" providerId="LiveId" clId="{23220F44-A8E0-4D91-B08D-F143154EEF8F}" dt="2023-05-01T09:44:03.071" v="333"/>
          <ac:spMkLst>
            <pc:docMk/>
            <pc:sldMk cId="2730817965" sldId="395"/>
            <ac:spMk id="2" creationId="{625A2013-8A33-30DB-C1E6-5072DD5A283D}"/>
          </ac:spMkLst>
        </pc:spChg>
        <pc:spChg chg="mod">
          <ac:chgData name="Sebastian Ibañez" userId="f9bd21dccfbe3d4b" providerId="LiveId" clId="{23220F44-A8E0-4D91-B08D-F143154EEF8F}" dt="2023-05-01T09:44:18.149" v="340" actId="207"/>
          <ac:spMkLst>
            <pc:docMk/>
            <pc:sldMk cId="2730817965" sldId="395"/>
            <ac:spMk id="3" creationId="{67CC23A7-9885-9C32-1AA1-C71D12B9E8D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730817965" sldId="395"/>
            <ac:spMk id="5" creationId="{12322704-9669-2AF6-86B6-DC30152F0675}"/>
          </ac:spMkLst>
        </pc:spChg>
      </pc:sldChg>
      <pc:sldChg chg="delSp modSp new mod">
        <pc:chgData name="Sebastian Ibañez" userId="f9bd21dccfbe3d4b" providerId="LiveId" clId="{23220F44-A8E0-4D91-B08D-F143154EEF8F}" dt="2023-05-01T09:50:18.851" v="445"/>
        <pc:sldMkLst>
          <pc:docMk/>
          <pc:sldMk cId="169786789" sldId="396"/>
        </pc:sldMkLst>
        <pc:spChg chg="mod">
          <ac:chgData name="Sebastian Ibañez" userId="f9bd21dccfbe3d4b" providerId="LiveId" clId="{23220F44-A8E0-4D91-B08D-F143154EEF8F}" dt="2023-05-01T09:45:19.590" v="344"/>
          <ac:spMkLst>
            <pc:docMk/>
            <pc:sldMk cId="169786789" sldId="396"/>
            <ac:spMk id="2" creationId="{747A2559-914D-8F75-FCB4-7F7E0517439D}"/>
          </ac:spMkLst>
        </pc:spChg>
        <pc:spChg chg="mod">
          <ac:chgData name="Sebastian Ibañez" userId="f9bd21dccfbe3d4b" providerId="LiveId" clId="{23220F44-A8E0-4D91-B08D-F143154EEF8F}" dt="2023-05-01T09:48:04.891" v="431" actId="20577"/>
          <ac:spMkLst>
            <pc:docMk/>
            <pc:sldMk cId="169786789" sldId="396"/>
            <ac:spMk id="3" creationId="{F369389D-985D-30B1-13D5-72BEA57C339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69786789" sldId="396"/>
            <ac:spMk id="5" creationId="{992ADF9A-9227-BFA2-2894-7801CE3D5440}"/>
          </ac:spMkLst>
        </pc:spChg>
      </pc:sldChg>
      <pc:sldChg chg="delSp modSp add mod">
        <pc:chgData name="Sebastian Ibañez" userId="f9bd21dccfbe3d4b" providerId="LiveId" clId="{23220F44-A8E0-4D91-B08D-F143154EEF8F}" dt="2023-05-01T09:52:51.090" v="497"/>
        <pc:sldMkLst>
          <pc:docMk/>
          <pc:sldMk cId="3531607689" sldId="397"/>
        </pc:sldMkLst>
        <pc:spChg chg="mod">
          <ac:chgData name="Sebastian Ibañez" userId="f9bd21dccfbe3d4b" providerId="LiveId" clId="{23220F44-A8E0-4D91-B08D-F143154EEF8F}" dt="2023-05-01T09:49:30.506" v="443" actId="20577"/>
          <ac:spMkLst>
            <pc:docMk/>
            <pc:sldMk cId="3531607689" sldId="397"/>
            <ac:spMk id="2" creationId="{5E58FCB9-5F31-4ECC-9800-7474A787514C}"/>
          </ac:spMkLst>
        </pc:spChg>
        <pc:spChg chg="mod">
          <ac:chgData name="Sebastian Ibañez" userId="f9bd21dccfbe3d4b" providerId="LiveId" clId="{23220F44-A8E0-4D91-B08D-F143154EEF8F}" dt="2023-05-01T09:52:21.008" v="496" actId="20577"/>
          <ac:spMkLst>
            <pc:docMk/>
            <pc:sldMk cId="3531607689" sldId="397"/>
            <ac:spMk id="3" creationId="{FDC569B5-5540-4B9D-A528-A345A1C8EA24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531607689" sldId="397"/>
            <ac:spMk id="5" creationId="{AB0C47A5-56FB-6FEE-DF3D-4BF0D54636B4}"/>
          </ac:spMkLst>
        </pc:spChg>
        <pc:spChg chg="mod">
          <ac:chgData name="Sebastian Ibañez" userId="f9bd21dccfbe3d4b" providerId="LiveId" clId="{23220F44-A8E0-4D91-B08D-F143154EEF8F}" dt="2023-05-01T09:52:51.090" v="497"/>
          <ac:spMkLst>
            <pc:docMk/>
            <pc:sldMk cId="3531607689" sldId="397"/>
            <ac:spMk id="7" creationId="{BE35C7E7-34B3-8EE7-0FF1-B3F38C9114C7}"/>
          </ac:spMkLst>
        </pc:spChg>
      </pc:sldChg>
      <pc:sldChg chg="add del">
        <pc:chgData name="Sebastian Ibañez" userId="f9bd21dccfbe3d4b" providerId="LiveId" clId="{23220F44-A8E0-4D91-B08D-F143154EEF8F}" dt="2023-05-01T09:49:53.106" v="444" actId="47"/>
        <pc:sldMkLst>
          <pc:docMk/>
          <pc:sldMk cId="717946562" sldId="398"/>
        </pc:sldMkLst>
      </pc:sldChg>
      <pc:sldChg chg="new del">
        <pc:chgData name="Sebastian Ibañez" userId="f9bd21dccfbe3d4b" providerId="LiveId" clId="{23220F44-A8E0-4D91-B08D-F143154EEF8F}" dt="2023-05-01T10:21:45.153" v="1258" actId="47"/>
        <pc:sldMkLst>
          <pc:docMk/>
          <pc:sldMk cId="2962325775" sldId="398"/>
        </pc:sldMkLst>
      </pc:sldChg>
      <pc:sldChg chg="add">
        <pc:chgData name="Sebastian Ibañez" userId="f9bd21dccfbe3d4b" providerId="LiveId" clId="{23220F44-A8E0-4D91-B08D-F143154EEF8F}" dt="2023-05-01T10:03:55.176" v="733"/>
        <pc:sldMkLst>
          <pc:docMk/>
          <pc:sldMk cId="2688602255" sldId="399"/>
        </pc:sldMkLst>
      </pc:sldChg>
      <pc:sldChg chg="modSp add mod">
        <pc:chgData name="Sebastian Ibañez" userId="f9bd21dccfbe3d4b" providerId="LiveId" clId="{23220F44-A8E0-4D91-B08D-F143154EEF8F}" dt="2023-05-01T10:10:42.660" v="894"/>
        <pc:sldMkLst>
          <pc:docMk/>
          <pc:sldMk cId="2700216000" sldId="400"/>
        </pc:sldMkLst>
        <pc:spChg chg="mod">
          <ac:chgData name="Sebastian Ibañez" userId="f9bd21dccfbe3d4b" providerId="LiveId" clId="{23220F44-A8E0-4D91-B08D-F143154EEF8F}" dt="2023-05-01T10:09:31.711" v="834"/>
          <ac:spMkLst>
            <pc:docMk/>
            <pc:sldMk cId="2700216000" sldId="400"/>
            <ac:spMk id="2" creationId="{747A2559-914D-8F75-FCB4-7F7E0517439D}"/>
          </ac:spMkLst>
        </pc:spChg>
        <pc:spChg chg="mod">
          <ac:chgData name="Sebastian Ibañez" userId="f9bd21dccfbe3d4b" providerId="LiveId" clId="{23220F44-A8E0-4D91-B08D-F143154EEF8F}" dt="2023-05-01T10:10:42.660" v="894"/>
          <ac:spMkLst>
            <pc:docMk/>
            <pc:sldMk cId="2700216000" sldId="400"/>
            <ac:spMk id="3" creationId="{F369389D-985D-30B1-13D5-72BEA57C3395}"/>
          </ac:spMkLst>
        </pc:spChg>
      </pc:sldChg>
      <pc:sldChg chg="modSp new mod">
        <pc:chgData name="Sebastian Ibañez" userId="f9bd21dccfbe3d4b" providerId="LiveId" clId="{23220F44-A8E0-4D91-B08D-F143154EEF8F}" dt="2023-05-01T10:21:25.516" v="1257" actId="20577"/>
        <pc:sldMkLst>
          <pc:docMk/>
          <pc:sldMk cId="938259988" sldId="401"/>
        </pc:sldMkLst>
        <pc:spChg chg="mod">
          <ac:chgData name="Sebastian Ibañez" userId="f9bd21dccfbe3d4b" providerId="LiveId" clId="{23220F44-A8E0-4D91-B08D-F143154EEF8F}" dt="2023-05-01T10:20:33.482" v="1042" actId="20577"/>
          <ac:spMkLst>
            <pc:docMk/>
            <pc:sldMk cId="938259988" sldId="401"/>
            <ac:spMk id="2" creationId="{FB0D1F24-8248-84ED-D75A-8FB29BE5A729}"/>
          </ac:spMkLst>
        </pc:spChg>
        <pc:spChg chg="mod">
          <ac:chgData name="Sebastian Ibañez" userId="f9bd21dccfbe3d4b" providerId="LiveId" clId="{23220F44-A8E0-4D91-B08D-F143154EEF8F}" dt="2023-05-01T10:21:25.516" v="1257" actId="20577"/>
          <ac:spMkLst>
            <pc:docMk/>
            <pc:sldMk cId="938259988" sldId="401"/>
            <ac:spMk id="3" creationId="{218CC814-3CE2-9BE9-7CCF-37A226706FC3}"/>
          </ac:spMkLst>
        </pc:spChg>
      </pc:sldChg>
      <pc:sldChg chg="modSp add del mod">
        <pc:chgData name="Sebastian Ibañez" userId="f9bd21dccfbe3d4b" providerId="LiveId" clId="{23220F44-A8E0-4D91-B08D-F143154EEF8F}" dt="2023-05-01T10:12:29.991" v="903" actId="47"/>
        <pc:sldMkLst>
          <pc:docMk/>
          <pc:sldMk cId="3876598319" sldId="401"/>
        </pc:sldMkLst>
        <pc:graphicFrameChg chg="mod modGraphic">
          <ac:chgData name="Sebastian Ibañez" userId="f9bd21dccfbe3d4b" providerId="LiveId" clId="{23220F44-A8E0-4D91-B08D-F143154EEF8F}" dt="2023-05-01T10:12:26.497" v="902" actId="6549"/>
          <ac:graphicFrameMkLst>
            <pc:docMk/>
            <pc:sldMk cId="3876598319" sldId="401"/>
            <ac:graphicFrameMk id="14" creationId="{FDD6838F-C456-4AC8-AE44-96E1DE2CDBE0}"/>
          </ac:graphicFrameMkLst>
        </pc:graphicFrameChg>
      </pc:sldChg>
      <pc:sldChg chg="modSp new mod">
        <pc:chgData name="Sebastian Ibañez" userId="f9bd21dccfbe3d4b" providerId="LiveId" clId="{23220F44-A8E0-4D91-B08D-F143154EEF8F}" dt="2023-05-01T10:22:20.830" v="1338" actId="20577"/>
        <pc:sldMkLst>
          <pc:docMk/>
          <pc:sldMk cId="507872739" sldId="402"/>
        </pc:sldMkLst>
        <pc:spChg chg="mod">
          <ac:chgData name="Sebastian Ibañez" userId="f9bd21dccfbe3d4b" providerId="LiveId" clId="{23220F44-A8E0-4D91-B08D-F143154EEF8F}" dt="2023-05-01T10:22:20.830" v="1338" actId="20577"/>
          <ac:spMkLst>
            <pc:docMk/>
            <pc:sldMk cId="507872739" sldId="402"/>
            <ac:spMk id="2" creationId="{00786A41-B25F-193F-FD9B-507D1FEDB280}"/>
          </ac:spMkLst>
        </pc:spChg>
      </pc:sldChg>
    </pc:docChg>
  </pc:docChgLst>
  <pc:docChgLst>
    <pc:chgData name="Sebastian C. Ibanez" userId="43a978e8-a698-4a6a-8aa3-54e7aa0c2e84" providerId="ADAL" clId="{ADDF02DF-69DA-4B1F-8B62-CF627AB7BA57}"/>
    <pc:docChg chg="undo redo custSel addSld delSld modSld">
      <pc:chgData name="Sebastian C. Ibanez" userId="43a978e8-a698-4a6a-8aa3-54e7aa0c2e84" providerId="ADAL" clId="{ADDF02DF-69DA-4B1F-8B62-CF627AB7BA57}" dt="2022-11-13T05:57:57.203" v="3596" actId="20577"/>
      <pc:docMkLst>
        <pc:docMk/>
      </pc:docMkLst>
      <pc:sldChg chg="modSp mod">
        <pc:chgData name="Sebastian C. Ibanez" userId="43a978e8-a698-4a6a-8aa3-54e7aa0c2e84" providerId="ADAL" clId="{ADDF02DF-69DA-4B1F-8B62-CF627AB7BA57}" dt="2022-11-12T05:45:49.679" v="18" actId="20577"/>
        <pc:sldMkLst>
          <pc:docMk/>
          <pc:sldMk cId="2173265347" sldId="256"/>
        </pc:sldMkLst>
        <pc:spChg chg="mod">
          <ac:chgData name="Sebastian C. Ibanez" userId="43a978e8-a698-4a6a-8aa3-54e7aa0c2e84" providerId="ADAL" clId="{ADDF02DF-69DA-4B1F-8B62-CF627AB7BA57}" dt="2022-11-12T05:45:49.679" v="18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097068020" sldId="26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570375209" sldId="311"/>
        </pc:sldMkLst>
      </pc:sldChg>
      <pc:sldChg chg="modSp mod">
        <pc:chgData name="Sebastian C. Ibanez" userId="43a978e8-a698-4a6a-8aa3-54e7aa0c2e84" providerId="ADAL" clId="{ADDF02DF-69DA-4B1F-8B62-CF627AB7BA57}" dt="2022-11-13T05:57:57.203" v="3596" actId="20577"/>
        <pc:sldMkLst>
          <pc:docMk/>
          <pc:sldMk cId="1321192028" sldId="335"/>
        </pc:sldMkLst>
        <pc:spChg chg="mod">
          <ac:chgData name="Sebastian C. Ibanez" userId="43a978e8-a698-4a6a-8aa3-54e7aa0c2e84" providerId="ADAL" clId="{ADDF02DF-69DA-4B1F-8B62-CF627AB7BA57}" dt="2022-11-13T05:57:57.203" v="3596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133629011" sldId="35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129524084" sldId="35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531718262" sldId="35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826859876" sldId="359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89346706" sldId="360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638325901" sldId="361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480473328" sldId="36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318672524" sldId="363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667319299" sldId="364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284822164" sldId="36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500349563" sldId="36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74004282" sldId="36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28338669" sldId="369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444332153" sldId="370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342787912" sldId="371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77730894" sldId="37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786277677" sldId="373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047274778" sldId="374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853957414" sldId="375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577842956" sldId="37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397883421" sldId="37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055324" sldId="37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919949668" sldId="379"/>
        </pc:sldMkLst>
      </pc:sldChg>
      <pc:sldChg chg="new 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475896536" sldId="380"/>
        </pc:sldMkLst>
      </pc:sldChg>
      <pc:sldChg chg="modSp add mod">
        <pc:chgData name="Sebastian C. Ibanez" userId="43a978e8-a698-4a6a-8aa3-54e7aa0c2e84" providerId="ADAL" clId="{ADDF02DF-69DA-4B1F-8B62-CF627AB7BA57}" dt="2022-11-13T05:50:25.574" v="3563" actId="20577"/>
        <pc:sldMkLst>
          <pc:docMk/>
          <pc:sldMk cId="3011260549" sldId="381"/>
        </pc:sldMkLst>
        <pc:spChg chg="mod">
          <ac:chgData name="Sebastian C. Ibanez" userId="43a978e8-a698-4a6a-8aa3-54e7aa0c2e84" providerId="ADAL" clId="{ADDF02DF-69DA-4B1F-8B62-CF627AB7BA57}" dt="2022-11-13T05:50:25.574" v="3563" actId="20577"/>
          <ac:spMkLst>
            <pc:docMk/>
            <pc:sldMk cId="3011260549" sldId="381"/>
            <ac:spMk id="2" creationId="{12F63D33-0441-D99C-8EB8-8C469BCA1082}"/>
          </ac:spMkLst>
        </pc:spChg>
      </pc:sldChg>
      <pc:sldChg chg="modSp add mod modAnim modNotesTx">
        <pc:chgData name="Sebastian C. Ibanez" userId="43a978e8-a698-4a6a-8aa3-54e7aa0c2e84" providerId="ADAL" clId="{ADDF02DF-69DA-4B1F-8B62-CF627AB7BA57}" dt="2022-11-13T04:40:25.301" v="542" actId="207"/>
        <pc:sldMkLst>
          <pc:docMk/>
          <pc:sldMk cId="1892710067" sldId="382"/>
        </pc:sldMkLst>
        <pc:spChg chg="mod">
          <ac:chgData name="Sebastian C. Ibanez" userId="43a978e8-a698-4a6a-8aa3-54e7aa0c2e84" providerId="ADAL" clId="{ADDF02DF-69DA-4B1F-8B62-CF627AB7BA57}" dt="2022-11-12T05:53:49.411" v="540" actId="20577"/>
          <ac:spMkLst>
            <pc:docMk/>
            <pc:sldMk cId="1892710067" sldId="382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0:25.301" v="542" actId="207"/>
          <ac:spMkLst>
            <pc:docMk/>
            <pc:sldMk cId="1892710067" sldId="382"/>
            <ac:spMk id="3" creationId="{1AAD1A01-D3F3-3041-FB86-00FA71F58A78}"/>
          </ac:spMkLst>
        </pc:spChg>
      </pc:sldChg>
      <pc:sldChg chg="modSp add mod modAnim">
        <pc:chgData name="Sebastian C. Ibanez" userId="43a978e8-a698-4a6a-8aa3-54e7aa0c2e84" providerId="ADAL" clId="{ADDF02DF-69DA-4B1F-8B62-CF627AB7BA57}" dt="2022-11-13T04:42:08.124" v="702" actId="20577"/>
        <pc:sldMkLst>
          <pc:docMk/>
          <pc:sldMk cId="3120912521" sldId="383"/>
        </pc:sldMkLst>
        <pc:spChg chg="mod">
          <ac:chgData name="Sebastian C. Ibanez" userId="43a978e8-a698-4a6a-8aa3-54e7aa0c2e84" providerId="ADAL" clId="{ADDF02DF-69DA-4B1F-8B62-CF627AB7BA57}" dt="2022-11-13T04:41:28.210" v="555" actId="20577"/>
          <ac:spMkLst>
            <pc:docMk/>
            <pc:sldMk cId="3120912521" sldId="383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2:08.124" v="702" actId="20577"/>
          <ac:spMkLst>
            <pc:docMk/>
            <pc:sldMk cId="3120912521" sldId="383"/>
            <ac:spMk id="3" creationId="{1AAD1A01-D3F3-3041-FB86-00FA71F58A78}"/>
          </ac:spMkLst>
        </pc:spChg>
      </pc:sldChg>
      <pc:sldChg chg="add del">
        <pc:chgData name="Sebastian C. Ibanez" userId="43a978e8-a698-4a6a-8aa3-54e7aa0c2e84" providerId="ADAL" clId="{ADDF02DF-69DA-4B1F-8B62-CF627AB7BA57}" dt="2022-11-12T05:49:16.109" v="513"/>
        <pc:sldMkLst>
          <pc:docMk/>
          <pc:sldMk cId="3904336888" sldId="383"/>
        </pc:sldMkLst>
      </pc:sldChg>
      <pc:sldChg chg="modSp add mod modAnim">
        <pc:chgData name="Sebastian C. Ibanez" userId="43a978e8-a698-4a6a-8aa3-54e7aa0c2e84" providerId="ADAL" clId="{ADDF02DF-69DA-4B1F-8B62-CF627AB7BA57}" dt="2022-11-13T04:44:21.313" v="1037" actId="20577"/>
        <pc:sldMkLst>
          <pc:docMk/>
          <pc:sldMk cId="2005392209" sldId="384"/>
        </pc:sldMkLst>
        <pc:spChg chg="mod">
          <ac:chgData name="Sebastian C. Ibanez" userId="43a978e8-a698-4a6a-8aa3-54e7aa0c2e84" providerId="ADAL" clId="{ADDF02DF-69DA-4B1F-8B62-CF627AB7BA57}" dt="2022-11-13T04:44:21.313" v="1037" actId="20577"/>
          <ac:spMkLst>
            <pc:docMk/>
            <pc:sldMk cId="2005392209" sldId="384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3:59.973" v="1024" actId="207"/>
          <ac:spMkLst>
            <pc:docMk/>
            <pc:sldMk cId="2005392209" sldId="384"/>
            <ac:spMk id="3" creationId="{1AAD1A01-D3F3-3041-FB86-00FA71F58A78}"/>
          </ac:spMkLst>
        </pc:spChg>
      </pc:sldChg>
      <pc:sldChg chg="modSp new mod">
        <pc:chgData name="Sebastian C. Ibanez" userId="43a978e8-a698-4a6a-8aa3-54e7aa0c2e84" providerId="ADAL" clId="{ADDF02DF-69DA-4B1F-8B62-CF627AB7BA57}" dt="2022-11-13T05:11:38.449" v="1532" actId="20577"/>
        <pc:sldMkLst>
          <pc:docMk/>
          <pc:sldMk cId="1883143704" sldId="385"/>
        </pc:sldMkLst>
        <pc:spChg chg="mod">
          <ac:chgData name="Sebastian C. Ibanez" userId="43a978e8-a698-4a6a-8aa3-54e7aa0c2e84" providerId="ADAL" clId="{ADDF02DF-69DA-4B1F-8B62-CF627AB7BA57}" dt="2022-11-13T04:45:17.639" v="1087" actId="20577"/>
          <ac:spMkLst>
            <pc:docMk/>
            <pc:sldMk cId="1883143704" sldId="385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11:38.449" v="1532" actId="20577"/>
          <ac:spMkLst>
            <pc:docMk/>
            <pc:sldMk cId="1883143704" sldId="385"/>
            <ac:spMk id="3" creationId="{6747C719-EDF7-CAFD-8E2D-5DBB471526DF}"/>
          </ac:spMkLst>
        </pc:spChg>
      </pc:sldChg>
      <pc:sldChg chg="addSp delSp modSp add mod">
        <pc:chgData name="Sebastian C. Ibanez" userId="43a978e8-a698-4a6a-8aa3-54e7aa0c2e84" providerId="ADAL" clId="{ADDF02DF-69DA-4B1F-8B62-CF627AB7BA57}" dt="2022-11-13T05:10:28.105" v="1522" actId="6549"/>
        <pc:sldMkLst>
          <pc:docMk/>
          <pc:sldMk cId="1072476341" sldId="386"/>
        </pc:sldMkLst>
        <pc:spChg chg="del mod">
          <ac:chgData name="Sebastian C. Ibanez" userId="43a978e8-a698-4a6a-8aa3-54e7aa0c2e84" providerId="ADAL" clId="{ADDF02DF-69DA-4B1F-8B62-CF627AB7BA57}" dt="2022-11-13T04:47:02.739" v="1248" actId="3680"/>
          <ac:spMkLst>
            <pc:docMk/>
            <pc:sldMk cId="1072476341" sldId="386"/>
            <ac:spMk id="3" creationId="{6747C719-EDF7-CAFD-8E2D-5DBB471526DF}"/>
          </ac:spMkLst>
        </pc:spChg>
        <pc:graphicFrameChg chg="add mod ord modGraphic">
          <ac:chgData name="Sebastian C. Ibanez" userId="43a978e8-a698-4a6a-8aa3-54e7aa0c2e84" providerId="ADAL" clId="{ADDF02DF-69DA-4B1F-8B62-CF627AB7BA57}" dt="2022-11-13T05:10:28.105" v="1522" actId="6549"/>
          <ac:graphicFrameMkLst>
            <pc:docMk/>
            <pc:sldMk cId="1072476341" sldId="386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7:23.661" v="1777" actId="20577"/>
        <pc:sldMkLst>
          <pc:docMk/>
          <pc:sldMk cId="1298328056" sldId="387"/>
        </pc:sldMkLst>
        <pc:spChg chg="mod">
          <ac:chgData name="Sebastian C. Ibanez" userId="43a978e8-a698-4a6a-8aa3-54e7aa0c2e84" providerId="ADAL" clId="{ADDF02DF-69DA-4B1F-8B62-CF627AB7BA57}" dt="2022-11-13T04:50:23.744" v="1388" actId="20577"/>
          <ac:spMkLst>
            <pc:docMk/>
            <pc:sldMk cId="1298328056" sldId="387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17:23.661" v="1777" actId="20577"/>
          <ac:spMkLst>
            <pc:docMk/>
            <pc:sldMk cId="1298328056" sldId="387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22:11.557" v="2002" actId="5793"/>
        <pc:sldMkLst>
          <pc:docMk/>
          <pc:sldMk cId="1406786349" sldId="388"/>
        </pc:sldMkLst>
        <pc:graphicFrameChg chg="mod modGraphic">
          <ac:chgData name="Sebastian C. Ibanez" userId="43a978e8-a698-4a6a-8aa3-54e7aa0c2e84" providerId="ADAL" clId="{ADDF02DF-69DA-4B1F-8B62-CF627AB7BA57}" dt="2022-11-13T05:22:11.557" v="2002" actId="5793"/>
          <ac:graphicFrameMkLst>
            <pc:docMk/>
            <pc:sldMk cId="1406786349" sldId="388"/>
            <ac:graphicFrameMk id="5" creationId="{7B1A8235-343E-AE5E-E63C-1A38ED6D7F12}"/>
          </ac:graphicFrameMkLst>
        </pc:graphicFrameChg>
      </pc:sldChg>
      <pc:sldChg chg="modSp add del mod">
        <pc:chgData name="Sebastian C. Ibanez" userId="43a978e8-a698-4a6a-8aa3-54e7aa0c2e84" providerId="ADAL" clId="{ADDF02DF-69DA-4B1F-8B62-CF627AB7BA57}" dt="2022-11-13T05:22:26.180" v="2009" actId="47"/>
        <pc:sldMkLst>
          <pc:docMk/>
          <pc:sldMk cId="969446763" sldId="389"/>
        </pc:sldMkLst>
        <pc:graphicFrameChg chg="modGraphic">
          <ac:chgData name="Sebastian C. Ibanez" userId="43a978e8-a698-4a6a-8aa3-54e7aa0c2e84" providerId="ADAL" clId="{ADDF02DF-69DA-4B1F-8B62-CF627AB7BA57}" dt="2022-11-13T05:22:02.657" v="1992" actId="21"/>
          <ac:graphicFrameMkLst>
            <pc:docMk/>
            <pc:sldMk cId="969446763" sldId="389"/>
            <ac:graphicFrameMk id="5" creationId="{7B1A8235-343E-AE5E-E63C-1A38ED6D7F12}"/>
          </ac:graphicFrameMkLst>
        </pc:graphicFrameChg>
      </pc:sldChg>
      <pc:sldChg chg="modSp add del mod">
        <pc:chgData name="Sebastian C. Ibanez" userId="43a978e8-a698-4a6a-8aa3-54e7aa0c2e84" providerId="ADAL" clId="{ADDF02DF-69DA-4B1F-8B62-CF627AB7BA57}" dt="2022-11-13T05:22:27.078" v="2010" actId="47"/>
        <pc:sldMkLst>
          <pc:docMk/>
          <pc:sldMk cId="2869921727" sldId="390"/>
        </pc:sldMkLst>
        <pc:graphicFrameChg chg="modGraphic">
          <ac:chgData name="Sebastian C. Ibanez" userId="43a978e8-a698-4a6a-8aa3-54e7aa0c2e84" providerId="ADAL" clId="{ADDF02DF-69DA-4B1F-8B62-CF627AB7BA57}" dt="2022-11-13T05:08:37.415" v="1499" actId="207"/>
          <ac:graphicFrameMkLst>
            <pc:docMk/>
            <pc:sldMk cId="2869921727" sldId="390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3:47.039" v="1534" actId="20577"/>
        <pc:sldMkLst>
          <pc:docMk/>
          <pc:sldMk cId="1092011919" sldId="391"/>
        </pc:sldMkLst>
        <pc:graphicFrameChg chg="modGraphic">
          <ac:chgData name="Sebastian C. Ibanez" userId="43a978e8-a698-4a6a-8aa3-54e7aa0c2e84" providerId="ADAL" clId="{ADDF02DF-69DA-4B1F-8B62-CF627AB7BA57}" dt="2022-11-13T05:13:47.039" v="1534" actId="20577"/>
          <ac:graphicFrameMkLst>
            <pc:docMk/>
            <pc:sldMk cId="1092011919" sldId="391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0:56.529" v="1524" actId="6549"/>
        <pc:sldMkLst>
          <pc:docMk/>
          <pc:sldMk cId="2647874439" sldId="392"/>
        </pc:sldMkLst>
        <pc:graphicFrameChg chg="modGraphic">
          <ac:chgData name="Sebastian C. Ibanez" userId="43a978e8-a698-4a6a-8aa3-54e7aa0c2e84" providerId="ADAL" clId="{ADDF02DF-69DA-4B1F-8B62-CF627AB7BA57}" dt="2022-11-13T05:10:56.529" v="1524" actId="6549"/>
          <ac:graphicFrameMkLst>
            <pc:docMk/>
            <pc:sldMk cId="2647874439" sldId="392"/>
            <ac:graphicFrameMk id="5" creationId="{7B1A8235-343E-AE5E-E63C-1A38ED6D7F12}"/>
          </ac:graphicFrameMkLst>
        </pc:graphicFrameChg>
      </pc:sldChg>
      <pc:sldChg chg="add del">
        <pc:chgData name="Sebastian C. Ibanez" userId="43a978e8-a698-4a6a-8aa3-54e7aa0c2e84" providerId="ADAL" clId="{ADDF02DF-69DA-4B1F-8B62-CF627AB7BA57}" dt="2022-11-13T05:10:23.524" v="1518"/>
        <pc:sldMkLst>
          <pc:docMk/>
          <pc:sldMk cId="3383182863" sldId="392"/>
        </pc:sldMkLst>
      </pc:sldChg>
      <pc:sldChg chg="modSp add mod">
        <pc:chgData name="Sebastian C. Ibanez" userId="43a978e8-a698-4a6a-8aa3-54e7aa0c2e84" providerId="ADAL" clId="{ADDF02DF-69DA-4B1F-8B62-CF627AB7BA57}" dt="2022-11-13T05:38:22.912" v="2585" actId="6549"/>
        <pc:sldMkLst>
          <pc:docMk/>
          <pc:sldMk cId="2582964110" sldId="393"/>
        </pc:sldMkLst>
        <pc:spChg chg="mod">
          <ac:chgData name="Sebastian C. Ibanez" userId="43a978e8-a698-4a6a-8aa3-54e7aa0c2e84" providerId="ADAL" clId="{ADDF02DF-69DA-4B1F-8B62-CF627AB7BA57}" dt="2022-11-13T05:38:22.912" v="2585" actId="6549"/>
          <ac:spMkLst>
            <pc:docMk/>
            <pc:sldMk cId="2582964110" sldId="393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22:21.187" v="2008" actId="20577"/>
        <pc:sldMkLst>
          <pc:docMk/>
          <pc:sldMk cId="2154295347" sldId="394"/>
        </pc:sldMkLst>
        <pc:graphicFrameChg chg="mod modGraphic">
          <ac:chgData name="Sebastian C. Ibanez" userId="43a978e8-a698-4a6a-8aa3-54e7aa0c2e84" providerId="ADAL" clId="{ADDF02DF-69DA-4B1F-8B62-CF627AB7BA57}" dt="2022-11-13T05:22:21.187" v="2008" actId="20577"/>
          <ac:graphicFrameMkLst>
            <pc:docMk/>
            <pc:sldMk cId="2154295347" sldId="394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32:54.176" v="2409" actId="20577"/>
        <pc:sldMkLst>
          <pc:docMk/>
          <pc:sldMk cId="1333426718" sldId="395"/>
        </pc:sldMkLst>
        <pc:graphicFrameChg chg="modGraphic">
          <ac:chgData name="Sebastian C. Ibanez" userId="43a978e8-a698-4a6a-8aa3-54e7aa0c2e84" providerId="ADAL" clId="{ADDF02DF-69DA-4B1F-8B62-CF627AB7BA57}" dt="2022-11-13T05:32:54.176" v="2409" actId="20577"/>
          <ac:graphicFrameMkLst>
            <pc:docMk/>
            <pc:sldMk cId="1333426718" sldId="395"/>
            <ac:graphicFrameMk id="5" creationId="{7B1A8235-343E-AE5E-E63C-1A38ED6D7F12}"/>
          </ac:graphicFrameMkLst>
        </pc:graphicFrameChg>
      </pc:sldChg>
      <pc:sldChg chg="modSp add mod modShow">
        <pc:chgData name="Sebastian C. Ibanez" userId="43a978e8-a698-4a6a-8aa3-54e7aa0c2e84" providerId="ADAL" clId="{ADDF02DF-69DA-4B1F-8B62-CF627AB7BA57}" dt="2022-11-13T05:36:08.562" v="2436" actId="729"/>
        <pc:sldMkLst>
          <pc:docMk/>
          <pc:sldMk cId="1849322817" sldId="396"/>
        </pc:sldMkLst>
        <pc:spChg chg="mod">
          <ac:chgData name="Sebastian C. Ibanez" userId="43a978e8-a698-4a6a-8aa3-54e7aa0c2e84" providerId="ADAL" clId="{ADDF02DF-69DA-4B1F-8B62-CF627AB7BA57}" dt="2022-11-13T05:25:28.920" v="2050" actId="20577"/>
          <ac:spMkLst>
            <pc:docMk/>
            <pc:sldMk cId="1849322817" sldId="396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35:15.307" v="2435" actId="20577"/>
          <ac:spMkLst>
            <pc:docMk/>
            <pc:sldMk cId="1849322817" sldId="396"/>
            <ac:spMk id="3" creationId="{6747C719-EDF7-CAFD-8E2D-5DBB471526DF}"/>
          </ac:spMkLst>
        </pc:spChg>
      </pc:sldChg>
      <pc:sldChg chg="addSp delSp modSp new del mod">
        <pc:chgData name="Sebastian C. Ibanez" userId="43a978e8-a698-4a6a-8aa3-54e7aa0c2e84" providerId="ADAL" clId="{ADDF02DF-69DA-4B1F-8B62-CF627AB7BA57}" dt="2022-11-13T05:24:49.206" v="2021" actId="47"/>
        <pc:sldMkLst>
          <pc:docMk/>
          <pc:sldMk cId="2793943577" sldId="396"/>
        </pc:sldMkLst>
        <pc:picChg chg="add del mod">
          <ac:chgData name="Sebastian C. Ibanez" userId="43a978e8-a698-4a6a-8aa3-54e7aa0c2e84" providerId="ADAL" clId="{ADDF02DF-69DA-4B1F-8B62-CF627AB7BA57}" dt="2022-11-13T05:23:17.564" v="2016" actId="478"/>
          <ac:picMkLst>
            <pc:docMk/>
            <pc:sldMk cId="2793943577" sldId="396"/>
            <ac:picMk id="3" creationId="{4F7638C0-EB0C-8CCA-ED27-0F8332D83D1B}"/>
          </ac:picMkLst>
        </pc:picChg>
        <pc:picChg chg="add del mod">
          <ac:chgData name="Sebastian C. Ibanez" userId="43a978e8-a698-4a6a-8aa3-54e7aa0c2e84" providerId="ADAL" clId="{ADDF02DF-69DA-4B1F-8B62-CF627AB7BA57}" dt="2022-11-13T05:24:48.240" v="2020" actId="478"/>
          <ac:picMkLst>
            <pc:docMk/>
            <pc:sldMk cId="2793943577" sldId="396"/>
            <ac:picMk id="5" creationId="{828D431B-A5CE-4EA1-4912-253F6DEFD519}"/>
          </ac:picMkLst>
        </pc:picChg>
      </pc:sldChg>
      <pc:sldChg chg="modSp add del mod modShow">
        <pc:chgData name="Sebastian C. Ibanez" userId="43a978e8-a698-4a6a-8aa3-54e7aa0c2e84" providerId="ADAL" clId="{ADDF02DF-69DA-4B1F-8B62-CF627AB7BA57}" dt="2022-11-13T05:49:46.362" v="3502" actId="47"/>
        <pc:sldMkLst>
          <pc:docMk/>
          <pc:sldMk cId="3336281532" sldId="397"/>
        </pc:sldMkLst>
        <pc:graphicFrameChg chg="mod">
          <ac:chgData name="Sebastian C. Ibanez" userId="43a978e8-a698-4a6a-8aa3-54e7aa0c2e84" providerId="ADAL" clId="{ADDF02DF-69DA-4B1F-8B62-CF627AB7BA57}" dt="2022-11-13T05:34:54.981" v="2433" actId="207"/>
          <ac:graphicFrameMkLst>
            <pc:docMk/>
            <pc:sldMk cId="3336281532" sldId="397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44:38.288" v="3309" actId="21"/>
        <pc:sldMkLst>
          <pc:docMk/>
          <pc:sldMk cId="4094421358" sldId="398"/>
        </pc:sldMkLst>
        <pc:spChg chg="mod">
          <ac:chgData name="Sebastian C. Ibanez" userId="43a978e8-a698-4a6a-8aa3-54e7aa0c2e84" providerId="ADAL" clId="{ADDF02DF-69DA-4B1F-8B62-CF627AB7BA57}" dt="2022-11-13T05:38:38.951" v="2619" actId="20577"/>
          <ac:spMkLst>
            <pc:docMk/>
            <pc:sldMk cId="4094421358" sldId="398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44:38.288" v="3309" actId="21"/>
          <ac:spMkLst>
            <pc:docMk/>
            <pc:sldMk cId="4094421358" sldId="398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48:26.030" v="3501" actId="21"/>
        <pc:sldMkLst>
          <pc:docMk/>
          <pc:sldMk cId="1126408721" sldId="399"/>
        </pc:sldMkLst>
        <pc:spChg chg="mod">
          <ac:chgData name="Sebastian C. Ibanez" userId="43a978e8-a698-4a6a-8aa3-54e7aa0c2e84" providerId="ADAL" clId="{ADDF02DF-69DA-4B1F-8B62-CF627AB7BA57}" dt="2022-11-13T05:44:52.707" v="3324" actId="20577"/>
          <ac:spMkLst>
            <pc:docMk/>
            <pc:sldMk cId="1126408721" sldId="399"/>
            <ac:spMk id="3" creationId="{6747C719-EDF7-CAFD-8E2D-5DBB471526DF}"/>
          </ac:spMkLst>
        </pc:spChg>
        <pc:spChg chg="mod">
          <ac:chgData name="Sebastian C. Ibanez" userId="43a978e8-a698-4a6a-8aa3-54e7aa0c2e84" providerId="ADAL" clId="{ADDF02DF-69DA-4B1F-8B62-CF627AB7BA57}" dt="2022-11-13T05:48:26.030" v="3501" actId="21"/>
          <ac:spMkLst>
            <pc:docMk/>
            <pc:sldMk cId="1126408721" sldId="399"/>
            <ac:spMk id="5" creationId="{A2C6285D-C9C1-19F8-F6ED-EE4439CA6075}"/>
          </ac:spMkLst>
        </pc:spChg>
      </pc:sldChg>
      <pc:sldChg chg="modSp add del mod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121346088" sldId="400"/>
        </pc:sldMkLst>
        <pc:spChg chg="mod">
          <ac:chgData name="Sebastian C. Ibanez" userId="43a978e8-a698-4a6a-8aa3-54e7aa0c2e84" providerId="ADAL" clId="{ADDF02DF-69DA-4B1F-8B62-CF627AB7BA57}" dt="2022-11-13T05:51:03.760" v="3594" actId="20577"/>
          <ac:spMkLst>
            <pc:docMk/>
            <pc:sldMk cId="2121346088" sldId="400"/>
            <ac:spMk id="2" creationId="{12F63D33-0441-D99C-8EB8-8C469BCA10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6598-86C1-4D25-BBD1-5770A01C9954}" type="datetimeFigureOut">
              <a:rPr lang="en-PH" smtClean="0"/>
              <a:t>05/02/2023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0D41E-BA87-48E8-A2F1-8F71A9F79A6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74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323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BLEU score measures the quality of translated text. 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76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Attention is about focus. Where in the data is the model paying attention to?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591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In this attention</a:t>
                </a:r>
                <a:r>
                  <a:rPr lang="en-US" baseline="0" dirty="0"/>
                  <a:t> model, t</a:t>
                </a:r>
                <a:r>
                  <a:rPr lang="en-US" dirty="0"/>
                  <a:t>he decoder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PH" dirty="0"/>
                  <a:t> is also</a:t>
                </a:r>
                <a:r>
                  <a:rPr lang="en-PH" baseline="0" dirty="0"/>
                  <a:t> a function of a 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PH" baseline="0" dirty="0"/>
                  <a:t> (yes, this term is overloaded).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PH" baseline="0" dirty="0"/>
                  <a:t>The 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PH" dirty="0"/>
                  <a:t> is a ‘weighted sum’ of all the encoder’s hidden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(called annotations).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PH" dirty="0"/>
                  <a:t>The weights are context dependent, it’s a function of the current decoder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PH" dirty="0"/>
                  <a:t> and the annotations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.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In this attention</a:t>
                </a:r>
                <a:r>
                  <a:rPr lang="en-US" baseline="0" dirty="0"/>
                  <a:t> model, t</a:t>
                </a:r>
                <a:r>
                  <a:rPr lang="en-US" dirty="0"/>
                  <a:t>he decoder hidden state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𝑠_𝑡</a:t>
                </a:r>
                <a:r>
                  <a:rPr lang="en-PH" dirty="0"/>
                  <a:t> is also</a:t>
                </a:r>
                <a:r>
                  <a:rPr lang="en-PH" baseline="0" dirty="0"/>
                  <a:t> a function of a context vector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𝑐_𝑡</a:t>
                </a:r>
                <a:r>
                  <a:rPr lang="en-PH" baseline="0" dirty="0"/>
                  <a:t> (yes, this term is overloaded).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PH" baseline="0" dirty="0"/>
                  <a:t>The context vector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𝑐_𝑡</a:t>
                </a:r>
                <a:r>
                  <a:rPr lang="en-PH" dirty="0"/>
                  <a:t> is a ‘weighted sum’ of all the encoder’s hidden states </a:t>
                </a:r>
                <a:r>
                  <a:rPr lang="en-US" sz="1200" b="0" i="0">
                    <a:latin typeface="Cambria Math" panose="02040503050406030204" pitchFamily="18" charset="0"/>
                  </a:rPr>
                  <a:t>ℎ_𝑗</a:t>
                </a:r>
                <a:r>
                  <a:rPr lang="en-PH" dirty="0"/>
                  <a:t> (called annotations).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PH" dirty="0"/>
                  <a:t>The weights are context dependent, it’s a function of the current decoder hidden state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𝑠_𝑡</a:t>
                </a:r>
                <a:r>
                  <a:rPr lang="en-PH" dirty="0"/>
                  <a:t> and the annotations </a:t>
                </a:r>
                <a:r>
                  <a:rPr lang="en-US" sz="1200" b="0" i="0">
                    <a:latin typeface="Cambria Math" panose="02040503050406030204" pitchFamily="18" charset="0"/>
                  </a:rPr>
                  <a:t>ℎ_𝑗</a:t>
                </a:r>
                <a:r>
                  <a:rPr lang="en-PH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064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Bahdanau</a:t>
            </a:r>
            <a:r>
              <a:rPr lang="en-US" dirty="0"/>
              <a:t> paper, they use a bidirectional RNN encoder.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145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0512-47B5-8548-CD3E-19F2AD84D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88947-7C58-AD9C-EB3F-5ADDFF980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5FCF-114C-9C99-BCDB-B73C2C97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C9E3-F79C-4FF3-BE99-0F1CE079CED0}" type="datetime1">
              <a:rPr lang="en-PH" smtClean="0"/>
              <a:t>05/02/2023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B4BD-1B9F-341F-A63F-1CAEA1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89A4-4EBB-D9D5-882A-1C239949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4413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928F-560D-1DBC-4085-A88F7DB1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17FFC-DF76-D0AA-3F80-D07B260F5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CECB-E733-C776-9612-C8A7E2B8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20EE-AE10-438E-A386-F2386A046F53}" type="datetime1">
              <a:rPr lang="en-PH" smtClean="0"/>
              <a:t>05/02/2023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3BC8-0635-4326-89E2-2479B196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0FE4-9928-C97D-A888-5F35FC95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29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4CDC4-017F-DF72-A2B1-4487CAA79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2008D-2608-3602-A9F9-ABDE581F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2BA9-D1A7-D68E-E619-E7E9A2A9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9A0-90E2-4E7E-92F2-31018F035ADD}" type="datetime1">
              <a:rPr lang="en-PH" smtClean="0"/>
              <a:t>05/02/2023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29B1-DDAD-C91B-3AD4-CF19CA54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48AD-FC4F-7FF7-5B40-1A094F5A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293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FA04-CAD2-40A7-5A73-AF1EE3D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6798-4AB4-EBB7-BCFE-434F4A0C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8C4C-1303-EA6F-B7FA-9254895A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0D0-9BEF-49ED-94DA-D8AF3ED6D20B}" type="datetime1">
              <a:rPr lang="en-PH" smtClean="0"/>
              <a:t>05/02/2023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21B9-E20B-2EF7-0843-AA4193E6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5366-D73E-EDDB-013C-B2B14C28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21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8C63-CF44-3F34-3678-9C224571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3F860-5EEB-4F2F-1D20-ED975D30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4365-8197-D684-7C50-1F9FA18C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10A-E37B-419F-9B3B-5EFBF8A8B705}" type="datetime1">
              <a:rPr lang="en-PH" smtClean="0"/>
              <a:t>05/02/2023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DD40-C274-2678-C973-ADBBD9BA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E3AC-9FAB-B202-C2FA-AD2E79C0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217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27EB-BF1F-73C6-5F67-07F31EDE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3D70-0AF6-CAF6-FB6C-AEA73595D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B57D4-4206-C4BE-5036-13C7697EC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7B36-6419-999A-49DC-88FA2FDC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30B7-9080-445C-90ED-6F2AB2956834}" type="datetime1">
              <a:rPr lang="en-PH" smtClean="0"/>
              <a:t>05/02/2023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44324-045C-6D01-4D1E-AA488BEB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6D762-BA32-854E-9FDA-DF4550C9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924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20F2-BF0E-5BDF-B8AD-8FDC689A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D7A84-DBDC-6CD3-1615-FF171CB5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E1B16-3DA6-A41F-802B-75F91044E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599B5-CD59-8909-6261-306A7FDF9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127BF-5329-FC78-40B7-5FAB6B98E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16B73-0080-5A26-D415-E9ABBED6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6425-2F26-4B7B-AF81-22847C0D0CBB}" type="datetime1">
              <a:rPr lang="en-PH" smtClean="0"/>
              <a:t>05/02/2023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82076-E765-3CBB-6443-CF77EF70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87850-C57B-7191-3E86-814D78D9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4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765E-7F36-A058-2473-4E0AD1EE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132B0-54BC-9608-7D8B-BA08A232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8650-16B4-493A-BC5D-6750C909BA20}" type="datetime1">
              <a:rPr lang="en-PH" smtClean="0"/>
              <a:t>05/02/2023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C4F40-6668-6A9B-B7C8-1025720B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A831-EAAA-C581-12E4-DC3A8DAB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127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2F76D-BD36-F383-3C4B-E2D88D6D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6ADA-5996-4BE2-8108-67C92032BE0E}" type="datetime1">
              <a:rPr lang="en-PH" smtClean="0"/>
              <a:t>05/02/2023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3A4DB-F86B-70FF-661C-1B9EA85A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998FA-03E2-0DD1-0A75-D334FA9D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485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643F-141F-3B44-DB8B-88FB59D6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073B-A8ED-E07F-A138-4266424E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4133-9357-6CD8-431B-035EAF693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0E88D-3B97-0B0B-3733-373FC4B8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0AAD-8E66-4024-BA77-2FE352793128}" type="datetime1">
              <a:rPr lang="en-PH" smtClean="0"/>
              <a:t>05/02/2023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9F5D-00C8-BFDE-A4AF-FC13C65D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2627-0443-0E35-3DD6-10B59807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97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3CD3-6A05-16F1-A990-2EB6C5FE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29387-601D-3D1E-4DF8-E8B252DEA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691D-C40A-83E8-33CF-E808D54B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62695-8C16-68C6-881A-D0253292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685E-8852-4FD6-93FD-E54B0AD295E2}" type="datetime1">
              <a:rPr lang="en-PH" smtClean="0"/>
              <a:t>05/02/2023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77384-982D-0040-22CC-F4A913A2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D706-A1B1-9F1E-C2B4-0FD7C457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871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4CD2B-AE60-6C35-9F51-D8711CF7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B4C58-6109-FD64-B230-A3DEE47A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A053-ACE6-0009-09EC-22CA60572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1CA7-AC78-4E36-AEF8-F004F25C5A8B}" type="datetime1">
              <a:rPr lang="en-PH" smtClean="0"/>
              <a:t>05/02/2023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47F9-B8AD-C7E2-0352-9C184F50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D3AB-1A63-0176-90E9-8EC4BB5A8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64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ibanez@ai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8.png"/><Relationship Id="rId18" Type="http://schemas.openxmlformats.org/officeDocument/2006/relationships/image" Target="../media/image320.png"/><Relationship Id="rId3" Type="http://schemas.openxmlformats.org/officeDocument/2006/relationships/image" Target="../media/image170.png"/><Relationship Id="rId21" Type="http://schemas.openxmlformats.org/officeDocument/2006/relationships/image" Target="../media/image350.png"/><Relationship Id="rId7" Type="http://schemas.openxmlformats.org/officeDocument/2006/relationships/image" Target="../media/image21.png"/><Relationship Id="rId12" Type="http://schemas.openxmlformats.org/officeDocument/2006/relationships/image" Target="../media/image38.png"/><Relationship Id="rId17" Type="http://schemas.openxmlformats.org/officeDocument/2006/relationships/image" Target="../media/image31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0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0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19" Type="http://schemas.openxmlformats.org/officeDocument/2006/relationships/image" Target="../media/image330.png"/><Relationship Id="rId4" Type="http://schemas.openxmlformats.org/officeDocument/2006/relationships/image" Target="../media/image18.png"/><Relationship Id="rId9" Type="http://schemas.openxmlformats.org/officeDocument/2006/relationships/image" Target="../media/image230.png"/><Relationship Id="rId14" Type="http://schemas.openxmlformats.org/officeDocument/2006/relationships/image" Target="../media/image49.png"/><Relationship Id="rId22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7DB9-E895-8CCB-D790-8DDD508DB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Recurrent Neural Networks</a:t>
            </a:r>
            <a:endParaRPr lang="en-P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9C0E9-7509-D498-8ED1-0D4C907E5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COSCI 223 – Machine Learning 3 🧠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Sebastian C. Ibañez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hlinkClick r:id="rId2"/>
              </a:rPr>
              <a:t>sibanez@aim.edu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Asian Institute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1732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9314-F66F-4830-8ADC-6EE5DCA9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Image-to-Sequence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3018-190A-45E2-96C3-A8D2ADF795D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sz="1800" dirty="0">
              <a:solidFill>
                <a:sysClr val="windowText" lastClr="000000"/>
              </a:solidFill>
            </a:endParaRPr>
          </a:p>
        </p:txBody>
      </p:sp>
      <p:sp>
        <p:nvSpPr>
          <p:cNvPr id="72" name="Footer Placeholder 4">
            <a:extLst>
              <a:ext uri="{FF2B5EF4-FFF2-40B4-BE49-F238E27FC236}">
                <a16:creationId xmlns:a16="http://schemas.microsoft.com/office/drawing/2014/main" id="{A6DD1D2D-8E56-4BE0-B00B-C1951CDA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176964"/>
            <a:ext cx="10515599" cy="544512"/>
          </a:xfrm>
        </p:spPr>
        <p:txBody>
          <a:bodyPr/>
          <a:lstStyle/>
          <a:p>
            <a:pPr algn="l"/>
            <a:r>
              <a:rPr lang="en-US" dirty="0"/>
              <a:t>Mao et al. (2014). Deep Captioning with Multimodal Recurrent Neural networks.</a:t>
            </a:r>
          </a:p>
          <a:p>
            <a:pPr algn="l"/>
            <a:r>
              <a:rPr lang="en-PH" dirty="0" err="1"/>
              <a:t>Vinyals</a:t>
            </a:r>
            <a:r>
              <a:rPr lang="en-PH" dirty="0"/>
              <a:t> et al. (2014). Show and Tell: Neural Image Caption Generator.</a:t>
            </a:r>
          </a:p>
          <a:p>
            <a:pPr algn="l"/>
            <a:r>
              <a:rPr lang="en-PH" dirty="0" err="1"/>
              <a:t>Karpathy</a:t>
            </a:r>
            <a:r>
              <a:rPr lang="en-PH" dirty="0"/>
              <a:t> and Li (2015). Deep Visual Semantic Alignments for Generating Image Descriptions.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459CC-0CF2-49EE-AE9D-62D6D907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82" y="1982759"/>
            <a:ext cx="8258031" cy="39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40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EFB8-AB24-2F3E-BF03-5DBA9812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Seq2Seq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D867-DFA6-D81A-9B57-68206B607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RNN decoder only has access to the final state of the RNN encoder</a:t>
            </a:r>
          </a:p>
          <a:p>
            <a:pPr lvl="1"/>
            <a:r>
              <a:rPr lang="en-US" dirty="0"/>
              <a:t>E.g., human translator must “memorize” entire sentence before translating</a:t>
            </a:r>
          </a:p>
          <a:p>
            <a:r>
              <a:rPr lang="en-US" dirty="0"/>
              <a:t>Even with gating mechanisms, it is still difficult for RNNs to capture very long dependencies (100+ tokens)</a:t>
            </a:r>
          </a:p>
          <a:p>
            <a:pPr lvl="1"/>
            <a:r>
              <a:rPr lang="en-US" dirty="0"/>
              <a:t>E.g., suppose we let an RNN read a novel and answer questions about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661E5-2534-266C-2887-ECDB5F21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875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EFB8-AB24-2F3E-BF03-5DBA9812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Seq2Seq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661E5-2534-266C-2887-ECDB5F21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12</a:t>
            </a:fld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37C3B-F8D5-0C40-0BFD-B7D848217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06160"/>
            <a:ext cx="10515600" cy="399026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F04A6-C6C1-9609-E08C-0DC2B99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Bahdanau et al. (2014)</a:t>
            </a:r>
          </a:p>
        </p:txBody>
      </p:sp>
    </p:spTree>
    <p:extLst>
      <p:ext uri="{BB962C8B-B14F-4D97-AF65-F5344CB8AC3E}">
        <p14:creationId xmlns:p14="http://schemas.microsoft.com/office/powerpoint/2010/main" val="66082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1815-4849-1276-3684-820CD92D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1478A-7EEB-4A54-7B5C-926F5EC19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err="1"/>
              <a:t>Bahdanau</a:t>
            </a:r>
            <a:r>
              <a:rPr lang="en-US" dirty="0"/>
              <a:t> et al. (2014). Neural Machine Translation by Jointly Learning to Align and Translate. </a:t>
            </a:r>
          </a:p>
          <a:p>
            <a:pPr algn="l"/>
            <a:r>
              <a:rPr lang="en-US" dirty="0"/>
              <a:t>Luong et al. (2015). Effective Approaches to Attention-based Neural Machine Translation.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2BF2-2D27-A52E-6ECD-464FB0BC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440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9314-F66F-4830-8ADC-6EE5DCA9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PH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B41169-F94B-4D6A-A7A7-21C3296B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134" y="2720975"/>
            <a:ext cx="5076280" cy="211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477C346-57C7-4C5E-BA4A-E866F1062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0" y="2072335"/>
            <a:ext cx="5025518" cy="341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5AA22-4675-8E64-962E-C59933AC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F0765-39A6-AB6C-1EBA-67C2723B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US" dirty="0"/>
              <a:t>Object detection is a type of “supervised” attention. Max pooling is a type of “all-or-nothing” attention that is very local.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3408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B7BC-57C9-4A91-878D-61CE4EE6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57EA8-55B7-4BF5-8C6C-8E4D914E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895" y="1690688"/>
            <a:ext cx="5710210" cy="411831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E28B5-4CE2-D16F-6ABE-CCEFC879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Chollet. (2021).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06A4D-0844-364B-E4C9-E6C13857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0490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9314-F66F-4830-8ADC-6EE5DCA9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Attention</a:t>
            </a:r>
            <a:endParaRPr lang="en-PH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1E0440C-F52B-4D81-BD3C-3D1ED56D95C1}"/>
              </a:ext>
            </a:extLst>
          </p:cNvPr>
          <p:cNvGrpSpPr/>
          <p:nvPr/>
        </p:nvGrpSpPr>
        <p:grpSpPr>
          <a:xfrm>
            <a:off x="1505337" y="1748229"/>
            <a:ext cx="4385388" cy="3951299"/>
            <a:chOff x="1710610" y="2063410"/>
            <a:chExt cx="4385388" cy="39512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72A4AC76-41D1-42BA-8891-71C1035F3786}"/>
                    </a:ext>
                  </a:extLst>
                </p:cNvPr>
                <p:cNvSpPr/>
                <p:nvPr/>
              </p:nvSpPr>
              <p:spPr>
                <a:xfrm>
                  <a:off x="2670108" y="5523297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72A4AC76-41D1-42BA-8891-71C1035F37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108" y="5523297"/>
                  <a:ext cx="547396" cy="491412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D9DB77F9-CA97-4850-92A4-762093471E57}"/>
                    </a:ext>
                  </a:extLst>
                </p:cNvPr>
                <p:cNvSpPr/>
                <p:nvPr/>
              </p:nvSpPr>
              <p:spPr>
                <a:xfrm>
                  <a:off x="2670108" y="47187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D9DB77F9-CA97-4850-92A4-762093471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108" y="4718711"/>
                  <a:ext cx="547396" cy="49141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8247BAF-2EB6-4B6C-9B1B-CB830C293774}"/>
                </a:ext>
              </a:extLst>
            </p:cNvPr>
            <p:cNvCxnSpPr>
              <a:stCxn id="38" idx="0"/>
              <a:endCxn id="39" idx="2"/>
            </p:cNvCxnSpPr>
            <p:nvPr/>
          </p:nvCxnSpPr>
          <p:spPr>
            <a:xfrm flipV="1">
              <a:off x="2943806" y="52101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698C6F9B-9719-477B-B160-078672BC4E5E}"/>
                    </a:ext>
                  </a:extLst>
                </p:cNvPr>
                <p:cNvSpPr/>
                <p:nvPr/>
              </p:nvSpPr>
              <p:spPr>
                <a:xfrm>
                  <a:off x="1710610" y="4718711"/>
                  <a:ext cx="547396" cy="49141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698C6F9B-9719-477B-B160-078672BC4E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0610" y="4718711"/>
                  <a:ext cx="547396" cy="49141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024BD1-E18F-4567-8A44-34463BDDCFD1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2258006" y="4964417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273BD88-F8C8-4374-A9B5-6B8B97DBEC19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04" y="4964417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8D1CDB1B-DF03-4E51-BEB7-BA0983112E0C}"/>
                    </a:ext>
                  </a:extLst>
                </p:cNvPr>
                <p:cNvSpPr/>
                <p:nvPr/>
              </p:nvSpPr>
              <p:spPr>
                <a:xfrm>
                  <a:off x="3629606" y="47187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8D1CDB1B-DF03-4E51-BEB7-BA0983112E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606" y="4718711"/>
                  <a:ext cx="547396" cy="49141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923AB1D9-ADC8-465E-A2B2-26FFE60573D6}"/>
                    </a:ext>
                  </a:extLst>
                </p:cNvPr>
                <p:cNvSpPr/>
                <p:nvPr/>
              </p:nvSpPr>
              <p:spPr>
                <a:xfrm>
                  <a:off x="3629606" y="5523297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923AB1D9-ADC8-465E-A2B2-26FFE6057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606" y="5523297"/>
                  <a:ext cx="547396" cy="491412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4C1093-1DEF-4BFC-95DF-9F1F4FD7B4A5}"/>
                </a:ext>
              </a:extLst>
            </p:cNvPr>
            <p:cNvCxnSpPr>
              <a:stCxn id="53" idx="0"/>
            </p:cNvCxnSpPr>
            <p:nvPr/>
          </p:nvCxnSpPr>
          <p:spPr>
            <a:xfrm flipV="1">
              <a:off x="3903304" y="52101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290FD80-CB39-4630-AD3F-D322A5AC9F88}"/>
                </a:ext>
              </a:extLst>
            </p:cNvPr>
            <p:cNvCxnSpPr>
              <a:cxnSpLocks/>
            </p:cNvCxnSpPr>
            <p:nvPr/>
          </p:nvCxnSpPr>
          <p:spPr>
            <a:xfrm>
              <a:off x="4177002" y="4964420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AC417F59-53FE-499B-82C8-F3BB85B08D3F}"/>
                    </a:ext>
                  </a:extLst>
                </p:cNvPr>
                <p:cNvSpPr/>
                <p:nvPr/>
              </p:nvSpPr>
              <p:spPr>
                <a:xfrm>
                  <a:off x="4589104" y="4718711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AC417F59-53FE-499B-82C8-F3BB85B08D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104" y="4718711"/>
                  <a:ext cx="547396" cy="491412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D461A1-A0A5-4D4D-9ECF-02F9EF16B16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500" y="4964423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E1F64D4-AD4A-4C89-AA51-0C1CB1AD4E7E}"/>
                    </a:ext>
                  </a:extLst>
                </p:cNvPr>
                <p:cNvSpPr/>
                <p:nvPr/>
              </p:nvSpPr>
              <p:spPr>
                <a:xfrm>
                  <a:off x="5548602" y="5523297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E1F64D4-AD4A-4C89-AA51-0C1CB1AD4E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602" y="5523297"/>
                  <a:ext cx="547396" cy="491412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22F2C52A-15F1-4E3E-8FBD-39FBEC73AE35}"/>
                    </a:ext>
                  </a:extLst>
                </p:cNvPr>
                <p:cNvSpPr/>
                <p:nvPr/>
              </p:nvSpPr>
              <p:spPr>
                <a:xfrm>
                  <a:off x="5548602" y="47187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22F2C52A-15F1-4E3E-8FBD-39FBEC73A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602" y="4718711"/>
                  <a:ext cx="547396" cy="491412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006C228-1157-408F-855E-58E4DA9370BE}"/>
                </a:ext>
              </a:extLst>
            </p:cNvPr>
            <p:cNvCxnSpPr>
              <a:stCxn id="68" idx="0"/>
              <a:endCxn id="70" idx="2"/>
            </p:cNvCxnSpPr>
            <p:nvPr/>
          </p:nvCxnSpPr>
          <p:spPr>
            <a:xfrm flipV="1">
              <a:off x="5822300" y="52101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4F9E0F6-0E08-49F0-8B7C-163CC9D9C658}"/>
                </a:ext>
              </a:extLst>
            </p:cNvPr>
            <p:cNvCxnSpPr>
              <a:cxnSpLocks/>
            </p:cNvCxnSpPr>
            <p:nvPr/>
          </p:nvCxnSpPr>
          <p:spPr>
            <a:xfrm>
              <a:off x="3193008" y="3113702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83CB15C4-C858-4C65-92BB-A5D77A7FA00C}"/>
                    </a:ext>
                  </a:extLst>
                </p:cNvPr>
                <p:cNvSpPr/>
                <p:nvPr/>
              </p:nvSpPr>
              <p:spPr>
                <a:xfrm>
                  <a:off x="3614444" y="2867996"/>
                  <a:ext cx="547396" cy="491412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83CB15C4-C858-4C65-92BB-A5D77A7FA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444" y="2867996"/>
                  <a:ext cx="547396" cy="491412"/>
                </a:xfrm>
                <a:prstGeom prst="roundRect">
                  <a:avLst/>
                </a:prstGeom>
                <a:blipFill>
                  <a:blip r:embed="rId11"/>
                  <a:stretch>
                    <a:fillRect l="-108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586BE81-C871-4B82-815F-6E26626015EE}"/>
                </a:ext>
              </a:extLst>
            </p:cNvPr>
            <p:cNvCxnSpPr/>
            <p:nvPr/>
          </p:nvCxnSpPr>
          <p:spPr>
            <a:xfrm flipV="1">
              <a:off x="3888142" y="2554822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4A0329D6-19B3-4A21-A52D-12B365F1C665}"/>
                    </a:ext>
                  </a:extLst>
                </p:cNvPr>
                <p:cNvSpPr/>
                <p:nvPr/>
              </p:nvSpPr>
              <p:spPr>
                <a:xfrm>
                  <a:off x="3614444" y="2063410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4A0329D6-19B3-4A21-A52D-12B365F1C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444" y="2063410"/>
                  <a:ext cx="547396" cy="491412"/>
                </a:xfrm>
                <a:prstGeom prst="roundRect">
                  <a:avLst/>
                </a:prstGeom>
                <a:blipFill>
                  <a:blip r:embed="rId12"/>
                  <a:stretch>
                    <a:fillRect l="-54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393E056-87A3-491C-9F02-A4F89D98C59D}"/>
                </a:ext>
              </a:extLst>
            </p:cNvPr>
            <p:cNvCxnSpPr>
              <a:cxnSpLocks/>
            </p:cNvCxnSpPr>
            <p:nvPr/>
          </p:nvCxnSpPr>
          <p:spPr>
            <a:xfrm>
              <a:off x="4161840" y="3113702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4BDF3C06-CA1A-4B7E-BBFB-6EDB39483FE7}"/>
                    </a:ext>
                  </a:extLst>
                </p:cNvPr>
                <p:cNvSpPr/>
                <p:nvPr/>
              </p:nvSpPr>
              <p:spPr>
                <a:xfrm>
                  <a:off x="4573942" y="2867996"/>
                  <a:ext cx="547396" cy="491412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4BDF3C06-CA1A-4B7E-BBFB-6EDB39483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942" y="2867996"/>
                  <a:ext cx="547396" cy="491412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B996DF8-87B6-4C12-8299-1E8ECF97852C}"/>
                </a:ext>
              </a:extLst>
            </p:cNvPr>
            <p:cNvCxnSpPr/>
            <p:nvPr/>
          </p:nvCxnSpPr>
          <p:spPr>
            <a:xfrm flipV="1">
              <a:off x="4847640" y="25548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E46B0F08-64D8-4497-86F8-015ADBF680AE}"/>
                    </a:ext>
                  </a:extLst>
                </p:cNvPr>
                <p:cNvSpPr/>
                <p:nvPr/>
              </p:nvSpPr>
              <p:spPr>
                <a:xfrm>
                  <a:off x="4573942" y="20634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E46B0F08-64D8-4497-86F8-015ADBF68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942" y="2063411"/>
                  <a:ext cx="547396" cy="491412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96EE1EB-093C-44F1-9F94-AFAA2B0C969C}"/>
                </a:ext>
              </a:extLst>
            </p:cNvPr>
            <p:cNvCxnSpPr>
              <a:cxnSpLocks/>
            </p:cNvCxnSpPr>
            <p:nvPr/>
          </p:nvCxnSpPr>
          <p:spPr>
            <a:xfrm>
              <a:off x="5121338" y="3113705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79DCA9CE-FE54-4091-B59F-8E954A640F05}"/>
                    </a:ext>
                  </a:extLst>
                </p:cNvPr>
                <p:cNvSpPr/>
                <p:nvPr/>
              </p:nvSpPr>
              <p:spPr>
                <a:xfrm>
                  <a:off x="5533440" y="2867996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79DCA9CE-FE54-4091-B59F-8E954A640F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440" y="2867996"/>
                  <a:ext cx="547396" cy="491412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3E8294C-A537-47DD-A825-176A7D660EBA}"/>
                </a:ext>
              </a:extLst>
            </p:cNvPr>
            <p:cNvCxnSpPr>
              <a:cxnSpLocks/>
              <a:stCxn id="39" idx="0"/>
              <a:endCxn id="105" idx="1"/>
            </p:cNvCxnSpPr>
            <p:nvPr/>
          </p:nvCxnSpPr>
          <p:spPr>
            <a:xfrm flipV="1">
              <a:off x="2943806" y="4159831"/>
              <a:ext cx="685800" cy="558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3F6053B-7D30-42F1-96BD-00DF3E19E358}"/>
                </a:ext>
              </a:extLst>
            </p:cNvPr>
            <p:cNvCxnSpPr>
              <a:cxnSpLocks/>
              <a:stCxn id="52" idx="0"/>
              <a:endCxn id="105" idx="2"/>
            </p:cNvCxnSpPr>
            <p:nvPr/>
          </p:nvCxnSpPr>
          <p:spPr>
            <a:xfrm flipV="1">
              <a:off x="3903304" y="4405537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EF90EF0-5224-43A2-B579-4D2CF5711A69}"/>
                </a:ext>
              </a:extLst>
            </p:cNvPr>
            <p:cNvCxnSpPr>
              <a:cxnSpLocks/>
              <a:stCxn id="70" idx="0"/>
              <a:endCxn id="105" idx="3"/>
            </p:cNvCxnSpPr>
            <p:nvPr/>
          </p:nvCxnSpPr>
          <p:spPr>
            <a:xfrm flipH="1" flipV="1">
              <a:off x="4177002" y="4159831"/>
              <a:ext cx="1645298" cy="558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4594494-1222-4930-9F8D-7A582ED78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0005" y="4371801"/>
              <a:ext cx="419099" cy="367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E8C51F62-8725-4C2C-952B-BCFE8516BCAE}"/>
                    </a:ext>
                  </a:extLst>
                </p:cNvPr>
                <p:cNvSpPr/>
                <p:nvPr/>
              </p:nvSpPr>
              <p:spPr>
                <a:xfrm>
                  <a:off x="2636278" y="2867996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E8C51F62-8725-4C2C-952B-BCFE8516BC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278" y="2867996"/>
                  <a:ext cx="547396" cy="491412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71695D2F-B3A9-4EF9-B403-D859E688B109}"/>
                    </a:ext>
                  </a:extLst>
                </p:cNvPr>
                <p:cNvSpPr/>
                <p:nvPr/>
              </p:nvSpPr>
              <p:spPr>
                <a:xfrm>
                  <a:off x="3629606" y="3914125"/>
                  <a:ext cx="547396" cy="491412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71695D2F-B3A9-4EF9-B403-D859E688B1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606" y="3914125"/>
                  <a:ext cx="547396" cy="491412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28ED638-FC55-495F-B27E-E58ED3333D2E}"/>
                </a:ext>
              </a:extLst>
            </p:cNvPr>
            <p:cNvCxnSpPr>
              <a:cxnSpLocks/>
              <a:stCxn id="78" idx="3"/>
              <a:endCxn id="80" idx="1"/>
            </p:cNvCxnSpPr>
            <p:nvPr/>
          </p:nvCxnSpPr>
          <p:spPr>
            <a:xfrm>
              <a:off x="4161840" y="2309116"/>
              <a:ext cx="412102" cy="804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EC88542-60F7-4687-BF70-A61F4C0F1C0E}"/>
                </a:ext>
              </a:extLst>
            </p:cNvPr>
            <p:cNvCxnSpPr>
              <a:cxnSpLocks/>
              <a:stCxn id="105" idx="0"/>
              <a:endCxn id="80" idx="1"/>
            </p:cNvCxnSpPr>
            <p:nvPr/>
          </p:nvCxnSpPr>
          <p:spPr>
            <a:xfrm flipV="1">
              <a:off x="3903304" y="3113702"/>
              <a:ext cx="670638" cy="800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638F020-7D19-4D07-8FBA-51CC8501F1AA}"/>
                    </a:ext>
                  </a:extLst>
                </p:cNvPr>
                <p:cNvSpPr txBox="1"/>
                <p:nvPr/>
              </p:nvSpPr>
              <p:spPr>
                <a:xfrm>
                  <a:off x="2985788" y="4226744"/>
                  <a:ext cx="412102" cy="284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638F020-7D19-4D07-8FBA-51CC8501F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5788" y="4226744"/>
                  <a:ext cx="412102" cy="2845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04B604B-3235-4E4E-A923-E94F02550DF5}"/>
                    </a:ext>
                  </a:extLst>
                </p:cNvPr>
                <p:cNvSpPr txBox="1"/>
                <p:nvPr/>
              </p:nvSpPr>
              <p:spPr>
                <a:xfrm>
                  <a:off x="3548354" y="4443386"/>
                  <a:ext cx="412102" cy="284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04B604B-3235-4E4E-A923-E94F02550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354" y="4443386"/>
                  <a:ext cx="412102" cy="2845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8EF4DFF-EF00-4CB9-9F3C-0C15D0EB9273}"/>
                    </a:ext>
                  </a:extLst>
                </p:cNvPr>
                <p:cNvSpPr txBox="1"/>
                <p:nvPr/>
              </p:nvSpPr>
              <p:spPr>
                <a:xfrm>
                  <a:off x="4358953" y="4371801"/>
                  <a:ext cx="412102" cy="2525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…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8EF4DFF-EF00-4CB9-9F3C-0C15D0EB9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953" y="4371801"/>
                  <a:ext cx="412102" cy="25257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B399238-292F-4656-AB25-FF009E3C44DF}"/>
                    </a:ext>
                  </a:extLst>
                </p:cNvPr>
                <p:cNvSpPr txBox="1"/>
                <p:nvPr/>
              </p:nvSpPr>
              <p:spPr>
                <a:xfrm>
                  <a:off x="5022199" y="4226683"/>
                  <a:ext cx="412102" cy="3046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B399238-292F-4656-AB25-FF009E3C4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199" y="4226683"/>
                  <a:ext cx="412102" cy="30463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963A76B-3F52-4A4B-A57C-164833F77D02}"/>
                  </a:ext>
                </a:extLst>
              </p:cNvPr>
              <p:cNvSpPr txBox="1"/>
              <p:nvPr/>
            </p:nvSpPr>
            <p:spPr>
              <a:xfrm>
                <a:off x="7245222" y="1690688"/>
                <a:ext cx="4108576" cy="443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H" sz="2400" dirty="0"/>
              </a:p>
              <a:p>
                <a:endParaRPr lang="en-PH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PH" sz="2400" dirty="0"/>
              </a:p>
              <a:p>
                <a:endParaRPr lang="en-PH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dirty="0"/>
              </a:p>
              <a:p>
                <a:pPr algn="ctr"/>
                <a:endParaRPr lang="en-PH" sz="1400" dirty="0"/>
              </a:p>
              <a:p>
                <a:pPr algn="ctr"/>
                <a:r>
                  <a:rPr lang="en-PH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PH" sz="1400" dirty="0"/>
                  <a:t> is a feed forward neural network.</a:t>
                </a:r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963A76B-3F52-4A4B-A57C-164833F77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22" y="1690688"/>
                <a:ext cx="4108576" cy="44314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7E5F8-D5BF-5988-56A7-37CA9EAE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16</a:t>
            </a:fld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4CF9-7B8B-78F6-7BB6-88D319CA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Bahdanau et al. (2014). </a:t>
            </a:r>
          </a:p>
        </p:txBody>
      </p:sp>
    </p:spTree>
    <p:extLst>
      <p:ext uri="{BB962C8B-B14F-4D97-AF65-F5344CB8AC3E}">
        <p14:creationId xmlns:p14="http://schemas.microsoft.com/office/powerpoint/2010/main" val="276254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2A92-E1DF-C4E5-CDBE-25C51CAE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Attention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F1CF8-0E04-1B23-F5D8-3CB951B2C3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In this attention model, the decoder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a function of a 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‘weighted sum’ of all the encoder’s hidden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(called annotations).</a:t>
                </a:r>
              </a:p>
              <a:p>
                <a:r>
                  <a:rPr lang="en-US" dirty="0"/>
                  <a:t>The weights are time dependent, it’s a function of the current decoder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annotations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F1CF8-0E04-1B23-F5D8-3CB951B2C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412" r="-2353" b="-16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9FDF12-6C9E-39C5-CDA6-489AAF236D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552220" y="1825625"/>
            <a:ext cx="2421560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243BC-65D0-7864-8A28-104AC881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645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003A-52C1-060E-369B-13E997B7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0641-0BE0-BD70-D23D-0DCE50B6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Sequence-to-Sequence</a:t>
            </a:r>
          </a:p>
          <a:p>
            <a:r>
              <a:rPr lang="en-US" dirty="0"/>
              <a:t>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09CAC-51AC-4600-8041-6CA8908F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119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559-914D-8F75-FCB4-7F7E051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389D-985D-30B1-13D5-72BEA57C3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Sutskever</a:t>
            </a:r>
            <a:r>
              <a:rPr lang="en-US" sz="2000" dirty="0"/>
              <a:t> et al. (2014). Sequence-to-Sequence Learning with Neural Networks.</a:t>
            </a:r>
          </a:p>
          <a:p>
            <a:r>
              <a:rPr lang="en-US" sz="2000" dirty="0"/>
              <a:t>Cho et al. (2014). Learning Phrase Representations using RNN Encoder-Decoder for Statistical Machine Translation.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D421-0918-AE34-8B32-934254F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78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1BEA-F176-4D55-96D2-3B034167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RNNs Based on Application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2090B-1EE4-4679-B6D4-48F068F059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PH" dirty="0"/>
                  <a:t>One-to-one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b="0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PH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endParaRPr lang="en-PH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endParaRPr lang="en-PH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endParaRPr lang="en-PH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endParaRPr lang="en-PH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endParaRPr lang="en-PH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endParaRPr lang="en-PH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r>
                  <a:rPr lang="en-PH" sz="2000" dirty="0">
                    <a:solidFill>
                      <a:sysClr val="windowText" lastClr="000000"/>
                    </a:solidFill>
                  </a:rPr>
                  <a:t>Ex. Traditional neural network</a:t>
                </a:r>
                <a:endParaRPr lang="en-PH" sz="2000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2090B-1EE4-4679-B6D4-48F068F05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FF1762-67A9-4005-8D0C-CB9749A8030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noFill/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PH" dirty="0"/>
                  <a:t>One-to-many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PH" dirty="0"/>
                  <a:t>)</a:t>
                </a:r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Ex. Music generation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FF1762-67A9-4005-8D0C-CB9749A80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45303D0-ECF3-4B0B-8D9D-2015428E5A13}"/>
              </a:ext>
            </a:extLst>
          </p:cNvPr>
          <p:cNvGrpSpPr/>
          <p:nvPr/>
        </p:nvGrpSpPr>
        <p:grpSpPr>
          <a:xfrm>
            <a:off x="2675553" y="2776831"/>
            <a:ext cx="1506894" cy="2100584"/>
            <a:chOff x="838200" y="3369551"/>
            <a:chExt cx="1506894" cy="2100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BE1B6F8A-3A73-4A08-9171-5EBE82E08810}"/>
                    </a:ext>
                  </a:extLst>
                </p:cNvPr>
                <p:cNvSpPr/>
                <p:nvPr/>
              </p:nvSpPr>
              <p:spPr>
                <a:xfrm>
                  <a:off x="1797698" y="4978723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BE1B6F8A-3A73-4A08-9171-5EBE82E088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698" y="4978723"/>
                  <a:ext cx="547396" cy="49141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25DBAF4-FE1A-44E6-B7F3-E7B7996FE2D1}"/>
                </a:ext>
              </a:extLst>
            </p:cNvPr>
            <p:cNvSpPr/>
            <p:nvPr/>
          </p:nvSpPr>
          <p:spPr>
            <a:xfrm>
              <a:off x="1797698" y="4174137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7C6CA6B-FDC1-481F-A0CF-4FBE50E70C58}"/>
                </a:ext>
              </a:extLst>
            </p:cNvPr>
            <p:cNvCxnSpPr>
              <a:stCxn id="8" idx="0"/>
              <a:endCxn id="9" idx="2"/>
            </p:cNvCxnSpPr>
            <p:nvPr/>
          </p:nvCxnSpPr>
          <p:spPr>
            <a:xfrm flipV="1">
              <a:off x="2071396" y="4665549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52CAAFC2-E204-4425-9063-6544F961234D}"/>
                    </a:ext>
                  </a:extLst>
                </p:cNvPr>
                <p:cNvSpPr/>
                <p:nvPr/>
              </p:nvSpPr>
              <p:spPr>
                <a:xfrm>
                  <a:off x="838200" y="4174137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52CAAFC2-E204-4425-9063-6544F96123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174137"/>
                  <a:ext cx="547396" cy="491412"/>
                </a:xfrm>
                <a:prstGeom prst="roundRect">
                  <a:avLst/>
                </a:prstGeom>
                <a:blipFill>
                  <a:blip r:embed="rId5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EF6E837-C47B-4756-8CA4-1D6AC740B430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1385596" y="4419843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87645D0-8A5D-4088-A1EC-C1B4367EE174}"/>
                </a:ext>
              </a:extLst>
            </p:cNvPr>
            <p:cNvCxnSpPr/>
            <p:nvPr/>
          </p:nvCxnSpPr>
          <p:spPr>
            <a:xfrm flipV="1">
              <a:off x="2071396" y="386096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3B66C2D-669F-45E1-9B86-6CA9547C8305}"/>
                    </a:ext>
                  </a:extLst>
                </p:cNvPr>
                <p:cNvSpPr/>
                <p:nvPr/>
              </p:nvSpPr>
              <p:spPr>
                <a:xfrm>
                  <a:off x="1797698" y="3369551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F3B66C2D-669F-45E1-9B86-6CA9547C8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698" y="3369551"/>
                  <a:ext cx="547396" cy="491412"/>
                </a:xfrm>
                <a:prstGeom prst="roundRect">
                  <a:avLst/>
                </a:prstGeom>
                <a:blipFill>
                  <a:blip r:embed="rId6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0517CC-5AC7-407D-92D4-25949E6D1992}"/>
              </a:ext>
            </a:extLst>
          </p:cNvPr>
          <p:cNvGrpSpPr/>
          <p:nvPr/>
        </p:nvGrpSpPr>
        <p:grpSpPr>
          <a:xfrm>
            <a:off x="6570306" y="2776831"/>
            <a:ext cx="4385388" cy="2100584"/>
            <a:chOff x="6172200" y="2951002"/>
            <a:chExt cx="4385388" cy="2100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D0C6FDA1-8EBF-4F9E-9C02-D1172D75D8CC}"/>
                    </a:ext>
                  </a:extLst>
                </p:cNvPr>
                <p:cNvSpPr/>
                <p:nvPr/>
              </p:nvSpPr>
              <p:spPr>
                <a:xfrm>
                  <a:off x="7131698" y="4560174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D0C6FDA1-8EBF-4F9E-9C02-D1172D75D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98" y="4560174"/>
                  <a:ext cx="547396" cy="491412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E526F8A-4AD8-4727-8FA0-8FC36FDFF148}"/>
                </a:ext>
              </a:extLst>
            </p:cNvPr>
            <p:cNvSpPr/>
            <p:nvPr/>
          </p:nvSpPr>
          <p:spPr>
            <a:xfrm>
              <a:off x="7131698" y="3755588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178C97E-6C32-4CA3-B4BF-76CE8E5C00DD}"/>
                </a:ext>
              </a:extLst>
            </p:cNvPr>
            <p:cNvCxnSpPr>
              <a:stCxn id="33" idx="0"/>
              <a:endCxn id="34" idx="2"/>
            </p:cNvCxnSpPr>
            <p:nvPr/>
          </p:nvCxnSpPr>
          <p:spPr>
            <a:xfrm flipV="1">
              <a:off x="7405396" y="4247000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79412DE0-4AD1-476C-B477-763267BA9EC3}"/>
                    </a:ext>
                  </a:extLst>
                </p:cNvPr>
                <p:cNvSpPr/>
                <p:nvPr/>
              </p:nvSpPr>
              <p:spPr>
                <a:xfrm>
                  <a:off x="6172200" y="3755588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79412DE0-4AD1-476C-B477-763267BA9E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755588"/>
                  <a:ext cx="547396" cy="491412"/>
                </a:xfrm>
                <a:prstGeom prst="roundRect">
                  <a:avLst/>
                </a:prstGeom>
                <a:blipFill>
                  <a:blip r:embed="rId8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DEA173F-76D6-4004-B79D-D0C41B7E191F}"/>
                </a:ext>
              </a:extLst>
            </p:cNvPr>
            <p:cNvCxnSpPr>
              <a:cxnSpLocks/>
              <a:stCxn id="36" idx="3"/>
              <a:endCxn id="34" idx="1"/>
            </p:cNvCxnSpPr>
            <p:nvPr/>
          </p:nvCxnSpPr>
          <p:spPr>
            <a:xfrm>
              <a:off x="6719596" y="4001294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7351CE6-3AC6-41E2-98EF-3677B37BCF84}"/>
                </a:ext>
              </a:extLst>
            </p:cNvPr>
            <p:cNvCxnSpPr/>
            <p:nvPr/>
          </p:nvCxnSpPr>
          <p:spPr>
            <a:xfrm flipV="1">
              <a:off x="7405396" y="3442414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480AF993-AACB-4740-A522-F4E9D63815CA}"/>
                    </a:ext>
                  </a:extLst>
                </p:cNvPr>
                <p:cNvSpPr/>
                <p:nvPr/>
              </p:nvSpPr>
              <p:spPr>
                <a:xfrm>
                  <a:off x="7131698" y="2951002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480AF993-AACB-4740-A522-F4E9D63815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98" y="2951002"/>
                  <a:ext cx="547396" cy="491412"/>
                </a:xfrm>
                <a:prstGeom prst="roundRect">
                  <a:avLst/>
                </a:prstGeom>
                <a:blipFill>
                  <a:blip r:embed="rId9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700A7FA-D6E8-4C9E-AC4D-B14D4E48B273}"/>
                </a:ext>
              </a:extLst>
            </p:cNvPr>
            <p:cNvSpPr/>
            <p:nvPr/>
          </p:nvSpPr>
          <p:spPr>
            <a:xfrm>
              <a:off x="8091196" y="3755588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CE7DA38-4FBF-4A2E-9268-6FFB3819D6D5}"/>
                </a:ext>
              </a:extLst>
            </p:cNvPr>
            <p:cNvCxnSpPr/>
            <p:nvPr/>
          </p:nvCxnSpPr>
          <p:spPr>
            <a:xfrm flipV="1">
              <a:off x="8364894" y="3442415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7B6143F2-8B6E-44FE-A4DF-D9F118EEEDB6}"/>
                    </a:ext>
                  </a:extLst>
                </p:cNvPr>
                <p:cNvSpPr/>
                <p:nvPr/>
              </p:nvSpPr>
              <p:spPr>
                <a:xfrm>
                  <a:off x="8091196" y="2951003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7B6143F2-8B6E-44FE-A4DF-D9F118EEED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1196" y="2951003"/>
                  <a:ext cx="547396" cy="491412"/>
                </a:xfrm>
                <a:prstGeom prst="roundRect">
                  <a:avLst/>
                </a:prstGeom>
                <a:blipFill>
                  <a:blip r:embed="rId10"/>
                  <a:stretch>
                    <a:fillRect l="-5495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C958C0C1-3AB7-4A2C-B388-D11FB2C49EAE}"/>
                    </a:ext>
                  </a:extLst>
                </p:cNvPr>
                <p:cNvSpPr/>
                <p:nvPr/>
              </p:nvSpPr>
              <p:spPr>
                <a:xfrm>
                  <a:off x="9050694" y="3755588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C958C0C1-3AB7-4A2C-B388-D11FB2C49E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694" y="3755588"/>
                  <a:ext cx="547396" cy="491412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7868A1A-085C-406D-9808-DC9AEE26B3F6}"/>
                </a:ext>
              </a:extLst>
            </p:cNvPr>
            <p:cNvSpPr/>
            <p:nvPr/>
          </p:nvSpPr>
          <p:spPr>
            <a:xfrm>
              <a:off x="10010192" y="3755588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FB083BFD-562C-4BB4-9B5E-908FF04F1F6C}"/>
                    </a:ext>
                  </a:extLst>
                </p:cNvPr>
                <p:cNvSpPr/>
                <p:nvPr/>
              </p:nvSpPr>
              <p:spPr>
                <a:xfrm>
                  <a:off x="10010192" y="2951002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FB083BFD-562C-4BB4-9B5E-908FF04F1F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0192" y="2951002"/>
                  <a:ext cx="547396" cy="491412"/>
                </a:xfrm>
                <a:prstGeom prst="roundRect">
                  <a:avLst/>
                </a:prstGeom>
                <a:blipFill>
                  <a:blip r:embed="rId12"/>
                  <a:stretch>
                    <a:fillRect l="-1304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CF1AD09-653E-45CF-BA51-58B204F08CCB}"/>
                </a:ext>
              </a:extLst>
            </p:cNvPr>
            <p:cNvCxnSpPr/>
            <p:nvPr/>
          </p:nvCxnSpPr>
          <p:spPr>
            <a:xfrm flipV="1">
              <a:off x="10282336" y="3442414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BCFCBEB2-4221-4557-B297-D60292076E21}"/>
                </a:ext>
              </a:extLst>
            </p:cNvPr>
            <p:cNvCxnSpPr>
              <a:stCxn id="39" idx="3"/>
              <a:endCxn id="41" idx="2"/>
            </p:cNvCxnSpPr>
            <p:nvPr/>
          </p:nvCxnSpPr>
          <p:spPr>
            <a:xfrm>
              <a:off x="7679094" y="3196708"/>
              <a:ext cx="685800" cy="1050292"/>
            </a:xfrm>
            <a:prstGeom prst="curvedConnector4">
              <a:avLst>
                <a:gd name="adj1" fmla="val 30045"/>
                <a:gd name="adj2" fmla="val 17802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Curved 71">
              <a:extLst>
                <a:ext uri="{FF2B5EF4-FFF2-40B4-BE49-F238E27FC236}">
                  <a16:creationId xmlns:a16="http://schemas.microsoft.com/office/drawing/2014/main" id="{48248764-264E-45D3-9A49-64098F4F8DD1}"/>
                </a:ext>
              </a:extLst>
            </p:cNvPr>
            <p:cNvCxnSpPr/>
            <p:nvPr/>
          </p:nvCxnSpPr>
          <p:spPr>
            <a:xfrm>
              <a:off x="8634703" y="3196708"/>
              <a:ext cx="685800" cy="1050292"/>
            </a:xfrm>
            <a:prstGeom prst="curvedConnector4">
              <a:avLst>
                <a:gd name="adj1" fmla="val 30045"/>
                <a:gd name="adj2" fmla="val 17802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3E9E1E48-4D69-4829-AB8F-817F4FE97590}"/>
                </a:ext>
              </a:extLst>
            </p:cNvPr>
            <p:cNvCxnSpPr/>
            <p:nvPr/>
          </p:nvCxnSpPr>
          <p:spPr>
            <a:xfrm>
              <a:off x="9598090" y="3196708"/>
              <a:ext cx="685800" cy="1050292"/>
            </a:xfrm>
            <a:prstGeom prst="curvedConnector4">
              <a:avLst>
                <a:gd name="adj1" fmla="val 30045"/>
                <a:gd name="adj2" fmla="val 17802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C47EF-A611-B848-A168-5BF4A441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539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1BEA-F176-4D55-96D2-3B034167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RNNs Based on Application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2090B-1EE4-4679-B6D4-48F068F059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PH" dirty="0"/>
                  <a:t>Many-to-one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&gt;1,</m:t>
                    </m:r>
                    <m:sSub>
                      <m:sSubPr>
                        <m:ctrlP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b="0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PH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endParaRPr lang="en-PH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endParaRPr lang="en-PH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endParaRPr lang="en-PH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endParaRPr lang="en-PH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endParaRPr lang="en-PH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endParaRPr lang="en-PH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r>
                  <a:rPr lang="en-PH" sz="2000" dirty="0">
                    <a:solidFill>
                      <a:sysClr val="windowText" lastClr="000000"/>
                    </a:solidFill>
                  </a:rPr>
                  <a:t>Ex. Sentiment analysis</a:t>
                </a:r>
                <a:endParaRPr lang="en-PH" sz="2000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2090B-1EE4-4679-B6D4-48F068F05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FF1762-67A9-4005-8D0C-CB9749A8030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noFill/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PH" dirty="0"/>
                  <a:t>Many-to-many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PH" dirty="0"/>
                  <a:t>)</a:t>
                </a:r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Ex. Name entity recognition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FF1762-67A9-4005-8D0C-CB9749A80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E690ABF-F71F-45F6-8250-5905F462C3CB}"/>
              </a:ext>
            </a:extLst>
          </p:cNvPr>
          <p:cNvGrpSpPr/>
          <p:nvPr/>
        </p:nvGrpSpPr>
        <p:grpSpPr>
          <a:xfrm>
            <a:off x="1236306" y="2776831"/>
            <a:ext cx="4385388" cy="2100584"/>
            <a:chOff x="894962" y="2951002"/>
            <a:chExt cx="4385388" cy="2100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26EF0B4E-1C3B-4C7A-BE03-62A75D58D06F}"/>
                    </a:ext>
                  </a:extLst>
                </p:cNvPr>
                <p:cNvSpPr/>
                <p:nvPr/>
              </p:nvSpPr>
              <p:spPr>
                <a:xfrm>
                  <a:off x="1854460" y="4560174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26EF0B4E-1C3B-4C7A-BE03-62A75D58D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460" y="4560174"/>
                  <a:ext cx="547396" cy="49141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337B1F1-E058-44D8-97F1-835EEEA3CE5C}"/>
                </a:ext>
              </a:extLst>
            </p:cNvPr>
            <p:cNvSpPr/>
            <p:nvPr/>
          </p:nvSpPr>
          <p:spPr>
            <a:xfrm>
              <a:off x="1854460" y="3755588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AEA8036-3923-46BF-94F2-39A3EFFBC754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2128158" y="4247000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C3F4417A-EBFE-4E3A-997C-D4B5A917AB37}"/>
                    </a:ext>
                  </a:extLst>
                </p:cNvPr>
                <p:cNvSpPr/>
                <p:nvPr/>
              </p:nvSpPr>
              <p:spPr>
                <a:xfrm>
                  <a:off x="894962" y="3755588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C3F4417A-EBFE-4E3A-997C-D4B5A917A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62" y="3755588"/>
                  <a:ext cx="547396" cy="491412"/>
                </a:xfrm>
                <a:prstGeom prst="roundRect">
                  <a:avLst/>
                </a:prstGeom>
                <a:blipFill>
                  <a:blip r:embed="rId5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92E5BD8-35DC-40A9-8E9D-D4FBC24B8A5B}"/>
                </a:ext>
              </a:extLst>
            </p:cNvPr>
            <p:cNvCxnSpPr>
              <a:cxnSpLocks/>
              <a:stCxn id="46" idx="3"/>
              <a:endCxn id="42" idx="1"/>
            </p:cNvCxnSpPr>
            <p:nvPr/>
          </p:nvCxnSpPr>
          <p:spPr>
            <a:xfrm>
              <a:off x="1442358" y="4001294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82CD5C6-6435-4B1C-BE4B-95C586DC3A3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56" y="4001294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41D89F4-ADCA-4411-86EB-27932F38C1E1}"/>
                </a:ext>
              </a:extLst>
            </p:cNvPr>
            <p:cNvSpPr/>
            <p:nvPr/>
          </p:nvSpPr>
          <p:spPr>
            <a:xfrm>
              <a:off x="2813958" y="3755588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0AFE172D-657F-4326-AC59-C39D67775A00}"/>
                    </a:ext>
                  </a:extLst>
                </p:cNvPr>
                <p:cNvSpPr/>
                <p:nvPr/>
              </p:nvSpPr>
              <p:spPr>
                <a:xfrm>
                  <a:off x="2813958" y="4560174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0AFE172D-657F-4326-AC59-C39D67775A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3958" y="4560174"/>
                  <a:ext cx="547396" cy="49141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0DB6E79-05F6-407C-AFC6-B59E5ECCB4EB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3087656" y="4247000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1994349-4A90-479D-AA0B-B94018865AC1}"/>
                </a:ext>
              </a:extLst>
            </p:cNvPr>
            <p:cNvCxnSpPr>
              <a:cxnSpLocks/>
            </p:cNvCxnSpPr>
            <p:nvPr/>
          </p:nvCxnSpPr>
          <p:spPr>
            <a:xfrm>
              <a:off x="3361354" y="4001297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7118A500-7D91-4E04-B10C-19E9986B189F}"/>
                    </a:ext>
                  </a:extLst>
                </p:cNvPr>
                <p:cNvSpPr/>
                <p:nvPr/>
              </p:nvSpPr>
              <p:spPr>
                <a:xfrm>
                  <a:off x="3773456" y="3755588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7118A500-7D91-4E04-B10C-19E9986B18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456" y="3755588"/>
                  <a:ext cx="547396" cy="491412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59EF8DE-997D-4186-9238-521147552C10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52" y="4001300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94A21774-2C6D-43FA-A05B-A8A2A4BFF252}"/>
                    </a:ext>
                  </a:extLst>
                </p:cNvPr>
                <p:cNvSpPr/>
                <p:nvPr/>
              </p:nvSpPr>
              <p:spPr>
                <a:xfrm>
                  <a:off x="4732954" y="4560174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94A21774-2C6D-43FA-A05B-A8A2A4BFF2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954" y="4560174"/>
                  <a:ext cx="547396" cy="491412"/>
                </a:xfrm>
                <a:prstGeom prst="roundRect">
                  <a:avLst/>
                </a:prstGeom>
                <a:blipFill>
                  <a:blip r:embed="rId8"/>
                  <a:stretch>
                    <a:fillRect l="-6522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5B63BE8F-6480-4225-9B83-4A96D220B5A8}"/>
                </a:ext>
              </a:extLst>
            </p:cNvPr>
            <p:cNvSpPr/>
            <p:nvPr/>
          </p:nvSpPr>
          <p:spPr>
            <a:xfrm>
              <a:off x="4732954" y="3755588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9A58835-9445-48F1-BD28-3255FEE206DE}"/>
                </a:ext>
              </a:extLst>
            </p:cNvPr>
            <p:cNvCxnSpPr>
              <a:cxnSpLocks/>
              <a:stCxn id="63" idx="0"/>
              <a:endCxn id="64" idx="2"/>
            </p:cNvCxnSpPr>
            <p:nvPr/>
          </p:nvCxnSpPr>
          <p:spPr>
            <a:xfrm flipV="1">
              <a:off x="5006652" y="4247000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A2BE75E6-6FC1-4D89-9515-3D7C4330FEDA}"/>
                    </a:ext>
                  </a:extLst>
                </p:cNvPr>
                <p:cNvSpPr/>
                <p:nvPr/>
              </p:nvSpPr>
              <p:spPr>
                <a:xfrm>
                  <a:off x="4732954" y="2951002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P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A2BE75E6-6FC1-4D89-9515-3D7C4330FE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954" y="2951002"/>
                  <a:ext cx="547396" cy="491412"/>
                </a:xfrm>
                <a:prstGeom prst="roundRect">
                  <a:avLst/>
                </a:prstGeom>
                <a:blipFill>
                  <a:blip r:embed="rId9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8F37DAD-5F9A-4FA1-81FF-8CE046BAD237}"/>
                </a:ext>
              </a:extLst>
            </p:cNvPr>
            <p:cNvCxnSpPr/>
            <p:nvPr/>
          </p:nvCxnSpPr>
          <p:spPr>
            <a:xfrm flipV="1">
              <a:off x="5005098" y="3442414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F3E82F-A88E-448C-82BF-22FD880D84B7}"/>
              </a:ext>
            </a:extLst>
          </p:cNvPr>
          <p:cNvGrpSpPr/>
          <p:nvPr/>
        </p:nvGrpSpPr>
        <p:grpSpPr>
          <a:xfrm>
            <a:off x="6570306" y="2776831"/>
            <a:ext cx="4385388" cy="2100584"/>
            <a:chOff x="6090557" y="2884359"/>
            <a:chExt cx="4385388" cy="2100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AEC22D30-F3E4-4735-846C-4E8B085A30DB}"/>
                    </a:ext>
                  </a:extLst>
                </p:cNvPr>
                <p:cNvSpPr/>
                <p:nvPr/>
              </p:nvSpPr>
              <p:spPr>
                <a:xfrm>
                  <a:off x="7050055" y="4493531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AEC22D30-F3E4-4735-846C-4E8B085A3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0055" y="4493531"/>
                  <a:ext cx="547396" cy="49141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31F3436C-D39E-43D4-B159-BFDEB0A797DE}"/>
                </a:ext>
              </a:extLst>
            </p:cNvPr>
            <p:cNvSpPr/>
            <p:nvPr/>
          </p:nvSpPr>
          <p:spPr>
            <a:xfrm>
              <a:off x="7050055" y="3688945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1CFDA9-67E9-4231-97EF-D159743E29EF}"/>
                </a:ext>
              </a:extLst>
            </p:cNvPr>
            <p:cNvCxnSpPr>
              <a:stCxn id="75" idx="0"/>
              <a:endCxn id="76" idx="2"/>
            </p:cNvCxnSpPr>
            <p:nvPr/>
          </p:nvCxnSpPr>
          <p:spPr>
            <a:xfrm flipV="1">
              <a:off x="7323753" y="4180357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B0B4709C-50F9-4885-9DD6-7FD19541EF98}"/>
                    </a:ext>
                  </a:extLst>
                </p:cNvPr>
                <p:cNvSpPr/>
                <p:nvPr/>
              </p:nvSpPr>
              <p:spPr>
                <a:xfrm>
                  <a:off x="6090557" y="3688945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B0B4709C-50F9-4885-9DD6-7FD19541EF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57" y="3688945"/>
                  <a:ext cx="547396" cy="491412"/>
                </a:xfrm>
                <a:prstGeom prst="roundRect">
                  <a:avLst/>
                </a:prstGeom>
                <a:blipFill>
                  <a:blip r:embed="rId5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8B163F9-D1C5-48C7-9D80-A14445B66FCC}"/>
                </a:ext>
              </a:extLst>
            </p:cNvPr>
            <p:cNvCxnSpPr>
              <a:cxnSpLocks/>
              <a:stCxn id="78" idx="3"/>
              <a:endCxn id="76" idx="1"/>
            </p:cNvCxnSpPr>
            <p:nvPr/>
          </p:nvCxnSpPr>
          <p:spPr>
            <a:xfrm>
              <a:off x="6637953" y="3934651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AEF4A2C-478C-491E-8704-B5F07D1BD52D}"/>
                </a:ext>
              </a:extLst>
            </p:cNvPr>
            <p:cNvCxnSpPr/>
            <p:nvPr/>
          </p:nvCxnSpPr>
          <p:spPr>
            <a:xfrm flipV="1">
              <a:off x="7323753" y="3375771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8D216347-3FDC-4160-8862-32DB179B3A6A}"/>
                    </a:ext>
                  </a:extLst>
                </p:cNvPr>
                <p:cNvSpPr/>
                <p:nvPr/>
              </p:nvSpPr>
              <p:spPr>
                <a:xfrm>
                  <a:off x="7050055" y="2884359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8D216347-3FDC-4160-8862-32DB179B3A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0055" y="2884359"/>
                  <a:ext cx="547396" cy="491412"/>
                </a:xfrm>
                <a:prstGeom prst="roundRect">
                  <a:avLst/>
                </a:prstGeom>
                <a:blipFill>
                  <a:blip r:embed="rId10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7FB939A-3411-4DF6-9BFF-8ACB248B0900}"/>
                </a:ext>
              </a:extLst>
            </p:cNvPr>
            <p:cNvCxnSpPr>
              <a:cxnSpLocks/>
            </p:cNvCxnSpPr>
            <p:nvPr/>
          </p:nvCxnSpPr>
          <p:spPr>
            <a:xfrm>
              <a:off x="7597451" y="3934651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B0AAC20-4A67-4E43-BFC1-F29247F7B8C4}"/>
                </a:ext>
              </a:extLst>
            </p:cNvPr>
            <p:cNvSpPr/>
            <p:nvPr/>
          </p:nvSpPr>
          <p:spPr>
            <a:xfrm>
              <a:off x="8009553" y="3688945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F2E02DD0-0666-446F-A76C-50EF19D2F7FA}"/>
                    </a:ext>
                  </a:extLst>
                </p:cNvPr>
                <p:cNvSpPr/>
                <p:nvPr/>
              </p:nvSpPr>
              <p:spPr>
                <a:xfrm>
                  <a:off x="8009553" y="4493531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F2E02DD0-0666-446F-A76C-50EF19D2F7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553" y="4493531"/>
                  <a:ext cx="547396" cy="49141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677E8D6-10BF-4F85-A245-A513A69A89E0}"/>
                </a:ext>
              </a:extLst>
            </p:cNvPr>
            <p:cNvCxnSpPr>
              <a:stCxn id="84" idx="0"/>
            </p:cNvCxnSpPr>
            <p:nvPr/>
          </p:nvCxnSpPr>
          <p:spPr>
            <a:xfrm flipV="1">
              <a:off x="8283251" y="4180357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786B196-8187-40AE-AE85-DAF6B0F69FD0}"/>
                </a:ext>
              </a:extLst>
            </p:cNvPr>
            <p:cNvCxnSpPr/>
            <p:nvPr/>
          </p:nvCxnSpPr>
          <p:spPr>
            <a:xfrm flipV="1">
              <a:off x="8283251" y="3375772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DF09C78F-0230-4350-B1ED-662E75B157C4}"/>
                    </a:ext>
                  </a:extLst>
                </p:cNvPr>
                <p:cNvSpPr/>
                <p:nvPr/>
              </p:nvSpPr>
              <p:spPr>
                <a:xfrm>
                  <a:off x="8009553" y="2884360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DF09C78F-0230-4350-B1ED-662E75B157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553" y="2884360"/>
                  <a:ext cx="547396" cy="491412"/>
                </a:xfrm>
                <a:prstGeom prst="roundRect">
                  <a:avLst/>
                </a:prstGeom>
                <a:blipFill>
                  <a:blip r:embed="rId11"/>
                  <a:stretch>
                    <a:fillRect l="-5495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E78778D-AF87-428C-B551-5CE076A72A83}"/>
                </a:ext>
              </a:extLst>
            </p:cNvPr>
            <p:cNvCxnSpPr>
              <a:cxnSpLocks/>
            </p:cNvCxnSpPr>
            <p:nvPr/>
          </p:nvCxnSpPr>
          <p:spPr>
            <a:xfrm>
              <a:off x="8556949" y="3934654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D9887C99-EB6A-464B-BA7F-4D432743BD57}"/>
                    </a:ext>
                  </a:extLst>
                </p:cNvPr>
                <p:cNvSpPr/>
                <p:nvPr/>
              </p:nvSpPr>
              <p:spPr>
                <a:xfrm>
                  <a:off x="8969051" y="3688945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D9887C99-EB6A-464B-BA7F-4D432743BD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051" y="3688945"/>
                  <a:ext cx="547396" cy="491412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0CE92AD-BF68-4BDA-86E6-560422145CF9}"/>
                </a:ext>
              </a:extLst>
            </p:cNvPr>
            <p:cNvCxnSpPr>
              <a:cxnSpLocks/>
            </p:cNvCxnSpPr>
            <p:nvPr/>
          </p:nvCxnSpPr>
          <p:spPr>
            <a:xfrm>
              <a:off x="9516447" y="3934657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40F96B57-40E1-4A8A-8D68-2CBD8A4FA517}"/>
                    </a:ext>
                  </a:extLst>
                </p:cNvPr>
                <p:cNvSpPr/>
                <p:nvPr/>
              </p:nvSpPr>
              <p:spPr>
                <a:xfrm>
                  <a:off x="9928549" y="4493531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PH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40F96B57-40E1-4A8A-8D68-2CBD8A4FA5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8549" y="4493531"/>
                  <a:ext cx="547396" cy="491412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83BDCC7-8FE0-4818-B025-D08AA0ED3E86}"/>
                </a:ext>
              </a:extLst>
            </p:cNvPr>
            <p:cNvSpPr/>
            <p:nvPr/>
          </p:nvSpPr>
          <p:spPr>
            <a:xfrm>
              <a:off x="9928549" y="3688945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6790E52-F598-471B-AFC4-C8B319F3FC71}"/>
                </a:ext>
              </a:extLst>
            </p:cNvPr>
            <p:cNvCxnSpPr>
              <a:stCxn id="91" idx="0"/>
              <a:endCxn id="92" idx="2"/>
            </p:cNvCxnSpPr>
            <p:nvPr/>
          </p:nvCxnSpPr>
          <p:spPr>
            <a:xfrm flipV="1">
              <a:off x="10202247" y="4180357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CB31180F-EFA0-460A-BB97-90187CCBA023}"/>
                    </a:ext>
                  </a:extLst>
                </p:cNvPr>
                <p:cNvSpPr/>
                <p:nvPr/>
              </p:nvSpPr>
              <p:spPr>
                <a:xfrm>
                  <a:off x="9928549" y="2884359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PH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CB31180F-EFA0-460A-BB97-90187CCBA0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8549" y="2884359"/>
                  <a:ext cx="547396" cy="491412"/>
                </a:xfrm>
                <a:prstGeom prst="roundRect">
                  <a:avLst/>
                </a:prstGeom>
                <a:blipFill>
                  <a:blip r:embed="rId13"/>
                  <a:stretch>
                    <a:fillRect l="-5435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0F06B65-F6B1-4A6D-AEC1-EB94E567D7C1}"/>
                </a:ext>
              </a:extLst>
            </p:cNvPr>
            <p:cNvCxnSpPr/>
            <p:nvPr/>
          </p:nvCxnSpPr>
          <p:spPr>
            <a:xfrm flipV="1">
              <a:off x="10200693" y="3375771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B1F85-0D96-CD75-6BB2-A5B89C55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095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9314-F66F-4830-8ADC-6EE5DCA9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33018-190A-45E2-96C3-A8D2ADF79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PH" dirty="0"/>
                  <a:t>Many-to-many*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PH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PH" dirty="0"/>
                  <a:t>)</a:t>
                </a:r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endParaRPr lang="en-PH" sz="18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r>
                  <a:rPr lang="en-PH" sz="1800" dirty="0">
                    <a:solidFill>
                      <a:sysClr val="windowText" lastClr="000000"/>
                    </a:solidFill>
                  </a:rPr>
                  <a:t>Ex. Machine translation</a:t>
                </a:r>
                <a:endParaRPr lang="en-P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33018-190A-45E2-96C3-A8D2ADF79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907D8B1-4E6B-4C12-BC84-624AB4AF8ACF}"/>
              </a:ext>
            </a:extLst>
          </p:cNvPr>
          <p:cNvGrpSpPr/>
          <p:nvPr/>
        </p:nvGrpSpPr>
        <p:grpSpPr>
          <a:xfrm>
            <a:off x="1979641" y="2951002"/>
            <a:ext cx="8232714" cy="2100584"/>
            <a:chOff x="1787591" y="2624414"/>
            <a:chExt cx="8232714" cy="2100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C76D53B2-D538-4582-B5F2-6A985B480E80}"/>
                    </a:ext>
                  </a:extLst>
                </p:cNvPr>
                <p:cNvSpPr/>
                <p:nvPr/>
              </p:nvSpPr>
              <p:spPr>
                <a:xfrm>
                  <a:off x="2747089" y="4233586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C76D53B2-D538-4582-B5F2-6A985B480E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089" y="4233586"/>
                  <a:ext cx="547396" cy="491412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9534216-34D8-4E57-9993-D0466425DCDD}"/>
                </a:ext>
              </a:extLst>
            </p:cNvPr>
            <p:cNvSpPr/>
            <p:nvPr/>
          </p:nvSpPr>
          <p:spPr>
            <a:xfrm>
              <a:off x="2747089" y="3429000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32E0F52-B1E3-41A4-B2EB-8C1A693E1043}"/>
                </a:ext>
              </a:extLst>
            </p:cNvPr>
            <p:cNvCxnSpPr>
              <a:stCxn id="27" idx="0"/>
              <a:endCxn id="28" idx="2"/>
            </p:cNvCxnSpPr>
            <p:nvPr/>
          </p:nvCxnSpPr>
          <p:spPr>
            <a:xfrm flipV="1">
              <a:off x="3020787" y="3920412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FDA05E17-CF48-41FD-8AAD-491C7E0390A5}"/>
                    </a:ext>
                  </a:extLst>
                </p:cNvPr>
                <p:cNvSpPr/>
                <p:nvPr/>
              </p:nvSpPr>
              <p:spPr>
                <a:xfrm>
                  <a:off x="1787591" y="3429000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FDA05E17-CF48-41FD-8AAD-491C7E0390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591" y="3429000"/>
                  <a:ext cx="547396" cy="491412"/>
                </a:xfrm>
                <a:prstGeom prst="roundRect">
                  <a:avLst/>
                </a:prstGeom>
                <a:blipFill>
                  <a:blip r:embed="rId4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31C005B-1986-4B19-A1B7-C8E5562761DC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>
            <a:xfrm>
              <a:off x="2334987" y="3674706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0FBB9BF-9D1C-431E-8BCF-1E4A5B6799C7}"/>
                </a:ext>
              </a:extLst>
            </p:cNvPr>
            <p:cNvCxnSpPr>
              <a:cxnSpLocks/>
            </p:cNvCxnSpPr>
            <p:nvPr/>
          </p:nvCxnSpPr>
          <p:spPr>
            <a:xfrm>
              <a:off x="3294485" y="3674706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0E661DE-C3F5-452D-9EE3-128A170677C9}"/>
                </a:ext>
              </a:extLst>
            </p:cNvPr>
            <p:cNvSpPr/>
            <p:nvPr/>
          </p:nvSpPr>
          <p:spPr>
            <a:xfrm>
              <a:off x="3706587" y="3429000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47362356-F27E-4EF7-970C-48DDCD281D6B}"/>
                    </a:ext>
                  </a:extLst>
                </p:cNvPr>
                <p:cNvSpPr/>
                <p:nvPr/>
              </p:nvSpPr>
              <p:spPr>
                <a:xfrm>
                  <a:off x="3706587" y="4233586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47362356-F27E-4EF7-970C-48DDCD281D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587" y="4233586"/>
                  <a:ext cx="547396" cy="49141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C4EF3F1-0B2B-4093-8989-F98B913DA1EB}"/>
                </a:ext>
              </a:extLst>
            </p:cNvPr>
            <p:cNvCxnSpPr>
              <a:stCxn id="36" idx="0"/>
            </p:cNvCxnSpPr>
            <p:nvPr/>
          </p:nvCxnSpPr>
          <p:spPr>
            <a:xfrm flipV="1">
              <a:off x="3980285" y="3920412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878CD3D-335D-430C-ADE5-A1318D4C851E}"/>
                </a:ext>
              </a:extLst>
            </p:cNvPr>
            <p:cNvCxnSpPr>
              <a:cxnSpLocks/>
            </p:cNvCxnSpPr>
            <p:nvPr/>
          </p:nvCxnSpPr>
          <p:spPr>
            <a:xfrm>
              <a:off x="4253983" y="3674709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DCAB9FD1-03A3-4336-A743-0B3D9C43E0F6}"/>
                    </a:ext>
                  </a:extLst>
                </p:cNvPr>
                <p:cNvSpPr/>
                <p:nvPr/>
              </p:nvSpPr>
              <p:spPr>
                <a:xfrm>
                  <a:off x="4666085" y="3429000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DCAB9FD1-03A3-4336-A743-0B3D9C43E0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085" y="3429000"/>
                  <a:ext cx="547396" cy="49141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70FAD4A-8413-4C92-819D-A328210CDEF3}"/>
                </a:ext>
              </a:extLst>
            </p:cNvPr>
            <p:cNvCxnSpPr>
              <a:cxnSpLocks/>
            </p:cNvCxnSpPr>
            <p:nvPr/>
          </p:nvCxnSpPr>
          <p:spPr>
            <a:xfrm>
              <a:off x="5213481" y="3674712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FACA6413-AA5D-49A0-9157-87CC35A0B988}"/>
                    </a:ext>
                  </a:extLst>
                </p:cNvPr>
                <p:cNvSpPr/>
                <p:nvPr/>
              </p:nvSpPr>
              <p:spPr>
                <a:xfrm>
                  <a:off x="5625583" y="4233586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FACA6413-AA5D-49A0-9157-87CC35A0B9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583" y="4233586"/>
                  <a:ext cx="547396" cy="491412"/>
                </a:xfrm>
                <a:prstGeom prst="roundRect">
                  <a:avLst/>
                </a:prstGeom>
                <a:blipFill>
                  <a:blip r:embed="rId7"/>
                  <a:stretch>
                    <a:fillRect l="-6522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895F0A0-2C30-4C7B-ACE7-721E0ACCB28F}"/>
                </a:ext>
              </a:extLst>
            </p:cNvPr>
            <p:cNvSpPr/>
            <p:nvPr/>
          </p:nvSpPr>
          <p:spPr>
            <a:xfrm>
              <a:off x="5625583" y="3429000"/>
              <a:ext cx="547396" cy="49141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93B99F9-A212-4941-B8E6-89CCA6257FF2}"/>
                </a:ext>
              </a:extLst>
            </p:cNvPr>
            <p:cNvCxnSpPr>
              <a:stCxn id="43" idx="0"/>
              <a:endCxn id="44" idx="2"/>
            </p:cNvCxnSpPr>
            <p:nvPr/>
          </p:nvCxnSpPr>
          <p:spPr>
            <a:xfrm flipV="1">
              <a:off x="5899281" y="3920412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1603B48-FD59-4F96-A03A-EFFCDAF77948}"/>
                </a:ext>
              </a:extLst>
            </p:cNvPr>
            <p:cNvCxnSpPr>
              <a:cxnSpLocks/>
            </p:cNvCxnSpPr>
            <p:nvPr/>
          </p:nvCxnSpPr>
          <p:spPr>
            <a:xfrm>
              <a:off x="6172979" y="3674706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19DC37F-3565-4324-91AC-DD7D323F5348}"/>
                </a:ext>
              </a:extLst>
            </p:cNvPr>
            <p:cNvSpPr/>
            <p:nvPr/>
          </p:nvSpPr>
          <p:spPr>
            <a:xfrm>
              <a:off x="6594415" y="3429000"/>
              <a:ext cx="547396" cy="49141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922CB6A-80AA-4990-999F-12114245297D}"/>
                </a:ext>
              </a:extLst>
            </p:cNvPr>
            <p:cNvCxnSpPr/>
            <p:nvPr/>
          </p:nvCxnSpPr>
          <p:spPr>
            <a:xfrm flipV="1">
              <a:off x="6868113" y="3115826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7F74A1EC-F254-4F00-9069-7549F772D9D5}"/>
                    </a:ext>
                  </a:extLst>
                </p:cNvPr>
                <p:cNvSpPr/>
                <p:nvPr/>
              </p:nvSpPr>
              <p:spPr>
                <a:xfrm>
                  <a:off x="6594415" y="2624414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7F74A1EC-F254-4F00-9069-7549F772D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15" y="2624414"/>
                  <a:ext cx="547396" cy="491412"/>
                </a:xfrm>
                <a:prstGeom prst="roundRect">
                  <a:avLst/>
                </a:prstGeom>
                <a:blipFill>
                  <a:blip r:embed="rId8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6D7E6A-8A79-4A23-8B02-DF2C7CCB409D}"/>
                </a:ext>
              </a:extLst>
            </p:cNvPr>
            <p:cNvCxnSpPr>
              <a:cxnSpLocks/>
            </p:cNvCxnSpPr>
            <p:nvPr/>
          </p:nvCxnSpPr>
          <p:spPr>
            <a:xfrm>
              <a:off x="7141811" y="3674706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CA9B6B5-400A-40DC-8E20-C724DC014C27}"/>
                </a:ext>
              </a:extLst>
            </p:cNvPr>
            <p:cNvSpPr/>
            <p:nvPr/>
          </p:nvSpPr>
          <p:spPr>
            <a:xfrm>
              <a:off x="7553913" y="3429000"/>
              <a:ext cx="547396" cy="49141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B57743-AF92-49A2-B95C-1586B0BB73E9}"/>
                </a:ext>
              </a:extLst>
            </p:cNvPr>
            <p:cNvCxnSpPr/>
            <p:nvPr/>
          </p:nvCxnSpPr>
          <p:spPr>
            <a:xfrm flipV="1">
              <a:off x="7827611" y="3115827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26C5CC8C-2B79-47CE-8364-AB702EE5F039}"/>
                    </a:ext>
                  </a:extLst>
                </p:cNvPr>
                <p:cNvSpPr/>
                <p:nvPr/>
              </p:nvSpPr>
              <p:spPr>
                <a:xfrm>
                  <a:off x="7553913" y="2624415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26C5CC8C-2B79-47CE-8364-AB702EE5F0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3913" y="2624415"/>
                  <a:ext cx="547396" cy="491412"/>
                </a:xfrm>
                <a:prstGeom prst="roundRect">
                  <a:avLst/>
                </a:prstGeom>
                <a:blipFill>
                  <a:blip r:embed="rId9"/>
                  <a:stretch>
                    <a:fillRect l="-5495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B0C9D80-DFE4-469E-8C2E-EFC3C29B481F}"/>
                </a:ext>
              </a:extLst>
            </p:cNvPr>
            <p:cNvCxnSpPr>
              <a:cxnSpLocks/>
            </p:cNvCxnSpPr>
            <p:nvPr/>
          </p:nvCxnSpPr>
          <p:spPr>
            <a:xfrm>
              <a:off x="8101309" y="3674709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C3700C18-924F-4EAD-B16E-76E5A8A6A899}"/>
                    </a:ext>
                  </a:extLst>
                </p:cNvPr>
                <p:cNvSpPr/>
                <p:nvPr/>
              </p:nvSpPr>
              <p:spPr>
                <a:xfrm>
                  <a:off x="8513411" y="3429000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C3700C18-924F-4EAD-B16E-76E5A8A6A8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3411" y="3429000"/>
                  <a:ext cx="547396" cy="491412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FA142ED-999E-4F90-996F-D1A583F37542}"/>
                </a:ext>
              </a:extLst>
            </p:cNvPr>
            <p:cNvCxnSpPr>
              <a:cxnSpLocks/>
            </p:cNvCxnSpPr>
            <p:nvPr/>
          </p:nvCxnSpPr>
          <p:spPr>
            <a:xfrm>
              <a:off x="9060807" y="3674712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4CD988B-BE2A-4567-8E83-90C016C68BE9}"/>
                </a:ext>
              </a:extLst>
            </p:cNvPr>
            <p:cNvSpPr/>
            <p:nvPr/>
          </p:nvSpPr>
          <p:spPr>
            <a:xfrm>
              <a:off x="9472909" y="3429000"/>
              <a:ext cx="547396" cy="49141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06788E1C-DC4D-46FC-9FFE-707CCB81D47E}"/>
                    </a:ext>
                  </a:extLst>
                </p:cNvPr>
                <p:cNvSpPr/>
                <p:nvPr/>
              </p:nvSpPr>
              <p:spPr>
                <a:xfrm>
                  <a:off x="9472909" y="2624414"/>
                  <a:ext cx="547396" cy="49141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06788E1C-DC4D-46FC-9FFE-707CCB81D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2909" y="2624414"/>
                  <a:ext cx="547396" cy="491412"/>
                </a:xfrm>
                <a:prstGeom prst="roundRect">
                  <a:avLst/>
                </a:prstGeom>
                <a:blipFill>
                  <a:blip r:embed="rId11"/>
                  <a:stretch>
                    <a:fillRect l="-1304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BD2C9C-CA31-4CAA-802F-F8E09AE5F80E}"/>
                </a:ext>
              </a:extLst>
            </p:cNvPr>
            <p:cNvCxnSpPr/>
            <p:nvPr/>
          </p:nvCxnSpPr>
          <p:spPr>
            <a:xfrm flipV="1">
              <a:off x="9745053" y="3115826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A62A5-64A0-4A80-D5ED-7BA56C55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6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CAE57-C29B-8B88-0B3A-0FD7B080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US" dirty="0"/>
              <a:t>*Also called a sequence-to-sequence architecture or RNN Encoder-Decoder.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7182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A77D-CBD1-7771-795D-6E4FFC6B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F751-50F2-F7A1-E0E6-868ABF0A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Seq2Seq models can handle variable-length input and output sequences</a:t>
            </a:r>
          </a:p>
          <a:p>
            <a:r>
              <a:rPr lang="en-US" dirty="0"/>
              <a:t>Encoder maps the input sequence into a </a:t>
            </a:r>
            <a:r>
              <a:rPr lang="en-US" b="1" dirty="0">
                <a:solidFill>
                  <a:srgbClr val="7030A0"/>
                </a:solidFill>
              </a:rPr>
              <a:t>context vector</a:t>
            </a:r>
            <a:r>
              <a:rPr lang="en-US" dirty="0"/>
              <a:t> that is then passed to the decoder as its initial hidden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DACC0-655C-D6B7-27E7-95C653C4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363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050A-5C27-3CC6-9007-C1E340BF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4F57-A153-9278-F8C2-5D6401FDE2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dirty="0"/>
              <a:t>For time series data, seq2seq allows us to explicitly distinguish between </a:t>
            </a:r>
            <a:r>
              <a:rPr lang="en-PH" b="1" dirty="0">
                <a:solidFill>
                  <a:schemeClr val="accent2"/>
                </a:solidFill>
              </a:rPr>
              <a:t>historical information</a:t>
            </a:r>
            <a:r>
              <a:rPr lang="en-PH" dirty="0"/>
              <a:t> and </a:t>
            </a:r>
            <a:r>
              <a:rPr lang="en-PH" b="1" dirty="0">
                <a:solidFill>
                  <a:srgbClr val="7030A0"/>
                </a:solidFill>
              </a:rPr>
              <a:t>known future information</a:t>
            </a:r>
            <a:r>
              <a:rPr lang="en-PH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719EC-E3E8-CBAB-BD06-E17A6199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8</a:t>
            </a:fld>
            <a:endParaRPr lang="en-PH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68A19DB-1020-1415-2193-117A034D6C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70544"/>
            <a:ext cx="5181600" cy="406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31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9314-F66F-4830-8ADC-6EE5DCA9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Autoregressive Decoder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76D53B2-D538-4582-B5F2-6A985B480E80}"/>
                  </a:ext>
                </a:extLst>
              </p:cNvPr>
              <p:cNvSpPr/>
              <p:nvPr/>
            </p:nvSpPr>
            <p:spPr>
              <a:xfrm>
                <a:off x="2939139" y="3437412"/>
                <a:ext cx="547396" cy="49141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76D53B2-D538-4582-B5F2-6A985B480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39" y="3437412"/>
                <a:ext cx="547396" cy="4914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9534216-34D8-4E57-9993-D0466425DCDD}"/>
              </a:ext>
            </a:extLst>
          </p:cNvPr>
          <p:cNvSpPr/>
          <p:nvPr/>
        </p:nvSpPr>
        <p:spPr>
          <a:xfrm>
            <a:off x="2939139" y="2632826"/>
            <a:ext cx="547396" cy="4914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2E0F52-B1E3-41A4-B2EB-8C1A693E1043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flipV="1">
            <a:off x="3212837" y="3124238"/>
            <a:ext cx="0" cy="31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DA05E17-CF48-41FD-8AAD-491C7E0390A5}"/>
                  </a:ext>
                </a:extLst>
              </p:cNvPr>
              <p:cNvSpPr/>
              <p:nvPr/>
            </p:nvSpPr>
            <p:spPr>
              <a:xfrm>
                <a:off x="1979641" y="2632826"/>
                <a:ext cx="547396" cy="491412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DA05E17-CF48-41FD-8AAD-491C7E039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41" y="2632826"/>
                <a:ext cx="547396" cy="491412"/>
              </a:xfrm>
              <a:prstGeom prst="roundRect">
                <a:avLst/>
              </a:prstGeom>
              <a:blipFill>
                <a:blip r:embed="rId3"/>
                <a:stretch>
                  <a:fillRect l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1C005B-1986-4B19-A1B7-C8E5562761DC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>
            <a:off x="2527037" y="2878532"/>
            <a:ext cx="412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FBB9BF-9D1C-431E-8BCF-1E4A5B6799C7}"/>
              </a:ext>
            </a:extLst>
          </p:cNvPr>
          <p:cNvCxnSpPr>
            <a:cxnSpLocks/>
          </p:cNvCxnSpPr>
          <p:nvPr/>
        </p:nvCxnSpPr>
        <p:spPr>
          <a:xfrm>
            <a:off x="3486535" y="2878532"/>
            <a:ext cx="412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E661DE-C3F5-452D-9EE3-128A170677C9}"/>
              </a:ext>
            </a:extLst>
          </p:cNvPr>
          <p:cNvSpPr/>
          <p:nvPr/>
        </p:nvSpPr>
        <p:spPr>
          <a:xfrm>
            <a:off x="3898637" y="2632826"/>
            <a:ext cx="547396" cy="4914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47362356-F27E-4EF7-970C-48DDCD281D6B}"/>
                  </a:ext>
                </a:extLst>
              </p:cNvPr>
              <p:cNvSpPr/>
              <p:nvPr/>
            </p:nvSpPr>
            <p:spPr>
              <a:xfrm>
                <a:off x="3898637" y="3437412"/>
                <a:ext cx="547396" cy="49141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47362356-F27E-4EF7-970C-48DDCD281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37" y="3437412"/>
                <a:ext cx="547396" cy="49141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4EF3F1-0B2B-4093-8989-F98B913DA1EB}"/>
              </a:ext>
            </a:extLst>
          </p:cNvPr>
          <p:cNvCxnSpPr>
            <a:stCxn id="36" idx="0"/>
          </p:cNvCxnSpPr>
          <p:nvPr/>
        </p:nvCxnSpPr>
        <p:spPr>
          <a:xfrm flipV="1">
            <a:off x="4172335" y="3124238"/>
            <a:ext cx="0" cy="31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78CD3D-335D-430C-ADE5-A1318D4C851E}"/>
              </a:ext>
            </a:extLst>
          </p:cNvPr>
          <p:cNvCxnSpPr>
            <a:cxnSpLocks/>
          </p:cNvCxnSpPr>
          <p:nvPr/>
        </p:nvCxnSpPr>
        <p:spPr>
          <a:xfrm>
            <a:off x="4446033" y="2878535"/>
            <a:ext cx="412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DCAB9FD1-03A3-4336-A743-0B3D9C43E0F6}"/>
                  </a:ext>
                </a:extLst>
              </p:cNvPr>
              <p:cNvSpPr/>
              <p:nvPr/>
            </p:nvSpPr>
            <p:spPr>
              <a:xfrm>
                <a:off x="4858135" y="2632826"/>
                <a:ext cx="547396" cy="4914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DCAB9FD1-03A3-4336-A743-0B3D9C43E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135" y="2632826"/>
                <a:ext cx="547396" cy="49141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0FAD4A-8413-4C92-819D-A328210CDEF3}"/>
              </a:ext>
            </a:extLst>
          </p:cNvPr>
          <p:cNvCxnSpPr>
            <a:cxnSpLocks/>
          </p:cNvCxnSpPr>
          <p:nvPr/>
        </p:nvCxnSpPr>
        <p:spPr>
          <a:xfrm>
            <a:off x="5405531" y="2878538"/>
            <a:ext cx="412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ACA6413-AA5D-49A0-9157-87CC35A0B988}"/>
                  </a:ext>
                </a:extLst>
              </p:cNvPr>
              <p:cNvSpPr/>
              <p:nvPr/>
            </p:nvSpPr>
            <p:spPr>
              <a:xfrm>
                <a:off x="5817633" y="3437412"/>
                <a:ext cx="547396" cy="49141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ACA6413-AA5D-49A0-9157-87CC35A0B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33" y="3437412"/>
                <a:ext cx="547396" cy="491412"/>
              </a:xfrm>
              <a:prstGeom prst="roundRect">
                <a:avLst/>
              </a:prstGeom>
              <a:blipFill>
                <a:blip r:embed="rId6"/>
                <a:stretch>
                  <a:fillRect l="-32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895F0A0-2C30-4C7B-ACE7-721E0ACCB28F}"/>
              </a:ext>
            </a:extLst>
          </p:cNvPr>
          <p:cNvSpPr/>
          <p:nvPr/>
        </p:nvSpPr>
        <p:spPr>
          <a:xfrm>
            <a:off x="5817633" y="2632826"/>
            <a:ext cx="547396" cy="4914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93B99F9-A212-4941-B8E6-89CCA6257FF2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 flipV="1">
            <a:off x="6091331" y="3124238"/>
            <a:ext cx="0" cy="31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603B48-FD59-4F96-A03A-EFFCDAF77948}"/>
              </a:ext>
            </a:extLst>
          </p:cNvPr>
          <p:cNvCxnSpPr>
            <a:cxnSpLocks/>
          </p:cNvCxnSpPr>
          <p:nvPr/>
        </p:nvCxnSpPr>
        <p:spPr>
          <a:xfrm>
            <a:off x="6365029" y="2878532"/>
            <a:ext cx="412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19DC37F-3565-4324-91AC-DD7D323F5348}"/>
              </a:ext>
            </a:extLst>
          </p:cNvPr>
          <p:cNvSpPr/>
          <p:nvPr/>
        </p:nvSpPr>
        <p:spPr>
          <a:xfrm>
            <a:off x="6786465" y="2632826"/>
            <a:ext cx="547396" cy="49141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22CB6A-80AA-4990-999F-12114245297D}"/>
              </a:ext>
            </a:extLst>
          </p:cNvPr>
          <p:cNvCxnSpPr/>
          <p:nvPr/>
        </p:nvCxnSpPr>
        <p:spPr>
          <a:xfrm flipV="1">
            <a:off x="7060163" y="2319652"/>
            <a:ext cx="0" cy="31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7F74A1EC-F254-4F00-9069-7549F772D9D5}"/>
                  </a:ext>
                </a:extLst>
              </p:cNvPr>
              <p:cNvSpPr/>
              <p:nvPr/>
            </p:nvSpPr>
            <p:spPr>
              <a:xfrm>
                <a:off x="6786465" y="1828240"/>
                <a:ext cx="547396" cy="49141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7F74A1EC-F254-4F00-9069-7549F772D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465" y="1828240"/>
                <a:ext cx="547396" cy="491412"/>
              </a:xfrm>
              <a:prstGeom prst="roundRect">
                <a:avLst/>
              </a:prstGeom>
              <a:blipFill>
                <a:blip r:embed="rId7"/>
                <a:stretch>
                  <a:fillRect l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6D7E6A-8A79-4A23-8B02-DF2C7CCB409D}"/>
              </a:ext>
            </a:extLst>
          </p:cNvPr>
          <p:cNvCxnSpPr>
            <a:cxnSpLocks/>
          </p:cNvCxnSpPr>
          <p:nvPr/>
        </p:nvCxnSpPr>
        <p:spPr>
          <a:xfrm>
            <a:off x="7333861" y="2878532"/>
            <a:ext cx="412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CA9B6B5-400A-40DC-8E20-C724DC014C27}"/>
              </a:ext>
            </a:extLst>
          </p:cNvPr>
          <p:cNvSpPr/>
          <p:nvPr/>
        </p:nvSpPr>
        <p:spPr>
          <a:xfrm>
            <a:off x="7745963" y="2632826"/>
            <a:ext cx="547396" cy="49141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B57743-AF92-49A2-B95C-1586B0BB73E9}"/>
              </a:ext>
            </a:extLst>
          </p:cNvPr>
          <p:cNvCxnSpPr/>
          <p:nvPr/>
        </p:nvCxnSpPr>
        <p:spPr>
          <a:xfrm flipV="1">
            <a:off x="8019661" y="2319653"/>
            <a:ext cx="0" cy="31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26C5CC8C-2B79-47CE-8364-AB702EE5F039}"/>
                  </a:ext>
                </a:extLst>
              </p:cNvPr>
              <p:cNvSpPr/>
              <p:nvPr/>
            </p:nvSpPr>
            <p:spPr>
              <a:xfrm>
                <a:off x="7745963" y="1828241"/>
                <a:ext cx="547396" cy="49141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26C5CC8C-2B79-47CE-8364-AB702EE5F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963" y="1828241"/>
                <a:ext cx="547396" cy="491412"/>
              </a:xfrm>
              <a:prstGeom prst="roundRect">
                <a:avLst/>
              </a:prstGeom>
              <a:blipFill>
                <a:blip r:embed="rId8"/>
                <a:stretch>
                  <a:fillRect l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B0C9D80-DFE4-469E-8C2E-EFC3C29B481F}"/>
              </a:ext>
            </a:extLst>
          </p:cNvPr>
          <p:cNvCxnSpPr>
            <a:cxnSpLocks/>
          </p:cNvCxnSpPr>
          <p:nvPr/>
        </p:nvCxnSpPr>
        <p:spPr>
          <a:xfrm>
            <a:off x="8293359" y="2878535"/>
            <a:ext cx="412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C3700C18-924F-4EAD-B16E-76E5A8A6A899}"/>
                  </a:ext>
                </a:extLst>
              </p:cNvPr>
              <p:cNvSpPr/>
              <p:nvPr/>
            </p:nvSpPr>
            <p:spPr>
              <a:xfrm>
                <a:off x="8705461" y="2632826"/>
                <a:ext cx="547396" cy="4914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C3700C18-924F-4EAD-B16E-76E5A8A6A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461" y="2632826"/>
                <a:ext cx="547396" cy="49141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FA142ED-999E-4F90-996F-D1A583F37542}"/>
              </a:ext>
            </a:extLst>
          </p:cNvPr>
          <p:cNvCxnSpPr>
            <a:cxnSpLocks/>
          </p:cNvCxnSpPr>
          <p:nvPr/>
        </p:nvCxnSpPr>
        <p:spPr>
          <a:xfrm>
            <a:off x="9252857" y="2878538"/>
            <a:ext cx="412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4CD988B-BE2A-4567-8E83-90C016C68BE9}"/>
              </a:ext>
            </a:extLst>
          </p:cNvPr>
          <p:cNvSpPr/>
          <p:nvPr/>
        </p:nvSpPr>
        <p:spPr>
          <a:xfrm>
            <a:off x="9664959" y="2632826"/>
            <a:ext cx="547396" cy="49141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06788E1C-DC4D-46FC-9FFE-707CCB81D47E}"/>
                  </a:ext>
                </a:extLst>
              </p:cNvPr>
              <p:cNvSpPr/>
              <p:nvPr/>
            </p:nvSpPr>
            <p:spPr>
              <a:xfrm>
                <a:off x="9664959" y="1828240"/>
                <a:ext cx="547396" cy="49141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06788E1C-DC4D-46FC-9FFE-707CCB81D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959" y="1828240"/>
                <a:ext cx="547396" cy="491412"/>
              </a:xfrm>
              <a:prstGeom prst="roundRect">
                <a:avLst/>
              </a:prstGeom>
              <a:blipFill>
                <a:blip r:embed="rId10"/>
                <a:stretch>
                  <a:fillRect l="-54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0BD2C9C-CA31-4CAA-802F-F8E09AE5F80E}"/>
              </a:ext>
            </a:extLst>
          </p:cNvPr>
          <p:cNvCxnSpPr/>
          <p:nvPr/>
        </p:nvCxnSpPr>
        <p:spPr>
          <a:xfrm flipV="1">
            <a:off x="9937103" y="2319652"/>
            <a:ext cx="0" cy="31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2D3BF73-0D8B-493E-8049-FD12FE08F932}"/>
              </a:ext>
            </a:extLst>
          </p:cNvPr>
          <p:cNvCxnSpPr/>
          <p:nvPr/>
        </p:nvCxnSpPr>
        <p:spPr>
          <a:xfrm>
            <a:off x="7332307" y="2073946"/>
            <a:ext cx="685800" cy="1050292"/>
          </a:xfrm>
          <a:prstGeom prst="curvedConnector4">
            <a:avLst>
              <a:gd name="adj1" fmla="val 30045"/>
              <a:gd name="adj2" fmla="val 1780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FF407B8-5A05-4B0D-AC70-ADD21ED17919}"/>
              </a:ext>
            </a:extLst>
          </p:cNvPr>
          <p:cNvCxnSpPr/>
          <p:nvPr/>
        </p:nvCxnSpPr>
        <p:spPr>
          <a:xfrm>
            <a:off x="8290250" y="2073946"/>
            <a:ext cx="685800" cy="1050292"/>
          </a:xfrm>
          <a:prstGeom prst="curvedConnector4">
            <a:avLst>
              <a:gd name="adj1" fmla="val 30045"/>
              <a:gd name="adj2" fmla="val 1780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366E2C8-6258-48C7-85FF-E3AE9EAB24D0}"/>
              </a:ext>
            </a:extLst>
          </p:cNvPr>
          <p:cNvCxnSpPr/>
          <p:nvPr/>
        </p:nvCxnSpPr>
        <p:spPr>
          <a:xfrm>
            <a:off x="9262191" y="2073946"/>
            <a:ext cx="685800" cy="1050292"/>
          </a:xfrm>
          <a:prstGeom prst="curvedConnector4">
            <a:avLst>
              <a:gd name="adj1" fmla="val 30045"/>
              <a:gd name="adj2" fmla="val 1780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ECE440B-C9C8-48FD-A4FA-E699CE2FFBB8}"/>
              </a:ext>
            </a:extLst>
          </p:cNvPr>
          <p:cNvCxnSpPr/>
          <p:nvPr/>
        </p:nvCxnSpPr>
        <p:spPr>
          <a:xfrm flipV="1">
            <a:off x="6091331" y="2317037"/>
            <a:ext cx="0" cy="31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C0DB073-1997-404C-8DC4-BDBC2398D242}"/>
                  </a:ext>
                </a:extLst>
              </p:cNvPr>
              <p:cNvSpPr/>
              <p:nvPr/>
            </p:nvSpPr>
            <p:spPr>
              <a:xfrm>
                <a:off x="5817633" y="1825625"/>
                <a:ext cx="547396" cy="49141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C0DB073-1997-404C-8DC4-BDBC2398D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33" y="1825625"/>
                <a:ext cx="547396" cy="491412"/>
              </a:xfrm>
              <a:prstGeom prst="roundRect">
                <a:avLst/>
              </a:prstGeom>
              <a:blipFill>
                <a:blip r:embed="rId11"/>
                <a:stretch>
                  <a:fillRect l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94A3122-FAF7-4B2F-86F0-626AC76510BC}"/>
              </a:ext>
            </a:extLst>
          </p:cNvPr>
          <p:cNvCxnSpPr/>
          <p:nvPr/>
        </p:nvCxnSpPr>
        <p:spPr>
          <a:xfrm>
            <a:off x="6365029" y="2071331"/>
            <a:ext cx="685800" cy="1050292"/>
          </a:xfrm>
          <a:prstGeom prst="curvedConnector4">
            <a:avLst>
              <a:gd name="adj1" fmla="val 30045"/>
              <a:gd name="adj2" fmla="val 1780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F0C3613-19E1-4817-8951-985CA2E43F46}"/>
              </a:ext>
            </a:extLst>
          </p:cNvPr>
          <p:cNvSpPr/>
          <p:nvPr/>
        </p:nvSpPr>
        <p:spPr>
          <a:xfrm>
            <a:off x="849081" y="4757961"/>
            <a:ext cx="547396" cy="4914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3789AC4-BE37-4353-AA53-EFEB05748D1B}"/>
              </a:ext>
            </a:extLst>
          </p:cNvPr>
          <p:cNvSpPr/>
          <p:nvPr/>
        </p:nvSpPr>
        <p:spPr>
          <a:xfrm>
            <a:off x="838199" y="6048567"/>
            <a:ext cx="547396" cy="4914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339ADD4-CFED-4C97-954F-58BDA9310692}"/>
              </a:ext>
            </a:extLst>
          </p:cNvPr>
          <p:cNvSpPr/>
          <p:nvPr/>
        </p:nvSpPr>
        <p:spPr>
          <a:xfrm>
            <a:off x="849081" y="4112658"/>
            <a:ext cx="547396" cy="4914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16F78A5-8B15-4C85-BB7B-ACE3FD603FBB}"/>
              </a:ext>
            </a:extLst>
          </p:cNvPr>
          <p:cNvSpPr/>
          <p:nvPr/>
        </p:nvSpPr>
        <p:spPr>
          <a:xfrm>
            <a:off x="849081" y="5403264"/>
            <a:ext cx="547396" cy="49141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6C44B6-367E-40ED-AD24-692818CDEA42}"/>
                  </a:ext>
                </a:extLst>
              </p:cNvPr>
              <p:cNvSpPr txBox="1"/>
              <p:nvPr/>
            </p:nvSpPr>
            <p:spPr>
              <a:xfrm>
                <a:off x="1396477" y="4169157"/>
                <a:ext cx="2629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 Input data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6C44B6-367E-40ED-AD24-692818CD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77" y="4169157"/>
                <a:ext cx="2629631" cy="369332"/>
              </a:xfrm>
              <a:prstGeom prst="rect">
                <a:avLst/>
              </a:prstGeom>
              <a:blipFill>
                <a:blip r:embed="rId12"/>
                <a:stretch>
                  <a:fillRect l="-1856" t="-8197" b="-2623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2D901324-0B01-4C9D-945E-2F85E2C01303}"/>
              </a:ext>
            </a:extLst>
          </p:cNvPr>
          <p:cNvSpPr txBox="1"/>
          <p:nvPr/>
        </p:nvSpPr>
        <p:spPr>
          <a:xfrm>
            <a:off x="1396476" y="481549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RNN Encoder</a:t>
            </a:r>
            <a:endParaRPr lang="en-PH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D45ADD-0F97-40FE-9CB8-85BAFC5D9367}"/>
              </a:ext>
            </a:extLst>
          </p:cNvPr>
          <p:cNvSpPr txBox="1"/>
          <p:nvPr/>
        </p:nvSpPr>
        <p:spPr>
          <a:xfrm>
            <a:off x="1396475" y="5467753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RNN Decoder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A5D600F-2C84-4953-B1A9-5E1F156F17ED}"/>
                  </a:ext>
                </a:extLst>
              </p:cNvPr>
              <p:cNvSpPr txBox="1"/>
              <p:nvPr/>
            </p:nvSpPr>
            <p:spPr>
              <a:xfrm>
                <a:off x="1396475" y="6109607"/>
                <a:ext cx="4512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 NN or activation, Output data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PH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A5D600F-2C84-4953-B1A9-5E1F156F1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75" y="6109607"/>
                <a:ext cx="4512133" cy="369332"/>
              </a:xfrm>
              <a:prstGeom prst="rect">
                <a:avLst/>
              </a:prstGeom>
              <a:blipFill>
                <a:blip r:embed="rId13"/>
                <a:stretch>
                  <a:fillRect l="-1081" t="-8197" b="-245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5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DIN OT"/>
        <a:ea typeface=""/>
        <a:cs typeface=""/>
      </a:majorFont>
      <a:minorFont>
        <a:latin typeface="DIN O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5457</TotalTime>
  <Words>700</Words>
  <Application>Microsoft Office PowerPoint</Application>
  <PresentationFormat>Widescreen</PresentationFormat>
  <Paragraphs>195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DIN OT</vt:lpstr>
      <vt:lpstr>DIN OT Medium</vt:lpstr>
      <vt:lpstr>Office Theme</vt:lpstr>
      <vt:lpstr>Recurrent Neural Networks</vt:lpstr>
      <vt:lpstr>Outline </vt:lpstr>
      <vt:lpstr>Sequence-to-Sequence</vt:lpstr>
      <vt:lpstr>Types of RNNs Based on Application</vt:lpstr>
      <vt:lpstr>Types of RNNs Based on Application</vt:lpstr>
      <vt:lpstr>Sequence-to-Sequence</vt:lpstr>
      <vt:lpstr>Sequence-to-Sequence</vt:lpstr>
      <vt:lpstr>Sequence-to-Sequence</vt:lpstr>
      <vt:lpstr>Seq2Seq with Autoregressive Decoder</vt:lpstr>
      <vt:lpstr>Image-to-Sequence</vt:lpstr>
      <vt:lpstr>Limitations of Seq2Seq</vt:lpstr>
      <vt:lpstr>Limitations of Seq2Seq</vt:lpstr>
      <vt:lpstr>Attention</vt:lpstr>
      <vt:lpstr>Attention</vt:lpstr>
      <vt:lpstr>Attention</vt:lpstr>
      <vt:lpstr>Seq2Seq with Attention</vt:lpstr>
      <vt:lpstr>Seq2Seq with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Computational Statistics</dc:title>
  <dc:creator>Sebastian Ibañez</dc:creator>
  <cp:lastModifiedBy>Sebastian Ibañez</cp:lastModifiedBy>
  <cp:revision>9</cp:revision>
  <dcterms:created xsi:type="dcterms:W3CDTF">2022-09-07T00:30:28Z</dcterms:created>
  <dcterms:modified xsi:type="dcterms:W3CDTF">2023-05-02T03:41:05Z</dcterms:modified>
</cp:coreProperties>
</file>