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335" r:id="rId3"/>
    <p:sldId id="415" r:id="rId4"/>
    <p:sldId id="418" r:id="rId5"/>
    <p:sldId id="421" r:id="rId6"/>
    <p:sldId id="422" r:id="rId7"/>
    <p:sldId id="423" r:id="rId8"/>
    <p:sldId id="429" r:id="rId9"/>
    <p:sldId id="439" r:id="rId10"/>
    <p:sldId id="430" r:id="rId11"/>
    <p:sldId id="420" r:id="rId12"/>
    <p:sldId id="426" r:id="rId13"/>
    <p:sldId id="428" r:id="rId14"/>
    <p:sldId id="427" r:id="rId15"/>
    <p:sldId id="440" r:id="rId16"/>
    <p:sldId id="431" r:id="rId17"/>
    <p:sldId id="432" r:id="rId18"/>
    <p:sldId id="434" r:id="rId19"/>
    <p:sldId id="433" r:id="rId20"/>
    <p:sldId id="435" r:id="rId21"/>
    <p:sldId id="436" r:id="rId22"/>
    <p:sldId id="437" r:id="rId23"/>
    <p:sldId id="44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448F04-7808-4582-B84A-F283FDC96EE1}" v="643" dt="2023-05-10T07:20:55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4" autoAdjust="0"/>
  </p:normalViewPr>
  <p:slideViewPr>
    <p:cSldViewPr snapToGrid="0">
      <p:cViewPr varScale="1">
        <p:scale>
          <a:sx n="149" d="100"/>
          <a:sy n="149" d="100"/>
        </p:scale>
        <p:origin x="6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Ibañez" userId="f9bd21dccfbe3d4b" providerId="LiveId" clId="{23220F44-A8E0-4D91-B08D-F143154EEF8F}"/>
    <pc:docChg chg="undo custSel addSld delSld modSld sldOrd">
      <pc:chgData name="Sebastian Ibañez" userId="f9bd21dccfbe3d4b" providerId="LiveId" clId="{23220F44-A8E0-4D91-B08D-F143154EEF8F}" dt="2023-05-01T10:22:36.974" v="1340"/>
      <pc:docMkLst>
        <pc:docMk/>
      </pc:docMkLst>
      <pc:sldChg chg="addSp delSp modSp add del mod">
        <pc:chgData name="Sebastian Ibañez" userId="f9bd21dccfbe3d4b" providerId="LiveId" clId="{23220F44-A8E0-4D91-B08D-F143154EEF8F}" dt="2023-05-01T09:43:41.400" v="328" actId="47"/>
        <pc:sldMkLst>
          <pc:docMk/>
          <pc:sldMk cId="134025241" sldId="261"/>
        </pc:sldMkLst>
        <pc:spChg chg="mod">
          <ac:chgData name="Sebastian Ibañez" userId="f9bd21dccfbe3d4b" providerId="LiveId" clId="{23220F44-A8E0-4D91-B08D-F143154EEF8F}" dt="2023-05-01T09:41:05.499" v="128" actId="20577"/>
          <ac:spMkLst>
            <pc:docMk/>
            <pc:sldMk cId="134025241" sldId="261"/>
            <ac:spMk id="2" creationId="{5E58FCB9-5F31-4ECC-9800-7474A787514C}"/>
          </ac:spMkLst>
        </pc:spChg>
        <pc:spChg chg="mod">
          <ac:chgData name="Sebastian Ibañez" userId="f9bd21dccfbe3d4b" providerId="LiveId" clId="{23220F44-A8E0-4D91-B08D-F143154EEF8F}" dt="2023-05-01T09:42:27.463" v="323" actId="20577"/>
          <ac:spMkLst>
            <pc:docMk/>
            <pc:sldMk cId="134025241" sldId="261"/>
            <ac:spMk id="3" creationId="{FDC569B5-5540-4B9D-A528-A345A1C8EA2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6" creationId="{DE3049E9-BF8E-7AA8-C9B4-878DC6CB744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7" creationId="{207E79A9-FC29-4906-7FE7-60FB7E804577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9" creationId="{2B99EA92-A0FD-D63F-8C77-737837F6787C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2" creationId="{4B1BC46F-DAB1-B166-0D77-A3F19CCE9F33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4" creationId="{95553AB9-2D3F-5DCE-17B5-0B1984E47629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5" creationId="{A2947888-A9D4-E97A-A904-58F85425EC46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8" creationId="{3B402C8D-F14A-96C6-6FD9-F44BD1D977FF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0" creationId="{5CE65AA3-7C31-60D8-75BB-E22B9971900A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2" creationId="{6F061117-91CF-D745-6470-BF104D4D713A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3" creationId="{DDB93C65-D54C-BF29-34ED-195B5D261C9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5" creationId="{A297DA66-2A92-4715-8A02-759CAA1FA3D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7" creationId="{D6B33F6E-79AD-2A93-2D96-5D7A8CEDD854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0" creationId="{73F3CB00-4D17-1403-963A-A6F826A3EE04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1" creationId="{63AFBF32-3C85-3D70-F2B5-31D5B0AF2296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3" creationId="{08B46D98-F0D5-561C-33F2-5E065FA7EF6B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6" creationId="{EE1D406D-1670-689D-0147-EAE348E35F5A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8" creationId="{6EE40520-89E2-E169-DD21-5917AE2FF993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9" creationId="{389B7242-87A3-4103-5566-924A25819762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2" creationId="{F5D923FF-5E4D-857A-28C1-B83A1DA9E010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4" creationId="{B7172BB0-4D9C-532C-292B-8C4F66392C6A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6" creationId="{B68F78F0-7046-672E-1CF1-ABE4BF48303B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7" creationId="{1FA77958-6823-3ECA-90A5-062FB6CC6F04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9" creationId="{028E87E5-6FA4-7737-CC4E-3B6501A2A229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51" creationId="{4690E7B2-CA2C-8D55-4818-6233DBD0855B}"/>
          </ac:spMkLst>
        </pc:spChg>
        <pc:grpChg chg="add del mod">
          <ac:chgData name="Sebastian Ibañez" userId="f9bd21dccfbe3d4b" providerId="LiveId" clId="{23220F44-A8E0-4D91-B08D-F143154EEF8F}" dt="2023-05-01T09:42:26.097" v="322"/>
          <ac:grpSpMkLst>
            <pc:docMk/>
            <pc:sldMk cId="134025241" sldId="261"/>
            <ac:grpSpMk id="5" creationId="{98945D68-33FA-D02D-1B69-9FF51E49E4F0}"/>
          </ac:grpSpMkLst>
        </pc:grpChg>
        <pc:grpChg chg="add mod">
          <ac:chgData name="Sebastian Ibañez" userId="f9bd21dccfbe3d4b" providerId="LiveId" clId="{23220F44-A8E0-4D91-B08D-F143154EEF8F}" dt="2023-05-01T09:42:27.984" v="324"/>
          <ac:grpSpMkLst>
            <pc:docMk/>
            <pc:sldMk cId="134025241" sldId="261"/>
            <ac:grpSpMk id="29" creationId="{420A07FD-196E-3534-6ECF-FB2F5607A592}"/>
          </ac:grpSpMkLst>
        </pc:grp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8" creationId="{9EF02BBF-4268-DDF7-74B2-43916ADDC912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0" creationId="{B33A00E9-E792-6B4C-F9C6-9DB82D8912DE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1" creationId="{929DEBE4-9ED7-BF16-E52D-DCAD22B44115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3" creationId="{B3919D2B-7E01-AB96-C1E6-8EB85FFA9A4B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6" creationId="{12DB36D3-78F7-AFF1-44F3-FC7BEA737DB6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7" creationId="{5BCBD305-17E1-EAD4-200D-2C0CA020A035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9" creationId="{27A7E5B8-A9D0-39F4-2570-F1C3B07E19B0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1" creationId="{CC3F30B8-DB67-2145-30C8-DE32EF75DB87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4" creationId="{E5F3ADEB-6C2F-7F53-067E-F21AC9CEE78D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6" creationId="{389341C5-E772-4455-27CE-37CBB808B0F5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8" creationId="{1581C3C3-A2F4-3E3E-4D21-7F5EF838B348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2" creationId="{813C6894-BFCA-8F3D-0100-3252E1812320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4" creationId="{4E87047D-F831-9975-1CE1-27A8E3F7DE9E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5" creationId="{54C1EB33-0CA8-0CAE-B35C-25E05D4DDF37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7" creationId="{3E928D3B-0CC0-5465-F680-143E83DFF8FA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0" creationId="{B92437B9-537B-193F-AD34-598DE53848FC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1" creationId="{2330F296-F736-794A-01A8-978A617EC127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3" creationId="{180036AC-A042-D769-66BB-F5120E823A43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5" creationId="{A9178A53-8AF9-2C0A-8952-A7FD3BC4893B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8" creationId="{C58504C9-A4F6-7A8D-24F7-94A84D899755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50" creationId="{43B62789-06DC-C1FF-E2DA-A80B96E45FBE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52" creationId="{6707FA5C-8CB5-CBCF-F77D-2ED4CBF2FC23}"/>
          </ac:cxnSpMkLst>
        </pc:cxnChg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2999931730" sldId="263"/>
        </pc:sldMkLst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1945132117" sldId="264"/>
        </pc:sldMkLst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2618212406" sldId="265"/>
        </pc:sldMkLst>
      </pc:sldChg>
      <pc:sldChg chg="add del">
        <pc:chgData name="Sebastian Ibañez" userId="f9bd21dccfbe3d4b" providerId="LiveId" clId="{23220F44-A8E0-4D91-B08D-F143154EEF8F}" dt="2023-05-01T09:45:14.105" v="342"/>
        <pc:sldMkLst>
          <pc:docMk/>
          <pc:sldMk cId="2454459588" sldId="266"/>
        </pc:sldMkLst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1182499152" sldId="268"/>
        </pc:sldMkLst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395977990" sldId="269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95977990" sldId="269"/>
            <ac:spMk id="5" creationId="{311A3D31-2D21-3482-484C-8735D7F71005}"/>
          </ac:spMkLst>
        </pc:spChg>
      </pc:sldChg>
      <pc:sldChg chg="delSp del ord">
        <pc:chgData name="Sebastian Ibañez" userId="f9bd21dccfbe3d4b" providerId="LiveId" clId="{23220F44-A8E0-4D91-B08D-F143154EEF8F}" dt="2023-05-01T10:21:45.153" v="1258" actId="47"/>
        <pc:sldMkLst>
          <pc:docMk/>
          <pc:sldMk cId="1526553889" sldId="270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526553889" sldId="270"/>
            <ac:spMk id="5" creationId="{832C62EC-7B07-21DC-3950-05AA4A6A6B82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024312572" sldId="271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024312572" sldId="271"/>
            <ac:spMk id="8" creationId="{4F71AC13-3B8C-5588-30B4-63D77A969BB3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16823177" sldId="275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6823177" sldId="275"/>
            <ac:spMk id="29" creationId="{1B6908F2-FCBF-102B-F219-64A0B6F01C37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84938876" sldId="276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84938876" sldId="276"/>
            <ac:spMk id="4" creationId="{0D8BF6C6-857C-7A80-762C-A4EF1410C54B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3739373230" sldId="278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739373230" sldId="278"/>
            <ac:spMk id="5" creationId="{18CA80D8-17D5-7556-05C2-9D4A6E6850D0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191145962" sldId="283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191145962" sldId="283"/>
            <ac:spMk id="4" creationId="{6652A5DF-FF84-CB82-AF78-276BF9FE0885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747256405" sldId="284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747256405" sldId="284"/>
            <ac:spMk id="6" creationId="{4BE75CF1-4B59-435C-185D-B95952F4875A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4055394872" sldId="285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4055394872" sldId="285"/>
            <ac:spMk id="6" creationId="{E424B99C-B4A3-35A1-A40C-B34AB049B674}"/>
          </ac:spMkLst>
        </pc:spChg>
      </pc:sldChg>
      <pc:sldChg chg="add del">
        <pc:chgData name="Sebastian Ibañez" userId="f9bd21dccfbe3d4b" providerId="LiveId" clId="{23220F44-A8E0-4D91-B08D-F143154EEF8F}" dt="2023-05-01T09:43:58.445" v="331"/>
        <pc:sldMkLst>
          <pc:docMk/>
          <pc:sldMk cId="344420189" sldId="286"/>
        </pc:sldMkLst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1930950944" sldId="287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930950944" sldId="287"/>
            <ac:spMk id="8" creationId="{6D73AEAB-2BFE-D529-3323-B14C9E131BD5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3071822693" sldId="288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071822693" sldId="288"/>
            <ac:spMk id="5" creationId="{AA9FBE48-7FB9-DC40-A8AD-975E17BD6B98}"/>
          </ac:spMkLst>
        </pc:spChg>
      </pc:sldChg>
      <pc:sldChg chg="add">
        <pc:chgData name="Sebastian Ibañez" userId="f9bd21dccfbe3d4b" providerId="LiveId" clId="{23220F44-A8E0-4D91-B08D-F143154EEF8F}" dt="2023-05-01T10:20:22.827" v="1030"/>
        <pc:sldMkLst>
          <pc:docMk/>
          <pc:sldMk cId="2559753399" sldId="290"/>
        </pc:sldMkLst>
      </pc:sldChg>
      <pc:sldChg chg="add del">
        <pc:chgData name="Sebastian Ibañez" userId="f9bd21dccfbe3d4b" providerId="LiveId" clId="{23220F44-A8E0-4D91-B08D-F143154EEF8F}" dt="2023-05-01T10:10:01.430" v="890" actId="47"/>
        <pc:sldMkLst>
          <pc:docMk/>
          <pc:sldMk cId="1301226217" sldId="291"/>
        </pc:sldMkLst>
      </pc:sldChg>
      <pc:sldChg chg="modSp add mod modAnim">
        <pc:chgData name="Sebastian Ibañez" userId="f9bd21dccfbe3d4b" providerId="LiveId" clId="{23220F44-A8E0-4D91-B08D-F143154EEF8F}" dt="2023-05-01T09:57:13.139" v="623" actId="27636"/>
        <pc:sldMkLst>
          <pc:docMk/>
          <pc:sldMk cId="3766240362" sldId="292"/>
        </pc:sldMkLst>
        <pc:spChg chg="mod">
          <ac:chgData name="Sebastian Ibañez" userId="f9bd21dccfbe3d4b" providerId="LiveId" clId="{23220F44-A8E0-4D91-B08D-F143154EEF8F}" dt="2023-05-01T09:57:13.139" v="623" actId="27636"/>
          <ac:spMkLst>
            <pc:docMk/>
            <pc:sldMk cId="3766240362" sldId="292"/>
            <ac:spMk id="3" creationId="{FDC569B5-5540-4B9D-A528-A345A1C8EA24}"/>
          </ac:spMkLst>
        </pc:spChg>
      </pc:sldChg>
      <pc:sldChg chg="modSp add mod modNotesTx">
        <pc:chgData name="Sebastian Ibañez" userId="f9bd21dccfbe3d4b" providerId="LiveId" clId="{23220F44-A8E0-4D91-B08D-F143154EEF8F}" dt="2023-05-01T10:08:45.896" v="831" actId="20577"/>
        <pc:sldMkLst>
          <pc:docMk/>
          <pc:sldMk cId="2083409879" sldId="293"/>
        </pc:sldMkLst>
        <pc:spChg chg="mod">
          <ac:chgData name="Sebastian Ibañez" userId="f9bd21dccfbe3d4b" providerId="LiveId" clId="{23220F44-A8E0-4D91-B08D-F143154EEF8F}" dt="2023-05-01T10:01:33.947" v="661" actId="6549"/>
          <ac:spMkLst>
            <pc:docMk/>
            <pc:sldMk cId="2083409879" sldId="293"/>
            <ac:spMk id="3" creationId="{FDC569B5-5540-4B9D-A528-A345A1C8EA24}"/>
          </ac:spMkLst>
        </pc:spChg>
      </pc:sldChg>
      <pc:sldChg chg="modSp add mod">
        <pc:chgData name="Sebastian Ibañez" userId="f9bd21dccfbe3d4b" providerId="LiveId" clId="{23220F44-A8E0-4D91-B08D-F143154EEF8F}" dt="2023-05-01T10:19:57.002" v="1029" actId="20577"/>
        <pc:sldMkLst>
          <pc:docMk/>
          <pc:sldMk cId="1783601145" sldId="296"/>
        </pc:sldMkLst>
        <pc:graphicFrameChg chg="mod modGraphic">
          <ac:chgData name="Sebastian Ibañez" userId="f9bd21dccfbe3d4b" providerId="LiveId" clId="{23220F44-A8E0-4D91-B08D-F143154EEF8F}" dt="2023-05-01T10:19:57.002" v="1029" actId="20577"/>
          <ac:graphicFrameMkLst>
            <pc:docMk/>
            <pc:sldMk cId="1783601145" sldId="296"/>
            <ac:graphicFrameMk id="14" creationId="{FDD6838F-C456-4AC8-AE44-96E1DE2CDBE0}"/>
          </ac:graphicFrameMkLst>
        </pc:graphicFrameChg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158482397" sldId="301"/>
        </pc:sldMkLst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2094297060" sldId="302"/>
        </pc:sldMkLst>
      </pc:sldChg>
      <pc:sldChg chg="modSp add mod modAnim modNotesTx">
        <pc:chgData name="Sebastian Ibañez" userId="f9bd21dccfbe3d4b" providerId="LiveId" clId="{23220F44-A8E0-4D91-B08D-F143154EEF8F}" dt="2023-05-01T10:17:34.263" v="991" actId="20577"/>
        <pc:sldMkLst>
          <pc:docMk/>
          <pc:sldMk cId="1523311541" sldId="303"/>
        </pc:sldMkLst>
        <pc:spChg chg="mod">
          <ac:chgData name="Sebastian Ibañez" userId="f9bd21dccfbe3d4b" providerId="LiveId" clId="{23220F44-A8E0-4D91-B08D-F143154EEF8F}" dt="2023-05-01T10:17:34.263" v="991" actId="20577"/>
          <ac:spMkLst>
            <pc:docMk/>
            <pc:sldMk cId="1523311541" sldId="303"/>
            <ac:spMk id="4" creationId="{99F124C1-977F-4416-B680-93EC6F1661A6}"/>
          </ac:spMkLst>
        </pc:spChg>
        <pc:graphicFrameChg chg="mod modGraphic">
          <ac:chgData name="Sebastian Ibañez" userId="f9bd21dccfbe3d4b" providerId="LiveId" clId="{23220F44-A8E0-4D91-B08D-F143154EEF8F}" dt="2023-05-01T10:15:40.853" v="931" actId="14734"/>
          <ac:graphicFrameMkLst>
            <pc:docMk/>
            <pc:sldMk cId="1523311541" sldId="303"/>
            <ac:graphicFrameMk id="14" creationId="{FDD6838F-C456-4AC8-AE44-96E1DE2CDBE0}"/>
          </ac:graphicFrameMkLst>
        </pc:graphicFrameChg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2054162551" sldId="304"/>
        </pc:sldMkLst>
      </pc:sldChg>
      <pc:sldChg chg="delSp modSp mod">
        <pc:chgData name="Sebastian Ibañez" userId="f9bd21dccfbe3d4b" providerId="LiveId" clId="{23220F44-A8E0-4D91-B08D-F143154EEF8F}" dt="2023-05-01T10:22:06.121" v="1302" actId="20577"/>
        <pc:sldMkLst>
          <pc:docMk/>
          <pc:sldMk cId="1321192028" sldId="335"/>
        </pc:sldMkLst>
        <pc:spChg chg="mod">
          <ac:chgData name="Sebastian Ibañez" userId="f9bd21dccfbe3d4b" providerId="LiveId" clId="{23220F44-A8E0-4D91-B08D-F143154EEF8F}" dt="2023-05-01T10:22:06.121" v="1302" actId="20577"/>
          <ac:spMkLst>
            <pc:docMk/>
            <pc:sldMk cId="1321192028" sldId="335"/>
            <ac:spMk id="3" creationId="{BBF60641-0BE0-BD70-D23D-0DCE50B603BF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321192028" sldId="335"/>
            <ac:spMk id="5" creationId="{248F5857-7ABE-B0B6-2226-0F39BB27779D}"/>
          </ac:spMkLst>
        </pc:spChg>
      </pc:sldChg>
      <pc:sldChg chg="delSp modSp mod">
        <pc:chgData name="Sebastian Ibañez" userId="f9bd21dccfbe3d4b" providerId="LiveId" clId="{23220F44-A8E0-4D91-B08D-F143154EEF8F}" dt="2023-05-01T10:22:26.895" v="1339" actId="20577"/>
        <pc:sldMkLst>
          <pc:docMk/>
          <pc:sldMk cId="3011260549" sldId="381"/>
        </pc:sldMkLst>
        <pc:spChg chg="mod">
          <ac:chgData name="Sebastian Ibañez" userId="f9bd21dccfbe3d4b" providerId="LiveId" clId="{23220F44-A8E0-4D91-B08D-F143154EEF8F}" dt="2023-05-01T10:22:26.895" v="1339" actId="20577"/>
          <ac:spMkLst>
            <pc:docMk/>
            <pc:sldMk cId="3011260549" sldId="381"/>
            <ac:spMk id="2" creationId="{12F63D33-0441-D99C-8EB8-8C469BCA1082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011260549" sldId="381"/>
            <ac:spMk id="5" creationId="{3B0D6319-1E97-741D-AC76-0016A7249791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933391571" sldId="388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933391571" sldId="388"/>
            <ac:spMk id="5" creationId="{BAC2D646-1E49-80F3-5854-102C9E1EC3AC}"/>
          </ac:spMkLst>
        </pc:spChg>
      </pc:sldChg>
      <pc:sldChg chg="del">
        <pc:chgData name="Sebastian Ibañez" userId="f9bd21dccfbe3d4b" providerId="LiveId" clId="{23220F44-A8E0-4D91-B08D-F143154EEF8F}" dt="2023-05-01T10:21:45.153" v="1258" actId="47"/>
        <pc:sldMkLst>
          <pc:docMk/>
          <pc:sldMk cId="2288497330" sldId="389"/>
        </pc:sldMkLst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176545953" sldId="390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176545953" sldId="390"/>
            <ac:spMk id="5" creationId="{E69094BC-A08C-1FB8-4CFD-E9F7862835AE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920527332" sldId="391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920527332" sldId="391"/>
            <ac:spMk id="5" creationId="{C443D097-EA2E-2AEB-471A-B220C3869C63}"/>
          </ac:spMkLst>
        </pc:spChg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771863185" sldId="392"/>
        </pc:sldMkLst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2228499901" sldId="393"/>
        </pc:sldMkLst>
      </pc:sldChg>
      <pc:sldChg chg="delSp modSp add mod">
        <pc:chgData name="Sebastian Ibañez" userId="f9bd21dccfbe3d4b" providerId="LiveId" clId="{23220F44-A8E0-4D91-B08D-F143154EEF8F}" dt="2023-05-01T09:50:18.851" v="445"/>
        <pc:sldMkLst>
          <pc:docMk/>
          <pc:sldMk cId="2383472801" sldId="394"/>
        </pc:sldMkLst>
        <pc:spChg chg="mod">
          <ac:chgData name="Sebastian Ibañez" userId="f9bd21dccfbe3d4b" providerId="LiveId" clId="{23220F44-A8E0-4D91-B08D-F143154EEF8F}" dt="2023-05-01T09:42:45.940" v="327"/>
          <ac:spMkLst>
            <pc:docMk/>
            <pc:sldMk cId="2383472801" sldId="394"/>
            <ac:spMk id="3" creationId="{FDC569B5-5540-4B9D-A528-A345A1C8EA24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383472801" sldId="394"/>
            <ac:spMk id="28" creationId="{86FE3BF5-465C-6607-3BD9-CB59E7C1BA05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383472801" sldId="394"/>
            <ac:spMk id="29" creationId="{F4CAF836-F800-F5C3-9EAC-1A6D6139DC08}"/>
          </ac:spMkLst>
        </pc:spChg>
      </pc:sldChg>
      <pc:sldChg chg="delSp modSp new mod">
        <pc:chgData name="Sebastian Ibañez" userId="f9bd21dccfbe3d4b" providerId="LiveId" clId="{23220F44-A8E0-4D91-B08D-F143154EEF8F}" dt="2023-05-01T09:50:18.851" v="445"/>
        <pc:sldMkLst>
          <pc:docMk/>
          <pc:sldMk cId="2730817965" sldId="395"/>
        </pc:sldMkLst>
        <pc:spChg chg="mod">
          <ac:chgData name="Sebastian Ibañez" userId="f9bd21dccfbe3d4b" providerId="LiveId" clId="{23220F44-A8E0-4D91-B08D-F143154EEF8F}" dt="2023-05-01T09:44:03.071" v="333"/>
          <ac:spMkLst>
            <pc:docMk/>
            <pc:sldMk cId="2730817965" sldId="395"/>
            <ac:spMk id="2" creationId="{625A2013-8A33-30DB-C1E6-5072DD5A283D}"/>
          </ac:spMkLst>
        </pc:spChg>
        <pc:spChg chg="mod">
          <ac:chgData name="Sebastian Ibañez" userId="f9bd21dccfbe3d4b" providerId="LiveId" clId="{23220F44-A8E0-4D91-B08D-F143154EEF8F}" dt="2023-05-01T09:44:18.149" v="340" actId="207"/>
          <ac:spMkLst>
            <pc:docMk/>
            <pc:sldMk cId="2730817965" sldId="395"/>
            <ac:spMk id="3" creationId="{67CC23A7-9885-9C32-1AA1-C71D12B9E8D5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730817965" sldId="395"/>
            <ac:spMk id="5" creationId="{12322704-9669-2AF6-86B6-DC30152F0675}"/>
          </ac:spMkLst>
        </pc:spChg>
      </pc:sldChg>
      <pc:sldChg chg="delSp modSp new mod">
        <pc:chgData name="Sebastian Ibañez" userId="f9bd21dccfbe3d4b" providerId="LiveId" clId="{23220F44-A8E0-4D91-B08D-F143154EEF8F}" dt="2023-05-01T09:50:18.851" v="445"/>
        <pc:sldMkLst>
          <pc:docMk/>
          <pc:sldMk cId="169786789" sldId="396"/>
        </pc:sldMkLst>
        <pc:spChg chg="mod">
          <ac:chgData name="Sebastian Ibañez" userId="f9bd21dccfbe3d4b" providerId="LiveId" clId="{23220F44-A8E0-4D91-B08D-F143154EEF8F}" dt="2023-05-01T09:45:19.590" v="344"/>
          <ac:spMkLst>
            <pc:docMk/>
            <pc:sldMk cId="169786789" sldId="396"/>
            <ac:spMk id="2" creationId="{747A2559-914D-8F75-FCB4-7F7E0517439D}"/>
          </ac:spMkLst>
        </pc:spChg>
        <pc:spChg chg="mod">
          <ac:chgData name="Sebastian Ibañez" userId="f9bd21dccfbe3d4b" providerId="LiveId" clId="{23220F44-A8E0-4D91-B08D-F143154EEF8F}" dt="2023-05-01T09:48:04.891" v="431" actId="20577"/>
          <ac:spMkLst>
            <pc:docMk/>
            <pc:sldMk cId="169786789" sldId="396"/>
            <ac:spMk id="3" creationId="{F369389D-985D-30B1-13D5-72BEA57C3395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69786789" sldId="396"/>
            <ac:spMk id="5" creationId="{992ADF9A-9227-BFA2-2894-7801CE3D5440}"/>
          </ac:spMkLst>
        </pc:spChg>
      </pc:sldChg>
      <pc:sldChg chg="delSp modSp add mod">
        <pc:chgData name="Sebastian Ibañez" userId="f9bd21dccfbe3d4b" providerId="LiveId" clId="{23220F44-A8E0-4D91-B08D-F143154EEF8F}" dt="2023-05-01T09:52:51.090" v="497"/>
        <pc:sldMkLst>
          <pc:docMk/>
          <pc:sldMk cId="3531607689" sldId="397"/>
        </pc:sldMkLst>
        <pc:spChg chg="mod">
          <ac:chgData name="Sebastian Ibañez" userId="f9bd21dccfbe3d4b" providerId="LiveId" clId="{23220F44-A8E0-4D91-B08D-F143154EEF8F}" dt="2023-05-01T09:49:30.506" v="443" actId="20577"/>
          <ac:spMkLst>
            <pc:docMk/>
            <pc:sldMk cId="3531607689" sldId="397"/>
            <ac:spMk id="2" creationId="{5E58FCB9-5F31-4ECC-9800-7474A787514C}"/>
          </ac:spMkLst>
        </pc:spChg>
        <pc:spChg chg="mod">
          <ac:chgData name="Sebastian Ibañez" userId="f9bd21dccfbe3d4b" providerId="LiveId" clId="{23220F44-A8E0-4D91-B08D-F143154EEF8F}" dt="2023-05-01T09:52:21.008" v="496" actId="20577"/>
          <ac:spMkLst>
            <pc:docMk/>
            <pc:sldMk cId="3531607689" sldId="397"/>
            <ac:spMk id="3" creationId="{FDC569B5-5540-4B9D-A528-A345A1C8EA24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531607689" sldId="397"/>
            <ac:spMk id="5" creationId="{AB0C47A5-56FB-6FEE-DF3D-4BF0D54636B4}"/>
          </ac:spMkLst>
        </pc:spChg>
        <pc:spChg chg="mod">
          <ac:chgData name="Sebastian Ibañez" userId="f9bd21dccfbe3d4b" providerId="LiveId" clId="{23220F44-A8E0-4D91-B08D-F143154EEF8F}" dt="2023-05-01T09:52:51.090" v="497"/>
          <ac:spMkLst>
            <pc:docMk/>
            <pc:sldMk cId="3531607689" sldId="397"/>
            <ac:spMk id="7" creationId="{BE35C7E7-34B3-8EE7-0FF1-B3F38C9114C7}"/>
          </ac:spMkLst>
        </pc:spChg>
      </pc:sldChg>
      <pc:sldChg chg="add del">
        <pc:chgData name="Sebastian Ibañez" userId="f9bd21dccfbe3d4b" providerId="LiveId" clId="{23220F44-A8E0-4D91-B08D-F143154EEF8F}" dt="2023-05-01T09:49:53.106" v="444" actId="47"/>
        <pc:sldMkLst>
          <pc:docMk/>
          <pc:sldMk cId="717946562" sldId="398"/>
        </pc:sldMkLst>
      </pc:sldChg>
      <pc:sldChg chg="new del">
        <pc:chgData name="Sebastian Ibañez" userId="f9bd21dccfbe3d4b" providerId="LiveId" clId="{23220F44-A8E0-4D91-B08D-F143154EEF8F}" dt="2023-05-01T10:21:45.153" v="1258" actId="47"/>
        <pc:sldMkLst>
          <pc:docMk/>
          <pc:sldMk cId="2962325775" sldId="398"/>
        </pc:sldMkLst>
      </pc:sldChg>
      <pc:sldChg chg="add">
        <pc:chgData name="Sebastian Ibañez" userId="f9bd21dccfbe3d4b" providerId="LiveId" clId="{23220F44-A8E0-4D91-B08D-F143154EEF8F}" dt="2023-05-01T10:03:55.176" v="733"/>
        <pc:sldMkLst>
          <pc:docMk/>
          <pc:sldMk cId="2688602255" sldId="399"/>
        </pc:sldMkLst>
      </pc:sldChg>
      <pc:sldChg chg="modSp add mod">
        <pc:chgData name="Sebastian Ibañez" userId="f9bd21dccfbe3d4b" providerId="LiveId" clId="{23220F44-A8E0-4D91-B08D-F143154EEF8F}" dt="2023-05-01T10:10:42.660" v="894"/>
        <pc:sldMkLst>
          <pc:docMk/>
          <pc:sldMk cId="2700216000" sldId="400"/>
        </pc:sldMkLst>
        <pc:spChg chg="mod">
          <ac:chgData name="Sebastian Ibañez" userId="f9bd21dccfbe3d4b" providerId="LiveId" clId="{23220F44-A8E0-4D91-B08D-F143154EEF8F}" dt="2023-05-01T10:09:31.711" v="834"/>
          <ac:spMkLst>
            <pc:docMk/>
            <pc:sldMk cId="2700216000" sldId="400"/>
            <ac:spMk id="2" creationId="{747A2559-914D-8F75-FCB4-7F7E0517439D}"/>
          </ac:spMkLst>
        </pc:spChg>
        <pc:spChg chg="mod">
          <ac:chgData name="Sebastian Ibañez" userId="f9bd21dccfbe3d4b" providerId="LiveId" clId="{23220F44-A8E0-4D91-B08D-F143154EEF8F}" dt="2023-05-01T10:10:42.660" v="894"/>
          <ac:spMkLst>
            <pc:docMk/>
            <pc:sldMk cId="2700216000" sldId="400"/>
            <ac:spMk id="3" creationId="{F369389D-985D-30B1-13D5-72BEA57C3395}"/>
          </ac:spMkLst>
        </pc:spChg>
      </pc:sldChg>
      <pc:sldChg chg="modSp new mod">
        <pc:chgData name="Sebastian Ibañez" userId="f9bd21dccfbe3d4b" providerId="LiveId" clId="{23220F44-A8E0-4D91-B08D-F143154EEF8F}" dt="2023-05-01T10:21:25.516" v="1257" actId="20577"/>
        <pc:sldMkLst>
          <pc:docMk/>
          <pc:sldMk cId="938259988" sldId="401"/>
        </pc:sldMkLst>
        <pc:spChg chg="mod">
          <ac:chgData name="Sebastian Ibañez" userId="f9bd21dccfbe3d4b" providerId="LiveId" clId="{23220F44-A8E0-4D91-B08D-F143154EEF8F}" dt="2023-05-01T10:20:33.482" v="1042" actId="20577"/>
          <ac:spMkLst>
            <pc:docMk/>
            <pc:sldMk cId="938259988" sldId="401"/>
            <ac:spMk id="2" creationId="{FB0D1F24-8248-84ED-D75A-8FB29BE5A729}"/>
          </ac:spMkLst>
        </pc:spChg>
        <pc:spChg chg="mod">
          <ac:chgData name="Sebastian Ibañez" userId="f9bd21dccfbe3d4b" providerId="LiveId" clId="{23220F44-A8E0-4D91-B08D-F143154EEF8F}" dt="2023-05-01T10:21:25.516" v="1257" actId="20577"/>
          <ac:spMkLst>
            <pc:docMk/>
            <pc:sldMk cId="938259988" sldId="401"/>
            <ac:spMk id="3" creationId="{218CC814-3CE2-9BE9-7CCF-37A226706FC3}"/>
          </ac:spMkLst>
        </pc:spChg>
      </pc:sldChg>
      <pc:sldChg chg="modSp add del mod">
        <pc:chgData name="Sebastian Ibañez" userId="f9bd21dccfbe3d4b" providerId="LiveId" clId="{23220F44-A8E0-4D91-B08D-F143154EEF8F}" dt="2023-05-01T10:12:29.991" v="903" actId="47"/>
        <pc:sldMkLst>
          <pc:docMk/>
          <pc:sldMk cId="3876598319" sldId="401"/>
        </pc:sldMkLst>
        <pc:graphicFrameChg chg="mod modGraphic">
          <ac:chgData name="Sebastian Ibañez" userId="f9bd21dccfbe3d4b" providerId="LiveId" clId="{23220F44-A8E0-4D91-B08D-F143154EEF8F}" dt="2023-05-01T10:12:26.497" v="902" actId="6549"/>
          <ac:graphicFrameMkLst>
            <pc:docMk/>
            <pc:sldMk cId="3876598319" sldId="401"/>
            <ac:graphicFrameMk id="14" creationId="{FDD6838F-C456-4AC8-AE44-96E1DE2CDBE0}"/>
          </ac:graphicFrameMkLst>
        </pc:graphicFrameChg>
      </pc:sldChg>
      <pc:sldChg chg="modSp new mod">
        <pc:chgData name="Sebastian Ibañez" userId="f9bd21dccfbe3d4b" providerId="LiveId" clId="{23220F44-A8E0-4D91-B08D-F143154EEF8F}" dt="2023-05-01T10:22:20.830" v="1338" actId="20577"/>
        <pc:sldMkLst>
          <pc:docMk/>
          <pc:sldMk cId="507872739" sldId="402"/>
        </pc:sldMkLst>
        <pc:spChg chg="mod">
          <ac:chgData name="Sebastian Ibañez" userId="f9bd21dccfbe3d4b" providerId="LiveId" clId="{23220F44-A8E0-4D91-B08D-F143154EEF8F}" dt="2023-05-01T10:22:20.830" v="1338" actId="20577"/>
          <ac:spMkLst>
            <pc:docMk/>
            <pc:sldMk cId="507872739" sldId="402"/>
            <ac:spMk id="2" creationId="{00786A41-B25F-193F-FD9B-507D1FEDB280}"/>
          </ac:spMkLst>
        </pc:spChg>
      </pc:sldChg>
    </pc:docChg>
  </pc:docChgLst>
  <pc:docChgLst>
    <pc:chgData name="Sebastian Ibanez" userId="43a978e8-a698-4a6a-8aa3-54e7aa0c2e84" providerId="ADAL" clId="{9E62D92C-26F6-47A3-A324-8ECC520760E8}"/>
    <pc:docChg chg="undo redo custSel addSld delSld modSld sldOrd">
      <pc:chgData name="Sebastian Ibanez" userId="43a978e8-a698-4a6a-8aa3-54e7aa0c2e84" providerId="ADAL" clId="{9E62D92C-26F6-47A3-A324-8ECC520760E8}" dt="2022-09-14T07:36:49.002" v="14283" actId="20577"/>
      <pc:docMkLst>
        <pc:docMk/>
      </pc:docMkLst>
      <pc:sldChg chg="modSp mod">
        <pc:chgData name="Sebastian Ibanez" userId="43a978e8-a698-4a6a-8aa3-54e7aa0c2e84" providerId="ADAL" clId="{9E62D92C-26F6-47A3-A324-8ECC520760E8}" dt="2022-09-14T00:25:12.154" v="11426" actId="20577"/>
        <pc:sldMkLst>
          <pc:docMk/>
          <pc:sldMk cId="2173265347" sldId="256"/>
        </pc:sldMkLst>
        <pc:spChg chg="mod">
          <ac:chgData name="Sebastian Ibanez" userId="43a978e8-a698-4a6a-8aa3-54e7aa0c2e84" providerId="ADAL" clId="{9E62D92C-26F6-47A3-A324-8ECC520760E8}" dt="2022-09-14T00:25:12.154" v="11426" actId="20577"/>
          <ac:spMkLst>
            <pc:docMk/>
            <pc:sldMk cId="2173265347" sldId="256"/>
            <ac:spMk id="2" creationId="{97A87DB9-E895-8CCB-D790-8DDD508DB117}"/>
          </ac:spMkLst>
        </pc:spChg>
        <pc:spChg chg="mod">
          <ac:chgData name="Sebastian Ibanez" userId="43a978e8-a698-4a6a-8aa3-54e7aa0c2e84" providerId="ADAL" clId="{9E62D92C-26F6-47A3-A324-8ECC520760E8}" dt="2022-09-14T00:24:53.779" v="11420" actId="20577"/>
          <ac:spMkLst>
            <pc:docMk/>
            <pc:sldMk cId="2173265347" sldId="256"/>
            <ac:spMk id="3" creationId="{8559C0E9-7509-D498-8ED1-0D4C907E5357}"/>
          </ac:spMkLst>
        </pc:spChg>
      </pc:sldChg>
      <pc:sldChg chg="modSp mod modNotesTx">
        <pc:chgData name="Sebastian Ibanez" userId="43a978e8-a698-4a6a-8aa3-54e7aa0c2e84" providerId="ADAL" clId="{9E62D92C-26F6-47A3-A324-8ECC520760E8}" dt="2022-09-13T23:59:53.324" v="11306" actId="20577"/>
        <pc:sldMkLst>
          <pc:docMk/>
          <pc:sldMk cId="852045604" sldId="258"/>
        </pc:sldMkLst>
        <pc:spChg chg="mod">
          <ac:chgData name="Sebastian Ibanez" userId="43a978e8-a698-4a6a-8aa3-54e7aa0c2e84" providerId="ADAL" clId="{9E62D92C-26F6-47A3-A324-8ECC520760E8}" dt="2022-09-12T00:28:21" v="902" actId="114"/>
          <ac:spMkLst>
            <pc:docMk/>
            <pc:sldMk cId="852045604" sldId="258"/>
            <ac:spMk id="3" creationId="{1AAD1A01-D3F3-3041-FB86-00FA71F58A78}"/>
          </ac:spMkLst>
        </pc:spChg>
      </pc:sldChg>
      <pc:sldChg chg="modSp mod">
        <pc:chgData name="Sebastian Ibanez" userId="43a978e8-a698-4a6a-8aa3-54e7aa0c2e84" providerId="ADAL" clId="{9E62D92C-26F6-47A3-A324-8ECC520760E8}" dt="2022-09-14T01:44:25.770" v="13217" actId="27636"/>
        <pc:sldMkLst>
          <pc:docMk/>
          <pc:sldMk cId="2534565801" sldId="259"/>
        </pc:sldMkLst>
        <pc:spChg chg="mod">
          <ac:chgData name="Sebastian Ibanez" userId="43a978e8-a698-4a6a-8aa3-54e7aa0c2e84" providerId="ADAL" clId="{9E62D92C-26F6-47A3-A324-8ECC520760E8}" dt="2022-09-14T01:44:25.769" v="13216" actId="27636"/>
          <ac:spMkLst>
            <pc:docMk/>
            <pc:sldMk cId="2534565801" sldId="259"/>
            <ac:spMk id="3" creationId="{7819F467-CE7A-0A03-C906-7F2CBEE8F348}"/>
          </ac:spMkLst>
        </pc:spChg>
        <pc:spChg chg="mod">
          <ac:chgData name="Sebastian Ibanez" userId="43a978e8-a698-4a6a-8aa3-54e7aa0c2e84" providerId="ADAL" clId="{9E62D92C-26F6-47A3-A324-8ECC520760E8}" dt="2022-09-14T01:44:25.770" v="13217" actId="27636"/>
          <ac:spMkLst>
            <pc:docMk/>
            <pc:sldMk cId="2534565801" sldId="259"/>
            <ac:spMk id="4" creationId="{A7AE291D-B54C-160C-95BA-125B59E5003C}"/>
          </ac:spMkLst>
        </pc:spChg>
      </pc:sldChg>
      <pc:sldChg chg="modSp mod">
        <pc:chgData name="Sebastian Ibanez" userId="43a978e8-a698-4a6a-8aa3-54e7aa0c2e84" providerId="ADAL" clId="{9E62D92C-26F6-47A3-A324-8ECC520760E8}" dt="2022-09-12T00:06:33.015" v="26" actId="20577"/>
        <pc:sldMkLst>
          <pc:docMk/>
          <pc:sldMk cId="158237697" sldId="260"/>
        </pc:sldMkLst>
        <pc:spChg chg="mod">
          <ac:chgData name="Sebastian Ibanez" userId="43a978e8-a698-4a6a-8aa3-54e7aa0c2e84" providerId="ADAL" clId="{9E62D92C-26F6-47A3-A324-8ECC520760E8}" dt="2022-09-12T00:06:33.015" v="26" actId="20577"/>
          <ac:spMkLst>
            <pc:docMk/>
            <pc:sldMk cId="158237697" sldId="260"/>
            <ac:spMk id="2" creationId="{9B293CD4-0C77-9720-ECA6-262D27277138}"/>
          </ac:spMkLst>
        </pc:spChg>
      </pc:sldChg>
      <pc:sldChg chg="modSp mod modNotesTx">
        <pc:chgData name="Sebastian Ibanez" userId="43a978e8-a698-4a6a-8aa3-54e7aa0c2e84" providerId="ADAL" clId="{9E62D92C-26F6-47A3-A324-8ECC520760E8}" dt="2022-09-14T01:45:04.414" v="13234" actId="20577"/>
        <pc:sldMkLst>
          <pc:docMk/>
          <pc:sldMk cId="4283544047" sldId="261"/>
        </pc:sldMkLst>
        <pc:spChg chg="mod">
          <ac:chgData name="Sebastian Ibanez" userId="43a978e8-a698-4a6a-8aa3-54e7aa0c2e84" providerId="ADAL" clId="{9E62D92C-26F6-47A3-A324-8ECC520760E8}" dt="2022-09-14T01:44:49.012" v="13222"/>
          <ac:spMkLst>
            <pc:docMk/>
            <pc:sldMk cId="4283544047" sldId="261"/>
            <ac:spMk id="2" creationId="{9D8C76FB-A83C-A809-AB68-DB017B2B85C5}"/>
          </ac:spMkLst>
        </pc:spChg>
        <pc:spChg chg="mod">
          <ac:chgData name="Sebastian Ibanez" userId="43a978e8-a698-4a6a-8aa3-54e7aa0c2e84" providerId="ADAL" clId="{9E62D92C-26F6-47A3-A324-8ECC520760E8}" dt="2022-09-12T00:09:41.661" v="291" actId="20577"/>
          <ac:spMkLst>
            <pc:docMk/>
            <pc:sldMk cId="4283544047" sldId="261"/>
            <ac:spMk id="3" creationId="{57A18CBA-40A8-4958-78B4-2D3A7F8A288B}"/>
          </ac:spMkLst>
        </pc:spChg>
      </pc:sldChg>
      <pc:sldChg chg="modSp add mod">
        <pc:chgData name="Sebastian Ibanez" userId="43a978e8-a698-4a6a-8aa3-54e7aa0c2e84" providerId="ADAL" clId="{9E62D92C-26F6-47A3-A324-8ECC520760E8}" dt="2022-09-12T00:11:03.263" v="467" actId="20577"/>
        <pc:sldMkLst>
          <pc:docMk/>
          <pc:sldMk cId="1773833481" sldId="263"/>
        </pc:sldMkLst>
        <pc:spChg chg="mod">
          <ac:chgData name="Sebastian Ibanez" userId="43a978e8-a698-4a6a-8aa3-54e7aa0c2e84" providerId="ADAL" clId="{9E62D92C-26F6-47A3-A324-8ECC520760E8}" dt="2022-09-12T00:11:03.263" v="467" actId="20577"/>
          <ac:spMkLst>
            <pc:docMk/>
            <pc:sldMk cId="1773833481" sldId="263"/>
            <ac:spMk id="2" creationId="{12F63D33-0441-D99C-8EB8-8C469BCA1082}"/>
          </ac:spMkLst>
        </pc:spChg>
      </pc:sldChg>
      <pc:sldChg chg="modSp new mod">
        <pc:chgData name="Sebastian Ibanez" userId="43a978e8-a698-4a6a-8aa3-54e7aa0c2e84" providerId="ADAL" clId="{9E62D92C-26F6-47A3-A324-8ECC520760E8}" dt="2022-09-12T01:02:11.243" v="2264" actId="20577"/>
        <pc:sldMkLst>
          <pc:docMk/>
          <pc:sldMk cId="1351663900" sldId="264"/>
        </pc:sldMkLst>
        <pc:spChg chg="mod">
          <ac:chgData name="Sebastian Ibanez" userId="43a978e8-a698-4a6a-8aa3-54e7aa0c2e84" providerId="ADAL" clId="{9E62D92C-26F6-47A3-A324-8ECC520760E8}" dt="2022-09-12T00:11:34.481" v="493" actId="20577"/>
          <ac:spMkLst>
            <pc:docMk/>
            <pc:sldMk cId="1351663900" sldId="264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2T01:02:11.243" v="2264" actId="20577"/>
          <ac:spMkLst>
            <pc:docMk/>
            <pc:sldMk cId="1351663900" sldId="264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4T02:00:28.744" v="13814" actId="20577"/>
        <pc:sldMkLst>
          <pc:docMk/>
          <pc:sldMk cId="3043314189" sldId="265"/>
        </pc:sldMkLst>
        <pc:spChg chg="mod">
          <ac:chgData name="Sebastian Ibanez" userId="43a978e8-a698-4a6a-8aa3-54e7aa0c2e84" providerId="ADAL" clId="{9E62D92C-26F6-47A3-A324-8ECC520760E8}" dt="2022-09-12T00:16:35.118" v="581" actId="20577"/>
          <ac:spMkLst>
            <pc:docMk/>
            <pc:sldMk cId="3043314189" sldId="265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2:00:28.744" v="13814" actId="20577"/>
          <ac:spMkLst>
            <pc:docMk/>
            <pc:sldMk cId="3043314189" sldId="265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4T01:59:40.800" v="13754" actId="6549"/>
        <pc:sldMkLst>
          <pc:docMk/>
          <pc:sldMk cId="1771148849" sldId="266"/>
        </pc:sldMkLst>
        <pc:spChg chg="mod">
          <ac:chgData name="Sebastian Ibanez" userId="43a978e8-a698-4a6a-8aa3-54e7aa0c2e84" providerId="ADAL" clId="{9E62D92C-26F6-47A3-A324-8ECC520760E8}" dt="2022-09-12T00:16:30.500" v="580" actId="20577"/>
          <ac:spMkLst>
            <pc:docMk/>
            <pc:sldMk cId="1771148849" sldId="266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1:59:40.800" v="13754" actId="6549"/>
          <ac:spMkLst>
            <pc:docMk/>
            <pc:sldMk cId="1771148849" sldId="266"/>
            <ac:spMk id="3" creationId="{5272D3A6-EAF2-4D3D-9F1B-D5E493C2DDF9}"/>
          </ac:spMkLst>
        </pc:spChg>
      </pc:sldChg>
      <pc:sldChg chg="modSp new mod">
        <pc:chgData name="Sebastian Ibanez" userId="43a978e8-a698-4a6a-8aa3-54e7aa0c2e84" providerId="ADAL" clId="{9E62D92C-26F6-47A3-A324-8ECC520760E8}" dt="2022-09-12T00:22:23.843" v="679" actId="20577"/>
        <pc:sldMkLst>
          <pc:docMk/>
          <pc:sldMk cId="3202903679" sldId="267"/>
        </pc:sldMkLst>
        <pc:spChg chg="mod">
          <ac:chgData name="Sebastian Ibanez" userId="43a978e8-a698-4a6a-8aa3-54e7aa0c2e84" providerId="ADAL" clId="{9E62D92C-26F6-47A3-A324-8ECC520760E8}" dt="2022-09-12T00:22:23.843" v="679" actId="20577"/>
          <ac:spMkLst>
            <pc:docMk/>
            <pc:sldMk cId="3202903679" sldId="267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2T00:22:33.685" v="703" actId="20577"/>
        <pc:sldMkLst>
          <pc:docMk/>
          <pc:sldMk cId="3938210581" sldId="268"/>
        </pc:sldMkLst>
        <pc:spChg chg="mod">
          <ac:chgData name="Sebastian Ibanez" userId="43a978e8-a698-4a6a-8aa3-54e7aa0c2e84" providerId="ADAL" clId="{9E62D92C-26F6-47A3-A324-8ECC520760E8}" dt="2022-09-12T00:22:33.685" v="703" actId="20577"/>
          <ac:spMkLst>
            <pc:docMk/>
            <pc:sldMk cId="3938210581" sldId="268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2T00:22:48.057" v="722" actId="20577"/>
        <pc:sldMkLst>
          <pc:docMk/>
          <pc:sldMk cId="986669525" sldId="269"/>
        </pc:sldMkLst>
        <pc:spChg chg="mod">
          <ac:chgData name="Sebastian Ibanez" userId="43a978e8-a698-4a6a-8aa3-54e7aa0c2e84" providerId="ADAL" clId="{9E62D92C-26F6-47A3-A324-8ECC520760E8}" dt="2022-09-12T00:22:48.057" v="722" actId="20577"/>
          <ac:spMkLst>
            <pc:docMk/>
            <pc:sldMk cId="986669525" sldId="269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3T23:56:30.342" v="11179" actId="20577"/>
        <pc:sldMkLst>
          <pc:docMk/>
          <pc:sldMk cId="1810808894" sldId="270"/>
        </pc:sldMkLst>
        <pc:spChg chg="mod">
          <ac:chgData name="Sebastian Ibanez" userId="43a978e8-a698-4a6a-8aa3-54e7aa0c2e84" providerId="ADAL" clId="{9E62D92C-26F6-47A3-A324-8ECC520760E8}" dt="2022-09-13T23:56:30.342" v="11179" actId="20577"/>
          <ac:spMkLst>
            <pc:docMk/>
            <pc:sldMk cId="1810808894" sldId="270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3T23:56:35.994" v="11180" actId="20577"/>
        <pc:sldMkLst>
          <pc:docMk/>
          <pc:sldMk cId="3706666278" sldId="271"/>
        </pc:sldMkLst>
        <pc:spChg chg="mod">
          <ac:chgData name="Sebastian Ibanez" userId="43a978e8-a698-4a6a-8aa3-54e7aa0c2e84" providerId="ADAL" clId="{9E62D92C-26F6-47A3-A324-8ECC520760E8}" dt="2022-09-13T23:56:35.994" v="11180" actId="20577"/>
          <ac:spMkLst>
            <pc:docMk/>
            <pc:sldMk cId="3706666278" sldId="271"/>
            <ac:spMk id="2" creationId="{2D87E7A9-D31C-E124-128E-10E46AE49A0C}"/>
          </ac:spMkLst>
        </pc:spChg>
      </pc:sldChg>
      <pc:sldChg chg="modSp add del mod">
        <pc:chgData name="Sebastian Ibanez" userId="43a978e8-a698-4a6a-8aa3-54e7aa0c2e84" providerId="ADAL" clId="{9E62D92C-26F6-47A3-A324-8ECC520760E8}" dt="2022-09-13T23:54:19.096" v="11173" actId="47"/>
        <pc:sldMkLst>
          <pc:docMk/>
          <pc:sldMk cId="1111223218" sldId="272"/>
        </pc:sldMkLst>
        <pc:spChg chg="mod">
          <ac:chgData name="Sebastian Ibanez" userId="43a978e8-a698-4a6a-8aa3-54e7aa0c2e84" providerId="ADAL" clId="{9E62D92C-26F6-47A3-A324-8ECC520760E8}" dt="2022-09-12T00:23:45.999" v="851" actId="20577"/>
          <ac:spMkLst>
            <pc:docMk/>
            <pc:sldMk cId="1111223218" sldId="272"/>
            <ac:spMk id="2" creationId="{12F63D33-0441-D99C-8EB8-8C469BCA1082}"/>
          </ac:spMkLst>
        </pc:spChg>
      </pc:sldChg>
      <pc:sldChg chg="modSp add mod ord">
        <pc:chgData name="Sebastian Ibanez" userId="43a978e8-a698-4a6a-8aa3-54e7aa0c2e84" providerId="ADAL" clId="{9E62D92C-26F6-47A3-A324-8ECC520760E8}" dt="2022-09-12T00:25:31.641" v="870"/>
        <pc:sldMkLst>
          <pc:docMk/>
          <pc:sldMk cId="3005587412" sldId="273"/>
        </pc:sldMkLst>
        <pc:spChg chg="mod">
          <ac:chgData name="Sebastian Ibanez" userId="43a978e8-a698-4a6a-8aa3-54e7aa0c2e84" providerId="ADAL" clId="{9E62D92C-26F6-47A3-A324-8ECC520760E8}" dt="2022-09-12T00:23:54.663" v="868" actId="20577"/>
          <ac:spMkLst>
            <pc:docMk/>
            <pc:sldMk cId="3005587412" sldId="273"/>
            <ac:spMk id="2" creationId="{12F63D33-0441-D99C-8EB8-8C469BCA1082}"/>
          </ac:spMkLst>
        </pc:spChg>
      </pc:sldChg>
      <pc:sldChg chg="modSp add mod">
        <pc:chgData name="Sebastian Ibanez" userId="43a978e8-a698-4a6a-8aa3-54e7aa0c2e84" providerId="ADAL" clId="{9E62D92C-26F6-47A3-A324-8ECC520760E8}" dt="2022-09-12T00:54:48.956" v="1790" actId="6549"/>
        <pc:sldMkLst>
          <pc:docMk/>
          <pc:sldMk cId="2130639783" sldId="274"/>
        </pc:sldMkLst>
        <pc:spChg chg="mod">
          <ac:chgData name="Sebastian Ibanez" userId="43a978e8-a698-4a6a-8aa3-54e7aa0c2e84" providerId="ADAL" clId="{9E62D92C-26F6-47A3-A324-8ECC520760E8}" dt="2022-09-12T00:25:51.688" v="887" actId="20577"/>
          <ac:spMkLst>
            <pc:docMk/>
            <pc:sldMk cId="2130639783" sldId="274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2T00:54:48.956" v="1790" actId="6549"/>
          <ac:spMkLst>
            <pc:docMk/>
            <pc:sldMk cId="2130639783" sldId="274"/>
            <ac:spMk id="3" creationId="{5272D3A6-EAF2-4D3D-9F1B-D5E493C2DDF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4:12:11.484" v="5288" actId="20577"/>
        <pc:sldMkLst>
          <pc:docMk/>
          <pc:sldMk cId="3950575923" sldId="275"/>
        </pc:sldMkLst>
        <pc:spChg chg="mod">
          <ac:chgData name="Sebastian Ibanez" userId="43a978e8-a698-4a6a-8aa3-54e7aa0c2e84" providerId="ADAL" clId="{9E62D92C-26F6-47A3-A324-8ECC520760E8}" dt="2022-09-12T00:59:02.031" v="2133" actId="20577"/>
          <ac:spMkLst>
            <pc:docMk/>
            <pc:sldMk cId="3950575923" sldId="275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2T01:01:25.751" v="2212" actId="21"/>
        <pc:sldMkLst>
          <pc:docMk/>
          <pc:sldMk cId="3301492656" sldId="276"/>
        </pc:sldMkLst>
        <pc:spChg chg="mod">
          <ac:chgData name="Sebastian Ibanez" userId="43a978e8-a698-4a6a-8aa3-54e7aa0c2e84" providerId="ADAL" clId="{9E62D92C-26F6-47A3-A324-8ECC520760E8}" dt="2022-09-12T01:01:25.751" v="2212" actId="21"/>
          <ac:spMkLst>
            <pc:docMk/>
            <pc:sldMk cId="3301492656" sldId="276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2T01:28:13.497" v="2931" actId="20577"/>
        <pc:sldMkLst>
          <pc:docMk/>
          <pc:sldMk cId="669197250" sldId="277"/>
        </pc:sldMkLst>
        <pc:spChg chg="mod">
          <ac:chgData name="Sebastian Ibanez" userId="43a978e8-a698-4a6a-8aa3-54e7aa0c2e84" providerId="ADAL" clId="{9E62D92C-26F6-47A3-A324-8ECC520760E8}" dt="2022-09-12T01:28:13.497" v="2931" actId="20577"/>
          <ac:spMkLst>
            <pc:docMk/>
            <pc:sldMk cId="669197250" sldId="277"/>
            <ac:spMk id="3" creationId="{5272D3A6-EAF2-4D3D-9F1B-D5E493C2DDF9}"/>
          </ac:spMkLst>
        </pc:spChg>
      </pc:sldChg>
      <pc:sldChg chg="add del">
        <pc:chgData name="Sebastian Ibanez" userId="43a978e8-a698-4a6a-8aa3-54e7aa0c2e84" providerId="ADAL" clId="{9E62D92C-26F6-47A3-A324-8ECC520760E8}" dt="2022-09-12T01:25:12.037" v="2702"/>
        <pc:sldMkLst>
          <pc:docMk/>
          <pc:sldMk cId="2357434067" sldId="278"/>
        </pc:sldMkLst>
      </pc:sldChg>
      <pc:sldChg chg="modSp add mod modNotesTx">
        <pc:chgData name="Sebastian Ibanez" userId="43a978e8-a698-4a6a-8aa3-54e7aa0c2e84" providerId="ADAL" clId="{9E62D92C-26F6-47A3-A324-8ECC520760E8}" dt="2022-09-14T01:47:52.478" v="13349" actId="20577"/>
        <pc:sldMkLst>
          <pc:docMk/>
          <pc:sldMk cId="2946520165" sldId="278"/>
        </pc:sldMkLst>
        <pc:spChg chg="mod">
          <ac:chgData name="Sebastian Ibanez" userId="43a978e8-a698-4a6a-8aa3-54e7aa0c2e84" providerId="ADAL" clId="{9E62D92C-26F6-47A3-A324-8ECC520760E8}" dt="2022-09-12T01:37:54.543" v="3222"/>
          <ac:spMkLst>
            <pc:docMk/>
            <pc:sldMk cId="2946520165" sldId="278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2T01:39:39.740" v="3286" actId="20577"/>
          <ac:spMkLst>
            <pc:docMk/>
            <pc:sldMk cId="2946520165" sldId="278"/>
            <ac:spMk id="3" creationId="{5272D3A6-EAF2-4D3D-9F1B-D5E493C2DDF9}"/>
          </ac:spMkLst>
        </pc:spChg>
      </pc:sldChg>
      <pc:sldChg chg="addSp modSp new mod">
        <pc:chgData name="Sebastian Ibanez" userId="43a978e8-a698-4a6a-8aa3-54e7aa0c2e84" providerId="ADAL" clId="{9E62D92C-26F6-47A3-A324-8ECC520760E8}" dt="2022-09-14T02:17:28.649" v="13990" actId="20577"/>
        <pc:sldMkLst>
          <pc:docMk/>
          <pc:sldMk cId="451183752" sldId="279"/>
        </pc:sldMkLst>
        <pc:spChg chg="mod">
          <ac:chgData name="Sebastian Ibanez" userId="43a978e8-a698-4a6a-8aa3-54e7aa0c2e84" providerId="ADAL" clId="{9E62D92C-26F6-47A3-A324-8ECC520760E8}" dt="2022-09-12T01:57:46.483" v="3759" actId="20577"/>
          <ac:spMkLst>
            <pc:docMk/>
            <pc:sldMk cId="451183752" sldId="279"/>
            <ac:spMk id="2" creationId="{BB2E27C4-E22E-3ADB-1978-E96DEDBB8BC6}"/>
          </ac:spMkLst>
        </pc:spChg>
        <pc:spChg chg="mod">
          <ac:chgData name="Sebastian Ibanez" userId="43a978e8-a698-4a6a-8aa3-54e7aa0c2e84" providerId="ADAL" clId="{9E62D92C-26F6-47A3-A324-8ECC520760E8}" dt="2022-09-14T02:17:28.649" v="13990" actId="20577"/>
          <ac:spMkLst>
            <pc:docMk/>
            <pc:sldMk cId="451183752" sldId="279"/>
            <ac:spMk id="3" creationId="{135A2EA6-9677-F58C-5647-5A60E823DC67}"/>
          </ac:spMkLst>
        </pc:spChg>
        <pc:graphicFrameChg chg="add mod modGraphic">
          <ac:chgData name="Sebastian Ibanez" userId="43a978e8-a698-4a6a-8aa3-54e7aa0c2e84" providerId="ADAL" clId="{9E62D92C-26F6-47A3-A324-8ECC520760E8}" dt="2022-09-12T02:04:13.339" v="4344" actId="20577"/>
          <ac:graphicFrameMkLst>
            <pc:docMk/>
            <pc:sldMk cId="451183752" sldId="279"/>
            <ac:graphicFrameMk id="4" creationId="{AE426629-A815-3A34-9E1F-5900BAD70790}"/>
          </ac:graphicFrameMkLst>
        </pc:graphicFrameChg>
      </pc:sldChg>
      <pc:sldChg chg="modSp new mod">
        <pc:chgData name="Sebastian Ibanez" userId="43a978e8-a698-4a6a-8aa3-54e7aa0c2e84" providerId="ADAL" clId="{9E62D92C-26F6-47A3-A324-8ECC520760E8}" dt="2022-09-12T01:59:03.323" v="4002" actId="20577"/>
        <pc:sldMkLst>
          <pc:docMk/>
          <pc:sldMk cId="1739805224" sldId="280"/>
        </pc:sldMkLst>
        <pc:spChg chg="mod">
          <ac:chgData name="Sebastian Ibanez" userId="43a978e8-a698-4a6a-8aa3-54e7aa0c2e84" providerId="ADAL" clId="{9E62D92C-26F6-47A3-A324-8ECC520760E8}" dt="2022-09-12T01:57:36.155" v="3730" actId="20577"/>
          <ac:spMkLst>
            <pc:docMk/>
            <pc:sldMk cId="1739805224" sldId="280"/>
            <ac:spMk id="2" creationId="{C12C827F-3FEF-75D3-AB60-945E0D6FF32A}"/>
          </ac:spMkLst>
        </pc:spChg>
        <pc:spChg chg="mod">
          <ac:chgData name="Sebastian Ibanez" userId="43a978e8-a698-4a6a-8aa3-54e7aa0c2e84" providerId="ADAL" clId="{9E62D92C-26F6-47A3-A324-8ECC520760E8}" dt="2022-09-12T01:59:03.323" v="4002" actId="20577"/>
          <ac:spMkLst>
            <pc:docMk/>
            <pc:sldMk cId="1739805224" sldId="280"/>
            <ac:spMk id="3" creationId="{C5A6B341-4533-F60C-59A3-EAC6567FCB49}"/>
          </ac:spMkLst>
        </pc:spChg>
      </pc:sldChg>
      <pc:sldChg chg="addSp delSp modSp add mod">
        <pc:chgData name="Sebastian Ibanez" userId="43a978e8-a698-4a6a-8aa3-54e7aa0c2e84" providerId="ADAL" clId="{9E62D92C-26F6-47A3-A324-8ECC520760E8}" dt="2022-09-12T02:14:07.123" v="4539" actId="1076"/>
        <pc:sldMkLst>
          <pc:docMk/>
          <pc:sldMk cId="3458073625" sldId="281"/>
        </pc:sldMkLst>
        <pc:spChg chg="mod">
          <ac:chgData name="Sebastian Ibanez" userId="43a978e8-a698-4a6a-8aa3-54e7aa0c2e84" providerId="ADAL" clId="{9E62D92C-26F6-47A3-A324-8ECC520760E8}" dt="2022-09-12T02:04:51.018" v="4376" actId="242"/>
          <ac:spMkLst>
            <pc:docMk/>
            <pc:sldMk cId="3458073625" sldId="281"/>
            <ac:spMk id="3" creationId="{C5A6B341-4533-F60C-59A3-EAC6567FCB49}"/>
          </ac:spMkLst>
        </pc:spChg>
        <pc:spChg chg="add del">
          <ac:chgData name="Sebastian Ibanez" userId="43a978e8-a698-4a6a-8aa3-54e7aa0c2e84" providerId="ADAL" clId="{9E62D92C-26F6-47A3-A324-8ECC520760E8}" dt="2022-09-12T02:09:54.787" v="4450" actId="11529"/>
          <ac:spMkLst>
            <pc:docMk/>
            <pc:sldMk cId="3458073625" sldId="281"/>
            <ac:spMk id="23" creationId="{6AFC8571-1E31-AB2D-3574-D952A4734F8F}"/>
          </ac:spMkLst>
        </pc:spChg>
        <pc:spChg chg="add del mod">
          <ac:chgData name="Sebastian Ibanez" userId="43a978e8-a698-4a6a-8aa3-54e7aa0c2e84" providerId="ADAL" clId="{9E62D92C-26F6-47A3-A324-8ECC520760E8}" dt="2022-09-12T02:12:09.527" v="4509" actId="478"/>
          <ac:spMkLst>
            <pc:docMk/>
            <pc:sldMk cId="3458073625" sldId="281"/>
            <ac:spMk id="24" creationId="{0801B61F-6535-BD07-9906-D90A8E8BF3FA}"/>
          </ac:spMkLst>
        </pc:spChg>
        <pc:spChg chg="add del mod">
          <ac:chgData name="Sebastian Ibanez" userId="43a978e8-a698-4a6a-8aa3-54e7aa0c2e84" providerId="ADAL" clId="{9E62D92C-26F6-47A3-A324-8ECC520760E8}" dt="2022-09-12T02:12:09.856" v="4510" actId="478"/>
          <ac:spMkLst>
            <pc:docMk/>
            <pc:sldMk cId="3458073625" sldId="281"/>
            <ac:spMk id="26" creationId="{DD45E527-FB85-8EE4-F2E5-EC360DECEF4D}"/>
          </ac:spMkLst>
        </pc:spChg>
        <pc:spChg chg="add del mod">
          <ac:chgData name="Sebastian Ibanez" userId="43a978e8-a698-4a6a-8aa3-54e7aa0c2e84" providerId="ADAL" clId="{9E62D92C-26F6-47A3-A324-8ECC520760E8}" dt="2022-09-12T02:12:02.452" v="4497" actId="22"/>
          <ac:spMkLst>
            <pc:docMk/>
            <pc:sldMk cId="3458073625" sldId="281"/>
            <ac:spMk id="28" creationId="{A3A28F70-A050-8D7C-998B-1740706D577E}"/>
          </ac:spMkLst>
        </pc:spChg>
        <pc:spChg chg="add mod">
          <ac:chgData name="Sebastian Ibanez" userId="43a978e8-a698-4a6a-8aa3-54e7aa0c2e84" providerId="ADAL" clId="{9E62D92C-26F6-47A3-A324-8ECC520760E8}" dt="2022-09-12T02:14:07.123" v="4539" actId="1076"/>
          <ac:spMkLst>
            <pc:docMk/>
            <pc:sldMk cId="3458073625" sldId="281"/>
            <ac:spMk id="30" creationId="{35212145-0FA0-B93E-4B03-BBBF20B558F6}"/>
          </ac:spMkLst>
        </pc:spChg>
        <pc:spChg chg="add mod">
          <ac:chgData name="Sebastian Ibanez" userId="43a978e8-a698-4a6a-8aa3-54e7aa0c2e84" providerId="ADAL" clId="{9E62D92C-26F6-47A3-A324-8ECC520760E8}" dt="2022-09-12T02:14:07.123" v="4539" actId="1076"/>
          <ac:spMkLst>
            <pc:docMk/>
            <pc:sldMk cId="3458073625" sldId="281"/>
            <ac:spMk id="32" creationId="{ED31CE9D-C2C8-A450-2AA7-0E41F84EB506}"/>
          </ac:spMkLst>
        </pc:spChg>
        <pc:graphicFrameChg chg="add del mod">
          <ac:chgData name="Sebastian Ibanez" userId="43a978e8-a698-4a6a-8aa3-54e7aa0c2e84" providerId="ADAL" clId="{9E62D92C-26F6-47A3-A324-8ECC520760E8}" dt="2022-09-12T02:03:33.119" v="4326" actId="478"/>
          <ac:graphicFrameMkLst>
            <pc:docMk/>
            <pc:sldMk cId="3458073625" sldId="281"/>
            <ac:graphicFrameMk id="5" creationId="{10E14EF5-5CDE-C4A0-B017-EEAE6F90A666}"/>
          </ac:graphicFrameMkLst>
        </pc:graphicFrameChg>
        <pc:graphicFrameChg chg="add mod modGraphic">
          <ac:chgData name="Sebastian Ibanez" userId="43a978e8-a698-4a6a-8aa3-54e7aa0c2e84" providerId="ADAL" clId="{9E62D92C-26F6-47A3-A324-8ECC520760E8}" dt="2022-09-12T02:14:07.123" v="4539" actId="1076"/>
          <ac:graphicFrameMkLst>
            <pc:docMk/>
            <pc:sldMk cId="3458073625" sldId="281"/>
            <ac:graphicFrameMk id="7" creationId="{ED29F434-45B4-F957-B675-AE5E02C9D992}"/>
          </ac:graphicFrameMkLst>
        </pc:graphicFrameChg>
        <pc:graphicFrameChg chg="add mod modGraphic">
          <ac:chgData name="Sebastian Ibanez" userId="43a978e8-a698-4a6a-8aa3-54e7aa0c2e84" providerId="ADAL" clId="{9E62D92C-26F6-47A3-A324-8ECC520760E8}" dt="2022-09-12T02:14:07.123" v="4539" actId="1076"/>
          <ac:graphicFrameMkLst>
            <pc:docMk/>
            <pc:sldMk cId="3458073625" sldId="281"/>
            <ac:graphicFrameMk id="9" creationId="{B4B8FA03-21A0-228E-3C72-0714FEF62F6D}"/>
          </ac:graphicFrameMkLst>
        </pc:graphicFrameChg>
        <pc:inkChg chg="add del">
          <ac:chgData name="Sebastian Ibanez" userId="43a978e8-a698-4a6a-8aa3-54e7aa0c2e84" providerId="ADAL" clId="{9E62D92C-26F6-47A3-A324-8ECC520760E8}" dt="2022-09-12T02:07:39.711" v="4426" actId="9405"/>
          <ac:inkMkLst>
            <pc:docMk/>
            <pc:sldMk cId="3458073625" sldId="281"/>
            <ac:inkMk id="10" creationId="{9743B86C-5C35-5B94-F23F-9C77789C08FC}"/>
          </ac:inkMkLst>
        </pc:inkChg>
        <pc:cxnChg chg="add del mod">
          <ac:chgData name="Sebastian Ibanez" userId="43a978e8-a698-4a6a-8aa3-54e7aa0c2e84" providerId="ADAL" clId="{9E62D92C-26F6-47A3-A324-8ECC520760E8}" dt="2022-09-12T02:10:13.466" v="4454" actId="478"/>
          <ac:cxnSpMkLst>
            <pc:docMk/>
            <pc:sldMk cId="3458073625" sldId="281"/>
            <ac:cxnSpMk id="12" creationId="{39171828-B6E9-0654-3EAE-99682871FDA6}"/>
          </ac:cxnSpMkLst>
        </pc:cxnChg>
        <pc:cxnChg chg="add del mod">
          <ac:chgData name="Sebastian Ibanez" userId="43a978e8-a698-4a6a-8aa3-54e7aa0c2e84" providerId="ADAL" clId="{9E62D92C-26F6-47A3-A324-8ECC520760E8}" dt="2022-09-12T02:10:14.203" v="4455" actId="478"/>
          <ac:cxnSpMkLst>
            <pc:docMk/>
            <pc:sldMk cId="3458073625" sldId="281"/>
            <ac:cxnSpMk id="16" creationId="{52B01935-9F17-9EE4-9FA6-0CC3B47E8120}"/>
          </ac:cxnSpMkLst>
        </pc:cxnChg>
        <pc:cxnChg chg="add del mod">
          <ac:chgData name="Sebastian Ibanez" userId="43a978e8-a698-4a6a-8aa3-54e7aa0c2e84" providerId="ADAL" clId="{9E62D92C-26F6-47A3-A324-8ECC520760E8}" dt="2022-09-12T02:10:14.862" v="4456" actId="478"/>
          <ac:cxnSpMkLst>
            <pc:docMk/>
            <pc:sldMk cId="3458073625" sldId="281"/>
            <ac:cxnSpMk id="18" creationId="{12F832F9-68CB-BFF3-DB1A-FB940287A829}"/>
          </ac:cxnSpMkLst>
        </pc:cxnChg>
        <pc:cxnChg chg="add del mod">
          <ac:chgData name="Sebastian Ibanez" userId="43a978e8-a698-4a6a-8aa3-54e7aa0c2e84" providerId="ADAL" clId="{9E62D92C-26F6-47A3-A324-8ECC520760E8}" dt="2022-09-12T02:10:15.349" v="4457" actId="478"/>
          <ac:cxnSpMkLst>
            <pc:docMk/>
            <pc:sldMk cId="3458073625" sldId="281"/>
            <ac:cxnSpMk id="20" creationId="{DDC64826-C735-7E8A-4E3A-EA0E91F843D8}"/>
          </ac:cxnSpMkLst>
        </pc:cxnChg>
        <pc:cxnChg chg="add del mod">
          <ac:chgData name="Sebastian Ibanez" userId="43a978e8-a698-4a6a-8aa3-54e7aa0c2e84" providerId="ADAL" clId="{9E62D92C-26F6-47A3-A324-8ECC520760E8}" dt="2022-09-12T02:13:40.714" v="4531" actId="478"/>
          <ac:cxnSpMkLst>
            <pc:docMk/>
            <pc:sldMk cId="3458073625" sldId="281"/>
            <ac:cxnSpMk id="34" creationId="{9083DA67-0078-7236-857D-99226C1C7A01}"/>
          </ac:cxnSpMkLst>
        </pc:cxnChg>
      </pc:sldChg>
      <pc:sldChg chg="modSp add ord">
        <pc:chgData name="Sebastian Ibanez" userId="43a978e8-a698-4a6a-8aa3-54e7aa0c2e84" providerId="ADAL" clId="{9E62D92C-26F6-47A3-A324-8ECC520760E8}" dt="2022-09-12T02:06:33.858" v="4411"/>
        <pc:sldMkLst>
          <pc:docMk/>
          <pc:sldMk cId="3819828713" sldId="282"/>
        </pc:sldMkLst>
        <pc:spChg chg="mod">
          <ac:chgData name="Sebastian Ibanez" userId="43a978e8-a698-4a6a-8aa3-54e7aa0c2e84" providerId="ADAL" clId="{9E62D92C-26F6-47A3-A324-8ECC520760E8}" dt="2022-09-12T02:06:10.176" v="4409" actId="6549"/>
          <ac:spMkLst>
            <pc:docMk/>
            <pc:sldMk cId="3819828713" sldId="282"/>
            <ac:spMk id="3" creationId="{C5A6B341-4533-F60C-59A3-EAC6567FCB49}"/>
          </ac:spMkLst>
        </pc:spChg>
      </pc:sldChg>
      <pc:sldChg chg="addSp delSp modSp add mod modShow">
        <pc:chgData name="Sebastian Ibanez" userId="43a978e8-a698-4a6a-8aa3-54e7aa0c2e84" providerId="ADAL" clId="{9E62D92C-26F6-47A3-A324-8ECC520760E8}" dt="2022-09-14T02:26:25.878" v="13991" actId="729"/>
        <pc:sldMkLst>
          <pc:docMk/>
          <pc:sldMk cId="2360300249" sldId="283"/>
        </pc:sldMkLst>
        <pc:spChg chg="mod">
          <ac:chgData name="Sebastian Ibanez" userId="43a978e8-a698-4a6a-8aa3-54e7aa0c2e84" providerId="ADAL" clId="{9E62D92C-26F6-47A3-A324-8ECC520760E8}" dt="2022-09-12T02:23:33.213" v="4681" actId="20577"/>
          <ac:spMkLst>
            <pc:docMk/>
            <pc:sldMk cId="2360300249" sldId="283"/>
            <ac:spMk id="3" creationId="{C5A6B341-4533-F60C-59A3-EAC6567FCB49}"/>
          </ac:spMkLst>
        </pc:spChg>
        <pc:spChg chg="add del">
          <ac:chgData name="Sebastian Ibanez" userId="43a978e8-a698-4a6a-8aa3-54e7aa0c2e84" providerId="ADAL" clId="{9E62D92C-26F6-47A3-A324-8ECC520760E8}" dt="2022-09-12T02:15:19.312" v="4551" actId="478"/>
          <ac:spMkLst>
            <pc:docMk/>
            <pc:sldMk cId="2360300249" sldId="283"/>
            <ac:spMk id="30" creationId="{35212145-0FA0-B93E-4B03-BBBF20B558F6}"/>
          </ac:spMkLst>
        </pc:spChg>
        <pc:spChg chg="add del">
          <ac:chgData name="Sebastian Ibanez" userId="43a978e8-a698-4a6a-8aa3-54e7aa0c2e84" providerId="ADAL" clId="{9E62D92C-26F6-47A3-A324-8ECC520760E8}" dt="2022-09-12T02:15:18.541" v="4550" actId="478"/>
          <ac:spMkLst>
            <pc:docMk/>
            <pc:sldMk cId="2360300249" sldId="283"/>
            <ac:spMk id="32" creationId="{ED31CE9D-C2C8-A450-2AA7-0E41F84EB506}"/>
          </ac:spMkLst>
        </pc:spChg>
        <pc:graphicFrameChg chg="add mod modGraphic">
          <ac:chgData name="Sebastian Ibanez" userId="43a978e8-a698-4a6a-8aa3-54e7aa0c2e84" providerId="ADAL" clId="{9E62D92C-26F6-47A3-A324-8ECC520760E8}" dt="2022-09-12T02:24:29.593" v="4695" actId="1076"/>
          <ac:graphicFrameMkLst>
            <pc:docMk/>
            <pc:sldMk cId="2360300249" sldId="283"/>
            <ac:graphicFrameMk id="5" creationId="{38183D41-7900-8401-5870-C27F4797D305}"/>
          </ac:graphicFrameMkLst>
        </pc:graphicFrameChg>
        <pc:graphicFrameChg chg="add del mod modGraphic">
          <ac:chgData name="Sebastian Ibanez" userId="43a978e8-a698-4a6a-8aa3-54e7aa0c2e84" providerId="ADAL" clId="{9E62D92C-26F6-47A3-A324-8ECC520760E8}" dt="2022-09-12T02:24:29.593" v="4695" actId="1076"/>
          <ac:graphicFrameMkLst>
            <pc:docMk/>
            <pc:sldMk cId="2360300249" sldId="283"/>
            <ac:graphicFrameMk id="7" creationId="{ED29F434-45B4-F957-B675-AE5E02C9D992}"/>
          </ac:graphicFrameMkLst>
        </pc:graphicFrameChg>
        <pc:graphicFrameChg chg="add del">
          <ac:chgData name="Sebastian Ibanez" userId="43a978e8-a698-4a6a-8aa3-54e7aa0c2e84" providerId="ADAL" clId="{9E62D92C-26F6-47A3-A324-8ECC520760E8}" dt="2022-09-12T02:15:17.508" v="4549" actId="478"/>
          <ac:graphicFrameMkLst>
            <pc:docMk/>
            <pc:sldMk cId="2360300249" sldId="283"/>
            <ac:graphicFrameMk id="9" creationId="{B4B8FA03-21A0-228E-3C72-0714FEF62F6D}"/>
          </ac:graphicFrameMkLst>
        </pc:graphicFrameChg>
        <pc:cxnChg chg="add mod">
          <ac:chgData name="Sebastian Ibanez" userId="43a978e8-a698-4a6a-8aa3-54e7aa0c2e84" providerId="ADAL" clId="{9E62D92C-26F6-47A3-A324-8ECC520760E8}" dt="2022-09-12T02:24:29.593" v="4695" actId="1076"/>
          <ac:cxnSpMkLst>
            <pc:docMk/>
            <pc:sldMk cId="2360300249" sldId="283"/>
            <ac:cxnSpMk id="8" creationId="{A48D3E41-13DA-9556-8CCE-21BF9FD521A3}"/>
          </ac:cxnSpMkLst>
        </pc:cxnChg>
      </pc:sldChg>
      <pc:sldChg chg="modSp add mod">
        <pc:chgData name="Sebastian Ibanez" userId="43a978e8-a698-4a6a-8aa3-54e7aa0c2e84" providerId="ADAL" clId="{9E62D92C-26F6-47A3-A324-8ECC520760E8}" dt="2022-09-12T02:26:38.085" v="4774" actId="20577"/>
        <pc:sldMkLst>
          <pc:docMk/>
          <pc:sldMk cId="3122144658" sldId="284"/>
        </pc:sldMkLst>
        <pc:spChg chg="mod">
          <ac:chgData name="Sebastian Ibanez" userId="43a978e8-a698-4a6a-8aa3-54e7aa0c2e84" providerId="ADAL" clId="{9E62D92C-26F6-47A3-A324-8ECC520760E8}" dt="2022-09-12T02:26:38.085" v="4774" actId="20577"/>
          <ac:spMkLst>
            <pc:docMk/>
            <pc:sldMk cId="3122144658" sldId="284"/>
            <ac:spMk id="3" creationId="{C5A6B341-4533-F60C-59A3-EAC6567FCB49}"/>
          </ac:spMkLst>
        </pc:spChg>
      </pc:sldChg>
      <pc:sldChg chg="modSp new mod modNotesTx">
        <pc:chgData name="Sebastian Ibanez" userId="43a978e8-a698-4a6a-8aa3-54e7aa0c2e84" providerId="ADAL" clId="{9E62D92C-26F6-47A3-A324-8ECC520760E8}" dt="2022-09-12T04:25:10.796" v="5348" actId="20577"/>
        <pc:sldMkLst>
          <pc:docMk/>
          <pc:sldMk cId="3682187583" sldId="285"/>
        </pc:sldMkLst>
        <pc:spChg chg="mod">
          <ac:chgData name="Sebastian Ibanez" userId="43a978e8-a698-4a6a-8aa3-54e7aa0c2e84" providerId="ADAL" clId="{9E62D92C-26F6-47A3-A324-8ECC520760E8}" dt="2022-09-12T04:07:32.646" v="4798" actId="20577"/>
          <ac:spMkLst>
            <pc:docMk/>
            <pc:sldMk cId="3682187583" sldId="285"/>
            <ac:spMk id="2" creationId="{B7A0D125-83FA-F81B-1875-2A7DB240B8DE}"/>
          </ac:spMkLst>
        </pc:spChg>
        <pc:spChg chg="mod">
          <ac:chgData name="Sebastian Ibanez" userId="43a978e8-a698-4a6a-8aa3-54e7aa0c2e84" providerId="ADAL" clId="{9E62D92C-26F6-47A3-A324-8ECC520760E8}" dt="2022-09-12T04:25:10.796" v="5348" actId="20577"/>
          <ac:spMkLst>
            <pc:docMk/>
            <pc:sldMk cId="3682187583" sldId="285"/>
            <ac:spMk id="3" creationId="{470FC5F7-F2B4-C7CA-C892-22ED87BE27BB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4:28:28.181" v="5695" actId="20577"/>
        <pc:sldMkLst>
          <pc:docMk/>
          <pc:sldMk cId="2336139153" sldId="286"/>
        </pc:sldMkLst>
        <pc:spChg chg="mod">
          <ac:chgData name="Sebastian Ibanez" userId="43a978e8-a698-4a6a-8aa3-54e7aa0c2e84" providerId="ADAL" clId="{9E62D92C-26F6-47A3-A324-8ECC520760E8}" dt="2022-09-12T04:25:37.631" v="5389" actId="20577"/>
          <ac:spMkLst>
            <pc:docMk/>
            <pc:sldMk cId="2336139153" sldId="286"/>
            <ac:spMk id="2" creationId="{B7A0D125-83FA-F81B-1875-2A7DB240B8DE}"/>
          </ac:spMkLst>
        </pc:spChg>
        <pc:spChg chg="mod">
          <ac:chgData name="Sebastian Ibanez" userId="43a978e8-a698-4a6a-8aa3-54e7aa0c2e84" providerId="ADAL" clId="{9E62D92C-26F6-47A3-A324-8ECC520760E8}" dt="2022-09-12T04:28:28.181" v="5695" actId="20577"/>
          <ac:spMkLst>
            <pc:docMk/>
            <pc:sldMk cId="2336139153" sldId="286"/>
            <ac:spMk id="3" creationId="{470FC5F7-F2B4-C7CA-C892-22ED87BE27BB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7:36:49.002" v="14283" actId="20577"/>
        <pc:sldMkLst>
          <pc:docMk/>
          <pc:sldMk cId="110830365" sldId="287"/>
        </pc:sldMkLst>
        <pc:spChg chg="mod">
          <ac:chgData name="Sebastian Ibanez" userId="43a978e8-a698-4a6a-8aa3-54e7aa0c2e84" providerId="ADAL" clId="{9E62D92C-26F6-47A3-A324-8ECC520760E8}" dt="2022-09-14T07:36:49.002" v="14283" actId="20577"/>
          <ac:spMkLst>
            <pc:docMk/>
            <pc:sldMk cId="110830365" sldId="287"/>
            <ac:spMk id="2" creationId="{B7A0D125-83FA-F81B-1875-2A7DB240B8DE}"/>
          </ac:spMkLst>
        </pc:spChg>
        <pc:spChg chg="mod">
          <ac:chgData name="Sebastian Ibanez" userId="43a978e8-a698-4a6a-8aa3-54e7aa0c2e84" providerId="ADAL" clId="{9E62D92C-26F6-47A3-A324-8ECC520760E8}" dt="2022-09-14T02:44:49.978" v="14043" actId="20577"/>
          <ac:spMkLst>
            <pc:docMk/>
            <pc:sldMk cId="110830365" sldId="287"/>
            <ac:spMk id="3" creationId="{470FC5F7-F2B4-C7CA-C892-22ED87BE27BB}"/>
          </ac:spMkLst>
        </pc:spChg>
      </pc:sldChg>
      <pc:sldChg chg="add del">
        <pc:chgData name="Sebastian Ibanez" userId="43a978e8-a698-4a6a-8aa3-54e7aa0c2e84" providerId="ADAL" clId="{9E62D92C-26F6-47A3-A324-8ECC520760E8}" dt="2022-09-12T04:34:51.097" v="5813"/>
        <pc:sldMkLst>
          <pc:docMk/>
          <pc:sldMk cId="754553469" sldId="288"/>
        </pc:sldMkLst>
      </pc:sldChg>
      <pc:sldChg chg="modSp new mod">
        <pc:chgData name="Sebastian Ibanez" userId="43a978e8-a698-4a6a-8aa3-54e7aa0c2e84" providerId="ADAL" clId="{9E62D92C-26F6-47A3-A324-8ECC520760E8}" dt="2022-09-12T04:45:12.654" v="6343" actId="16959"/>
        <pc:sldMkLst>
          <pc:docMk/>
          <pc:sldMk cId="2507697154" sldId="288"/>
        </pc:sldMkLst>
        <pc:spChg chg="mod">
          <ac:chgData name="Sebastian Ibanez" userId="43a978e8-a698-4a6a-8aa3-54e7aa0c2e84" providerId="ADAL" clId="{9E62D92C-26F6-47A3-A324-8ECC520760E8}" dt="2022-09-12T04:39:40.001" v="5897" actId="20577"/>
          <ac:spMkLst>
            <pc:docMk/>
            <pc:sldMk cId="2507697154" sldId="288"/>
            <ac:spMk id="2" creationId="{5CA7C43C-DD9C-CB79-701D-A48120101862}"/>
          </ac:spMkLst>
        </pc:spChg>
        <pc:spChg chg="mod">
          <ac:chgData name="Sebastian Ibanez" userId="43a978e8-a698-4a6a-8aa3-54e7aa0c2e84" providerId="ADAL" clId="{9E62D92C-26F6-47A3-A324-8ECC520760E8}" dt="2022-09-12T04:45:12.654" v="6343" actId="16959"/>
          <ac:spMkLst>
            <pc:docMk/>
            <pc:sldMk cId="2507697154" sldId="288"/>
            <ac:spMk id="3" creationId="{CD4786CE-92D7-D5D0-4BE3-9CD97D824BBA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2:47:50.105" v="14250" actId="20577"/>
        <pc:sldMkLst>
          <pc:docMk/>
          <pc:sldMk cId="2752841214" sldId="289"/>
        </pc:sldMkLst>
        <pc:spChg chg="mod">
          <ac:chgData name="Sebastian Ibanez" userId="43a978e8-a698-4a6a-8aa3-54e7aa0c2e84" providerId="ADAL" clId="{9E62D92C-26F6-47A3-A324-8ECC520760E8}" dt="2022-09-12T04:42:09.811" v="6168" actId="20577"/>
          <ac:spMkLst>
            <pc:docMk/>
            <pc:sldMk cId="2752841214" sldId="289"/>
            <ac:spMk id="2" creationId="{5CA7C43C-DD9C-CB79-701D-A48120101862}"/>
          </ac:spMkLst>
        </pc:spChg>
        <pc:spChg chg="mod">
          <ac:chgData name="Sebastian Ibanez" userId="43a978e8-a698-4a6a-8aa3-54e7aa0c2e84" providerId="ADAL" clId="{9E62D92C-26F6-47A3-A324-8ECC520760E8}" dt="2022-09-12T04:45:33.020" v="6354" actId="20577"/>
          <ac:spMkLst>
            <pc:docMk/>
            <pc:sldMk cId="2752841214" sldId="289"/>
            <ac:spMk id="3" creationId="{CD4786CE-92D7-D5D0-4BE3-9CD97D824BBA}"/>
          </ac:spMkLst>
        </pc:spChg>
      </pc:sldChg>
      <pc:sldChg chg="modSp new mod modNotesTx">
        <pc:chgData name="Sebastian Ibanez" userId="43a978e8-a698-4a6a-8aa3-54e7aa0c2e84" providerId="ADAL" clId="{9E62D92C-26F6-47A3-A324-8ECC520760E8}" dt="2022-09-12T06:01:51.049" v="8712" actId="20577"/>
        <pc:sldMkLst>
          <pc:docMk/>
          <pc:sldMk cId="2258225488" sldId="290"/>
        </pc:sldMkLst>
        <pc:spChg chg="mod">
          <ac:chgData name="Sebastian Ibanez" userId="43a978e8-a698-4a6a-8aa3-54e7aa0c2e84" providerId="ADAL" clId="{9E62D92C-26F6-47A3-A324-8ECC520760E8}" dt="2022-09-12T05:24:08.838" v="7579" actId="20577"/>
          <ac:spMkLst>
            <pc:docMk/>
            <pc:sldMk cId="2258225488" sldId="290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01:51.049" v="8712" actId="20577"/>
          <ac:spMkLst>
            <pc:docMk/>
            <pc:sldMk cId="2258225488" sldId="290"/>
            <ac:spMk id="3" creationId="{98C8950B-E313-F0EE-FF90-CF1115F68B09}"/>
          </ac:spMkLst>
        </pc:spChg>
      </pc:sldChg>
      <pc:sldChg chg="modSp add del mod">
        <pc:chgData name="Sebastian Ibanez" userId="43a978e8-a698-4a6a-8aa3-54e7aa0c2e84" providerId="ADAL" clId="{9E62D92C-26F6-47A3-A324-8ECC520760E8}" dt="2022-09-12T04:47:54.661" v="6528" actId="47"/>
        <pc:sldMkLst>
          <pc:docMk/>
          <pc:sldMk cId="2956671834" sldId="291"/>
        </pc:sldMkLst>
        <pc:spChg chg="mod">
          <ac:chgData name="Sebastian Ibanez" userId="43a978e8-a698-4a6a-8aa3-54e7aa0c2e84" providerId="ADAL" clId="{9E62D92C-26F6-47A3-A324-8ECC520760E8}" dt="2022-09-12T04:47:52.838" v="6527" actId="20577"/>
          <ac:spMkLst>
            <pc:docMk/>
            <pc:sldMk cId="2956671834" sldId="291"/>
            <ac:spMk id="2" creationId="{582DF2E7-B905-B148-FCE5-930E421D4CE5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6:02:19.842" v="8715" actId="20577"/>
        <pc:sldMkLst>
          <pc:docMk/>
          <pc:sldMk cId="3080210579" sldId="291"/>
        </pc:sldMkLst>
        <pc:spChg chg="mod">
          <ac:chgData name="Sebastian Ibanez" userId="43a978e8-a698-4a6a-8aa3-54e7aa0c2e84" providerId="ADAL" clId="{9E62D92C-26F6-47A3-A324-8ECC520760E8}" dt="2022-09-12T05:24:32.582" v="7602" actId="20577"/>
          <ac:spMkLst>
            <pc:docMk/>
            <pc:sldMk cId="3080210579" sldId="291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02:19.842" v="8715" actId="20577"/>
          <ac:spMkLst>
            <pc:docMk/>
            <pc:sldMk cId="3080210579" sldId="291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6:08:36.713" v="8825" actId="20577"/>
        <pc:sldMkLst>
          <pc:docMk/>
          <pc:sldMk cId="347211716" sldId="292"/>
        </pc:sldMkLst>
        <pc:spChg chg="mod">
          <ac:chgData name="Sebastian Ibanez" userId="43a978e8-a698-4a6a-8aa3-54e7aa0c2e84" providerId="ADAL" clId="{9E62D92C-26F6-47A3-A324-8ECC520760E8}" dt="2022-09-12T05:12:37.648" v="6935" actId="20577"/>
          <ac:spMkLst>
            <pc:docMk/>
            <pc:sldMk cId="347211716" sldId="292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08:36.713" v="8825" actId="20577"/>
          <ac:spMkLst>
            <pc:docMk/>
            <pc:sldMk cId="347211716" sldId="292"/>
            <ac:spMk id="3" creationId="{98C8950B-E313-F0EE-FF90-CF1115F68B09}"/>
          </ac:spMkLst>
        </pc:spChg>
      </pc:sldChg>
      <pc:sldChg chg="modSp add mod ord">
        <pc:chgData name="Sebastian Ibanez" userId="43a978e8-a698-4a6a-8aa3-54e7aa0c2e84" providerId="ADAL" clId="{9E62D92C-26F6-47A3-A324-8ECC520760E8}" dt="2022-09-13T23:56:54.568" v="11181" actId="20577"/>
        <pc:sldMkLst>
          <pc:docMk/>
          <pc:sldMk cId="2623531154" sldId="293"/>
        </pc:sldMkLst>
        <pc:spChg chg="mod">
          <ac:chgData name="Sebastian Ibanez" userId="43a978e8-a698-4a6a-8aa3-54e7aa0c2e84" providerId="ADAL" clId="{9E62D92C-26F6-47A3-A324-8ECC520760E8}" dt="2022-09-12T05:55:28.858" v="8402" actId="20577"/>
          <ac:spMkLst>
            <pc:docMk/>
            <pc:sldMk cId="2623531154" sldId="293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3T23:56:54.568" v="11181" actId="20577"/>
          <ac:spMkLst>
            <pc:docMk/>
            <pc:sldMk cId="2623531154" sldId="293"/>
            <ac:spMk id="3" creationId="{98C8950B-E313-F0EE-FF90-CF1115F68B0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1:55:47.815" v="13697" actId="20577"/>
        <pc:sldMkLst>
          <pc:docMk/>
          <pc:sldMk cId="1500819109" sldId="294"/>
        </pc:sldMkLst>
        <pc:spChg chg="mod">
          <ac:chgData name="Sebastian Ibanez" userId="43a978e8-a698-4a6a-8aa3-54e7aa0c2e84" providerId="ADAL" clId="{9E62D92C-26F6-47A3-A324-8ECC520760E8}" dt="2022-09-12T05:18:22.819" v="7206" actId="20577"/>
          <ac:spMkLst>
            <pc:docMk/>
            <pc:sldMk cId="1500819109" sldId="294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1:48:10.835" v="13350" actId="20577"/>
          <ac:spMkLst>
            <pc:docMk/>
            <pc:sldMk cId="1500819109" sldId="294"/>
            <ac:spMk id="3" creationId="{5272D3A6-EAF2-4D3D-9F1B-D5E493C2DDF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1:48:55.321" v="13357" actId="20577"/>
        <pc:sldMkLst>
          <pc:docMk/>
          <pc:sldMk cId="2925302018" sldId="295"/>
        </pc:sldMkLst>
        <pc:spChg chg="mod">
          <ac:chgData name="Sebastian Ibanez" userId="43a978e8-a698-4a6a-8aa3-54e7aa0c2e84" providerId="ADAL" clId="{9E62D92C-26F6-47A3-A324-8ECC520760E8}" dt="2022-09-14T01:48:55.321" v="13357" actId="20577"/>
          <ac:spMkLst>
            <pc:docMk/>
            <pc:sldMk cId="2925302018" sldId="295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1:48:31.351" v="13352" actId="27636"/>
          <ac:spMkLst>
            <pc:docMk/>
            <pc:sldMk cId="2925302018" sldId="295"/>
            <ac:spMk id="3" creationId="{5272D3A6-EAF2-4D3D-9F1B-D5E493C2DDF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2:14:28.850" v="13958" actId="20577"/>
        <pc:sldMkLst>
          <pc:docMk/>
          <pc:sldMk cId="3489230734" sldId="296"/>
        </pc:sldMkLst>
        <pc:spChg chg="mod">
          <ac:chgData name="Sebastian Ibanez" userId="43a978e8-a698-4a6a-8aa3-54e7aa0c2e84" providerId="ADAL" clId="{9E62D92C-26F6-47A3-A324-8ECC520760E8}" dt="2022-09-12T05:35:33.574" v="8111" actId="20577"/>
          <ac:spMkLst>
            <pc:docMk/>
            <pc:sldMk cId="3489230734" sldId="296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2:14:28.850" v="13958" actId="20577"/>
          <ac:spMkLst>
            <pc:docMk/>
            <pc:sldMk cId="3489230734" sldId="296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2T06:11:25.663" v="8983" actId="20577"/>
        <pc:sldMkLst>
          <pc:docMk/>
          <pc:sldMk cId="1620721375" sldId="297"/>
        </pc:sldMkLst>
        <pc:spChg chg="mod">
          <ac:chgData name="Sebastian Ibanez" userId="43a978e8-a698-4a6a-8aa3-54e7aa0c2e84" providerId="ADAL" clId="{9E62D92C-26F6-47A3-A324-8ECC520760E8}" dt="2022-09-12T05:37:24.327" v="8193" actId="20577"/>
          <ac:spMkLst>
            <pc:docMk/>
            <pc:sldMk cId="1620721375" sldId="297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11:25.663" v="8983" actId="20577"/>
          <ac:spMkLst>
            <pc:docMk/>
            <pc:sldMk cId="1620721375" sldId="297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6:14:51.760" v="9364" actId="20577"/>
        <pc:sldMkLst>
          <pc:docMk/>
          <pc:sldMk cId="948815879" sldId="298"/>
        </pc:sldMkLst>
        <pc:spChg chg="mod">
          <ac:chgData name="Sebastian Ibanez" userId="43a978e8-a698-4a6a-8aa3-54e7aa0c2e84" providerId="ADAL" clId="{9E62D92C-26F6-47A3-A324-8ECC520760E8}" dt="2022-09-12T05:37:36.791" v="8220" actId="20577"/>
          <ac:spMkLst>
            <pc:docMk/>
            <pc:sldMk cId="948815879" sldId="298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14:51.760" v="9364" actId="20577"/>
          <ac:spMkLst>
            <pc:docMk/>
            <pc:sldMk cId="948815879" sldId="298"/>
            <ac:spMk id="3" creationId="{98C8950B-E313-F0EE-FF90-CF1115F68B0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7:53:41.989" v="10886" actId="20577"/>
        <pc:sldMkLst>
          <pc:docMk/>
          <pc:sldMk cId="2834727568" sldId="299"/>
        </pc:sldMkLst>
        <pc:spChg chg="mod">
          <ac:chgData name="Sebastian Ibanez" userId="43a978e8-a698-4a6a-8aa3-54e7aa0c2e84" providerId="ADAL" clId="{9E62D92C-26F6-47A3-A324-8ECC520760E8}" dt="2022-09-12T07:48:02.292" v="10418" actId="20577"/>
          <ac:spMkLst>
            <pc:docMk/>
            <pc:sldMk cId="2834727568" sldId="299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7:53:41.989" v="10886" actId="20577"/>
          <ac:spMkLst>
            <pc:docMk/>
            <pc:sldMk cId="2834727568" sldId="299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5:38:00.119" v="8270" actId="20577"/>
        <pc:sldMkLst>
          <pc:docMk/>
          <pc:sldMk cId="791096890" sldId="300"/>
        </pc:sldMkLst>
        <pc:spChg chg="mod">
          <ac:chgData name="Sebastian Ibanez" userId="43a978e8-a698-4a6a-8aa3-54e7aa0c2e84" providerId="ADAL" clId="{9E62D92C-26F6-47A3-A324-8ECC520760E8}" dt="2022-09-12T05:38:00.119" v="8270" actId="20577"/>
          <ac:spMkLst>
            <pc:docMk/>
            <pc:sldMk cId="791096890" sldId="300"/>
            <ac:spMk id="2" creationId="{582DF2E7-B905-B148-FCE5-930E421D4CE5}"/>
          </ac:spMkLst>
        </pc:spChg>
      </pc:sldChg>
      <pc:sldChg chg="modSp add mod ord">
        <pc:chgData name="Sebastian Ibanez" userId="43a978e8-a698-4a6a-8aa3-54e7aa0c2e84" providerId="ADAL" clId="{9E62D92C-26F6-47A3-A324-8ECC520760E8}" dt="2022-09-12T06:31:54.673" v="9771"/>
        <pc:sldMkLst>
          <pc:docMk/>
          <pc:sldMk cId="3898924660" sldId="301"/>
        </pc:sldMkLst>
        <pc:spChg chg="mod">
          <ac:chgData name="Sebastian Ibanez" userId="43a978e8-a698-4a6a-8aa3-54e7aa0c2e84" providerId="ADAL" clId="{9E62D92C-26F6-47A3-A324-8ECC520760E8}" dt="2022-09-12T05:38:30.295" v="8295" actId="20577"/>
          <ac:spMkLst>
            <pc:docMk/>
            <pc:sldMk cId="3898924660" sldId="301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16:20.754" v="9489" actId="20577"/>
          <ac:spMkLst>
            <pc:docMk/>
            <pc:sldMk cId="3898924660" sldId="301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5:42:31" v="8308" actId="20577"/>
        <pc:sldMkLst>
          <pc:docMk/>
          <pc:sldMk cId="1072006166" sldId="302"/>
        </pc:sldMkLst>
        <pc:spChg chg="mod">
          <ac:chgData name="Sebastian Ibanez" userId="43a978e8-a698-4a6a-8aa3-54e7aa0c2e84" providerId="ADAL" clId="{9E62D92C-26F6-47A3-A324-8ECC520760E8}" dt="2022-09-12T05:42:31" v="8308" actId="20577"/>
          <ac:spMkLst>
            <pc:docMk/>
            <pc:sldMk cId="1072006166" sldId="302"/>
            <ac:spMk id="2" creationId="{582DF2E7-B905-B148-FCE5-930E421D4CE5}"/>
          </ac:spMkLst>
        </pc:spChg>
      </pc:sldChg>
      <pc:sldChg chg="modSp add mod">
        <pc:chgData name="Sebastian Ibanez" userId="43a978e8-a698-4a6a-8aa3-54e7aa0c2e84" providerId="ADAL" clId="{9E62D92C-26F6-47A3-A324-8ECC520760E8}" dt="2022-09-12T05:42:42.932" v="8321" actId="20577"/>
        <pc:sldMkLst>
          <pc:docMk/>
          <pc:sldMk cId="1212595904" sldId="303"/>
        </pc:sldMkLst>
        <pc:spChg chg="mod">
          <ac:chgData name="Sebastian Ibanez" userId="43a978e8-a698-4a6a-8aa3-54e7aa0c2e84" providerId="ADAL" clId="{9E62D92C-26F6-47A3-A324-8ECC520760E8}" dt="2022-09-12T05:42:42.932" v="8321" actId="20577"/>
          <ac:spMkLst>
            <pc:docMk/>
            <pc:sldMk cId="1212595904" sldId="303"/>
            <ac:spMk id="2" creationId="{582DF2E7-B905-B148-FCE5-930E421D4CE5}"/>
          </ac:spMkLst>
        </pc:spChg>
      </pc:sldChg>
      <pc:sldChg chg="modSp add del mod ord modShow">
        <pc:chgData name="Sebastian Ibanez" userId="43a978e8-a698-4a6a-8aa3-54e7aa0c2e84" providerId="ADAL" clId="{9E62D92C-26F6-47A3-A324-8ECC520760E8}" dt="2022-09-13T23:57:38.814" v="11185" actId="47"/>
        <pc:sldMkLst>
          <pc:docMk/>
          <pc:sldMk cId="4076086990" sldId="304"/>
        </pc:sldMkLst>
        <pc:spChg chg="mod">
          <ac:chgData name="Sebastian Ibanez" userId="43a978e8-a698-4a6a-8aa3-54e7aa0c2e84" providerId="ADAL" clId="{9E62D92C-26F6-47A3-A324-8ECC520760E8}" dt="2022-09-12T06:08:04.173" v="8817" actId="20577"/>
          <ac:spMkLst>
            <pc:docMk/>
            <pc:sldMk cId="4076086990" sldId="304"/>
            <ac:spMk id="3" creationId="{98C8950B-E313-F0EE-FF90-CF1115F68B09}"/>
          </ac:spMkLst>
        </pc:spChg>
      </pc:sldChg>
      <pc:sldChg chg="modSp add del mod modShow">
        <pc:chgData name="Sebastian Ibanez" userId="43a978e8-a698-4a6a-8aa3-54e7aa0c2e84" providerId="ADAL" clId="{9E62D92C-26F6-47A3-A324-8ECC520760E8}" dt="2022-09-13T23:57:30.741" v="11182" actId="47"/>
        <pc:sldMkLst>
          <pc:docMk/>
          <pc:sldMk cId="1112189946" sldId="305"/>
        </pc:sldMkLst>
        <pc:spChg chg="mod">
          <ac:chgData name="Sebastian Ibanez" userId="43a978e8-a698-4a6a-8aa3-54e7aa0c2e84" providerId="ADAL" clId="{9E62D92C-26F6-47A3-A324-8ECC520760E8}" dt="2022-09-12T06:18:51.257" v="9615" actId="20577"/>
          <ac:spMkLst>
            <pc:docMk/>
            <pc:sldMk cId="1112189946" sldId="305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21:22.881" v="9769" actId="20577"/>
          <ac:spMkLst>
            <pc:docMk/>
            <pc:sldMk cId="1112189946" sldId="305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6:33:02.593" v="9862" actId="20577"/>
        <pc:sldMkLst>
          <pc:docMk/>
          <pc:sldMk cId="2482265021" sldId="306"/>
        </pc:sldMkLst>
        <pc:spChg chg="mod">
          <ac:chgData name="Sebastian Ibanez" userId="43a978e8-a698-4a6a-8aa3-54e7aa0c2e84" providerId="ADAL" clId="{9E62D92C-26F6-47A3-A324-8ECC520760E8}" dt="2022-09-12T06:33:02.593" v="9862" actId="20577"/>
          <ac:spMkLst>
            <pc:docMk/>
            <pc:sldMk cId="2482265021" sldId="306"/>
            <ac:spMk id="3" creationId="{98C8950B-E313-F0EE-FF90-CF1115F68B0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6:36:01.729" v="10206" actId="20577"/>
        <pc:sldMkLst>
          <pc:docMk/>
          <pc:sldMk cId="1913839371" sldId="307"/>
        </pc:sldMkLst>
        <pc:spChg chg="mod">
          <ac:chgData name="Sebastian Ibanez" userId="43a978e8-a698-4a6a-8aa3-54e7aa0c2e84" providerId="ADAL" clId="{9E62D92C-26F6-47A3-A324-8ECC520760E8}" dt="2022-09-12T06:34:04.602" v="10010" actId="20577"/>
          <ac:spMkLst>
            <pc:docMk/>
            <pc:sldMk cId="1913839371" sldId="307"/>
            <ac:spMk id="3" creationId="{98C8950B-E313-F0EE-FF90-CF1115F68B09}"/>
          </ac:spMkLst>
        </pc:spChg>
      </pc:sldChg>
      <pc:sldChg chg="modSp new mod">
        <pc:chgData name="Sebastian Ibanez" userId="43a978e8-a698-4a6a-8aa3-54e7aa0c2e84" providerId="ADAL" clId="{9E62D92C-26F6-47A3-A324-8ECC520760E8}" dt="2022-09-14T01:33:12.854" v="13204" actId="20577"/>
        <pc:sldMkLst>
          <pc:docMk/>
          <pc:sldMk cId="1297318993" sldId="308"/>
        </pc:sldMkLst>
        <pc:spChg chg="mod">
          <ac:chgData name="Sebastian Ibanez" userId="43a978e8-a698-4a6a-8aa3-54e7aa0c2e84" providerId="ADAL" clId="{9E62D92C-26F6-47A3-A324-8ECC520760E8}" dt="2022-09-13T23:49:23.396" v="10899" actId="20577"/>
          <ac:spMkLst>
            <pc:docMk/>
            <pc:sldMk cId="1297318993" sldId="308"/>
            <ac:spMk id="2" creationId="{12777D24-0CEB-F295-2D8C-B8B10783E5C1}"/>
          </ac:spMkLst>
        </pc:spChg>
        <pc:spChg chg="mod">
          <ac:chgData name="Sebastian Ibanez" userId="43a978e8-a698-4a6a-8aa3-54e7aa0c2e84" providerId="ADAL" clId="{9E62D92C-26F6-47A3-A324-8ECC520760E8}" dt="2022-09-14T01:33:12.854" v="13204" actId="20577"/>
          <ac:spMkLst>
            <pc:docMk/>
            <pc:sldMk cId="1297318993" sldId="308"/>
            <ac:spMk id="3" creationId="{57A4ACFB-057F-5CB9-86EC-9340B0783602}"/>
          </ac:spMkLst>
        </pc:spChg>
      </pc:sldChg>
      <pc:sldChg chg="modSp add del mod">
        <pc:chgData name="Sebastian Ibanez" userId="43a978e8-a698-4a6a-8aa3-54e7aa0c2e84" providerId="ADAL" clId="{9E62D92C-26F6-47A3-A324-8ECC520760E8}" dt="2022-09-14T01:32:40.802" v="13200" actId="47"/>
        <pc:sldMkLst>
          <pc:docMk/>
          <pc:sldMk cId="4261952758" sldId="309"/>
        </pc:sldMkLst>
        <pc:spChg chg="mod">
          <ac:chgData name="Sebastian Ibanez" userId="43a978e8-a698-4a6a-8aa3-54e7aa0c2e84" providerId="ADAL" clId="{9E62D92C-26F6-47A3-A324-8ECC520760E8}" dt="2022-09-14T00:31:53.635" v="11468" actId="20577"/>
          <ac:spMkLst>
            <pc:docMk/>
            <pc:sldMk cId="4261952758" sldId="309"/>
            <ac:spMk id="2" creationId="{12777D24-0CEB-F295-2D8C-B8B10783E5C1}"/>
          </ac:spMkLst>
        </pc:spChg>
        <pc:spChg chg="mod">
          <ac:chgData name="Sebastian Ibanez" userId="43a978e8-a698-4a6a-8aa3-54e7aa0c2e84" providerId="ADAL" clId="{9E62D92C-26F6-47A3-A324-8ECC520760E8}" dt="2022-09-14T00:32:02.019" v="11469" actId="6549"/>
          <ac:spMkLst>
            <pc:docMk/>
            <pc:sldMk cId="4261952758" sldId="309"/>
            <ac:spMk id="3" creationId="{57A4ACFB-057F-5CB9-86EC-9340B0783602}"/>
          </ac:spMkLst>
        </pc:spChg>
      </pc:sldChg>
      <pc:sldChg chg="modSp add del mod ord">
        <pc:chgData name="Sebastian Ibanez" userId="43a978e8-a698-4a6a-8aa3-54e7aa0c2e84" providerId="ADAL" clId="{9E62D92C-26F6-47A3-A324-8ECC520760E8}" dt="2022-09-14T01:32:59.295" v="13201" actId="47"/>
        <pc:sldMkLst>
          <pc:docMk/>
          <pc:sldMk cId="292346634" sldId="310"/>
        </pc:sldMkLst>
        <pc:spChg chg="mod">
          <ac:chgData name="Sebastian Ibanez" userId="43a978e8-a698-4a6a-8aa3-54e7aa0c2e84" providerId="ADAL" clId="{9E62D92C-26F6-47A3-A324-8ECC520760E8}" dt="2022-09-14T00:37:22.459" v="11511" actId="20577"/>
          <ac:spMkLst>
            <pc:docMk/>
            <pc:sldMk cId="292346634" sldId="310"/>
            <ac:spMk id="2" creationId="{12777D24-0CEB-F295-2D8C-B8B10783E5C1}"/>
          </ac:spMkLst>
        </pc:spChg>
        <pc:spChg chg="mod">
          <ac:chgData name="Sebastian Ibanez" userId="43a978e8-a698-4a6a-8aa3-54e7aa0c2e84" providerId="ADAL" clId="{9E62D92C-26F6-47A3-A324-8ECC520760E8}" dt="2022-09-14T00:38:01.134" v="11652" actId="5793"/>
          <ac:spMkLst>
            <pc:docMk/>
            <pc:sldMk cId="292346634" sldId="310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0:58:07.121" v="12340" actId="12"/>
        <pc:sldMkLst>
          <pc:docMk/>
          <pc:sldMk cId="1570375209" sldId="311"/>
        </pc:sldMkLst>
        <pc:spChg chg="mod">
          <ac:chgData name="Sebastian Ibanez" userId="43a978e8-a698-4a6a-8aa3-54e7aa0c2e84" providerId="ADAL" clId="{9E62D92C-26F6-47A3-A324-8ECC520760E8}" dt="2022-09-14T00:58:07.121" v="12340" actId="12"/>
          <ac:spMkLst>
            <pc:docMk/>
            <pc:sldMk cId="1570375209" sldId="311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0:43:33.140" v="12127" actId="20577"/>
        <pc:sldMkLst>
          <pc:docMk/>
          <pc:sldMk cId="3756968090" sldId="312"/>
        </pc:sldMkLst>
        <pc:spChg chg="mod">
          <ac:chgData name="Sebastian Ibanez" userId="43a978e8-a698-4a6a-8aa3-54e7aa0c2e84" providerId="ADAL" clId="{9E62D92C-26F6-47A3-A324-8ECC520760E8}" dt="2022-09-14T00:43:33.140" v="12127" actId="20577"/>
          <ac:spMkLst>
            <pc:docMk/>
            <pc:sldMk cId="3756968090" sldId="312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04:45.588" v="12453" actId="20577"/>
        <pc:sldMkLst>
          <pc:docMk/>
          <pc:sldMk cId="607617859" sldId="313"/>
        </pc:sldMkLst>
        <pc:spChg chg="mod">
          <ac:chgData name="Sebastian Ibanez" userId="43a978e8-a698-4a6a-8aa3-54e7aa0c2e84" providerId="ADAL" clId="{9E62D92C-26F6-47A3-A324-8ECC520760E8}" dt="2022-09-14T01:04:45.588" v="12453" actId="20577"/>
          <ac:spMkLst>
            <pc:docMk/>
            <pc:sldMk cId="607617859" sldId="313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14:23.152" v="12708" actId="20577"/>
        <pc:sldMkLst>
          <pc:docMk/>
          <pc:sldMk cId="1227897435" sldId="314"/>
        </pc:sldMkLst>
        <pc:spChg chg="mod">
          <ac:chgData name="Sebastian Ibanez" userId="43a978e8-a698-4a6a-8aa3-54e7aa0c2e84" providerId="ADAL" clId="{9E62D92C-26F6-47A3-A324-8ECC520760E8}" dt="2022-09-14T01:14:23.152" v="12708" actId="20577"/>
          <ac:spMkLst>
            <pc:docMk/>
            <pc:sldMk cId="1227897435" sldId="314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16:48.135" v="12903" actId="20577"/>
        <pc:sldMkLst>
          <pc:docMk/>
          <pc:sldMk cId="106158076" sldId="315"/>
        </pc:sldMkLst>
        <pc:spChg chg="mod">
          <ac:chgData name="Sebastian Ibanez" userId="43a978e8-a698-4a6a-8aa3-54e7aa0c2e84" providerId="ADAL" clId="{9E62D92C-26F6-47A3-A324-8ECC520760E8}" dt="2022-09-14T01:16:48.135" v="12903" actId="20577"/>
          <ac:spMkLst>
            <pc:docMk/>
            <pc:sldMk cId="106158076" sldId="315"/>
            <ac:spMk id="3" creationId="{57A4ACFB-057F-5CB9-86EC-9340B0783602}"/>
          </ac:spMkLst>
        </pc:spChg>
      </pc:sldChg>
      <pc:sldChg chg="modSp add">
        <pc:chgData name="Sebastian Ibanez" userId="43a978e8-a698-4a6a-8aa3-54e7aa0c2e84" providerId="ADAL" clId="{9E62D92C-26F6-47A3-A324-8ECC520760E8}" dt="2022-09-14T01:21:38.887" v="12965" actId="20577"/>
        <pc:sldMkLst>
          <pc:docMk/>
          <pc:sldMk cId="488217006" sldId="316"/>
        </pc:sldMkLst>
        <pc:spChg chg="mod">
          <ac:chgData name="Sebastian Ibanez" userId="43a978e8-a698-4a6a-8aa3-54e7aa0c2e84" providerId="ADAL" clId="{9E62D92C-26F6-47A3-A324-8ECC520760E8}" dt="2022-09-14T01:21:38.887" v="12965" actId="20577"/>
          <ac:spMkLst>
            <pc:docMk/>
            <pc:sldMk cId="488217006" sldId="316"/>
            <ac:spMk id="3" creationId="{57A4ACFB-057F-5CB9-86EC-9340B0783602}"/>
          </ac:spMkLst>
        </pc:spChg>
      </pc:sldChg>
      <pc:sldChg chg="modSp add del mod">
        <pc:chgData name="Sebastian Ibanez" userId="43a978e8-a698-4a6a-8aa3-54e7aa0c2e84" providerId="ADAL" clId="{9E62D92C-26F6-47A3-A324-8ECC520760E8}" dt="2022-09-14T01:30:18.798" v="13180" actId="47"/>
        <pc:sldMkLst>
          <pc:docMk/>
          <pc:sldMk cId="3849380604" sldId="317"/>
        </pc:sldMkLst>
        <pc:spChg chg="mod">
          <ac:chgData name="Sebastian Ibanez" userId="43a978e8-a698-4a6a-8aa3-54e7aa0c2e84" providerId="ADAL" clId="{9E62D92C-26F6-47A3-A324-8ECC520760E8}" dt="2022-09-14T01:25:01.350" v="13030" actId="21"/>
          <ac:spMkLst>
            <pc:docMk/>
            <pc:sldMk cId="3849380604" sldId="317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32:33.478" v="13199" actId="20577"/>
        <pc:sldMkLst>
          <pc:docMk/>
          <pc:sldMk cId="3156521779" sldId="318"/>
        </pc:sldMkLst>
        <pc:spChg chg="mod">
          <ac:chgData name="Sebastian Ibanez" userId="43a978e8-a698-4a6a-8aa3-54e7aa0c2e84" providerId="ADAL" clId="{9E62D92C-26F6-47A3-A324-8ECC520760E8}" dt="2022-09-14T01:32:33.478" v="13199" actId="20577"/>
          <ac:spMkLst>
            <pc:docMk/>
            <pc:sldMk cId="3156521779" sldId="318"/>
            <ac:spMk id="3" creationId="{57A4ACFB-057F-5CB9-86EC-9340B0783602}"/>
          </ac:spMkLst>
        </pc:spChg>
      </pc:sldChg>
      <pc:sldChg chg="addSp delSp modSp new mod">
        <pc:chgData name="Sebastian Ibanez" userId="43a978e8-a698-4a6a-8aa3-54e7aa0c2e84" providerId="ADAL" clId="{9E62D92C-26F6-47A3-A324-8ECC520760E8}" dt="2022-09-14T01:59:05.191" v="13752" actId="20577"/>
        <pc:sldMkLst>
          <pc:docMk/>
          <pc:sldMk cId="986100890" sldId="319"/>
        </pc:sldMkLst>
        <pc:spChg chg="mod">
          <ac:chgData name="Sebastian Ibanez" userId="43a978e8-a698-4a6a-8aa3-54e7aa0c2e84" providerId="ADAL" clId="{9E62D92C-26F6-47A3-A324-8ECC520760E8}" dt="2022-09-14T01:59:05.191" v="13752" actId="20577"/>
          <ac:spMkLst>
            <pc:docMk/>
            <pc:sldMk cId="986100890" sldId="319"/>
            <ac:spMk id="2" creationId="{FD4C1B0C-FD66-7C60-C545-518525EF28B6}"/>
          </ac:spMkLst>
        </pc:spChg>
        <pc:spChg chg="del mod">
          <ac:chgData name="Sebastian Ibanez" userId="43a978e8-a698-4a6a-8aa3-54e7aa0c2e84" providerId="ADAL" clId="{9E62D92C-26F6-47A3-A324-8ECC520760E8}" dt="2022-09-14T01:58:48.742" v="13734" actId="22"/>
          <ac:spMkLst>
            <pc:docMk/>
            <pc:sldMk cId="986100890" sldId="319"/>
            <ac:spMk id="3" creationId="{F8C921F4-BD3D-DA60-3C89-AB165E8C46F6}"/>
          </ac:spMkLst>
        </pc:spChg>
        <pc:picChg chg="add mod ord">
          <ac:chgData name="Sebastian Ibanez" userId="43a978e8-a698-4a6a-8aa3-54e7aa0c2e84" providerId="ADAL" clId="{9E62D92C-26F6-47A3-A324-8ECC520760E8}" dt="2022-09-14T01:58:48.742" v="13734" actId="22"/>
          <ac:picMkLst>
            <pc:docMk/>
            <pc:sldMk cId="986100890" sldId="319"/>
            <ac:picMk id="5" creationId="{928BF120-D5E3-355C-F22B-A1F3891101C5}"/>
          </ac:picMkLst>
        </pc:picChg>
      </pc:sldChg>
      <pc:sldChg chg="modSp add del mod">
        <pc:chgData name="Sebastian Ibanez" userId="43a978e8-a698-4a6a-8aa3-54e7aa0c2e84" providerId="ADAL" clId="{9E62D92C-26F6-47A3-A324-8ECC520760E8}" dt="2022-09-14T01:32:40.802" v="13200" actId="47"/>
        <pc:sldMkLst>
          <pc:docMk/>
          <pc:sldMk cId="4094644434" sldId="319"/>
        </pc:sldMkLst>
        <pc:spChg chg="mod">
          <ac:chgData name="Sebastian Ibanez" userId="43a978e8-a698-4a6a-8aa3-54e7aa0c2e84" providerId="ADAL" clId="{9E62D92C-26F6-47A3-A324-8ECC520760E8}" dt="2022-09-14T01:29:58.157" v="13179" actId="20577"/>
          <ac:spMkLst>
            <pc:docMk/>
            <pc:sldMk cId="4094644434" sldId="319"/>
            <ac:spMk id="3" creationId="{57A4ACFB-057F-5CB9-86EC-9340B0783602}"/>
          </ac:spMkLst>
        </pc:spChg>
      </pc:sldChg>
    </pc:docChg>
  </pc:docChgLst>
  <pc:docChgLst>
    <pc:chgData name="Sebastian C. Ibanez" userId="43a978e8-a698-4a6a-8aa3-54e7aa0c2e84" providerId="ADAL" clId="{B6FF796D-C4AF-49BA-B3AB-1B4586F6841E}"/>
    <pc:docChg chg="undo redo custSel addSld delSld modSld sldOrd modMainMaster">
      <pc:chgData name="Sebastian C. Ibanez" userId="43a978e8-a698-4a6a-8aa3-54e7aa0c2e84" providerId="ADAL" clId="{B6FF796D-C4AF-49BA-B3AB-1B4586F6841E}" dt="2022-09-27T08:42:27.311" v="4184" actId="20577"/>
      <pc:docMkLst>
        <pc:docMk/>
      </pc:docMkLst>
      <pc:sldChg chg="modSp mod">
        <pc:chgData name="Sebastian C. Ibanez" userId="43a978e8-a698-4a6a-8aa3-54e7aa0c2e84" providerId="ADAL" clId="{B6FF796D-C4AF-49BA-B3AB-1B4586F6841E}" dt="2022-09-25T04:04:44.625" v="3545" actId="404"/>
        <pc:sldMkLst>
          <pc:docMk/>
          <pc:sldMk cId="2173265347" sldId="256"/>
        </pc:sldMkLst>
        <pc:spChg chg="mod">
          <ac:chgData name="Sebastian C. Ibanez" userId="43a978e8-a698-4a6a-8aa3-54e7aa0c2e84" providerId="ADAL" clId="{B6FF796D-C4AF-49BA-B3AB-1B4586F6841E}" dt="2022-09-24T04:54:57.350" v="2880" actId="113"/>
          <ac:spMkLst>
            <pc:docMk/>
            <pc:sldMk cId="2173265347" sldId="256"/>
            <ac:spMk id="2" creationId="{97A87DB9-E895-8CCB-D790-8DDD508DB117}"/>
          </ac:spMkLst>
        </pc:spChg>
        <pc:spChg chg="mod">
          <ac:chgData name="Sebastian C. Ibanez" userId="43a978e8-a698-4a6a-8aa3-54e7aa0c2e84" providerId="ADAL" clId="{B6FF796D-C4AF-49BA-B3AB-1B4586F6841E}" dt="2022-09-25T04:04:44.625" v="3545" actId="404"/>
          <ac:spMkLst>
            <pc:docMk/>
            <pc:sldMk cId="2173265347" sldId="256"/>
            <ac:spMk id="3" creationId="{8559C0E9-7509-D498-8ED1-0D4C907E5357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5:11.208" v="3644" actId="207"/>
        <pc:sldMkLst>
          <pc:docMk/>
          <pc:sldMk cId="852045604" sldId="258"/>
        </pc:sldMkLst>
        <pc:spChg chg="mod">
          <ac:chgData name="Sebastian C. Ibanez" userId="43a978e8-a698-4a6a-8aa3-54e7aa0c2e84" providerId="ADAL" clId="{B6FF796D-C4AF-49BA-B3AB-1B4586F6841E}" dt="2022-09-27T07:55:11.208" v="3644" actId="207"/>
          <ac:spMkLst>
            <pc:docMk/>
            <pc:sldMk cId="852045604" sldId="258"/>
            <ac:spMk id="3" creationId="{1AAD1A01-D3F3-3041-FB86-00FA71F58A78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852045604" sldId="258"/>
            <ac:spMk id="4" creationId="{BB3545C2-9648-DA8D-12B6-3228C9E9D8C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852045604" sldId="258"/>
            <ac:spMk id="5" creationId="{DAE4806C-F157-D417-3155-6B61FC155875}"/>
          </ac:spMkLst>
        </pc:spChg>
      </pc:sldChg>
      <pc:sldChg chg="addSp delSp modSp add del mod">
        <pc:chgData name="Sebastian C. Ibanez" userId="43a978e8-a698-4a6a-8aa3-54e7aa0c2e84" providerId="ADAL" clId="{B6FF796D-C4AF-49BA-B3AB-1B4586F6841E}" dt="2022-09-25T04:05:57.710" v="3581" actId="47"/>
        <pc:sldMkLst>
          <pc:docMk/>
          <pc:sldMk cId="2534565801" sldId="259"/>
        </pc:sldMkLst>
        <pc:spChg chg="mod">
          <ac:chgData name="Sebastian C. Ibanez" userId="43a978e8-a698-4a6a-8aa3-54e7aa0c2e84" providerId="ADAL" clId="{B6FF796D-C4AF-49BA-B3AB-1B4586F6841E}" dt="2022-09-15T04:46:07.804" v="275" actId="21"/>
          <ac:spMkLst>
            <pc:docMk/>
            <pc:sldMk cId="2534565801" sldId="259"/>
            <ac:spMk id="3" creationId="{7819F467-CE7A-0A03-C906-7F2CBEE8F348}"/>
          </ac:spMkLst>
        </pc:spChg>
        <pc:spChg chg="mod">
          <ac:chgData name="Sebastian C. Ibanez" userId="43a978e8-a698-4a6a-8aa3-54e7aa0c2e84" providerId="ADAL" clId="{B6FF796D-C4AF-49BA-B3AB-1B4586F6841E}" dt="2022-09-15T04:46:07.804" v="275" actId="21"/>
          <ac:spMkLst>
            <pc:docMk/>
            <pc:sldMk cId="2534565801" sldId="259"/>
            <ac:spMk id="4" creationId="{A7AE291D-B54C-160C-95BA-125B59E5003C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534565801" sldId="259"/>
            <ac:spMk id="5" creationId="{97AB5C97-30E4-D4E1-D32E-037441DA23C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534565801" sldId="259"/>
            <ac:spMk id="6" creationId="{E69301F9-5696-F89E-56B9-8063543F532E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7.597" v="3578" actId="47"/>
        <pc:sldMkLst>
          <pc:docMk/>
          <pc:sldMk cId="158237697" sldId="260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8237697" sldId="260"/>
            <ac:spMk id="4" creationId="{9638DF90-070B-9576-515A-567659C119F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8237697" sldId="260"/>
            <ac:spMk id="5" creationId="{EB158A58-0421-5554-50BE-85809D4D5267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7.566" v="3577" actId="47"/>
        <pc:sldMkLst>
          <pc:docMk/>
          <pc:sldMk cId="4283544047" sldId="26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283544047" sldId="261"/>
            <ac:spMk id="4" creationId="{538DADAE-A126-1F66-C290-E96B6AE4EC2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283544047" sldId="261"/>
            <ac:spMk id="5" creationId="{6AE06C32-28FA-CD29-9D73-F063F4586725}"/>
          </ac:spMkLst>
        </pc:spChg>
      </pc:sldChg>
      <pc:sldChg chg="addSp delSp add del">
        <pc:chgData name="Sebastian C. Ibanez" userId="43a978e8-a698-4a6a-8aa3-54e7aa0c2e84" providerId="ADAL" clId="{B6FF796D-C4AF-49BA-B3AB-1B4586F6841E}" dt="2022-09-25T04:05:57.662" v="3580" actId="47"/>
        <pc:sldMkLst>
          <pc:docMk/>
          <pc:sldMk cId="1097068020" sldId="262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097068020" sldId="262"/>
            <ac:spMk id="4" creationId="{4335B201-15DB-BCBF-3744-A07F385402E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097068020" sldId="262"/>
            <ac:spMk id="5" creationId="{A826716A-802E-C631-C32A-F0028B1C8FDB}"/>
          </ac:spMkLst>
        </pc:spChg>
      </pc:sldChg>
      <pc:sldChg chg="addSp delSp add del">
        <pc:chgData name="Sebastian C. Ibanez" userId="43a978e8-a698-4a6a-8aa3-54e7aa0c2e84" providerId="ADAL" clId="{B6FF796D-C4AF-49BA-B3AB-1B4586F6841E}" dt="2022-09-25T04:05:57.534" v="3576" actId="47"/>
        <pc:sldMkLst>
          <pc:docMk/>
          <pc:sldMk cId="1773833481" sldId="263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773833481" sldId="263"/>
            <ac:spMk id="4" creationId="{D0D29CD6-35FD-4726-2F59-4E71BEB8C65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773833481" sldId="263"/>
            <ac:spMk id="5" creationId="{0AFD0C93-6E69-664D-1C6F-C37E310D03FC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5:43.794" v="3650" actId="207"/>
        <pc:sldMkLst>
          <pc:docMk/>
          <pc:sldMk cId="1351663900" sldId="264"/>
        </pc:sldMkLst>
        <pc:spChg chg="mod">
          <ac:chgData name="Sebastian C. Ibanez" userId="43a978e8-a698-4a6a-8aa3-54e7aa0c2e84" providerId="ADAL" clId="{B6FF796D-C4AF-49BA-B3AB-1B4586F6841E}" dt="2022-09-27T07:55:43.794" v="3650" actId="207"/>
          <ac:spMkLst>
            <pc:docMk/>
            <pc:sldMk cId="1351663900" sldId="264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351663900" sldId="264"/>
            <ac:spMk id="4" creationId="{44DAAB71-A57B-E148-471D-F5955710DD6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351663900" sldId="264"/>
            <ac:spMk id="5" creationId="{C3FD18D5-0CCA-8C3A-9627-DB12836FF9DF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6:03.468" v="3653" actId="207"/>
        <pc:sldMkLst>
          <pc:docMk/>
          <pc:sldMk cId="3043314189" sldId="265"/>
        </pc:sldMkLst>
        <pc:spChg chg="mod">
          <ac:chgData name="Sebastian C. Ibanez" userId="43a978e8-a698-4a6a-8aa3-54e7aa0c2e84" providerId="ADAL" clId="{B6FF796D-C4AF-49BA-B3AB-1B4586F6841E}" dt="2022-09-27T07:56:03.468" v="3653" actId="207"/>
          <ac:spMkLst>
            <pc:docMk/>
            <pc:sldMk cId="3043314189" sldId="265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043314189" sldId="265"/>
            <ac:spMk id="4" creationId="{D73D2E0E-4D21-5907-5CD0-812CBF58832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043314189" sldId="265"/>
            <ac:spMk id="5" creationId="{31621085-A4D3-B9DB-C9B4-B88BBF7A19FA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6:27.326" v="3654" actId="207"/>
        <pc:sldMkLst>
          <pc:docMk/>
          <pc:sldMk cId="1771148849" sldId="266"/>
        </pc:sldMkLst>
        <pc:spChg chg="mod">
          <ac:chgData name="Sebastian C. Ibanez" userId="43a978e8-a698-4a6a-8aa3-54e7aa0c2e84" providerId="ADAL" clId="{B6FF796D-C4AF-49BA-B3AB-1B4586F6841E}" dt="2022-09-27T07:56:27.326" v="3654" actId="207"/>
          <ac:spMkLst>
            <pc:docMk/>
            <pc:sldMk cId="1771148849" sldId="266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771148849" sldId="266"/>
            <ac:spMk id="4" creationId="{ED3E752A-296D-1029-8D11-CDAFEDFEBBBF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771148849" sldId="266"/>
            <ac:spMk id="5" creationId="{E0A07657-77EF-79E2-7BD0-F6998BC33CE8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202903679" sldId="267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202903679" sldId="267"/>
            <ac:spMk id="4" creationId="{B4C74501-EA6C-3A35-45B6-63147340DC8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202903679" sldId="267"/>
            <ac:spMk id="5" creationId="{7878738B-BA53-C238-CE91-000447C4F5AA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938210581" sldId="268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938210581" sldId="268"/>
            <ac:spMk id="4" creationId="{6B87789F-0262-10B3-310D-AFE324AB972C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938210581" sldId="268"/>
            <ac:spMk id="5" creationId="{F26EC366-C07D-EC41-DC43-6A954D8CAA76}"/>
          </ac:spMkLst>
        </pc:spChg>
      </pc:sldChg>
      <pc:sldChg chg="addSp delSp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986669525" sldId="269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986669525" sldId="269"/>
            <ac:spMk id="4" creationId="{39F1A118-415A-20DF-7255-03BF76939E1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986669525" sldId="269"/>
            <ac:spMk id="5" creationId="{CD83E540-01E6-FBD4-90AD-B5710D18F9BC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1810808894" sldId="270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810808894" sldId="270"/>
            <ac:spMk id="4" creationId="{E33E5183-88CD-B9F8-496C-D01401518E5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810808894" sldId="270"/>
            <ac:spMk id="5" creationId="{0E794176-8E16-01B4-AFAA-F30E31DC6A31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706666278" sldId="27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706666278" sldId="271"/>
            <ac:spMk id="4" creationId="{B388EA7A-8564-22FC-5C52-0B2249DD557B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706666278" sldId="271"/>
            <ac:spMk id="5" creationId="{044AF7DA-7725-5D3A-EB58-1627C2B53DDC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005587412" sldId="273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005587412" sldId="273"/>
            <ac:spMk id="4" creationId="{5EF95FAC-C21F-AC8C-28E7-815FC5ACE6E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005587412" sldId="273"/>
            <ac:spMk id="5" creationId="{A7EB9D49-5FC1-6F62-21CF-FE2FE6336364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7T07:51:38.069" v="3617" actId="47"/>
        <pc:sldMkLst>
          <pc:docMk/>
          <pc:sldMk cId="2130639783" sldId="274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130639783" sldId="274"/>
            <ac:spMk id="4" creationId="{C560EB6E-FC5C-2B2E-8749-50318AE3673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130639783" sldId="274"/>
            <ac:spMk id="5" creationId="{5A485BCB-5B89-CCE4-1FA5-3350F6144908}"/>
          </ac:spMkLst>
        </pc:spChg>
      </pc:sldChg>
      <pc:sldChg chg="addSp delSp modSp add del mod modAnim">
        <pc:chgData name="Sebastian C. Ibanez" userId="43a978e8-a698-4a6a-8aa3-54e7aa0c2e84" providerId="ADAL" clId="{B6FF796D-C4AF-49BA-B3AB-1B4586F6841E}" dt="2022-09-27T07:55:21.393" v="3646" actId="207"/>
        <pc:sldMkLst>
          <pc:docMk/>
          <pc:sldMk cId="3950575923" sldId="275"/>
        </pc:sldMkLst>
        <pc:spChg chg="mod">
          <ac:chgData name="Sebastian C. Ibanez" userId="43a978e8-a698-4a6a-8aa3-54e7aa0c2e84" providerId="ADAL" clId="{B6FF796D-C4AF-49BA-B3AB-1B4586F6841E}" dt="2022-09-27T07:55:21.393" v="3646" actId="207"/>
          <ac:spMkLst>
            <pc:docMk/>
            <pc:sldMk cId="3950575923" sldId="275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950575923" sldId="275"/>
            <ac:spMk id="4" creationId="{68F308C2-45F4-53A8-6588-C68E2704BF1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950575923" sldId="275"/>
            <ac:spMk id="5" creationId="{03C63A5F-7156-7030-78E5-7198E2A5D33E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5:35.471" v="3649" actId="207"/>
        <pc:sldMkLst>
          <pc:docMk/>
          <pc:sldMk cId="3301492656" sldId="276"/>
        </pc:sldMkLst>
        <pc:spChg chg="mod">
          <ac:chgData name="Sebastian C. Ibanez" userId="43a978e8-a698-4a6a-8aa3-54e7aa0c2e84" providerId="ADAL" clId="{B6FF796D-C4AF-49BA-B3AB-1B4586F6841E}" dt="2022-09-27T07:55:35.471" v="3649" actId="207"/>
          <ac:spMkLst>
            <pc:docMk/>
            <pc:sldMk cId="3301492656" sldId="276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301492656" sldId="276"/>
            <ac:spMk id="4" creationId="{F283F65C-D864-2A53-72C6-4A796BDD64F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301492656" sldId="276"/>
            <ac:spMk id="5" creationId="{4630F757-D222-FD59-258C-1746B95941C6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7.342" v="3570" actId="47"/>
        <pc:sldMkLst>
          <pc:docMk/>
          <pc:sldMk cId="669197250" sldId="277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669197250" sldId="277"/>
            <ac:spMk id="4" creationId="{E975F153-7A0F-5ECC-7EF2-69B6BA03B4D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669197250" sldId="277"/>
            <ac:spMk id="5" creationId="{7B65146A-9885-6CE0-ACD9-C5923F6E198C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6.798" v="3568" actId="47"/>
        <pc:sldMkLst>
          <pc:docMk/>
          <pc:sldMk cId="2946520165" sldId="278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946520165" sldId="278"/>
            <ac:spMk id="4" creationId="{21F987F6-DC39-04EF-8C69-59C8DE4498D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946520165" sldId="278"/>
            <ac:spMk id="5" creationId="{D46EEAD6-308E-58EC-0149-FD84D9AB9663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7:59:49.591" v="3664" actId="207"/>
        <pc:sldMkLst>
          <pc:docMk/>
          <pc:sldMk cId="451183752" sldId="279"/>
        </pc:sldMkLst>
        <pc:spChg chg="mod">
          <ac:chgData name="Sebastian C. Ibanez" userId="43a978e8-a698-4a6a-8aa3-54e7aa0c2e84" providerId="ADAL" clId="{B6FF796D-C4AF-49BA-B3AB-1B4586F6841E}" dt="2022-09-27T07:59:49.591" v="3664" actId="207"/>
          <ac:spMkLst>
            <pc:docMk/>
            <pc:sldMk cId="451183752" sldId="279"/>
            <ac:spMk id="3" creationId="{135A2EA6-9677-F58C-5647-5A60E823DC67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51183752" sldId="279"/>
            <ac:spMk id="5" creationId="{74A7FD20-CE01-EF4D-5559-7BC0E57E1CB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51183752" sldId="279"/>
            <ac:spMk id="6" creationId="{20DF0420-3E02-99B6-D5B4-18E015BC0DA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7:59:59.201" v="3665" actId="207"/>
        <pc:sldMkLst>
          <pc:docMk/>
          <pc:sldMk cId="1739805224" sldId="280"/>
        </pc:sldMkLst>
        <pc:spChg chg="mod">
          <ac:chgData name="Sebastian C. Ibanez" userId="43a978e8-a698-4a6a-8aa3-54e7aa0c2e84" providerId="ADAL" clId="{B6FF796D-C4AF-49BA-B3AB-1B4586F6841E}" dt="2022-09-27T07:59:59.201" v="3665" actId="207"/>
          <ac:spMkLst>
            <pc:docMk/>
            <pc:sldMk cId="1739805224" sldId="280"/>
            <ac:spMk id="3" creationId="{C5A6B341-4533-F60C-59A3-EAC6567FCB4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739805224" sldId="280"/>
            <ac:spMk id="4" creationId="{5B8AC4CB-1F97-8F46-1C21-0F3DAE2F900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739805224" sldId="280"/>
            <ac:spMk id="5" creationId="{A9663E4E-A8CA-FBB8-67BB-092D0E7A83E4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5T04:03:46.724" v="3535"/>
        <pc:sldMkLst>
          <pc:docMk/>
          <pc:sldMk cId="3458073625" sldId="281"/>
        </pc:sldMkLst>
        <pc:spChg chg="mod">
          <ac:chgData name="Sebastian C. Ibanez" userId="43a978e8-a698-4a6a-8aa3-54e7aa0c2e84" providerId="ADAL" clId="{B6FF796D-C4AF-49BA-B3AB-1B4586F6841E}" dt="2022-09-15T04:52:29.830" v="361" actId="20577"/>
          <ac:spMkLst>
            <pc:docMk/>
            <pc:sldMk cId="3458073625" sldId="281"/>
            <ac:spMk id="2" creationId="{C12C827F-3FEF-75D3-AB60-945E0D6FF32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458073625" sldId="281"/>
            <ac:spMk id="4" creationId="{43EB4901-724D-2775-424A-C36229BBA4B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458073625" sldId="281"/>
            <ac:spMk id="5" creationId="{6EE5DEFB-AAB4-A819-20DD-534DA81FC74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00:17.321" v="3668" actId="207"/>
        <pc:sldMkLst>
          <pc:docMk/>
          <pc:sldMk cId="3819828713" sldId="282"/>
        </pc:sldMkLst>
        <pc:spChg chg="mod">
          <ac:chgData name="Sebastian C. Ibanez" userId="43a978e8-a698-4a6a-8aa3-54e7aa0c2e84" providerId="ADAL" clId="{B6FF796D-C4AF-49BA-B3AB-1B4586F6841E}" dt="2022-09-27T08:00:17.321" v="3668" actId="207"/>
          <ac:spMkLst>
            <pc:docMk/>
            <pc:sldMk cId="3819828713" sldId="282"/>
            <ac:spMk id="3" creationId="{C5A6B341-4533-F60C-59A3-EAC6567FCB4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819828713" sldId="282"/>
            <ac:spMk id="4" creationId="{5A70F8E4-452B-85A5-B148-EE794A73115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819828713" sldId="282"/>
            <ac:spMk id="5" creationId="{2484316B-BEEB-E562-6CA2-9B3FF9790E15}"/>
          </ac:spMkLst>
        </pc:spChg>
      </pc:sldChg>
      <pc:sldChg chg="addSp delSp modSp mod">
        <pc:chgData name="Sebastian C. Ibanez" userId="43a978e8-a698-4a6a-8aa3-54e7aa0c2e84" providerId="ADAL" clId="{B6FF796D-C4AF-49BA-B3AB-1B4586F6841E}" dt="2022-09-25T04:03:46.724" v="3535"/>
        <pc:sldMkLst>
          <pc:docMk/>
          <pc:sldMk cId="2360300249" sldId="283"/>
        </pc:sldMkLst>
        <pc:spChg chg="mod">
          <ac:chgData name="Sebastian C. Ibanez" userId="43a978e8-a698-4a6a-8aa3-54e7aa0c2e84" providerId="ADAL" clId="{B6FF796D-C4AF-49BA-B3AB-1B4586F6841E}" dt="2022-09-15T04:52:32.153" v="362"/>
          <ac:spMkLst>
            <pc:docMk/>
            <pc:sldMk cId="2360300249" sldId="283"/>
            <ac:spMk id="2" creationId="{C12C827F-3FEF-75D3-AB60-945E0D6FF32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360300249" sldId="283"/>
            <ac:spMk id="4" creationId="{A7308CC1-2E23-A1CB-E748-5FFEBC5FD04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360300249" sldId="283"/>
            <ac:spMk id="6" creationId="{75E2D30E-6C8A-53D5-FE78-165DA9E1DF15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122144658" sldId="284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122144658" sldId="284"/>
            <ac:spMk id="4" creationId="{8C52D80E-C8BA-D0EA-3720-83DF47BF1D92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122144658" sldId="284"/>
            <ac:spMk id="5" creationId="{64DA06D5-3E1B-1751-4C16-7212AA7EB4BF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01:11.409" v="3669" actId="207"/>
        <pc:sldMkLst>
          <pc:docMk/>
          <pc:sldMk cId="3682187583" sldId="285"/>
        </pc:sldMkLst>
        <pc:spChg chg="mod">
          <ac:chgData name="Sebastian C. Ibanez" userId="43a978e8-a698-4a6a-8aa3-54e7aa0c2e84" providerId="ADAL" clId="{B6FF796D-C4AF-49BA-B3AB-1B4586F6841E}" dt="2022-09-27T08:01:11.409" v="3669" actId="207"/>
          <ac:spMkLst>
            <pc:docMk/>
            <pc:sldMk cId="3682187583" sldId="285"/>
            <ac:spMk id="3" creationId="{470FC5F7-F2B4-C7CA-C892-22ED87BE27BB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682187583" sldId="285"/>
            <ac:spMk id="4" creationId="{50FE08EC-172D-A730-5BA5-2055DD8B4642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682187583" sldId="285"/>
            <ac:spMk id="5" creationId="{E1F44B1E-92E0-F141-922D-31E8755FC766}"/>
          </ac:spMkLst>
        </pc:spChg>
      </pc:sldChg>
      <pc:sldChg chg="addSp delSp modSp mod">
        <pc:chgData name="Sebastian C. Ibanez" userId="43a978e8-a698-4a6a-8aa3-54e7aa0c2e84" providerId="ADAL" clId="{B6FF796D-C4AF-49BA-B3AB-1B4586F6841E}" dt="2022-09-27T08:08:51.427" v="3672" actId="207"/>
        <pc:sldMkLst>
          <pc:docMk/>
          <pc:sldMk cId="2336139153" sldId="286"/>
        </pc:sldMkLst>
        <pc:spChg chg="mod">
          <ac:chgData name="Sebastian C. Ibanez" userId="43a978e8-a698-4a6a-8aa3-54e7aa0c2e84" providerId="ADAL" clId="{B6FF796D-C4AF-49BA-B3AB-1B4586F6841E}" dt="2022-09-27T08:08:51.427" v="3672" actId="207"/>
          <ac:spMkLst>
            <pc:docMk/>
            <pc:sldMk cId="2336139153" sldId="286"/>
            <ac:spMk id="3" creationId="{470FC5F7-F2B4-C7CA-C892-22ED87BE27BB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336139153" sldId="286"/>
            <ac:spMk id="4" creationId="{B1488B6A-A8B8-9F59-45F9-E801B1309C8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336139153" sldId="286"/>
            <ac:spMk id="5" creationId="{2D5872CE-E76F-CF74-89A6-97DB70C6576E}"/>
          </ac:spMkLst>
        </pc:spChg>
      </pc:sldChg>
      <pc:sldChg chg="addSp delSp modSp mod">
        <pc:chgData name="Sebastian C. Ibanez" userId="43a978e8-a698-4a6a-8aa3-54e7aa0c2e84" providerId="ADAL" clId="{B6FF796D-C4AF-49BA-B3AB-1B4586F6841E}" dt="2022-09-27T08:09:20.528" v="3674" actId="20577"/>
        <pc:sldMkLst>
          <pc:docMk/>
          <pc:sldMk cId="110830365" sldId="287"/>
        </pc:sldMkLst>
        <pc:spChg chg="mod">
          <ac:chgData name="Sebastian C. Ibanez" userId="43a978e8-a698-4a6a-8aa3-54e7aa0c2e84" providerId="ADAL" clId="{B6FF796D-C4AF-49BA-B3AB-1B4586F6841E}" dt="2022-09-27T08:09:20.528" v="3674" actId="20577"/>
          <ac:spMkLst>
            <pc:docMk/>
            <pc:sldMk cId="110830365" sldId="287"/>
            <ac:spMk id="2" creationId="{B7A0D125-83FA-F81B-1875-2A7DB240B8DE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10830365" sldId="287"/>
            <ac:spMk id="4" creationId="{9AEC4344-A5E1-150F-E8D8-27FFE950FA01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10830365" sldId="287"/>
            <ac:spMk id="5" creationId="{0B1FAFA7-3921-6A5C-E714-8097CA5AC738}"/>
          </ac:spMkLst>
        </pc:spChg>
      </pc:sldChg>
      <pc:sldChg chg="addSp delSp modSp mod modAnim">
        <pc:chgData name="Sebastian C. Ibanez" userId="43a978e8-a698-4a6a-8aa3-54e7aa0c2e84" providerId="ADAL" clId="{B6FF796D-C4AF-49BA-B3AB-1B4586F6841E}" dt="2022-09-27T08:09:41.718" v="3675" actId="207"/>
        <pc:sldMkLst>
          <pc:docMk/>
          <pc:sldMk cId="2507697154" sldId="288"/>
        </pc:sldMkLst>
        <pc:spChg chg="mod">
          <ac:chgData name="Sebastian C. Ibanez" userId="43a978e8-a698-4a6a-8aa3-54e7aa0c2e84" providerId="ADAL" clId="{B6FF796D-C4AF-49BA-B3AB-1B4586F6841E}" dt="2022-09-27T08:09:41.718" v="3675" actId="207"/>
          <ac:spMkLst>
            <pc:docMk/>
            <pc:sldMk cId="2507697154" sldId="288"/>
            <ac:spMk id="3" creationId="{CD4786CE-92D7-D5D0-4BE3-9CD97D824BB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507697154" sldId="288"/>
            <ac:spMk id="4" creationId="{725018D2-1F19-11D4-AD3B-DB403711FCF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507697154" sldId="288"/>
            <ac:spMk id="5" creationId="{75AB9696-6C33-22B7-8DFC-81B59EB8D246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10:48.993" v="3683" actId="5793"/>
        <pc:sldMkLst>
          <pc:docMk/>
          <pc:sldMk cId="2752841214" sldId="289"/>
        </pc:sldMkLst>
        <pc:spChg chg="mod">
          <ac:chgData name="Sebastian C. Ibanez" userId="43a978e8-a698-4a6a-8aa3-54e7aa0c2e84" providerId="ADAL" clId="{B6FF796D-C4AF-49BA-B3AB-1B4586F6841E}" dt="2022-09-27T08:10:40.350" v="3676" actId="207"/>
          <ac:spMkLst>
            <pc:docMk/>
            <pc:sldMk cId="2752841214" sldId="289"/>
            <ac:spMk id="3" creationId="{CD4786CE-92D7-D5D0-4BE3-9CD97D824BB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752841214" sldId="289"/>
            <ac:spMk id="4" creationId="{47559199-6E0A-EDED-0383-8C31B511DB4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752841214" sldId="289"/>
            <ac:spMk id="5" creationId="{4CA9186E-36F5-58A8-8EC8-B0C03CE6BC76}"/>
          </ac:spMkLst>
        </pc:spChg>
      </pc:sldChg>
      <pc:sldChg chg="addSp delSp modSp mod modAnim">
        <pc:chgData name="Sebastian C. Ibanez" userId="43a978e8-a698-4a6a-8aa3-54e7aa0c2e84" providerId="ADAL" clId="{B6FF796D-C4AF-49BA-B3AB-1B4586F6841E}" dt="2022-09-27T08:11:01.662" v="3685" actId="207"/>
        <pc:sldMkLst>
          <pc:docMk/>
          <pc:sldMk cId="2258225488" sldId="290"/>
        </pc:sldMkLst>
        <pc:spChg chg="mod">
          <ac:chgData name="Sebastian C. Ibanez" userId="43a978e8-a698-4a6a-8aa3-54e7aa0c2e84" providerId="ADAL" clId="{B6FF796D-C4AF-49BA-B3AB-1B4586F6841E}" dt="2022-09-27T08:11:01.662" v="3685" actId="207"/>
          <ac:spMkLst>
            <pc:docMk/>
            <pc:sldMk cId="2258225488" sldId="290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258225488" sldId="290"/>
            <ac:spMk id="4" creationId="{7BDE67B7-E0BB-4802-3A19-AB81DAAA4D7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258225488" sldId="290"/>
            <ac:spMk id="5" creationId="{21F8DEF5-2B4B-93DF-9A37-2D6BAF88F922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3080210579" sldId="29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080210579" sldId="291"/>
            <ac:spMk id="4" creationId="{CD5F3C57-8A04-F28B-905F-63A5CBC90AEC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080210579" sldId="291"/>
            <ac:spMk id="5" creationId="{BF897126-67B5-CAFB-70AC-96554016FFD3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11:17.591" v="3686" actId="207"/>
        <pc:sldMkLst>
          <pc:docMk/>
          <pc:sldMk cId="347211716" sldId="292"/>
        </pc:sldMkLst>
        <pc:spChg chg="mod">
          <ac:chgData name="Sebastian C. Ibanez" userId="43a978e8-a698-4a6a-8aa3-54e7aa0c2e84" providerId="ADAL" clId="{B6FF796D-C4AF-49BA-B3AB-1B4586F6841E}" dt="2022-09-27T08:11:17.591" v="3686" actId="207"/>
          <ac:spMkLst>
            <pc:docMk/>
            <pc:sldMk cId="347211716" sldId="292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47211716" sldId="292"/>
            <ac:spMk id="4" creationId="{5F079CCB-50EF-1D03-CD72-59F9C61D5F8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47211716" sldId="292"/>
            <ac:spMk id="5" creationId="{B63AF60F-037F-B30C-C42D-7E6BF9AA0C65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12:05.074" v="3689" actId="207"/>
        <pc:sldMkLst>
          <pc:docMk/>
          <pc:sldMk cId="2623531154" sldId="293"/>
        </pc:sldMkLst>
        <pc:spChg chg="mod">
          <ac:chgData name="Sebastian C. Ibanez" userId="43a978e8-a698-4a6a-8aa3-54e7aa0c2e84" providerId="ADAL" clId="{B6FF796D-C4AF-49BA-B3AB-1B4586F6841E}" dt="2022-09-27T08:12:05.074" v="3689" actId="207"/>
          <ac:spMkLst>
            <pc:docMk/>
            <pc:sldMk cId="2623531154" sldId="293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623531154" sldId="293"/>
            <ac:spMk id="4" creationId="{E6EBB37A-3782-619C-965E-6C408AD6A4A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623531154" sldId="293"/>
            <ac:spMk id="5" creationId="{C8759137-58D5-4178-FF9B-146D8D7ED8A3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7:56:48.714" v="3655" actId="207"/>
        <pc:sldMkLst>
          <pc:docMk/>
          <pc:sldMk cId="1500819109" sldId="294"/>
        </pc:sldMkLst>
        <pc:spChg chg="mod">
          <ac:chgData name="Sebastian C. Ibanez" userId="43a978e8-a698-4a6a-8aa3-54e7aa0c2e84" providerId="ADAL" clId="{B6FF796D-C4AF-49BA-B3AB-1B4586F6841E}" dt="2022-09-27T07:56:48.714" v="3655" actId="207"/>
          <ac:spMkLst>
            <pc:docMk/>
            <pc:sldMk cId="1500819109" sldId="294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00819109" sldId="294"/>
            <ac:spMk id="4" creationId="{4467994B-07EA-0A7D-4052-BA355C50476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00819109" sldId="294"/>
            <ac:spMk id="5" creationId="{25349810-206F-2BCA-AA64-68977ACCB6F5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2925302018" sldId="295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925302018" sldId="295"/>
            <ac:spMk id="4" creationId="{5E4D7084-7E12-F8F4-F2AC-54675A3EC64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925302018" sldId="295"/>
            <ac:spMk id="5" creationId="{8CBD26DA-F14D-6DDA-16D2-CC0A1BE3B942}"/>
          </ac:spMkLst>
        </pc:spChg>
      </pc:sldChg>
      <pc:sldChg chg="addSp delSp modAnim modNotesTx">
        <pc:chgData name="Sebastian C. Ibanez" userId="43a978e8-a698-4a6a-8aa3-54e7aa0c2e84" providerId="ADAL" clId="{B6FF796D-C4AF-49BA-B3AB-1B4586F6841E}" dt="2022-09-27T07:57:52.353" v="3663" actId="6549"/>
        <pc:sldMkLst>
          <pc:docMk/>
          <pc:sldMk cId="3489230734" sldId="296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489230734" sldId="296"/>
            <ac:spMk id="4" creationId="{9207108C-45B0-BB97-5680-23AA078F5A6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489230734" sldId="296"/>
            <ac:spMk id="5" creationId="{61724DC9-CD06-B51F-A4B1-50E48587631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12:17.640" v="3691" actId="207"/>
        <pc:sldMkLst>
          <pc:docMk/>
          <pc:sldMk cId="1620721375" sldId="297"/>
        </pc:sldMkLst>
        <pc:spChg chg="mod">
          <ac:chgData name="Sebastian C. Ibanez" userId="43a978e8-a698-4a6a-8aa3-54e7aa0c2e84" providerId="ADAL" clId="{B6FF796D-C4AF-49BA-B3AB-1B4586F6841E}" dt="2022-09-27T08:12:17.640" v="3691" actId="207"/>
          <ac:spMkLst>
            <pc:docMk/>
            <pc:sldMk cId="1620721375" sldId="297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620721375" sldId="297"/>
            <ac:spMk id="4" creationId="{068CBAB4-A1CA-9B7C-369D-AE29B1E6E7E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620721375" sldId="297"/>
            <ac:spMk id="5" creationId="{8CF52E86-4868-4500-D931-CE9FA38BCE2D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12:28.682" v="3693" actId="207"/>
        <pc:sldMkLst>
          <pc:docMk/>
          <pc:sldMk cId="948815879" sldId="298"/>
        </pc:sldMkLst>
        <pc:spChg chg="mod">
          <ac:chgData name="Sebastian C. Ibanez" userId="43a978e8-a698-4a6a-8aa3-54e7aa0c2e84" providerId="ADAL" clId="{B6FF796D-C4AF-49BA-B3AB-1B4586F6841E}" dt="2022-09-27T08:12:28.682" v="3693" actId="207"/>
          <ac:spMkLst>
            <pc:docMk/>
            <pc:sldMk cId="948815879" sldId="298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948815879" sldId="298"/>
            <ac:spMk id="4" creationId="{F12CA469-7C45-66F5-444C-F1469A8D089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948815879" sldId="298"/>
            <ac:spMk id="5" creationId="{9EC70498-0F7C-5A2C-7301-BF9DC2ACA4F6}"/>
          </ac:spMkLst>
        </pc:spChg>
      </pc:sldChg>
      <pc:sldChg chg="addSp delSp modSp mod modAnim">
        <pc:chgData name="Sebastian C. Ibanez" userId="43a978e8-a698-4a6a-8aa3-54e7aa0c2e84" providerId="ADAL" clId="{B6FF796D-C4AF-49BA-B3AB-1B4586F6841E}" dt="2022-09-27T08:13:30.862" v="3714" actId="20577"/>
        <pc:sldMkLst>
          <pc:docMk/>
          <pc:sldMk cId="2834727568" sldId="299"/>
        </pc:sldMkLst>
        <pc:spChg chg="mod">
          <ac:chgData name="Sebastian C. Ibanez" userId="43a978e8-a698-4a6a-8aa3-54e7aa0c2e84" providerId="ADAL" clId="{B6FF796D-C4AF-49BA-B3AB-1B4586F6841E}" dt="2022-09-27T08:13:30.862" v="3714" actId="20577"/>
          <ac:spMkLst>
            <pc:docMk/>
            <pc:sldMk cId="2834727568" sldId="299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834727568" sldId="299"/>
            <ac:spMk id="4" creationId="{306CAB3E-AE4E-B6E7-D48C-3E7961631DB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834727568" sldId="299"/>
            <ac:spMk id="5" creationId="{A0C16627-C923-2557-81FF-89F1C175E485}"/>
          </ac:spMkLst>
        </pc:spChg>
        <pc:picChg chg="add del">
          <ac:chgData name="Sebastian C. Ibanez" userId="43a978e8-a698-4a6a-8aa3-54e7aa0c2e84" providerId="ADAL" clId="{B6FF796D-C4AF-49BA-B3AB-1B4586F6841E}" dt="2022-09-27T08:13:17.998" v="3705" actId="22"/>
          <ac:picMkLst>
            <pc:docMk/>
            <pc:sldMk cId="2834727568" sldId="299"/>
            <ac:picMk id="6" creationId="{3FAF5867-59BA-F684-2403-35717F9E5DC8}"/>
          </ac:picMkLst>
        </pc:picChg>
      </pc:sldChg>
      <pc:sldChg chg="del">
        <pc:chgData name="Sebastian C. Ibanez" userId="43a978e8-a698-4a6a-8aa3-54e7aa0c2e84" providerId="ADAL" clId="{B6FF796D-C4AF-49BA-B3AB-1B4586F6841E}" dt="2022-09-13T08:32:31.816" v="41" actId="47"/>
        <pc:sldMkLst>
          <pc:docMk/>
          <pc:sldMk cId="791096890" sldId="300"/>
        </pc:sldMkLst>
      </pc:sldChg>
      <pc:sldChg chg="addSp delSp modSp mod modAnim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3898924660" sldId="301"/>
        </pc:sldMkLst>
        <pc:spChg chg="mod">
          <ac:chgData name="Sebastian C. Ibanez" userId="43a978e8-a698-4a6a-8aa3-54e7aa0c2e84" providerId="ADAL" clId="{B6FF796D-C4AF-49BA-B3AB-1B4586F6841E}" dt="2022-09-13T08:32:02.625" v="39" actId="21"/>
          <ac:spMkLst>
            <pc:docMk/>
            <pc:sldMk cId="3898924660" sldId="301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898924660" sldId="301"/>
            <ac:spMk id="4" creationId="{2AECB412-C512-CCBB-B002-436CF7DC9CE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898924660" sldId="301"/>
            <ac:spMk id="5" creationId="{9BBD0007-F73C-B805-8B50-6D1749F1F78A}"/>
          </ac:spMkLst>
        </pc:spChg>
      </pc:sldChg>
      <pc:sldChg chg="addSp delSp modSp mod modAnim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1072006166" sldId="302"/>
        </pc:sldMkLst>
        <pc:spChg chg="mod">
          <ac:chgData name="Sebastian C. Ibanez" userId="43a978e8-a698-4a6a-8aa3-54e7aa0c2e84" providerId="ADAL" clId="{B6FF796D-C4AF-49BA-B3AB-1B4586F6841E}" dt="2022-09-13T08:32:35.807" v="57" actId="20577"/>
          <ac:spMkLst>
            <pc:docMk/>
            <pc:sldMk cId="1072006166" sldId="302"/>
            <ac:spMk id="2" creationId="{582DF2E7-B905-B148-FCE5-930E421D4CE5}"/>
          </ac:spMkLst>
        </pc:spChg>
        <pc:spChg chg="mod">
          <ac:chgData name="Sebastian C. Ibanez" userId="43a978e8-a698-4a6a-8aa3-54e7aa0c2e84" providerId="ADAL" clId="{B6FF796D-C4AF-49BA-B3AB-1B4586F6841E}" dt="2022-09-13T08:35:14.972" v="259" actId="20577"/>
          <ac:spMkLst>
            <pc:docMk/>
            <pc:sldMk cId="1072006166" sldId="302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072006166" sldId="302"/>
            <ac:spMk id="4" creationId="{AA69C8CF-81FB-DCC6-605F-BB5B7DBA27C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072006166" sldId="302"/>
            <ac:spMk id="5" creationId="{FBCBD8FB-0B45-C934-F25D-D49BCC1F39CE}"/>
          </ac:spMkLst>
        </pc:spChg>
      </pc:sldChg>
      <pc:sldChg chg="del">
        <pc:chgData name="Sebastian C. Ibanez" userId="43a978e8-a698-4a6a-8aa3-54e7aa0c2e84" providerId="ADAL" clId="{B6FF796D-C4AF-49BA-B3AB-1B4586F6841E}" dt="2022-09-13T08:32:31.816" v="41" actId="47"/>
        <pc:sldMkLst>
          <pc:docMk/>
          <pc:sldMk cId="1212595904" sldId="303"/>
        </pc:sldMkLst>
      </pc:sldChg>
      <pc:sldChg chg="modSp del mod">
        <pc:chgData name="Sebastian C. Ibanez" userId="43a978e8-a698-4a6a-8aa3-54e7aa0c2e84" providerId="ADAL" clId="{B6FF796D-C4AF-49BA-B3AB-1B4586F6841E}" dt="2022-09-15T06:36:45.543" v="1919" actId="47"/>
        <pc:sldMkLst>
          <pc:docMk/>
          <pc:sldMk cId="2482265021" sldId="306"/>
        </pc:sldMkLst>
        <pc:spChg chg="mod">
          <ac:chgData name="Sebastian C. Ibanez" userId="43a978e8-a698-4a6a-8aa3-54e7aa0c2e84" providerId="ADAL" clId="{B6FF796D-C4AF-49BA-B3AB-1B4586F6841E}" dt="2022-09-15T06:36:27.614" v="1911" actId="21"/>
          <ac:spMkLst>
            <pc:docMk/>
            <pc:sldMk cId="2482265021" sldId="306"/>
            <ac:spMk id="3" creationId="{98C8950B-E313-F0EE-FF90-CF1115F68B09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913839371" sldId="307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913839371" sldId="307"/>
            <ac:spMk id="4" creationId="{49F2A404-9638-1B76-D131-EB78015A2CD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913839371" sldId="307"/>
            <ac:spMk id="5" creationId="{59334890-3373-C753-6F4E-BA0DAF8064CD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13:54.058" v="3716" actId="207"/>
        <pc:sldMkLst>
          <pc:docMk/>
          <pc:sldMk cId="1297318993" sldId="308"/>
        </pc:sldMkLst>
        <pc:spChg chg="mod">
          <ac:chgData name="Sebastian C. Ibanez" userId="43a978e8-a698-4a6a-8aa3-54e7aa0c2e84" providerId="ADAL" clId="{B6FF796D-C4AF-49BA-B3AB-1B4586F6841E}" dt="2022-09-27T08:13:54.058" v="3716" actId="207"/>
          <ac:spMkLst>
            <pc:docMk/>
            <pc:sldMk cId="1297318993" sldId="308"/>
            <ac:spMk id="3" creationId="{57A4ACFB-057F-5CB9-86EC-9340B0783602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297318993" sldId="308"/>
            <ac:spMk id="4" creationId="{20498E91-EA6C-03F1-1D8A-CD806173FFD2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297318993" sldId="308"/>
            <ac:spMk id="5" creationId="{CDF56F9B-4F99-92B9-FFC1-780EFE84B2CF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570375209" sldId="31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70375209" sldId="311"/>
            <ac:spMk id="4" creationId="{753CCC0F-BF2D-EAC2-7D2B-1ECE4988F04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70375209" sldId="311"/>
            <ac:spMk id="5" creationId="{A4FC9E38-666A-8F24-B4C4-142DB47DE59C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3756968090" sldId="312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756968090" sldId="312"/>
            <ac:spMk id="4" creationId="{D7039A6B-4C42-E929-B5AC-F0037B0FBD7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756968090" sldId="312"/>
            <ac:spMk id="5" creationId="{10B85DB3-C66A-B2AA-FBF4-CAD6387393F4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607617859" sldId="313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607617859" sldId="313"/>
            <ac:spMk id="4" creationId="{B696576F-FC3F-1CF8-DCCF-C6B350FCD0E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607617859" sldId="313"/>
            <ac:spMk id="5" creationId="{3A9AD934-9EFD-0BB3-1006-537F0B52D0E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227897435" sldId="314"/>
        </pc:sldMkLst>
        <pc:spChg chg="mod">
          <ac:chgData name="Sebastian C. Ibanez" userId="43a978e8-a698-4a6a-8aa3-54e7aa0c2e84" providerId="ADAL" clId="{B6FF796D-C4AF-49BA-B3AB-1B4586F6841E}" dt="2022-09-24T09:32:44.043" v="3497" actId="20578"/>
          <ac:spMkLst>
            <pc:docMk/>
            <pc:sldMk cId="1227897435" sldId="314"/>
            <ac:spMk id="3" creationId="{57A4ACFB-057F-5CB9-86EC-9340B0783602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227897435" sldId="314"/>
            <ac:spMk id="4" creationId="{65381481-EE3A-1998-A7D8-9BED863D98D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227897435" sldId="314"/>
            <ac:spMk id="5" creationId="{E9297B8A-5F8D-5638-7E2F-F138D6941CE3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06158076" sldId="315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06158076" sldId="315"/>
            <ac:spMk id="4" creationId="{A2F7E077-19BE-DCBE-477C-C299BD512DC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06158076" sldId="315"/>
            <ac:spMk id="5" creationId="{19D338E4-D9E7-8EBE-E2F0-40FB02B03EB0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488217006" sldId="316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88217006" sldId="316"/>
            <ac:spMk id="4" creationId="{E7D83680-1714-ACE6-EC51-2EF6338F6AA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88217006" sldId="316"/>
            <ac:spMk id="5" creationId="{9893ACB4-56F9-EB52-C507-0D8B4C9C314B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32:44.311" v="3815" actId="20577"/>
        <pc:sldMkLst>
          <pc:docMk/>
          <pc:sldMk cId="3156521779" sldId="318"/>
        </pc:sldMkLst>
        <pc:spChg chg="mod">
          <ac:chgData name="Sebastian C. Ibanez" userId="43a978e8-a698-4a6a-8aa3-54e7aa0c2e84" providerId="ADAL" clId="{B6FF796D-C4AF-49BA-B3AB-1B4586F6841E}" dt="2022-09-15T06:58:42.702" v="2548" actId="20577"/>
          <ac:spMkLst>
            <pc:docMk/>
            <pc:sldMk cId="3156521779" sldId="318"/>
            <ac:spMk id="3" creationId="{57A4ACFB-057F-5CB9-86EC-9340B0783602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156521779" sldId="318"/>
            <ac:spMk id="4" creationId="{3EB33A0E-EB6F-58FD-9BD7-B130F975CF6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156521779" sldId="318"/>
            <ac:spMk id="5" creationId="{BF0A4500-7931-0431-83E3-A5FA7FE0E706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986100890" sldId="319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986100890" sldId="319"/>
            <ac:spMk id="3" creationId="{6A31E23C-1E93-FBB7-24BB-265FC932E95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986100890" sldId="319"/>
            <ac:spMk id="4" creationId="{5B3746EE-3414-AB28-44E8-398CB80094DF}"/>
          </ac:spMkLst>
        </pc:spChg>
      </pc:sldChg>
      <pc:sldChg chg="addSp delSp modSp new mod">
        <pc:chgData name="Sebastian C. Ibanez" userId="43a978e8-a698-4a6a-8aa3-54e7aa0c2e84" providerId="ADAL" clId="{B6FF796D-C4AF-49BA-B3AB-1B4586F6841E}" dt="2022-09-25T04:03:46.724" v="3535"/>
        <pc:sldMkLst>
          <pc:docMk/>
          <pc:sldMk cId="1615338659" sldId="320"/>
        </pc:sldMkLst>
        <pc:spChg chg="mod">
          <ac:chgData name="Sebastian C. Ibanez" userId="43a978e8-a698-4a6a-8aa3-54e7aa0c2e84" providerId="ADAL" clId="{B6FF796D-C4AF-49BA-B3AB-1B4586F6841E}" dt="2022-09-15T04:56:59.561" v="480" actId="20577"/>
          <ac:spMkLst>
            <pc:docMk/>
            <pc:sldMk cId="1615338659" sldId="320"/>
            <ac:spMk id="2" creationId="{F43A4853-E80D-7D41-506B-FD3DA030B90E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615338659" sldId="320"/>
            <ac:spMk id="3" creationId="{83CD9594-6EF2-E9EC-701A-04B299B2C6DC}"/>
          </ac:spMkLst>
        </pc:spChg>
        <pc:spChg chg="del mod">
          <ac:chgData name="Sebastian C. Ibanez" userId="43a978e8-a698-4a6a-8aa3-54e7aa0c2e84" providerId="ADAL" clId="{B6FF796D-C4AF-49BA-B3AB-1B4586F6841E}" dt="2022-09-15T04:56:40.593" v="402" actId="22"/>
          <ac:spMkLst>
            <pc:docMk/>
            <pc:sldMk cId="1615338659" sldId="320"/>
            <ac:spMk id="3" creationId="{D99A59EC-EE8A-C75F-A7DB-F7CEE4AEFEC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615338659" sldId="320"/>
            <ac:spMk id="4" creationId="{44FA5CA9-CD23-E02C-BEA8-A2E466C8CC4C}"/>
          </ac:spMkLst>
        </pc:spChg>
        <pc:spChg chg="add del mod">
          <ac:chgData name="Sebastian C. Ibanez" userId="43a978e8-a698-4a6a-8aa3-54e7aa0c2e84" providerId="ADAL" clId="{B6FF796D-C4AF-49BA-B3AB-1B4586F6841E}" dt="2022-09-15T05:07:28.025" v="851" actId="478"/>
          <ac:spMkLst>
            <pc:docMk/>
            <pc:sldMk cId="1615338659" sldId="320"/>
            <ac:spMk id="7" creationId="{31AF7F51-3FB0-8605-236D-AE3DEC6972DB}"/>
          </ac:spMkLst>
        </pc:spChg>
        <pc:spChg chg="add mod">
          <ac:chgData name="Sebastian C. Ibanez" userId="43a978e8-a698-4a6a-8aa3-54e7aa0c2e84" providerId="ADAL" clId="{B6FF796D-C4AF-49BA-B3AB-1B4586F6841E}" dt="2022-09-15T05:08:28.264" v="886" actId="122"/>
          <ac:spMkLst>
            <pc:docMk/>
            <pc:sldMk cId="1615338659" sldId="320"/>
            <ac:spMk id="9" creationId="{EAC44732-8748-9353-D0C9-B7B7B7E2B9EA}"/>
          </ac:spMkLst>
        </pc:spChg>
        <pc:picChg chg="add mod ord">
          <ac:chgData name="Sebastian C. Ibanez" userId="43a978e8-a698-4a6a-8aa3-54e7aa0c2e84" providerId="ADAL" clId="{B6FF796D-C4AF-49BA-B3AB-1B4586F6841E}" dt="2022-09-15T05:08:04.812" v="881" actId="1076"/>
          <ac:picMkLst>
            <pc:docMk/>
            <pc:sldMk cId="1615338659" sldId="320"/>
            <ac:picMk id="5" creationId="{2F0CB8EE-6B45-49CB-FEAA-1F2BBB2DA060}"/>
          </ac:picMkLst>
        </pc:picChg>
      </pc:sldChg>
      <pc:sldChg chg="add del">
        <pc:chgData name="Sebastian C. Ibanez" userId="43a978e8-a698-4a6a-8aa3-54e7aa0c2e84" providerId="ADAL" clId="{B6FF796D-C4AF-49BA-B3AB-1B4586F6841E}" dt="2022-09-15T04:57:58.935" v="482" actId="47"/>
        <pc:sldMkLst>
          <pc:docMk/>
          <pc:sldMk cId="142426917" sldId="321"/>
        </pc:sldMkLst>
      </pc:sldChg>
      <pc:sldChg chg="addSp delSp modSp new mod modAnim">
        <pc:chgData name="Sebastian C. Ibanez" userId="43a978e8-a698-4a6a-8aa3-54e7aa0c2e84" providerId="ADAL" clId="{B6FF796D-C4AF-49BA-B3AB-1B4586F6841E}" dt="2022-09-27T08:01:56.688" v="3670" actId="207"/>
        <pc:sldMkLst>
          <pc:docMk/>
          <pc:sldMk cId="2141041169" sldId="321"/>
        </pc:sldMkLst>
        <pc:spChg chg="mod">
          <ac:chgData name="Sebastian C. Ibanez" userId="43a978e8-a698-4a6a-8aa3-54e7aa0c2e84" providerId="ADAL" clId="{B6FF796D-C4AF-49BA-B3AB-1B4586F6841E}" dt="2022-09-15T04:58:09.343" v="486"/>
          <ac:spMkLst>
            <pc:docMk/>
            <pc:sldMk cId="2141041169" sldId="321"/>
            <ac:spMk id="2" creationId="{2609D9C6-6B51-9A32-A534-E6EC9B67F2D0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141041169" sldId="321"/>
            <ac:spMk id="3" creationId="{A272A1DD-A741-3302-A8E9-0B26C81CC194}"/>
          </ac:spMkLst>
        </pc:spChg>
        <pc:spChg chg="del mod">
          <ac:chgData name="Sebastian C. Ibanez" userId="43a978e8-a698-4a6a-8aa3-54e7aa0c2e84" providerId="ADAL" clId="{B6FF796D-C4AF-49BA-B3AB-1B4586F6841E}" dt="2022-09-15T04:58:05.084" v="485"/>
          <ac:spMkLst>
            <pc:docMk/>
            <pc:sldMk cId="2141041169" sldId="321"/>
            <ac:spMk id="3" creationId="{B7A3F793-11D0-E18E-2C12-8903C23C1D6B}"/>
          </ac:spMkLst>
        </pc:spChg>
        <pc:spChg chg="mod">
          <ac:chgData name="Sebastian C. Ibanez" userId="43a978e8-a698-4a6a-8aa3-54e7aa0c2e84" providerId="ADAL" clId="{B6FF796D-C4AF-49BA-B3AB-1B4586F6841E}" dt="2022-09-27T08:01:56.688" v="3670" actId="207"/>
          <ac:spMkLst>
            <pc:docMk/>
            <pc:sldMk cId="2141041169" sldId="321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141041169" sldId="321"/>
            <ac:spMk id="6" creationId="{284812AE-CA2F-5C60-412E-69F79C2AFC39}"/>
          </ac:spMkLst>
        </pc:spChg>
        <pc:spChg chg="add">
          <ac:chgData name="Sebastian C. Ibanez" userId="43a978e8-a698-4a6a-8aa3-54e7aa0c2e84" providerId="ADAL" clId="{B6FF796D-C4AF-49BA-B3AB-1B4586F6841E}" dt="2022-09-15T05:07:45.731" v="853" actId="22"/>
          <ac:spMkLst>
            <pc:docMk/>
            <pc:sldMk cId="2141041169" sldId="321"/>
            <ac:spMk id="7" creationId="{8E89E289-45C3-B0AA-DA3A-F743B405889C}"/>
          </ac:spMkLst>
        </pc:spChg>
        <pc:picChg chg="add mod">
          <ac:chgData name="Sebastian C. Ibanez" userId="43a978e8-a698-4a6a-8aa3-54e7aa0c2e84" providerId="ADAL" clId="{B6FF796D-C4AF-49BA-B3AB-1B4586F6841E}" dt="2022-09-15T04:58:05.084" v="485"/>
          <ac:picMkLst>
            <pc:docMk/>
            <pc:sldMk cId="2141041169" sldId="321"/>
            <ac:picMk id="5" creationId="{8F94587D-420C-EBAC-F7FB-D6638266DADD}"/>
          </ac:picMkLst>
        </pc:pic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1949590924" sldId="322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949590924" sldId="322"/>
            <ac:spMk id="3" creationId="{7425641D-0FD8-33C2-259F-662007F4C904}"/>
          </ac:spMkLst>
        </pc:spChg>
        <pc:spChg chg="mod">
          <ac:chgData name="Sebastian C. Ibanez" userId="43a978e8-a698-4a6a-8aa3-54e7aa0c2e84" providerId="ADAL" clId="{B6FF796D-C4AF-49BA-B3AB-1B4586F6841E}" dt="2022-09-15T05:02:20.227" v="787"/>
          <ac:spMkLst>
            <pc:docMk/>
            <pc:sldMk cId="1949590924" sldId="322"/>
            <ac:spMk id="4" creationId="{1D523A78-B1FB-7983-D5F6-6A958C4B1823}"/>
          </ac:spMkLst>
        </pc:spChg>
        <pc:spChg chg="add">
          <ac:chgData name="Sebastian C. Ibanez" userId="43a978e8-a698-4a6a-8aa3-54e7aa0c2e84" providerId="ADAL" clId="{B6FF796D-C4AF-49BA-B3AB-1B4586F6841E}" dt="2022-09-15T05:07:44.890" v="852" actId="22"/>
          <ac:spMkLst>
            <pc:docMk/>
            <pc:sldMk cId="1949590924" sldId="322"/>
            <ac:spMk id="6" creationId="{65B0473E-67BB-5994-380A-F64A0E480AB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949590924" sldId="322"/>
            <ac:spMk id="7" creationId="{38EF0A85-2E6D-2416-EE5A-2DF7AC893D4E}"/>
          </ac:spMkLst>
        </pc:sp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820099141" sldId="323"/>
        </pc:sldMkLst>
        <pc:spChg chg="add del">
          <ac:chgData name="Sebastian C. Ibanez" userId="43a978e8-a698-4a6a-8aa3-54e7aa0c2e84" providerId="ADAL" clId="{B6FF796D-C4AF-49BA-B3AB-1B4586F6841E}" dt="2022-09-15T05:04:51.201" v="807" actId="478"/>
          <ac:spMkLst>
            <pc:docMk/>
            <pc:sldMk cId="820099141" sldId="323"/>
            <ac:spMk id="3" creationId="{0B9E6A95-9E06-C038-966E-403925FF28EC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820099141" sldId="323"/>
            <ac:spMk id="3" creationId="{472DC7A0-AC2E-C0CD-0E19-2BE6D7B2D530}"/>
          </ac:spMkLst>
        </pc:spChg>
        <pc:spChg chg="mod">
          <ac:chgData name="Sebastian C. Ibanez" userId="43a978e8-a698-4a6a-8aa3-54e7aa0c2e84" providerId="ADAL" clId="{B6FF796D-C4AF-49BA-B3AB-1B4586F6841E}" dt="2022-09-15T05:24:49.801" v="1299" actId="20577"/>
          <ac:spMkLst>
            <pc:docMk/>
            <pc:sldMk cId="820099141" sldId="323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820099141" sldId="323"/>
            <ac:spMk id="5" creationId="{C0528D46-F88E-D9FC-11DE-9FA3B4531DE4}"/>
          </ac:spMkLst>
        </pc:spChg>
        <pc:spChg chg="add del mod">
          <ac:chgData name="Sebastian C. Ibanez" userId="43a978e8-a698-4a6a-8aa3-54e7aa0c2e84" providerId="ADAL" clId="{B6FF796D-C4AF-49BA-B3AB-1B4586F6841E}" dt="2022-09-15T05:14:18.718" v="1097" actId="478"/>
          <ac:spMkLst>
            <pc:docMk/>
            <pc:sldMk cId="820099141" sldId="323"/>
            <ac:spMk id="6" creationId="{DD6A21F3-3419-B0AA-B953-C13C02ED192D}"/>
          </ac:spMkLst>
        </pc:spChg>
        <pc:spChg chg="add del">
          <ac:chgData name="Sebastian C. Ibanez" userId="43a978e8-a698-4a6a-8aa3-54e7aa0c2e84" providerId="ADAL" clId="{B6FF796D-C4AF-49BA-B3AB-1B4586F6841E}" dt="2022-09-15T05:10:50.203" v="933" actId="478"/>
          <ac:spMkLst>
            <pc:docMk/>
            <pc:sldMk cId="820099141" sldId="323"/>
            <ac:spMk id="7" creationId="{C3465019-BA18-4517-B5DA-B7ECD127A890}"/>
          </ac:spMkLst>
        </pc:spChg>
        <pc:spChg chg="add del mod">
          <ac:chgData name="Sebastian C. Ibanez" userId="43a978e8-a698-4a6a-8aa3-54e7aa0c2e84" providerId="ADAL" clId="{B6FF796D-C4AF-49BA-B3AB-1B4586F6841E}" dt="2022-09-15T05:14:16.932" v="1096" actId="478"/>
          <ac:spMkLst>
            <pc:docMk/>
            <pc:sldMk cId="820099141" sldId="323"/>
            <ac:spMk id="9" creationId="{6D5B0EF7-CBFA-C30D-3D36-733483263348}"/>
          </ac:spMkLst>
        </pc:spChg>
        <pc:spChg chg="add del mod">
          <ac:chgData name="Sebastian C. Ibanez" userId="43a978e8-a698-4a6a-8aa3-54e7aa0c2e84" providerId="ADAL" clId="{B6FF796D-C4AF-49BA-B3AB-1B4586F6841E}" dt="2022-09-15T05:14:20.830" v="1100"/>
          <ac:spMkLst>
            <pc:docMk/>
            <pc:sldMk cId="820099141" sldId="323"/>
            <ac:spMk id="11" creationId="{8A8B2224-C891-DADF-9624-70D9FA5EB2D7}"/>
          </ac:spMkLst>
        </pc:spChg>
        <pc:picChg chg="add del">
          <ac:chgData name="Sebastian C. Ibanez" userId="43a978e8-a698-4a6a-8aa3-54e7aa0c2e84" providerId="ADAL" clId="{B6FF796D-C4AF-49BA-B3AB-1B4586F6841E}" dt="2022-09-15T05:14:19.230" v="1098" actId="478"/>
          <ac:picMkLst>
            <pc:docMk/>
            <pc:sldMk cId="820099141" sldId="323"/>
            <ac:picMk id="5" creationId="{8F94587D-420C-EBAC-F7FB-D6638266DADD}"/>
          </ac:picMkLst>
        </pc:picChg>
        <pc:picChg chg="add mod">
          <ac:chgData name="Sebastian C. Ibanez" userId="43a978e8-a698-4a6a-8aa3-54e7aa0c2e84" providerId="ADAL" clId="{B6FF796D-C4AF-49BA-B3AB-1B4586F6841E}" dt="2022-09-15T05:14:20.830" v="1100"/>
          <ac:picMkLst>
            <pc:docMk/>
            <pc:sldMk cId="820099141" sldId="323"/>
            <ac:picMk id="12" creationId="{E6694443-C132-65F4-FF02-F1E03B224388}"/>
          </ac:picMkLst>
        </pc:picChg>
      </pc:sldChg>
      <pc:sldChg chg="modSp add del mod">
        <pc:chgData name="Sebastian C. Ibanez" userId="43a978e8-a698-4a6a-8aa3-54e7aa0c2e84" providerId="ADAL" clId="{B6FF796D-C4AF-49BA-B3AB-1B4586F6841E}" dt="2022-09-15T05:15:20.051" v="1115" actId="47"/>
        <pc:sldMkLst>
          <pc:docMk/>
          <pc:sldMk cId="1189252934" sldId="324"/>
        </pc:sldMkLst>
        <pc:spChg chg="mod">
          <ac:chgData name="Sebastian C. Ibanez" userId="43a978e8-a698-4a6a-8aa3-54e7aa0c2e84" providerId="ADAL" clId="{B6FF796D-C4AF-49BA-B3AB-1B4586F6841E}" dt="2022-09-15T05:12:16.641" v="952" actId="20577"/>
          <ac:spMkLst>
            <pc:docMk/>
            <pc:sldMk cId="1189252934" sldId="324"/>
            <ac:spMk id="4" creationId="{1D523A78-B1FB-7983-D5F6-6A958C4B1823}"/>
          </ac:spMkLst>
        </pc:sp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319989032" sldId="325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19989032" sldId="325"/>
            <ac:spMk id="3" creationId="{0BFC27A2-74BB-3FE0-5384-6107B1784620}"/>
          </ac:spMkLst>
        </pc:spChg>
        <pc:spChg chg="mod">
          <ac:chgData name="Sebastian C. Ibanez" userId="43a978e8-a698-4a6a-8aa3-54e7aa0c2e84" providerId="ADAL" clId="{B6FF796D-C4AF-49BA-B3AB-1B4586F6841E}" dt="2022-09-15T05:14:02.298" v="1092" actId="20577"/>
          <ac:spMkLst>
            <pc:docMk/>
            <pc:sldMk cId="319989032" sldId="325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19989032" sldId="325"/>
            <ac:spMk id="5" creationId="{B5BCDF29-208F-C528-6336-AA70070C5110}"/>
          </ac:spMkLst>
        </pc:spChg>
        <pc:spChg chg="del">
          <ac:chgData name="Sebastian C. Ibanez" userId="43a978e8-a698-4a6a-8aa3-54e7aa0c2e84" providerId="ADAL" clId="{B6FF796D-C4AF-49BA-B3AB-1B4586F6841E}" dt="2022-09-15T05:13:18.654" v="954" actId="478"/>
          <ac:spMkLst>
            <pc:docMk/>
            <pc:sldMk cId="319989032" sldId="325"/>
            <ac:spMk id="6" creationId="{65B0473E-67BB-5994-380A-F64A0E480ABE}"/>
          </ac:spMkLst>
        </pc:spChg>
        <pc:spChg chg="add del mod">
          <ac:chgData name="Sebastian C. Ibanez" userId="43a978e8-a698-4a6a-8aa3-54e7aa0c2e84" providerId="ADAL" clId="{B6FF796D-C4AF-49BA-B3AB-1B4586F6841E}" dt="2022-09-15T05:13:21.627" v="957" actId="22"/>
          <ac:spMkLst>
            <pc:docMk/>
            <pc:sldMk cId="319989032" sldId="325"/>
            <ac:spMk id="7" creationId="{80C7FF09-976F-6829-81C7-A4B58FDE7A5C}"/>
          </ac:spMkLst>
        </pc:spChg>
        <pc:picChg chg="del">
          <ac:chgData name="Sebastian C. Ibanez" userId="43a978e8-a698-4a6a-8aa3-54e7aa0c2e84" providerId="ADAL" clId="{B6FF796D-C4AF-49BA-B3AB-1B4586F6841E}" dt="2022-09-15T05:13:19.120" v="955" actId="478"/>
          <ac:picMkLst>
            <pc:docMk/>
            <pc:sldMk cId="319989032" sldId="325"/>
            <ac:picMk id="5" creationId="{8F94587D-420C-EBAC-F7FB-D6638266DADD}"/>
          </ac:picMkLst>
        </pc:picChg>
        <pc:picChg chg="add mod ord">
          <ac:chgData name="Sebastian C. Ibanez" userId="43a978e8-a698-4a6a-8aa3-54e7aa0c2e84" providerId="ADAL" clId="{B6FF796D-C4AF-49BA-B3AB-1B4586F6841E}" dt="2022-09-15T05:13:21.627" v="957" actId="22"/>
          <ac:picMkLst>
            <pc:docMk/>
            <pc:sldMk cId="319989032" sldId="325"/>
            <ac:picMk id="9" creationId="{F48E2EBC-C7E1-EB91-EEBA-178A14594C03}"/>
          </ac:picMkLst>
        </pc:pic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3741688466" sldId="326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741688466" sldId="326"/>
            <ac:spMk id="3" creationId="{565ED4A0-E25F-C54B-6FCD-50FA8CF94536}"/>
          </ac:spMkLst>
        </pc:spChg>
        <pc:spChg chg="mod">
          <ac:chgData name="Sebastian C. Ibanez" userId="43a978e8-a698-4a6a-8aa3-54e7aa0c2e84" providerId="ADAL" clId="{B6FF796D-C4AF-49BA-B3AB-1B4586F6841E}" dt="2022-09-15T05:19:08.980" v="1290" actId="20577"/>
          <ac:spMkLst>
            <pc:docMk/>
            <pc:sldMk cId="3741688466" sldId="326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741688466" sldId="326"/>
            <ac:spMk id="5" creationId="{A2A015B4-514B-01A3-E0ED-23AE0672FCC0}"/>
          </ac:spMkLst>
        </pc:spChg>
      </pc:sldChg>
      <pc:sldChg chg="addSp delSp modSp add mod ord modAnim modShow">
        <pc:chgData name="Sebastian C. Ibanez" userId="43a978e8-a698-4a6a-8aa3-54e7aa0c2e84" providerId="ADAL" clId="{B6FF796D-C4AF-49BA-B3AB-1B4586F6841E}" dt="2022-09-25T04:08:11.459" v="3615"/>
        <pc:sldMkLst>
          <pc:docMk/>
          <pc:sldMk cId="1515861693" sldId="327"/>
        </pc:sldMkLst>
        <pc:spChg chg="mod">
          <ac:chgData name="Sebastian C. Ibanez" userId="43a978e8-a698-4a6a-8aa3-54e7aa0c2e84" providerId="ADAL" clId="{B6FF796D-C4AF-49BA-B3AB-1B4586F6841E}" dt="2022-09-15T05:29:03.868" v="1519" actId="20577"/>
          <ac:spMkLst>
            <pc:docMk/>
            <pc:sldMk cId="1515861693" sldId="327"/>
            <ac:spMk id="3" creationId="{CD4786CE-92D7-D5D0-4BE3-9CD97D824BB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15861693" sldId="327"/>
            <ac:spMk id="4" creationId="{216D551F-AA46-C53A-6D2D-C7AB8DAFD0E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15861693" sldId="327"/>
            <ac:spMk id="5" creationId="{3E07B8F6-41DA-4FD4-053C-8823D73EDE9B}"/>
          </ac:spMkLst>
        </pc:spChg>
      </pc:sldChg>
      <pc:sldChg chg="addSp delSp modSp add mod modAnim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2919769244" sldId="328"/>
        </pc:sldMkLst>
        <pc:spChg chg="mod">
          <ac:chgData name="Sebastian C. Ibanez" userId="43a978e8-a698-4a6a-8aa3-54e7aa0c2e84" providerId="ADAL" clId="{B6FF796D-C4AF-49BA-B3AB-1B4586F6841E}" dt="2022-09-24T05:09:02.181" v="3476" actId="20577"/>
          <ac:spMkLst>
            <pc:docMk/>
            <pc:sldMk cId="2919769244" sldId="328"/>
            <ac:spMk id="2" creationId="{B7A0D125-83FA-F81B-1875-2A7DB240B8DE}"/>
          </ac:spMkLst>
        </pc:spChg>
        <pc:spChg chg="mod">
          <ac:chgData name="Sebastian C. Ibanez" userId="43a978e8-a698-4a6a-8aa3-54e7aa0c2e84" providerId="ADAL" clId="{B6FF796D-C4AF-49BA-B3AB-1B4586F6841E}" dt="2022-09-15T06:13:52.066" v="1735" actId="20577"/>
          <ac:spMkLst>
            <pc:docMk/>
            <pc:sldMk cId="2919769244" sldId="328"/>
            <ac:spMk id="3" creationId="{470FC5F7-F2B4-C7CA-C892-22ED87BE27BB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919769244" sldId="328"/>
            <ac:spMk id="4" creationId="{E89EF049-2A14-BF07-79F4-22A69ED4E9BF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919769244" sldId="328"/>
            <ac:spMk id="5" creationId="{C8400805-B30E-61CB-7049-9881D12D6840}"/>
          </ac:spMkLst>
        </pc:spChg>
      </pc:sldChg>
      <pc:sldChg chg="add del">
        <pc:chgData name="Sebastian C. Ibanez" userId="43a978e8-a698-4a6a-8aa3-54e7aa0c2e84" providerId="ADAL" clId="{B6FF796D-C4AF-49BA-B3AB-1B4586F6841E}" dt="2022-09-15T06:46:13.973" v="2085" actId="47"/>
        <pc:sldMkLst>
          <pc:docMk/>
          <pc:sldMk cId="82348304" sldId="329"/>
        </pc:sldMkLst>
      </pc:sldChg>
      <pc:sldChg chg="addSp delSp modSp add mod modAnim">
        <pc:chgData name="Sebastian C. Ibanez" userId="43a978e8-a698-4a6a-8aa3-54e7aa0c2e84" providerId="ADAL" clId="{B6FF796D-C4AF-49BA-B3AB-1B4586F6841E}" dt="2022-09-27T08:11:35.292" v="3687" actId="115"/>
        <pc:sldMkLst>
          <pc:docMk/>
          <pc:sldMk cId="1818776844" sldId="330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818776844" sldId="330"/>
            <ac:spMk id="3" creationId="{6074A975-D470-4C7D-6868-8F2B4D0AFA42}"/>
          </ac:spMkLst>
        </pc:spChg>
        <pc:spChg chg="mod">
          <ac:chgData name="Sebastian C. Ibanez" userId="43a978e8-a698-4a6a-8aa3-54e7aa0c2e84" providerId="ADAL" clId="{B6FF796D-C4AF-49BA-B3AB-1B4586F6841E}" dt="2022-09-27T08:11:35.292" v="3687" actId="115"/>
          <ac:spMkLst>
            <pc:docMk/>
            <pc:sldMk cId="1818776844" sldId="330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818776844" sldId="330"/>
            <ac:spMk id="5" creationId="{DED9E281-58F9-8B3C-D757-1D74C5667286}"/>
          </ac:spMkLst>
        </pc:spChg>
      </pc:sldChg>
      <pc:sldChg chg="modSp new mod modShow">
        <pc:chgData name="Sebastian C. Ibanez" userId="43a978e8-a698-4a6a-8aa3-54e7aa0c2e84" providerId="ADAL" clId="{B6FF796D-C4AF-49BA-B3AB-1B4586F6841E}" dt="2022-09-15T06:47:18.332" v="2249" actId="20577"/>
        <pc:sldMkLst>
          <pc:docMk/>
          <pc:sldMk cId="2908027249" sldId="331"/>
        </pc:sldMkLst>
        <pc:spChg chg="mod">
          <ac:chgData name="Sebastian C. Ibanez" userId="43a978e8-a698-4a6a-8aa3-54e7aa0c2e84" providerId="ADAL" clId="{B6FF796D-C4AF-49BA-B3AB-1B4586F6841E}" dt="2022-09-15T06:47:18.332" v="2249" actId="20577"/>
          <ac:spMkLst>
            <pc:docMk/>
            <pc:sldMk cId="2908027249" sldId="331"/>
            <ac:spMk id="2" creationId="{D988B9DD-5680-924D-734D-EB85137E6AA4}"/>
          </ac:spMkLst>
        </pc:spChg>
      </pc:sldChg>
      <pc:sldChg chg="add del">
        <pc:chgData name="Sebastian C. Ibanez" userId="43a978e8-a698-4a6a-8aa3-54e7aa0c2e84" providerId="ADAL" clId="{B6FF796D-C4AF-49BA-B3AB-1B4586F6841E}" dt="2022-09-15T06:56:24.365" v="2496"/>
        <pc:sldMkLst>
          <pc:docMk/>
          <pc:sldMk cId="2289348818" sldId="332"/>
        </pc:sldMkLst>
      </pc:sldChg>
      <pc:sldChg chg="addSp delSp modSp new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4215750651" sldId="332"/>
        </pc:sldMkLst>
        <pc:spChg chg="mod">
          <ac:chgData name="Sebastian C. Ibanez" userId="43a978e8-a698-4a6a-8aa3-54e7aa0c2e84" providerId="ADAL" clId="{B6FF796D-C4AF-49BA-B3AB-1B4586F6841E}" dt="2022-09-15T06:56:33.772" v="2498"/>
          <ac:spMkLst>
            <pc:docMk/>
            <pc:sldMk cId="4215750651" sldId="332"/>
            <ac:spMk id="2" creationId="{72D08A2F-EBB8-5C40-7C89-EE1CB6D8E85B}"/>
          </ac:spMkLst>
        </pc:spChg>
        <pc:spChg chg="mod">
          <ac:chgData name="Sebastian C. Ibanez" userId="43a978e8-a698-4a6a-8aa3-54e7aa0c2e84" providerId="ADAL" clId="{B6FF796D-C4AF-49BA-B3AB-1B4586F6841E}" dt="2022-09-15T06:57:07.567" v="2537" actId="27636"/>
          <ac:spMkLst>
            <pc:docMk/>
            <pc:sldMk cId="4215750651" sldId="332"/>
            <ac:spMk id="3" creationId="{CA7D6BB0-ADD1-5913-18EA-553857AD4814}"/>
          </ac:spMkLst>
        </pc:spChg>
        <pc:spChg chg="mod">
          <ac:chgData name="Sebastian C. Ibanez" userId="43a978e8-a698-4a6a-8aa3-54e7aa0c2e84" providerId="ADAL" clId="{B6FF796D-C4AF-49BA-B3AB-1B4586F6841E}" dt="2022-09-15T06:57:14.018" v="2538" actId="242"/>
          <ac:spMkLst>
            <pc:docMk/>
            <pc:sldMk cId="4215750651" sldId="332"/>
            <ac:spMk id="4" creationId="{2E4AEA8F-9E34-CB9E-2542-3BCDA709AF8E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215750651" sldId="332"/>
            <ac:spMk id="5" creationId="{DA03FBF2-E4AD-3B6A-273B-D81C8E744DB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215750651" sldId="332"/>
            <ac:spMk id="6" creationId="{B76908FF-E051-3DE9-9915-135951C74325}"/>
          </ac:spMkLst>
        </pc:spChg>
      </pc:sldChg>
      <pc:sldChg chg="addSp delSp modSp add mod addAnim delAnim modAnim modNotesTx">
        <pc:chgData name="Sebastian C. Ibanez" userId="43a978e8-a698-4a6a-8aa3-54e7aa0c2e84" providerId="ADAL" clId="{B6FF796D-C4AF-49BA-B3AB-1B4586F6841E}" dt="2022-09-27T07:57:23.671" v="3662" actId="20577"/>
        <pc:sldMkLst>
          <pc:docMk/>
          <pc:sldMk cId="413962738" sldId="333"/>
        </pc:sldMkLst>
        <pc:spChg chg="mod">
          <ac:chgData name="Sebastian C. Ibanez" userId="43a978e8-a698-4a6a-8aa3-54e7aa0c2e84" providerId="ADAL" clId="{B6FF796D-C4AF-49BA-B3AB-1B4586F6841E}" dt="2022-09-24T04:57:08.154" v="2909" actId="20577"/>
          <ac:spMkLst>
            <pc:docMk/>
            <pc:sldMk cId="413962738" sldId="333"/>
            <ac:spMk id="2" creationId="{F374B5C0-88E0-104B-B251-7E1CB5F8591D}"/>
          </ac:spMkLst>
        </pc:spChg>
        <pc:spChg chg="mod">
          <ac:chgData name="Sebastian C. Ibanez" userId="43a978e8-a698-4a6a-8aa3-54e7aa0c2e84" providerId="ADAL" clId="{B6FF796D-C4AF-49BA-B3AB-1B4586F6841E}" dt="2022-09-27T07:57:14.357" v="3658" actId="207"/>
          <ac:spMkLst>
            <pc:docMk/>
            <pc:sldMk cId="413962738" sldId="333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13962738" sldId="333"/>
            <ac:spMk id="4" creationId="{4467994B-07EA-0A7D-4052-BA355C50476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13962738" sldId="333"/>
            <ac:spMk id="5" creationId="{090CB5B6-C0A7-CD99-F1AF-30BAEAEAF8B7}"/>
          </ac:spMkLst>
        </pc:spChg>
      </pc:sldChg>
      <pc:sldChg chg="modSp add mod modAnim modShow modNotesTx">
        <pc:chgData name="Sebastian C. Ibanez" userId="43a978e8-a698-4a6a-8aa3-54e7aa0c2e84" providerId="ADAL" clId="{B6FF796D-C4AF-49BA-B3AB-1B4586F6841E}" dt="2022-09-27T08:42:27.311" v="4184" actId="20577"/>
        <pc:sldMkLst>
          <pc:docMk/>
          <pc:sldMk cId="1648407221" sldId="334"/>
        </pc:sldMkLst>
        <pc:spChg chg="mod">
          <ac:chgData name="Sebastian C. Ibanez" userId="43a978e8-a698-4a6a-8aa3-54e7aa0c2e84" providerId="ADAL" clId="{B6FF796D-C4AF-49BA-B3AB-1B4586F6841E}" dt="2022-09-27T08:40:16.667" v="4002" actId="27636"/>
          <ac:spMkLst>
            <pc:docMk/>
            <pc:sldMk cId="1648407221" sldId="334"/>
            <ac:spMk id="3" creationId="{57A4ACFB-057F-5CB9-86EC-9340B0783602}"/>
          </ac:spMkLst>
        </pc:spChg>
      </pc:sldChg>
      <pc:sldChg chg="modSp add del mod">
        <pc:chgData name="Sebastian C. Ibanez" userId="43a978e8-a698-4a6a-8aa3-54e7aa0c2e84" providerId="ADAL" clId="{B6FF796D-C4AF-49BA-B3AB-1B4586F6841E}" dt="2022-09-25T04:02:43.642" v="3514" actId="47"/>
        <pc:sldMkLst>
          <pc:docMk/>
          <pc:sldMk cId="2302630935" sldId="334"/>
        </pc:sldMkLst>
        <pc:spChg chg="mod">
          <ac:chgData name="Sebastian C. Ibanez" userId="43a978e8-a698-4a6a-8aa3-54e7aa0c2e84" providerId="ADAL" clId="{B6FF796D-C4AF-49BA-B3AB-1B4586F6841E}" dt="2022-09-25T04:02:40.128" v="3513" actId="21"/>
          <ac:spMkLst>
            <pc:docMk/>
            <pc:sldMk cId="2302630935" sldId="334"/>
            <ac:spMk id="3" creationId="{7819F467-CE7A-0A03-C906-7F2CBEE8F348}"/>
          </ac:spMkLst>
        </pc:spChg>
        <pc:spChg chg="mod">
          <ac:chgData name="Sebastian C. Ibanez" userId="43a978e8-a698-4a6a-8aa3-54e7aa0c2e84" providerId="ADAL" clId="{B6FF796D-C4AF-49BA-B3AB-1B4586F6841E}" dt="2022-09-25T03:59:12.084" v="3502" actId="20577"/>
          <ac:spMkLst>
            <pc:docMk/>
            <pc:sldMk cId="2302630935" sldId="334"/>
            <ac:spMk id="4" creationId="{A7AE291D-B54C-160C-95BA-125B59E5003C}"/>
          </ac:spMkLst>
        </pc:spChg>
      </pc:sldChg>
      <pc:sldMasterChg chg="addSp delSp modSp mod modSldLayout">
        <pc:chgData name="Sebastian C. Ibanez" userId="43a978e8-a698-4a6a-8aa3-54e7aa0c2e84" providerId="ADAL" clId="{B6FF796D-C4AF-49BA-B3AB-1B4586F6841E}" dt="2022-09-25T04:06:46.829" v="3613" actId="478"/>
        <pc:sldMasterMkLst>
          <pc:docMk/>
          <pc:sldMasterMk cId="374644880" sldId="2147483648"/>
        </pc:sldMasterMkLst>
        <pc:spChg chg="mod">
          <ac:chgData name="Sebastian C. Ibanez" userId="43a978e8-a698-4a6a-8aa3-54e7aa0c2e84" providerId="ADAL" clId="{B6FF796D-C4AF-49BA-B3AB-1B4586F6841E}" dt="2022-09-25T04:06:44.788" v="3611"/>
          <ac:spMkLst>
            <pc:docMk/>
            <pc:sldMasterMk cId="374644880" sldId="2147483648"/>
            <ac:spMk id="4" creationId="{19E5A053-ACE6-0009-09EC-22CA605724AD}"/>
          </ac:spMkLst>
        </pc:spChg>
        <pc:spChg chg="add del mod">
          <ac:chgData name="Sebastian C. Ibanez" userId="43a978e8-a698-4a6a-8aa3-54e7aa0c2e84" providerId="ADAL" clId="{B6FF796D-C4AF-49BA-B3AB-1B4586F6841E}" dt="2022-09-25T04:06:46.829" v="3613" actId="478"/>
          <ac:spMkLst>
            <pc:docMk/>
            <pc:sldMasterMk cId="374644880" sldId="2147483648"/>
            <ac:spMk id="7" creationId="{C968C6CB-BDC5-C6C0-E7A7-AAFDEF055660}"/>
          </ac:spMkLst>
        </pc:spChg>
        <pc:sldLayoutChg chg="modSp">
          <pc:chgData name="Sebastian C. Ibanez" userId="43a978e8-a698-4a6a-8aa3-54e7aa0c2e84" providerId="ADAL" clId="{B6FF796D-C4AF-49BA-B3AB-1B4586F6841E}" dt="2022-09-24T04:55:38.542" v="2882" actId="2711"/>
          <pc:sldLayoutMkLst>
            <pc:docMk/>
            <pc:sldMasterMk cId="374644880" sldId="2147483648"/>
            <pc:sldLayoutMk cId="3244132478" sldId="2147483649"/>
          </pc:sldLayoutMkLst>
          <pc:spChg chg="mod">
            <ac:chgData name="Sebastian C. Ibanez" userId="43a978e8-a698-4a6a-8aa3-54e7aa0c2e84" providerId="ADAL" clId="{B6FF796D-C4AF-49BA-B3AB-1B4586F6841E}" dt="2022-09-24T04:55:38.542" v="2882" actId="2711"/>
            <ac:spMkLst>
              <pc:docMk/>
              <pc:sldMasterMk cId="374644880" sldId="2147483648"/>
              <pc:sldLayoutMk cId="3244132478" sldId="2147483649"/>
              <ac:spMk id="3" creationId="{23088947-7C58-AD9C-EB3F-5ADDFF980EDC}"/>
            </ac:spMkLst>
          </pc:spChg>
        </pc:sldLayoutChg>
      </pc:sldMasterChg>
    </pc:docChg>
  </pc:docChgLst>
  <pc:docChgLst>
    <pc:chgData name="Sebastian C. Ibanez" userId="43a978e8-a698-4a6a-8aa3-54e7aa0c2e84" providerId="ADAL" clId="{ADDF02DF-69DA-4B1F-8B62-CF627AB7BA57}"/>
    <pc:docChg chg="undo redo custSel addSld delSld modSld">
      <pc:chgData name="Sebastian C. Ibanez" userId="43a978e8-a698-4a6a-8aa3-54e7aa0c2e84" providerId="ADAL" clId="{ADDF02DF-69DA-4B1F-8B62-CF627AB7BA57}" dt="2022-11-13T05:57:57.203" v="3596" actId="20577"/>
      <pc:docMkLst>
        <pc:docMk/>
      </pc:docMkLst>
      <pc:sldChg chg="modSp mod">
        <pc:chgData name="Sebastian C. Ibanez" userId="43a978e8-a698-4a6a-8aa3-54e7aa0c2e84" providerId="ADAL" clId="{ADDF02DF-69DA-4B1F-8B62-CF627AB7BA57}" dt="2022-11-12T05:45:49.679" v="18" actId="20577"/>
        <pc:sldMkLst>
          <pc:docMk/>
          <pc:sldMk cId="2173265347" sldId="256"/>
        </pc:sldMkLst>
        <pc:spChg chg="mod">
          <ac:chgData name="Sebastian C. Ibanez" userId="43a978e8-a698-4a6a-8aa3-54e7aa0c2e84" providerId="ADAL" clId="{ADDF02DF-69DA-4B1F-8B62-CF627AB7BA57}" dt="2022-11-12T05:45:49.679" v="18" actId="20577"/>
          <ac:spMkLst>
            <pc:docMk/>
            <pc:sldMk cId="2173265347" sldId="256"/>
            <ac:spMk id="2" creationId="{97A87DB9-E895-8CCB-D790-8DDD508DB117}"/>
          </ac:spMkLst>
        </pc:spChg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097068020" sldId="262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570375209" sldId="311"/>
        </pc:sldMkLst>
      </pc:sldChg>
      <pc:sldChg chg="modSp mod">
        <pc:chgData name="Sebastian C. Ibanez" userId="43a978e8-a698-4a6a-8aa3-54e7aa0c2e84" providerId="ADAL" clId="{ADDF02DF-69DA-4B1F-8B62-CF627AB7BA57}" dt="2022-11-13T05:57:57.203" v="3596" actId="20577"/>
        <pc:sldMkLst>
          <pc:docMk/>
          <pc:sldMk cId="1321192028" sldId="335"/>
        </pc:sldMkLst>
        <pc:spChg chg="mod">
          <ac:chgData name="Sebastian C. Ibanez" userId="43a978e8-a698-4a6a-8aa3-54e7aa0c2e84" providerId="ADAL" clId="{ADDF02DF-69DA-4B1F-8B62-CF627AB7BA57}" dt="2022-11-13T05:57:57.203" v="3596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133629011" sldId="356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129524084" sldId="357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531718262" sldId="358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826859876" sldId="359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989346706" sldId="360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638325901" sldId="361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480473328" sldId="362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318672524" sldId="363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667319299" sldId="364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284822164" sldId="366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500349563" sldId="367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974004282" sldId="368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28338669" sldId="369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444332153" sldId="370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342787912" sldId="371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977730894" sldId="372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786277677" sldId="373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047274778" sldId="374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853957414" sldId="375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577842956" sldId="376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397883421" sldId="377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055324" sldId="378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919949668" sldId="379"/>
        </pc:sldMkLst>
      </pc:sldChg>
      <pc:sldChg chg="new 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475896536" sldId="380"/>
        </pc:sldMkLst>
      </pc:sldChg>
      <pc:sldChg chg="modSp add mod">
        <pc:chgData name="Sebastian C. Ibanez" userId="43a978e8-a698-4a6a-8aa3-54e7aa0c2e84" providerId="ADAL" clId="{ADDF02DF-69DA-4B1F-8B62-CF627AB7BA57}" dt="2022-11-13T05:50:25.574" v="3563" actId="20577"/>
        <pc:sldMkLst>
          <pc:docMk/>
          <pc:sldMk cId="3011260549" sldId="381"/>
        </pc:sldMkLst>
        <pc:spChg chg="mod">
          <ac:chgData name="Sebastian C. Ibanez" userId="43a978e8-a698-4a6a-8aa3-54e7aa0c2e84" providerId="ADAL" clId="{ADDF02DF-69DA-4B1F-8B62-CF627AB7BA57}" dt="2022-11-13T05:50:25.574" v="3563" actId="20577"/>
          <ac:spMkLst>
            <pc:docMk/>
            <pc:sldMk cId="3011260549" sldId="381"/>
            <ac:spMk id="2" creationId="{12F63D33-0441-D99C-8EB8-8C469BCA1082}"/>
          </ac:spMkLst>
        </pc:spChg>
      </pc:sldChg>
      <pc:sldChg chg="modSp add mod modAnim modNotesTx">
        <pc:chgData name="Sebastian C. Ibanez" userId="43a978e8-a698-4a6a-8aa3-54e7aa0c2e84" providerId="ADAL" clId="{ADDF02DF-69DA-4B1F-8B62-CF627AB7BA57}" dt="2022-11-13T04:40:25.301" v="542" actId="207"/>
        <pc:sldMkLst>
          <pc:docMk/>
          <pc:sldMk cId="1892710067" sldId="382"/>
        </pc:sldMkLst>
        <pc:spChg chg="mod">
          <ac:chgData name="Sebastian C. Ibanez" userId="43a978e8-a698-4a6a-8aa3-54e7aa0c2e84" providerId="ADAL" clId="{ADDF02DF-69DA-4B1F-8B62-CF627AB7BA57}" dt="2022-11-12T05:53:49.411" v="540" actId="20577"/>
          <ac:spMkLst>
            <pc:docMk/>
            <pc:sldMk cId="1892710067" sldId="382"/>
            <ac:spMk id="2" creationId="{9866257B-A27C-23E0-7204-BD98F0B4C738}"/>
          </ac:spMkLst>
        </pc:spChg>
        <pc:spChg chg="mod">
          <ac:chgData name="Sebastian C. Ibanez" userId="43a978e8-a698-4a6a-8aa3-54e7aa0c2e84" providerId="ADAL" clId="{ADDF02DF-69DA-4B1F-8B62-CF627AB7BA57}" dt="2022-11-13T04:40:25.301" v="542" actId="207"/>
          <ac:spMkLst>
            <pc:docMk/>
            <pc:sldMk cId="1892710067" sldId="382"/>
            <ac:spMk id="3" creationId="{1AAD1A01-D3F3-3041-FB86-00FA71F58A78}"/>
          </ac:spMkLst>
        </pc:spChg>
      </pc:sldChg>
      <pc:sldChg chg="modSp add mod modAnim">
        <pc:chgData name="Sebastian C. Ibanez" userId="43a978e8-a698-4a6a-8aa3-54e7aa0c2e84" providerId="ADAL" clId="{ADDF02DF-69DA-4B1F-8B62-CF627AB7BA57}" dt="2022-11-13T04:42:08.124" v="702" actId="20577"/>
        <pc:sldMkLst>
          <pc:docMk/>
          <pc:sldMk cId="3120912521" sldId="383"/>
        </pc:sldMkLst>
        <pc:spChg chg="mod">
          <ac:chgData name="Sebastian C. Ibanez" userId="43a978e8-a698-4a6a-8aa3-54e7aa0c2e84" providerId="ADAL" clId="{ADDF02DF-69DA-4B1F-8B62-CF627AB7BA57}" dt="2022-11-13T04:41:28.210" v="555" actId="20577"/>
          <ac:spMkLst>
            <pc:docMk/>
            <pc:sldMk cId="3120912521" sldId="383"/>
            <ac:spMk id="2" creationId="{9866257B-A27C-23E0-7204-BD98F0B4C738}"/>
          </ac:spMkLst>
        </pc:spChg>
        <pc:spChg chg="mod">
          <ac:chgData name="Sebastian C. Ibanez" userId="43a978e8-a698-4a6a-8aa3-54e7aa0c2e84" providerId="ADAL" clId="{ADDF02DF-69DA-4B1F-8B62-CF627AB7BA57}" dt="2022-11-13T04:42:08.124" v="702" actId="20577"/>
          <ac:spMkLst>
            <pc:docMk/>
            <pc:sldMk cId="3120912521" sldId="383"/>
            <ac:spMk id="3" creationId="{1AAD1A01-D3F3-3041-FB86-00FA71F58A78}"/>
          </ac:spMkLst>
        </pc:spChg>
      </pc:sldChg>
      <pc:sldChg chg="add del">
        <pc:chgData name="Sebastian C. Ibanez" userId="43a978e8-a698-4a6a-8aa3-54e7aa0c2e84" providerId="ADAL" clId="{ADDF02DF-69DA-4B1F-8B62-CF627AB7BA57}" dt="2022-11-12T05:49:16.109" v="513"/>
        <pc:sldMkLst>
          <pc:docMk/>
          <pc:sldMk cId="3904336888" sldId="383"/>
        </pc:sldMkLst>
      </pc:sldChg>
      <pc:sldChg chg="modSp add mod modAnim">
        <pc:chgData name="Sebastian C. Ibanez" userId="43a978e8-a698-4a6a-8aa3-54e7aa0c2e84" providerId="ADAL" clId="{ADDF02DF-69DA-4B1F-8B62-CF627AB7BA57}" dt="2022-11-13T04:44:21.313" v="1037" actId="20577"/>
        <pc:sldMkLst>
          <pc:docMk/>
          <pc:sldMk cId="2005392209" sldId="384"/>
        </pc:sldMkLst>
        <pc:spChg chg="mod">
          <ac:chgData name="Sebastian C. Ibanez" userId="43a978e8-a698-4a6a-8aa3-54e7aa0c2e84" providerId="ADAL" clId="{ADDF02DF-69DA-4B1F-8B62-CF627AB7BA57}" dt="2022-11-13T04:44:21.313" v="1037" actId="20577"/>
          <ac:spMkLst>
            <pc:docMk/>
            <pc:sldMk cId="2005392209" sldId="384"/>
            <ac:spMk id="2" creationId="{9866257B-A27C-23E0-7204-BD98F0B4C738}"/>
          </ac:spMkLst>
        </pc:spChg>
        <pc:spChg chg="mod">
          <ac:chgData name="Sebastian C. Ibanez" userId="43a978e8-a698-4a6a-8aa3-54e7aa0c2e84" providerId="ADAL" clId="{ADDF02DF-69DA-4B1F-8B62-CF627AB7BA57}" dt="2022-11-13T04:43:59.973" v="1024" actId="207"/>
          <ac:spMkLst>
            <pc:docMk/>
            <pc:sldMk cId="2005392209" sldId="384"/>
            <ac:spMk id="3" creationId="{1AAD1A01-D3F3-3041-FB86-00FA71F58A78}"/>
          </ac:spMkLst>
        </pc:spChg>
      </pc:sldChg>
      <pc:sldChg chg="modSp new mod">
        <pc:chgData name="Sebastian C. Ibanez" userId="43a978e8-a698-4a6a-8aa3-54e7aa0c2e84" providerId="ADAL" clId="{ADDF02DF-69DA-4B1F-8B62-CF627AB7BA57}" dt="2022-11-13T05:11:38.449" v="1532" actId="20577"/>
        <pc:sldMkLst>
          <pc:docMk/>
          <pc:sldMk cId="1883143704" sldId="385"/>
        </pc:sldMkLst>
        <pc:spChg chg="mod">
          <ac:chgData name="Sebastian C. Ibanez" userId="43a978e8-a698-4a6a-8aa3-54e7aa0c2e84" providerId="ADAL" clId="{ADDF02DF-69DA-4B1F-8B62-CF627AB7BA57}" dt="2022-11-13T04:45:17.639" v="1087" actId="20577"/>
          <ac:spMkLst>
            <pc:docMk/>
            <pc:sldMk cId="1883143704" sldId="385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11:38.449" v="1532" actId="20577"/>
          <ac:spMkLst>
            <pc:docMk/>
            <pc:sldMk cId="1883143704" sldId="385"/>
            <ac:spMk id="3" creationId="{6747C719-EDF7-CAFD-8E2D-5DBB471526DF}"/>
          </ac:spMkLst>
        </pc:spChg>
      </pc:sldChg>
      <pc:sldChg chg="addSp delSp modSp add mod">
        <pc:chgData name="Sebastian C. Ibanez" userId="43a978e8-a698-4a6a-8aa3-54e7aa0c2e84" providerId="ADAL" clId="{ADDF02DF-69DA-4B1F-8B62-CF627AB7BA57}" dt="2022-11-13T05:10:28.105" v="1522" actId="6549"/>
        <pc:sldMkLst>
          <pc:docMk/>
          <pc:sldMk cId="1072476341" sldId="386"/>
        </pc:sldMkLst>
        <pc:spChg chg="del mod">
          <ac:chgData name="Sebastian C. Ibanez" userId="43a978e8-a698-4a6a-8aa3-54e7aa0c2e84" providerId="ADAL" clId="{ADDF02DF-69DA-4B1F-8B62-CF627AB7BA57}" dt="2022-11-13T04:47:02.739" v="1248" actId="3680"/>
          <ac:spMkLst>
            <pc:docMk/>
            <pc:sldMk cId="1072476341" sldId="386"/>
            <ac:spMk id="3" creationId="{6747C719-EDF7-CAFD-8E2D-5DBB471526DF}"/>
          </ac:spMkLst>
        </pc:spChg>
        <pc:graphicFrameChg chg="add mod ord modGraphic">
          <ac:chgData name="Sebastian C. Ibanez" userId="43a978e8-a698-4a6a-8aa3-54e7aa0c2e84" providerId="ADAL" clId="{ADDF02DF-69DA-4B1F-8B62-CF627AB7BA57}" dt="2022-11-13T05:10:28.105" v="1522" actId="6549"/>
          <ac:graphicFrameMkLst>
            <pc:docMk/>
            <pc:sldMk cId="1072476341" sldId="386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17:23.661" v="1777" actId="20577"/>
        <pc:sldMkLst>
          <pc:docMk/>
          <pc:sldMk cId="1298328056" sldId="387"/>
        </pc:sldMkLst>
        <pc:spChg chg="mod">
          <ac:chgData name="Sebastian C. Ibanez" userId="43a978e8-a698-4a6a-8aa3-54e7aa0c2e84" providerId="ADAL" clId="{ADDF02DF-69DA-4B1F-8B62-CF627AB7BA57}" dt="2022-11-13T04:50:23.744" v="1388" actId="20577"/>
          <ac:spMkLst>
            <pc:docMk/>
            <pc:sldMk cId="1298328056" sldId="387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17:23.661" v="1777" actId="20577"/>
          <ac:spMkLst>
            <pc:docMk/>
            <pc:sldMk cId="1298328056" sldId="387"/>
            <ac:spMk id="3" creationId="{6747C719-EDF7-CAFD-8E2D-5DBB471526DF}"/>
          </ac:spMkLst>
        </pc:spChg>
      </pc:sldChg>
      <pc:sldChg chg="modSp add mod">
        <pc:chgData name="Sebastian C. Ibanez" userId="43a978e8-a698-4a6a-8aa3-54e7aa0c2e84" providerId="ADAL" clId="{ADDF02DF-69DA-4B1F-8B62-CF627AB7BA57}" dt="2022-11-13T05:22:11.557" v="2002" actId="5793"/>
        <pc:sldMkLst>
          <pc:docMk/>
          <pc:sldMk cId="1406786349" sldId="388"/>
        </pc:sldMkLst>
        <pc:graphicFrameChg chg="mod modGraphic">
          <ac:chgData name="Sebastian C. Ibanez" userId="43a978e8-a698-4a6a-8aa3-54e7aa0c2e84" providerId="ADAL" clId="{ADDF02DF-69DA-4B1F-8B62-CF627AB7BA57}" dt="2022-11-13T05:22:11.557" v="2002" actId="5793"/>
          <ac:graphicFrameMkLst>
            <pc:docMk/>
            <pc:sldMk cId="1406786349" sldId="388"/>
            <ac:graphicFrameMk id="5" creationId="{7B1A8235-343E-AE5E-E63C-1A38ED6D7F12}"/>
          </ac:graphicFrameMkLst>
        </pc:graphicFrameChg>
      </pc:sldChg>
      <pc:sldChg chg="modSp add del mod">
        <pc:chgData name="Sebastian C. Ibanez" userId="43a978e8-a698-4a6a-8aa3-54e7aa0c2e84" providerId="ADAL" clId="{ADDF02DF-69DA-4B1F-8B62-CF627AB7BA57}" dt="2022-11-13T05:22:26.180" v="2009" actId="47"/>
        <pc:sldMkLst>
          <pc:docMk/>
          <pc:sldMk cId="969446763" sldId="389"/>
        </pc:sldMkLst>
        <pc:graphicFrameChg chg="modGraphic">
          <ac:chgData name="Sebastian C. Ibanez" userId="43a978e8-a698-4a6a-8aa3-54e7aa0c2e84" providerId="ADAL" clId="{ADDF02DF-69DA-4B1F-8B62-CF627AB7BA57}" dt="2022-11-13T05:22:02.657" v="1992" actId="21"/>
          <ac:graphicFrameMkLst>
            <pc:docMk/>
            <pc:sldMk cId="969446763" sldId="389"/>
            <ac:graphicFrameMk id="5" creationId="{7B1A8235-343E-AE5E-E63C-1A38ED6D7F12}"/>
          </ac:graphicFrameMkLst>
        </pc:graphicFrameChg>
      </pc:sldChg>
      <pc:sldChg chg="modSp add del mod">
        <pc:chgData name="Sebastian C. Ibanez" userId="43a978e8-a698-4a6a-8aa3-54e7aa0c2e84" providerId="ADAL" clId="{ADDF02DF-69DA-4B1F-8B62-CF627AB7BA57}" dt="2022-11-13T05:22:27.078" v="2010" actId="47"/>
        <pc:sldMkLst>
          <pc:docMk/>
          <pc:sldMk cId="2869921727" sldId="390"/>
        </pc:sldMkLst>
        <pc:graphicFrameChg chg="modGraphic">
          <ac:chgData name="Sebastian C. Ibanez" userId="43a978e8-a698-4a6a-8aa3-54e7aa0c2e84" providerId="ADAL" clId="{ADDF02DF-69DA-4B1F-8B62-CF627AB7BA57}" dt="2022-11-13T05:08:37.415" v="1499" actId="207"/>
          <ac:graphicFrameMkLst>
            <pc:docMk/>
            <pc:sldMk cId="2869921727" sldId="390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13:47.039" v="1534" actId="20577"/>
        <pc:sldMkLst>
          <pc:docMk/>
          <pc:sldMk cId="1092011919" sldId="391"/>
        </pc:sldMkLst>
        <pc:graphicFrameChg chg="modGraphic">
          <ac:chgData name="Sebastian C. Ibanez" userId="43a978e8-a698-4a6a-8aa3-54e7aa0c2e84" providerId="ADAL" clId="{ADDF02DF-69DA-4B1F-8B62-CF627AB7BA57}" dt="2022-11-13T05:13:47.039" v="1534" actId="20577"/>
          <ac:graphicFrameMkLst>
            <pc:docMk/>
            <pc:sldMk cId="1092011919" sldId="391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10:56.529" v="1524" actId="6549"/>
        <pc:sldMkLst>
          <pc:docMk/>
          <pc:sldMk cId="2647874439" sldId="392"/>
        </pc:sldMkLst>
        <pc:graphicFrameChg chg="modGraphic">
          <ac:chgData name="Sebastian C. Ibanez" userId="43a978e8-a698-4a6a-8aa3-54e7aa0c2e84" providerId="ADAL" clId="{ADDF02DF-69DA-4B1F-8B62-CF627AB7BA57}" dt="2022-11-13T05:10:56.529" v="1524" actId="6549"/>
          <ac:graphicFrameMkLst>
            <pc:docMk/>
            <pc:sldMk cId="2647874439" sldId="392"/>
            <ac:graphicFrameMk id="5" creationId="{7B1A8235-343E-AE5E-E63C-1A38ED6D7F12}"/>
          </ac:graphicFrameMkLst>
        </pc:graphicFrameChg>
      </pc:sldChg>
      <pc:sldChg chg="add del">
        <pc:chgData name="Sebastian C. Ibanez" userId="43a978e8-a698-4a6a-8aa3-54e7aa0c2e84" providerId="ADAL" clId="{ADDF02DF-69DA-4B1F-8B62-CF627AB7BA57}" dt="2022-11-13T05:10:23.524" v="1518"/>
        <pc:sldMkLst>
          <pc:docMk/>
          <pc:sldMk cId="3383182863" sldId="392"/>
        </pc:sldMkLst>
      </pc:sldChg>
      <pc:sldChg chg="modSp add mod">
        <pc:chgData name="Sebastian C. Ibanez" userId="43a978e8-a698-4a6a-8aa3-54e7aa0c2e84" providerId="ADAL" clId="{ADDF02DF-69DA-4B1F-8B62-CF627AB7BA57}" dt="2022-11-13T05:38:22.912" v="2585" actId="6549"/>
        <pc:sldMkLst>
          <pc:docMk/>
          <pc:sldMk cId="2582964110" sldId="393"/>
        </pc:sldMkLst>
        <pc:spChg chg="mod">
          <ac:chgData name="Sebastian C. Ibanez" userId="43a978e8-a698-4a6a-8aa3-54e7aa0c2e84" providerId="ADAL" clId="{ADDF02DF-69DA-4B1F-8B62-CF627AB7BA57}" dt="2022-11-13T05:38:22.912" v="2585" actId="6549"/>
          <ac:spMkLst>
            <pc:docMk/>
            <pc:sldMk cId="2582964110" sldId="393"/>
            <ac:spMk id="3" creationId="{6747C719-EDF7-CAFD-8E2D-5DBB471526DF}"/>
          </ac:spMkLst>
        </pc:spChg>
      </pc:sldChg>
      <pc:sldChg chg="modSp add mod">
        <pc:chgData name="Sebastian C. Ibanez" userId="43a978e8-a698-4a6a-8aa3-54e7aa0c2e84" providerId="ADAL" clId="{ADDF02DF-69DA-4B1F-8B62-CF627AB7BA57}" dt="2022-11-13T05:22:21.187" v="2008" actId="20577"/>
        <pc:sldMkLst>
          <pc:docMk/>
          <pc:sldMk cId="2154295347" sldId="394"/>
        </pc:sldMkLst>
        <pc:graphicFrameChg chg="mod modGraphic">
          <ac:chgData name="Sebastian C. Ibanez" userId="43a978e8-a698-4a6a-8aa3-54e7aa0c2e84" providerId="ADAL" clId="{ADDF02DF-69DA-4B1F-8B62-CF627AB7BA57}" dt="2022-11-13T05:22:21.187" v="2008" actId="20577"/>
          <ac:graphicFrameMkLst>
            <pc:docMk/>
            <pc:sldMk cId="2154295347" sldId="394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32:54.176" v="2409" actId="20577"/>
        <pc:sldMkLst>
          <pc:docMk/>
          <pc:sldMk cId="1333426718" sldId="395"/>
        </pc:sldMkLst>
        <pc:graphicFrameChg chg="modGraphic">
          <ac:chgData name="Sebastian C. Ibanez" userId="43a978e8-a698-4a6a-8aa3-54e7aa0c2e84" providerId="ADAL" clId="{ADDF02DF-69DA-4B1F-8B62-CF627AB7BA57}" dt="2022-11-13T05:32:54.176" v="2409" actId="20577"/>
          <ac:graphicFrameMkLst>
            <pc:docMk/>
            <pc:sldMk cId="1333426718" sldId="395"/>
            <ac:graphicFrameMk id="5" creationId="{7B1A8235-343E-AE5E-E63C-1A38ED6D7F12}"/>
          </ac:graphicFrameMkLst>
        </pc:graphicFrameChg>
      </pc:sldChg>
      <pc:sldChg chg="modSp add mod modShow">
        <pc:chgData name="Sebastian C. Ibanez" userId="43a978e8-a698-4a6a-8aa3-54e7aa0c2e84" providerId="ADAL" clId="{ADDF02DF-69DA-4B1F-8B62-CF627AB7BA57}" dt="2022-11-13T05:36:08.562" v="2436" actId="729"/>
        <pc:sldMkLst>
          <pc:docMk/>
          <pc:sldMk cId="1849322817" sldId="396"/>
        </pc:sldMkLst>
        <pc:spChg chg="mod">
          <ac:chgData name="Sebastian C. Ibanez" userId="43a978e8-a698-4a6a-8aa3-54e7aa0c2e84" providerId="ADAL" clId="{ADDF02DF-69DA-4B1F-8B62-CF627AB7BA57}" dt="2022-11-13T05:25:28.920" v="2050" actId="20577"/>
          <ac:spMkLst>
            <pc:docMk/>
            <pc:sldMk cId="1849322817" sldId="396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35:15.307" v="2435" actId="20577"/>
          <ac:spMkLst>
            <pc:docMk/>
            <pc:sldMk cId="1849322817" sldId="396"/>
            <ac:spMk id="3" creationId="{6747C719-EDF7-CAFD-8E2D-5DBB471526DF}"/>
          </ac:spMkLst>
        </pc:spChg>
      </pc:sldChg>
      <pc:sldChg chg="addSp delSp modSp new del mod">
        <pc:chgData name="Sebastian C. Ibanez" userId="43a978e8-a698-4a6a-8aa3-54e7aa0c2e84" providerId="ADAL" clId="{ADDF02DF-69DA-4B1F-8B62-CF627AB7BA57}" dt="2022-11-13T05:24:49.206" v="2021" actId="47"/>
        <pc:sldMkLst>
          <pc:docMk/>
          <pc:sldMk cId="2793943577" sldId="396"/>
        </pc:sldMkLst>
        <pc:picChg chg="add del mod">
          <ac:chgData name="Sebastian C. Ibanez" userId="43a978e8-a698-4a6a-8aa3-54e7aa0c2e84" providerId="ADAL" clId="{ADDF02DF-69DA-4B1F-8B62-CF627AB7BA57}" dt="2022-11-13T05:23:17.564" v="2016" actId="478"/>
          <ac:picMkLst>
            <pc:docMk/>
            <pc:sldMk cId="2793943577" sldId="396"/>
            <ac:picMk id="3" creationId="{4F7638C0-EB0C-8CCA-ED27-0F8332D83D1B}"/>
          </ac:picMkLst>
        </pc:picChg>
        <pc:picChg chg="add del mod">
          <ac:chgData name="Sebastian C. Ibanez" userId="43a978e8-a698-4a6a-8aa3-54e7aa0c2e84" providerId="ADAL" clId="{ADDF02DF-69DA-4B1F-8B62-CF627AB7BA57}" dt="2022-11-13T05:24:48.240" v="2020" actId="478"/>
          <ac:picMkLst>
            <pc:docMk/>
            <pc:sldMk cId="2793943577" sldId="396"/>
            <ac:picMk id="5" creationId="{828D431B-A5CE-4EA1-4912-253F6DEFD519}"/>
          </ac:picMkLst>
        </pc:picChg>
      </pc:sldChg>
      <pc:sldChg chg="modSp add del mod modShow">
        <pc:chgData name="Sebastian C. Ibanez" userId="43a978e8-a698-4a6a-8aa3-54e7aa0c2e84" providerId="ADAL" clId="{ADDF02DF-69DA-4B1F-8B62-CF627AB7BA57}" dt="2022-11-13T05:49:46.362" v="3502" actId="47"/>
        <pc:sldMkLst>
          <pc:docMk/>
          <pc:sldMk cId="3336281532" sldId="397"/>
        </pc:sldMkLst>
        <pc:graphicFrameChg chg="mod">
          <ac:chgData name="Sebastian C. Ibanez" userId="43a978e8-a698-4a6a-8aa3-54e7aa0c2e84" providerId="ADAL" clId="{ADDF02DF-69DA-4B1F-8B62-CF627AB7BA57}" dt="2022-11-13T05:34:54.981" v="2433" actId="207"/>
          <ac:graphicFrameMkLst>
            <pc:docMk/>
            <pc:sldMk cId="3336281532" sldId="397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44:38.288" v="3309" actId="21"/>
        <pc:sldMkLst>
          <pc:docMk/>
          <pc:sldMk cId="4094421358" sldId="398"/>
        </pc:sldMkLst>
        <pc:spChg chg="mod">
          <ac:chgData name="Sebastian C. Ibanez" userId="43a978e8-a698-4a6a-8aa3-54e7aa0c2e84" providerId="ADAL" clId="{ADDF02DF-69DA-4B1F-8B62-CF627AB7BA57}" dt="2022-11-13T05:38:38.951" v="2619" actId="20577"/>
          <ac:spMkLst>
            <pc:docMk/>
            <pc:sldMk cId="4094421358" sldId="398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44:38.288" v="3309" actId="21"/>
          <ac:spMkLst>
            <pc:docMk/>
            <pc:sldMk cId="4094421358" sldId="398"/>
            <ac:spMk id="3" creationId="{6747C719-EDF7-CAFD-8E2D-5DBB471526DF}"/>
          </ac:spMkLst>
        </pc:spChg>
      </pc:sldChg>
      <pc:sldChg chg="modSp add mod">
        <pc:chgData name="Sebastian C. Ibanez" userId="43a978e8-a698-4a6a-8aa3-54e7aa0c2e84" providerId="ADAL" clId="{ADDF02DF-69DA-4B1F-8B62-CF627AB7BA57}" dt="2022-11-13T05:48:26.030" v="3501" actId="21"/>
        <pc:sldMkLst>
          <pc:docMk/>
          <pc:sldMk cId="1126408721" sldId="399"/>
        </pc:sldMkLst>
        <pc:spChg chg="mod">
          <ac:chgData name="Sebastian C. Ibanez" userId="43a978e8-a698-4a6a-8aa3-54e7aa0c2e84" providerId="ADAL" clId="{ADDF02DF-69DA-4B1F-8B62-CF627AB7BA57}" dt="2022-11-13T05:44:52.707" v="3324" actId="20577"/>
          <ac:spMkLst>
            <pc:docMk/>
            <pc:sldMk cId="1126408721" sldId="399"/>
            <ac:spMk id="3" creationId="{6747C719-EDF7-CAFD-8E2D-5DBB471526DF}"/>
          </ac:spMkLst>
        </pc:spChg>
        <pc:spChg chg="mod">
          <ac:chgData name="Sebastian C. Ibanez" userId="43a978e8-a698-4a6a-8aa3-54e7aa0c2e84" providerId="ADAL" clId="{ADDF02DF-69DA-4B1F-8B62-CF627AB7BA57}" dt="2022-11-13T05:48:26.030" v="3501" actId="21"/>
          <ac:spMkLst>
            <pc:docMk/>
            <pc:sldMk cId="1126408721" sldId="399"/>
            <ac:spMk id="5" creationId="{A2C6285D-C9C1-19F8-F6ED-EE4439CA6075}"/>
          </ac:spMkLst>
        </pc:spChg>
      </pc:sldChg>
      <pc:sldChg chg="modSp add del mod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121346088" sldId="400"/>
        </pc:sldMkLst>
        <pc:spChg chg="mod">
          <ac:chgData name="Sebastian C. Ibanez" userId="43a978e8-a698-4a6a-8aa3-54e7aa0c2e84" providerId="ADAL" clId="{ADDF02DF-69DA-4B1F-8B62-CF627AB7BA57}" dt="2022-11-13T05:51:03.760" v="3594" actId="20577"/>
          <ac:spMkLst>
            <pc:docMk/>
            <pc:sldMk cId="2121346088" sldId="400"/>
            <ac:spMk id="2" creationId="{12F63D33-0441-D99C-8EB8-8C469BCA1082}"/>
          </ac:spMkLst>
        </pc:spChg>
      </pc:sldChg>
    </pc:docChg>
  </pc:docChgLst>
  <pc:docChgLst>
    <pc:chgData name="Sebastian Ibañez" userId="f9bd21dccfbe3d4b" providerId="LiveId" clId="{FF8A2A43-2BF7-4849-9E28-80F691F9C7D7}"/>
    <pc:docChg chg="undo redo custSel addSld delSld modSld sldOrd modMainMaster">
      <pc:chgData name="Sebastian Ibañez" userId="f9bd21dccfbe3d4b" providerId="LiveId" clId="{FF8A2A43-2BF7-4849-9E28-80F691F9C7D7}" dt="2023-04-29T04:48:29.030" v="2002" actId="20577"/>
      <pc:docMkLst>
        <pc:docMk/>
      </pc:docMkLst>
      <pc:sldChg chg="modSp mod">
        <pc:chgData name="Sebastian Ibañez" userId="f9bd21dccfbe3d4b" providerId="LiveId" clId="{FF8A2A43-2BF7-4849-9E28-80F691F9C7D7}" dt="2023-04-21T04:51:23.574" v="850" actId="21"/>
        <pc:sldMkLst>
          <pc:docMk/>
          <pc:sldMk cId="2173265347" sldId="256"/>
        </pc:sldMkLst>
        <pc:spChg chg="mod">
          <ac:chgData name="Sebastian Ibañez" userId="f9bd21dccfbe3d4b" providerId="LiveId" clId="{FF8A2A43-2BF7-4849-9E28-80F691F9C7D7}" dt="2023-04-21T04:51:22.390" v="849"/>
          <ac:spMkLst>
            <pc:docMk/>
            <pc:sldMk cId="2173265347" sldId="256"/>
            <ac:spMk id="2" creationId="{97A87DB9-E895-8CCB-D790-8DDD508DB117}"/>
          </ac:spMkLst>
        </pc:spChg>
        <pc:spChg chg="mod">
          <ac:chgData name="Sebastian Ibañez" userId="f9bd21dccfbe3d4b" providerId="LiveId" clId="{FF8A2A43-2BF7-4849-9E28-80F691F9C7D7}" dt="2023-04-21T04:51:23.574" v="850" actId="21"/>
          <ac:spMkLst>
            <pc:docMk/>
            <pc:sldMk cId="2173265347" sldId="256"/>
            <ac:spMk id="3" creationId="{8559C0E9-7509-D498-8ED1-0D4C907E5357}"/>
          </ac:spMkLst>
        </pc:spChg>
      </pc:sldChg>
      <pc:sldChg chg="modSp add mod modNotesTx">
        <pc:chgData name="Sebastian Ibañez" userId="f9bd21dccfbe3d4b" providerId="LiveId" clId="{FF8A2A43-2BF7-4849-9E28-80F691F9C7D7}" dt="2023-04-22T00:49:18.965" v="1134" actId="20577"/>
        <pc:sldMkLst>
          <pc:docMk/>
          <pc:sldMk cId="134025241" sldId="261"/>
        </pc:sldMkLst>
        <pc:spChg chg="mod">
          <ac:chgData name="Sebastian Ibañez" userId="f9bd21dccfbe3d4b" providerId="LiveId" clId="{FF8A2A43-2BF7-4849-9E28-80F691F9C7D7}" dt="2023-04-21T05:36:45.956" v="857" actId="12"/>
          <ac:spMkLst>
            <pc:docMk/>
            <pc:sldMk cId="134025241" sldId="261"/>
            <ac:spMk id="3" creationId="{FDC569B5-5540-4B9D-A528-A345A1C8EA24}"/>
          </ac:spMkLst>
        </pc:spChg>
      </pc:sldChg>
      <pc:sldChg chg="modSp add mod ord modNotesTx">
        <pc:chgData name="Sebastian Ibañez" userId="f9bd21dccfbe3d4b" providerId="LiveId" clId="{FF8A2A43-2BF7-4849-9E28-80F691F9C7D7}" dt="2023-04-29T04:46:05.111" v="1945" actId="20577"/>
        <pc:sldMkLst>
          <pc:docMk/>
          <pc:sldMk cId="2999931730" sldId="263"/>
        </pc:sldMkLst>
        <pc:spChg chg="mod">
          <ac:chgData name="Sebastian Ibañez" userId="f9bd21dccfbe3d4b" providerId="LiveId" clId="{FF8A2A43-2BF7-4849-9E28-80F691F9C7D7}" dt="2023-04-21T04:26:15.535" v="664" actId="13926"/>
          <ac:spMkLst>
            <pc:docMk/>
            <pc:sldMk cId="2999931730" sldId="263"/>
            <ac:spMk id="2" creationId="{5E58FCB9-5F31-4ECC-9800-7474A787514C}"/>
          </ac:spMkLst>
        </pc:spChg>
        <pc:graphicFrameChg chg="modGraphic">
          <ac:chgData name="Sebastian Ibañez" userId="f9bd21dccfbe3d4b" providerId="LiveId" clId="{FF8A2A43-2BF7-4849-9E28-80F691F9C7D7}" dt="2023-04-22T01:13:38.281" v="1338" actId="20577"/>
          <ac:graphicFrameMkLst>
            <pc:docMk/>
            <pc:sldMk cId="2999931730" sldId="263"/>
            <ac:graphicFrameMk id="4" creationId="{74FA6BCC-974E-4365-8CCC-8B1171617AA9}"/>
          </ac:graphicFrameMkLst>
        </pc:graphicFrameChg>
        <pc:graphicFrameChg chg="modGraphic">
          <ac:chgData name="Sebastian Ibañez" userId="f9bd21dccfbe3d4b" providerId="LiveId" clId="{FF8A2A43-2BF7-4849-9E28-80F691F9C7D7}" dt="2023-04-22T00:57:17.634" v="1213" actId="20577"/>
          <ac:graphicFrameMkLst>
            <pc:docMk/>
            <pc:sldMk cId="2999931730" sldId="263"/>
            <ac:graphicFrameMk id="5" creationId="{871C3684-FFBB-48D6-AAE0-A5B97189B327}"/>
          </ac:graphicFrameMkLst>
        </pc:graphicFrameChg>
        <pc:graphicFrameChg chg="mod modGraphic">
          <ac:chgData name="Sebastian Ibañez" userId="f9bd21dccfbe3d4b" providerId="LiveId" clId="{FF8A2A43-2BF7-4849-9E28-80F691F9C7D7}" dt="2023-04-22T01:00:32.470" v="1241" actId="21"/>
          <ac:graphicFrameMkLst>
            <pc:docMk/>
            <pc:sldMk cId="2999931730" sldId="263"/>
            <ac:graphicFrameMk id="6" creationId="{D6042577-848C-4353-B7C2-BE17705CE548}"/>
          </ac:graphicFrameMkLst>
        </pc:graphicFrameChg>
        <pc:graphicFrameChg chg="mod modGraphic">
          <ac:chgData name="Sebastian Ibañez" userId="f9bd21dccfbe3d4b" providerId="LiveId" clId="{FF8A2A43-2BF7-4849-9E28-80F691F9C7D7}" dt="2023-04-22T01:00:33.983" v="1242" actId="21"/>
          <ac:graphicFrameMkLst>
            <pc:docMk/>
            <pc:sldMk cId="2999931730" sldId="263"/>
            <ac:graphicFrameMk id="7" creationId="{EBFC505B-C980-403A-89B5-D66EA141332D}"/>
          </ac:graphicFrameMkLst>
        </pc:graphicFrameChg>
        <pc:graphicFrameChg chg="mod modGraphic">
          <ac:chgData name="Sebastian Ibañez" userId="f9bd21dccfbe3d4b" providerId="LiveId" clId="{FF8A2A43-2BF7-4849-9E28-80F691F9C7D7}" dt="2023-04-22T01:11:06.882" v="1295" actId="21"/>
          <ac:graphicFrameMkLst>
            <pc:docMk/>
            <pc:sldMk cId="2999931730" sldId="263"/>
            <ac:graphicFrameMk id="8" creationId="{07898D15-FD58-4DE8-A6E4-0BF680C68AAE}"/>
          </ac:graphicFrameMkLst>
        </pc:graphicFrameChg>
        <pc:graphicFrameChg chg="modGraphic">
          <ac:chgData name="Sebastian Ibañez" userId="f9bd21dccfbe3d4b" providerId="LiveId" clId="{FF8A2A43-2BF7-4849-9E28-80F691F9C7D7}" dt="2023-04-22T01:08:14.831" v="1284" actId="20577"/>
          <ac:graphicFrameMkLst>
            <pc:docMk/>
            <pc:sldMk cId="2999931730" sldId="263"/>
            <ac:graphicFrameMk id="9" creationId="{C7A55BFA-7897-443F-8D54-2DA995F4D9D6}"/>
          </ac:graphicFrameMkLst>
        </pc:graphicFrameChg>
        <pc:graphicFrameChg chg="mod modGraphic">
          <ac:chgData name="Sebastian Ibañez" userId="f9bd21dccfbe3d4b" providerId="LiveId" clId="{FF8A2A43-2BF7-4849-9E28-80F691F9C7D7}" dt="2023-04-22T01:09:22.587" v="1293" actId="20577"/>
          <ac:graphicFrameMkLst>
            <pc:docMk/>
            <pc:sldMk cId="2999931730" sldId="263"/>
            <ac:graphicFrameMk id="10" creationId="{A198C974-A34D-4408-A35B-341AE78733A9}"/>
          </ac:graphicFrameMkLst>
        </pc:graphicFrameChg>
        <pc:graphicFrameChg chg="mod modGraphic">
          <ac:chgData name="Sebastian Ibañez" userId="f9bd21dccfbe3d4b" providerId="LiveId" clId="{FF8A2A43-2BF7-4849-9E28-80F691F9C7D7}" dt="2023-04-22T01:11:48.183" v="1319" actId="20577"/>
          <ac:graphicFrameMkLst>
            <pc:docMk/>
            <pc:sldMk cId="2999931730" sldId="263"/>
            <ac:graphicFrameMk id="11" creationId="{D97DCA01-3A76-4428-8AE1-F8BB8064274B}"/>
          </ac:graphicFrameMkLst>
        </pc:graphicFrameChg>
      </pc:sldChg>
      <pc:sldChg chg="modSp add mod">
        <pc:chgData name="Sebastian Ibañez" userId="f9bd21dccfbe3d4b" providerId="LiveId" clId="{FF8A2A43-2BF7-4849-9E28-80F691F9C7D7}" dt="2023-04-21T04:16:31.964" v="275" actId="20577"/>
        <pc:sldMkLst>
          <pc:docMk/>
          <pc:sldMk cId="1945132117" sldId="264"/>
        </pc:sldMkLst>
        <pc:spChg chg="mod">
          <ac:chgData name="Sebastian Ibañez" userId="f9bd21dccfbe3d4b" providerId="LiveId" clId="{FF8A2A43-2BF7-4849-9E28-80F691F9C7D7}" dt="2023-04-21T04:16:31.964" v="275" actId="20577"/>
          <ac:spMkLst>
            <pc:docMk/>
            <pc:sldMk cId="1945132117" sldId="264"/>
            <ac:spMk id="2" creationId="{5E58FCB9-5F31-4ECC-9800-7474A787514C}"/>
          </ac:spMkLst>
        </pc:spChg>
      </pc:sldChg>
      <pc:sldChg chg="modSp add mod">
        <pc:chgData name="Sebastian Ibañez" userId="f9bd21dccfbe3d4b" providerId="LiveId" clId="{FF8A2A43-2BF7-4849-9E28-80F691F9C7D7}" dt="2023-04-21T04:17:33.329" v="292" actId="798"/>
        <pc:sldMkLst>
          <pc:docMk/>
          <pc:sldMk cId="2618212406" sldId="265"/>
        </pc:sldMkLst>
        <pc:spChg chg="mod">
          <ac:chgData name="Sebastian Ibañez" userId="f9bd21dccfbe3d4b" providerId="LiveId" clId="{FF8A2A43-2BF7-4849-9E28-80F691F9C7D7}" dt="2023-04-21T04:16:37.461" v="280" actId="20577"/>
          <ac:spMkLst>
            <pc:docMk/>
            <pc:sldMk cId="2618212406" sldId="265"/>
            <ac:spMk id="2" creationId="{5E58FCB9-5F31-4ECC-9800-7474A787514C}"/>
          </ac:spMkLst>
        </pc:spChg>
        <pc:graphicFrameChg chg="modGraphic">
          <ac:chgData name="Sebastian Ibañez" userId="f9bd21dccfbe3d4b" providerId="LiveId" clId="{FF8A2A43-2BF7-4849-9E28-80F691F9C7D7}" dt="2023-04-21T04:17:33.329" v="292" actId="798"/>
          <ac:graphicFrameMkLst>
            <pc:docMk/>
            <pc:sldMk cId="2618212406" sldId="265"/>
            <ac:graphicFrameMk id="4" creationId="{74FA6BCC-974E-4365-8CCC-8B1171617AA9}"/>
          </ac:graphicFrameMkLst>
        </pc:graphicFrameChg>
      </pc:sldChg>
      <pc:sldChg chg="modSp add mod">
        <pc:chgData name="Sebastian Ibañez" userId="f9bd21dccfbe3d4b" providerId="LiveId" clId="{FF8A2A43-2BF7-4849-9E28-80F691F9C7D7}" dt="2023-04-22T02:29:42.690" v="1676" actId="20577"/>
        <pc:sldMkLst>
          <pc:docMk/>
          <pc:sldMk cId="395977990" sldId="269"/>
        </pc:sldMkLst>
        <pc:spChg chg="mod">
          <ac:chgData name="Sebastian Ibañez" userId="f9bd21dccfbe3d4b" providerId="LiveId" clId="{FF8A2A43-2BF7-4849-9E28-80F691F9C7D7}" dt="2023-04-22T02:29:42.690" v="1676" actId="20577"/>
          <ac:spMkLst>
            <pc:docMk/>
            <pc:sldMk cId="395977990" sldId="269"/>
            <ac:spMk id="3" creationId="{FDC569B5-5540-4B9D-A528-A345A1C8EA24}"/>
          </ac:spMkLst>
        </pc:spChg>
      </pc:sldChg>
      <pc:sldChg chg="modSp add mod modNotesTx">
        <pc:chgData name="Sebastian Ibañez" userId="f9bd21dccfbe3d4b" providerId="LiveId" clId="{FF8A2A43-2BF7-4849-9E28-80F691F9C7D7}" dt="2023-04-22T02:50:02.968" v="1872" actId="6549"/>
        <pc:sldMkLst>
          <pc:docMk/>
          <pc:sldMk cId="1526553889" sldId="270"/>
        </pc:sldMkLst>
        <pc:spChg chg="mod">
          <ac:chgData name="Sebastian Ibañez" userId="f9bd21dccfbe3d4b" providerId="LiveId" clId="{FF8A2A43-2BF7-4849-9E28-80F691F9C7D7}" dt="2023-04-21T04:32:11.309" v="725" actId="20577"/>
          <ac:spMkLst>
            <pc:docMk/>
            <pc:sldMk cId="1526553889" sldId="270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2T02:50:02.968" v="1872" actId="6549"/>
          <ac:spMkLst>
            <pc:docMk/>
            <pc:sldMk cId="1526553889" sldId="270"/>
            <ac:spMk id="3" creationId="{FDC569B5-5540-4B9D-A528-A345A1C8EA24}"/>
          </ac:spMkLst>
        </pc:spChg>
      </pc:sldChg>
      <pc:sldChg chg="addSp modSp add mod modAnim">
        <pc:chgData name="Sebastian Ibañez" userId="f9bd21dccfbe3d4b" providerId="LiveId" clId="{FF8A2A43-2BF7-4849-9E28-80F691F9C7D7}" dt="2023-04-22T02:49:58.441" v="1871"/>
        <pc:sldMkLst>
          <pc:docMk/>
          <pc:sldMk cId="2024312572" sldId="271"/>
        </pc:sldMkLst>
        <pc:spChg chg="mod">
          <ac:chgData name="Sebastian Ibañez" userId="f9bd21dccfbe3d4b" providerId="LiveId" clId="{FF8A2A43-2BF7-4849-9E28-80F691F9C7D7}" dt="2023-04-21T04:36:14.493" v="772"/>
          <ac:spMkLst>
            <pc:docMk/>
            <pc:sldMk cId="2024312572" sldId="271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2T02:49:58.441" v="1871"/>
          <ac:spMkLst>
            <pc:docMk/>
            <pc:sldMk cId="2024312572" sldId="271"/>
            <ac:spMk id="3" creationId="{FDC569B5-5540-4B9D-A528-A345A1C8EA24}"/>
          </ac:spMkLst>
        </pc:spChg>
        <pc:spChg chg="add mod">
          <ac:chgData name="Sebastian Ibañez" userId="f9bd21dccfbe3d4b" providerId="LiveId" clId="{FF8A2A43-2BF7-4849-9E28-80F691F9C7D7}" dt="2023-04-22T02:32:51.204" v="1833" actId="122"/>
          <ac:spMkLst>
            <pc:docMk/>
            <pc:sldMk cId="2024312572" sldId="271"/>
            <ac:spMk id="5" creationId="{FF59321C-C5D8-C3E4-E4CF-DEA75DE4B72D}"/>
          </ac:spMkLst>
        </pc:spChg>
        <pc:spChg chg="mod">
          <ac:chgData name="Sebastian Ibañez" userId="f9bd21dccfbe3d4b" providerId="LiveId" clId="{FF8A2A43-2BF7-4849-9E28-80F691F9C7D7}" dt="2023-04-21T04:35:58.236" v="771" actId="33524"/>
          <ac:spMkLst>
            <pc:docMk/>
            <pc:sldMk cId="2024312572" sldId="271"/>
            <ac:spMk id="43" creationId="{94898B0B-570D-4900-885F-8A2F656FDDFF}"/>
          </ac:spMkLst>
        </pc:spChg>
      </pc:sldChg>
      <pc:sldChg chg="modSp add mod">
        <pc:chgData name="Sebastian Ibañez" userId="f9bd21dccfbe3d4b" providerId="LiveId" clId="{FF8A2A43-2BF7-4849-9E28-80F691F9C7D7}" dt="2023-04-21T04:37:59.352" v="773" actId="21"/>
        <pc:sldMkLst>
          <pc:docMk/>
          <pc:sldMk cId="16823177" sldId="275"/>
        </pc:sldMkLst>
        <pc:spChg chg="mod">
          <ac:chgData name="Sebastian Ibañez" userId="f9bd21dccfbe3d4b" providerId="LiveId" clId="{FF8A2A43-2BF7-4849-9E28-80F691F9C7D7}" dt="2023-04-21T04:37:59.352" v="773" actId="21"/>
          <ac:spMkLst>
            <pc:docMk/>
            <pc:sldMk cId="16823177" sldId="275"/>
            <ac:spMk id="3" creationId="{FDC569B5-5540-4B9D-A528-A345A1C8EA24}"/>
          </ac:spMkLst>
        </pc:spChg>
      </pc:sldChg>
      <pc:sldChg chg="modSp add mod">
        <pc:chgData name="Sebastian Ibañez" userId="f9bd21dccfbe3d4b" providerId="LiveId" clId="{FF8A2A43-2BF7-4849-9E28-80F691F9C7D7}" dt="2023-04-22T01:34:09.040" v="1572" actId="20577"/>
        <pc:sldMkLst>
          <pc:docMk/>
          <pc:sldMk cId="84938876" sldId="276"/>
        </pc:sldMkLst>
        <pc:spChg chg="mod">
          <ac:chgData name="Sebastian Ibañez" userId="f9bd21dccfbe3d4b" providerId="LiveId" clId="{FF8A2A43-2BF7-4849-9E28-80F691F9C7D7}" dt="2023-04-21T04:39:41.355" v="789"/>
          <ac:spMkLst>
            <pc:docMk/>
            <pc:sldMk cId="84938876" sldId="276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1T04:39:33.629" v="788" actId="20577"/>
          <ac:spMkLst>
            <pc:docMk/>
            <pc:sldMk cId="84938876" sldId="276"/>
            <ac:spMk id="28" creationId="{E63CB0EF-558B-41E9-A2CA-C97ABD3715BA}"/>
          </ac:spMkLst>
        </pc:spChg>
        <pc:graphicFrameChg chg="modGraphic">
          <ac:chgData name="Sebastian Ibañez" userId="f9bd21dccfbe3d4b" providerId="LiveId" clId="{FF8A2A43-2BF7-4849-9E28-80F691F9C7D7}" dt="2023-04-22T01:34:09.040" v="1572" actId="20577"/>
          <ac:graphicFrameMkLst>
            <pc:docMk/>
            <pc:sldMk cId="84938876" sldId="276"/>
            <ac:graphicFrameMk id="33" creationId="{A7D842A0-12E9-4F6E-A487-1BBE9C206AB6}"/>
          </ac:graphicFrameMkLst>
        </pc:graphicFrameChg>
      </pc:sldChg>
      <pc:sldChg chg="modSp add mod">
        <pc:chgData name="Sebastian Ibañez" userId="f9bd21dccfbe3d4b" providerId="LiveId" clId="{FF8A2A43-2BF7-4849-9E28-80F691F9C7D7}" dt="2023-04-21T05:40:49.355" v="1035" actId="20577"/>
        <pc:sldMkLst>
          <pc:docMk/>
          <pc:sldMk cId="3739373230" sldId="278"/>
        </pc:sldMkLst>
        <pc:spChg chg="mod">
          <ac:chgData name="Sebastian Ibañez" userId="f9bd21dccfbe3d4b" providerId="LiveId" clId="{FF8A2A43-2BF7-4849-9E28-80F691F9C7D7}" dt="2023-04-21T05:40:49.355" v="1035" actId="20577"/>
          <ac:spMkLst>
            <pc:docMk/>
            <pc:sldMk cId="3739373230" sldId="278"/>
            <ac:spMk id="3" creationId="{FDC569B5-5540-4B9D-A528-A345A1C8EA24}"/>
          </ac:spMkLst>
        </pc:spChg>
      </pc:sldChg>
      <pc:sldChg chg="modSp add mod">
        <pc:chgData name="Sebastian Ibañez" userId="f9bd21dccfbe3d4b" providerId="LiveId" clId="{FF8A2A43-2BF7-4849-9E28-80F691F9C7D7}" dt="2023-04-22T02:32:58.447" v="1834" actId="122"/>
        <pc:sldMkLst>
          <pc:docMk/>
          <pc:sldMk cId="2191145962" sldId="283"/>
        </pc:sldMkLst>
        <pc:spChg chg="mod">
          <ac:chgData name="Sebastian Ibañez" userId="f9bd21dccfbe3d4b" providerId="LiveId" clId="{FF8A2A43-2BF7-4849-9E28-80F691F9C7D7}" dt="2023-04-21T05:46:41.342" v="1090"/>
          <ac:spMkLst>
            <pc:docMk/>
            <pc:sldMk cId="2191145962" sldId="283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2T02:32:58.447" v="1834" actId="122"/>
          <ac:spMkLst>
            <pc:docMk/>
            <pc:sldMk cId="2191145962" sldId="283"/>
            <ac:spMk id="44" creationId="{BA7E4A9F-5228-4D0C-9EDA-A5BDD01638A8}"/>
          </ac:spMkLst>
        </pc:spChg>
      </pc:sldChg>
      <pc:sldChg chg="modSp add mod">
        <pc:chgData name="Sebastian Ibañez" userId="f9bd21dccfbe3d4b" providerId="LiveId" clId="{FF8A2A43-2BF7-4849-9E28-80F691F9C7D7}" dt="2023-04-22T01:37:31.380" v="1641" actId="255"/>
        <pc:sldMkLst>
          <pc:docMk/>
          <pc:sldMk cId="2747256405" sldId="284"/>
        </pc:sldMkLst>
        <pc:spChg chg="mod">
          <ac:chgData name="Sebastian Ibañez" userId="f9bd21dccfbe3d4b" providerId="LiveId" clId="{FF8A2A43-2BF7-4849-9E28-80F691F9C7D7}" dt="2023-04-22T01:37:31.380" v="1641" actId="255"/>
          <ac:spMkLst>
            <pc:docMk/>
            <pc:sldMk cId="2747256405" sldId="284"/>
            <ac:spMk id="3" creationId="{FDC569B5-5540-4B9D-A528-A345A1C8EA24}"/>
          </ac:spMkLst>
        </pc:spChg>
        <pc:graphicFrameChg chg="mod modGraphic">
          <ac:chgData name="Sebastian Ibañez" userId="f9bd21dccfbe3d4b" providerId="LiveId" clId="{FF8A2A43-2BF7-4849-9E28-80F691F9C7D7}" dt="2023-04-22T01:37:27.157" v="1639" actId="1076"/>
          <ac:graphicFrameMkLst>
            <pc:docMk/>
            <pc:sldMk cId="2747256405" sldId="284"/>
            <ac:graphicFrameMk id="4" creationId="{99A34924-AE92-4011-B29F-384253B2CB47}"/>
          </ac:graphicFrameMkLst>
        </pc:graphicFrameChg>
      </pc:sldChg>
      <pc:sldChg chg="modSp add mod">
        <pc:chgData name="Sebastian Ibañez" userId="f9bd21dccfbe3d4b" providerId="LiveId" clId="{FF8A2A43-2BF7-4849-9E28-80F691F9C7D7}" dt="2023-04-21T04:35:12.011" v="765" actId="27636"/>
        <pc:sldMkLst>
          <pc:docMk/>
          <pc:sldMk cId="4055394872" sldId="285"/>
        </pc:sldMkLst>
        <pc:spChg chg="mod">
          <ac:chgData name="Sebastian Ibañez" userId="f9bd21dccfbe3d4b" providerId="LiveId" clId="{FF8A2A43-2BF7-4849-9E28-80F691F9C7D7}" dt="2023-04-21T04:35:11.973" v="764" actId="27636"/>
          <ac:spMkLst>
            <pc:docMk/>
            <pc:sldMk cId="4055394872" sldId="285"/>
            <ac:spMk id="3" creationId="{1032090B-1EE4-4679-B6D4-48F068F05972}"/>
          </ac:spMkLst>
        </pc:spChg>
        <pc:spChg chg="mod">
          <ac:chgData name="Sebastian Ibañez" userId="f9bd21dccfbe3d4b" providerId="LiveId" clId="{FF8A2A43-2BF7-4849-9E28-80F691F9C7D7}" dt="2023-04-21T04:35:12.011" v="765" actId="27636"/>
          <ac:spMkLst>
            <pc:docMk/>
            <pc:sldMk cId="4055394872" sldId="285"/>
            <ac:spMk id="4" creationId="{26FF1762-67A9-4005-8D0C-CB9749A80308}"/>
          </ac:spMkLst>
        </pc:spChg>
      </pc:sldChg>
      <pc:sldChg chg="modSp add mod">
        <pc:chgData name="Sebastian Ibañez" userId="f9bd21dccfbe3d4b" providerId="LiveId" clId="{FF8A2A43-2BF7-4849-9E28-80F691F9C7D7}" dt="2023-04-21T04:38:39.613" v="786" actId="20577"/>
        <pc:sldMkLst>
          <pc:docMk/>
          <pc:sldMk cId="1930950944" sldId="287"/>
        </pc:sldMkLst>
        <pc:spChg chg="mod">
          <ac:chgData name="Sebastian Ibañez" userId="f9bd21dccfbe3d4b" providerId="LiveId" clId="{FF8A2A43-2BF7-4849-9E28-80F691F9C7D7}" dt="2023-04-21T04:38:39.613" v="786" actId="20577"/>
          <ac:spMkLst>
            <pc:docMk/>
            <pc:sldMk cId="1930950944" sldId="287"/>
            <ac:spMk id="3" creationId="{1032090B-1EE4-4679-B6D4-48F068F05972}"/>
          </ac:spMkLst>
        </pc:spChg>
        <pc:spChg chg="mod">
          <ac:chgData name="Sebastian Ibañez" userId="f9bd21dccfbe3d4b" providerId="LiveId" clId="{FF8A2A43-2BF7-4849-9E28-80F691F9C7D7}" dt="2023-04-21T04:35:12.035" v="766" actId="27636"/>
          <ac:spMkLst>
            <pc:docMk/>
            <pc:sldMk cId="1930950944" sldId="287"/>
            <ac:spMk id="4" creationId="{26FF1762-67A9-4005-8D0C-CB9749A80308}"/>
          </ac:spMkLst>
        </pc:spChg>
      </pc:sldChg>
      <pc:sldChg chg="modSp add mod">
        <pc:chgData name="Sebastian Ibañez" userId="f9bd21dccfbe3d4b" providerId="LiveId" clId="{FF8A2A43-2BF7-4849-9E28-80F691F9C7D7}" dt="2023-04-21T04:35:12.057" v="768" actId="27636"/>
        <pc:sldMkLst>
          <pc:docMk/>
          <pc:sldMk cId="3071822693" sldId="288"/>
        </pc:sldMkLst>
        <pc:spChg chg="mod">
          <ac:chgData name="Sebastian Ibañez" userId="f9bd21dccfbe3d4b" providerId="LiveId" clId="{FF8A2A43-2BF7-4849-9E28-80F691F9C7D7}" dt="2023-04-21T04:35:12.057" v="768" actId="27636"/>
          <ac:spMkLst>
            <pc:docMk/>
            <pc:sldMk cId="3071822693" sldId="288"/>
            <ac:spMk id="3" creationId="{2A333018-190A-45E2-96C3-A8D2ADF795DD}"/>
          </ac:spMkLst>
        </pc:spChg>
      </pc:sldChg>
      <pc:sldChg chg="modSp mod">
        <pc:chgData name="Sebastian Ibañez" userId="f9bd21dccfbe3d4b" providerId="LiveId" clId="{FF8A2A43-2BF7-4849-9E28-80F691F9C7D7}" dt="2023-04-21T04:11:28.557" v="191" actId="20577"/>
        <pc:sldMkLst>
          <pc:docMk/>
          <pc:sldMk cId="1321192028" sldId="335"/>
        </pc:sldMkLst>
        <pc:spChg chg="mod">
          <ac:chgData name="Sebastian Ibañez" userId="f9bd21dccfbe3d4b" providerId="LiveId" clId="{FF8A2A43-2BF7-4849-9E28-80F691F9C7D7}" dt="2023-04-21T04:11:28.557" v="191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modSp mod">
        <pc:chgData name="Sebastian Ibañez" userId="f9bd21dccfbe3d4b" providerId="LiveId" clId="{FF8A2A43-2BF7-4849-9E28-80F691F9C7D7}" dt="2023-04-21T04:50:43.524" v="842"/>
        <pc:sldMkLst>
          <pc:docMk/>
          <pc:sldMk cId="3011260549" sldId="381"/>
        </pc:sldMkLst>
        <pc:spChg chg="mod">
          <ac:chgData name="Sebastian Ibañez" userId="f9bd21dccfbe3d4b" providerId="LiveId" clId="{FF8A2A43-2BF7-4849-9E28-80F691F9C7D7}" dt="2023-04-21T04:50:43.524" v="842"/>
          <ac:spMkLst>
            <pc:docMk/>
            <pc:sldMk cId="3011260549" sldId="381"/>
            <ac:spMk id="2" creationId="{12F63D33-0441-D99C-8EB8-8C469BCA1082}"/>
          </ac:spMkLst>
        </pc:spChg>
      </pc:sldChg>
      <pc:sldChg chg="modSp del mod modAnim">
        <pc:chgData name="Sebastian Ibañez" userId="f9bd21dccfbe3d4b" providerId="LiveId" clId="{FF8A2A43-2BF7-4849-9E28-80F691F9C7D7}" dt="2023-04-21T04:15:48.762" v="236" actId="47"/>
        <pc:sldMkLst>
          <pc:docMk/>
          <pc:sldMk cId="1892710067" sldId="382"/>
        </pc:sldMkLst>
        <pc:spChg chg="mod">
          <ac:chgData name="Sebastian Ibañez" userId="f9bd21dccfbe3d4b" providerId="LiveId" clId="{FF8A2A43-2BF7-4849-9E28-80F691F9C7D7}" dt="2023-04-21T04:13:42.155" v="221" actId="20577"/>
          <ac:spMkLst>
            <pc:docMk/>
            <pc:sldMk cId="1892710067" sldId="382"/>
            <ac:spMk id="2" creationId="{9866257B-A27C-23E0-7204-BD98F0B4C738}"/>
          </ac:spMkLst>
        </pc:spChg>
        <pc:spChg chg="mod">
          <ac:chgData name="Sebastian Ibañez" userId="f9bd21dccfbe3d4b" providerId="LiveId" clId="{FF8A2A43-2BF7-4849-9E28-80F691F9C7D7}" dt="2023-04-21T04:14:05.744" v="225" actId="20577"/>
          <ac:spMkLst>
            <pc:docMk/>
            <pc:sldMk cId="1892710067" sldId="382"/>
            <ac:spMk id="3" creationId="{1AAD1A01-D3F3-3041-FB86-00FA71F58A78}"/>
          </ac:spMkLst>
        </pc:spChg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3120912521" sldId="383"/>
        </pc:sldMkLst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2005392209" sldId="384"/>
        </pc:sldMkLst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1883143704" sldId="385"/>
        </pc:sldMkLst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1072476341" sldId="386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298328056" sldId="387"/>
        </pc:sldMkLst>
      </pc:sldChg>
      <pc:sldChg chg="new del">
        <pc:chgData name="Sebastian Ibañez" userId="f9bd21dccfbe3d4b" providerId="LiveId" clId="{FF8A2A43-2BF7-4849-9E28-80F691F9C7D7}" dt="2023-04-21T04:40:20.004" v="791" actId="47"/>
        <pc:sldMkLst>
          <pc:docMk/>
          <pc:sldMk cId="3361635653" sldId="387"/>
        </pc:sldMkLst>
      </pc:sldChg>
      <pc:sldChg chg="modSp add mod">
        <pc:chgData name="Sebastian Ibañez" userId="f9bd21dccfbe3d4b" providerId="LiveId" clId="{FF8A2A43-2BF7-4849-9E28-80F691F9C7D7}" dt="2023-04-21T04:50:59.277" v="843" actId="21"/>
        <pc:sldMkLst>
          <pc:docMk/>
          <pc:sldMk cId="933391571" sldId="388"/>
        </pc:sldMkLst>
        <pc:spChg chg="mod">
          <ac:chgData name="Sebastian Ibañez" userId="f9bd21dccfbe3d4b" providerId="LiveId" clId="{FF8A2A43-2BF7-4849-9E28-80F691F9C7D7}" dt="2023-04-21T04:50:59.277" v="843" actId="21"/>
          <ac:spMkLst>
            <pc:docMk/>
            <pc:sldMk cId="933391571" sldId="388"/>
            <ac:spMk id="2" creationId="{12F63D33-0441-D99C-8EB8-8C469BCA1082}"/>
          </ac:spMkLst>
        </pc:spChg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406786349" sldId="388"/>
        </pc:sldMkLst>
      </pc:sldChg>
      <pc:sldChg chg="modSp new mod modNotesTx">
        <pc:chgData name="Sebastian Ibañez" userId="f9bd21dccfbe3d4b" providerId="LiveId" clId="{FF8A2A43-2BF7-4849-9E28-80F691F9C7D7}" dt="2023-04-29T04:48:29.030" v="2002" actId="20577"/>
        <pc:sldMkLst>
          <pc:docMk/>
          <pc:sldMk cId="2288497330" sldId="389"/>
        </pc:sldMkLst>
        <pc:spChg chg="mod">
          <ac:chgData name="Sebastian Ibañez" userId="f9bd21dccfbe3d4b" providerId="LiveId" clId="{FF8A2A43-2BF7-4849-9E28-80F691F9C7D7}" dt="2023-04-21T04:22:07.584" v="360" actId="20577"/>
          <ac:spMkLst>
            <pc:docMk/>
            <pc:sldMk cId="2288497330" sldId="389"/>
            <ac:spMk id="2" creationId="{BC44D2D0-088D-0708-8517-E96829746C7B}"/>
          </ac:spMkLst>
        </pc:spChg>
        <pc:spChg chg="mod">
          <ac:chgData name="Sebastian Ibañez" userId="f9bd21dccfbe3d4b" providerId="LiveId" clId="{FF8A2A43-2BF7-4849-9E28-80F691F9C7D7}" dt="2023-04-22T01:25:32.966" v="1356" actId="21"/>
          <ac:spMkLst>
            <pc:docMk/>
            <pc:sldMk cId="2288497330" sldId="389"/>
            <ac:spMk id="3" creationId="{EC4F5147-2535-BFC5-047F-9DBF84AD3D7C}"/>
          </ac:spMkLst>
        </pc:spChg>
        <pc:spChg chg="mod">
          <ac:chgData name="Sebastian Ibañez" userId="f9bd21dccfbe3d4b" providerId="LiveId" clId="{FF8A2A43-2BF7-4849-9E28-80F691F9C7D7}" dt="2023-04-29T04:48:29.030" v="2002" actId="20577"/>
          <ac:spMkLst>
            <pc:docMk/>
            <pc:sldMk cId="2288497330" sldId="389"/>
            <ac:spMk id="5" creationId="{262A4B65-FB41-92D7-E41A-828B900979A2}"/>
          </ac:spMkLst>
        </pc:spChg>
      </pc:sldChg>
      <pc:sldChg chg="modSp new mod">
        <pc:chgData name="Sebastian Ibañez" userId="f9bd21dccfbe3d4b" providerId="LiveId" clId="{FF8A2A43-2BF7-4849-9E28-80F691F9C7D7}" dt="2023-04-21T04:48:10.445" v="820" actId="20577"/>
        <pc:sldMkLst>
          <pc:docMk/>
          <pc:sldMk cId="2176545953" sldId="390"/>
        </pc:sldMkLst>
        <pc:spChg chg="mod">
          <ac:chgData name="Sebastian Ibañez" userId="f9bd21dccfbe3d4b" providerId="LiveId" clId="{FF8A2A43-2BF7-4849-9E28-80F691F9C7D7}" dt="2023-04-21T04:48:10.445" v="820" actId="20577"/>
          <ac:spMkLst>
            <pc:docMk/>
            <pc:sldMk cId="2176545953" sldId="390"/>
            <ac:spMk id="2" creationId="{C9AEFD35-8377-5237-4C4C-B7444CA43ECB}"/>
          </ac:spMkLst>
        </pc:spChg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092011919" sldId="391"/>
        </pc:sldMkLst>
      </pc:sldChg>
      <pc:sldChg chg="modSp new mod">
        <pc:chgData name="Sebastian Ibañez" userId="f9bd21dccfbe3d4b" providerId="LiveId" clId="{FF8A2A43-2BF7-4849-9E28-80F691F9C7D7}" dt="2023-04-22T01:35:43.104" v="1580" actId="6549"/>
        <pc:sldMkLst>
          <pc:docMk/>
          <pc:sldMk cId="2920527332" sldId="391"/>
        </pc:sldMkLst>
        <pc:spChg chg="mod">
          <ac:chgData name="Sebastian Ibañez" userId="f9bd21dccfbe3d4b" providerId="LiveId" clId="{FF8A2A43-2BF7-4849-9E28-80F691F9C7D7}" dt="2023-04-21T05:37:06.393" v="878" actId="20577"/>
          <ac:spMkLst>
            <pc:docMk/>
            <pc:sldMk cId="2920527332" sldId="391"/>
            <ac:spMk id="2" creationId="{81CBCB0E-3BD6-6306-501E-1C9C6227C053}"/>
          </ac:spMkLst>
        </pc:spChg>
        <pc:spChg chg="mod">
          <ac:chgData name="Sebastian Ibañez" userId="f9bd21dccfbe3d4b" providerId="LiveId" clId="{FF8A2A43-2BF7-4849-9E28-80F691F9C7D7}" dt="2023-04-22T01:35:43.104" v="1580" actId="6549"/>
          <ac:spMkLst>
            <pc:docMk/>
            <pc:sldMk cId="2920527332" sldId="391"/>
            <ac:spMk id="3" creationId="{93670C65-03EE-844E-DF50-98F5499FE5B2}"/>
          </ac:spMkLst>
        </pc:spChg>
      </pc:sldChg>
      <pc:sldChg chg="addSp delSp modSp new del mod">
        <pc:chgData name="Sebastian Ibañez" userId="f9bd21dccfbe3d4b" providerId="LiveId" clId="{FF8A2A43-2BF7-4849-9E28-80F691F9C7D7}" dt="2023-04-22T00:52:42.285" v="1168" actId="47"/>
        <pc:sldMkLst>
          <pc:docMk/>
          <pc:sldMk cId="722835858" sldId="392"/>
        </pc:sldMkLst>
        <pc:spChg chg="mod">
          <ac:chgData name="Sebastian Ibañez" userId="f9bd21dccfbe3d4b" providerId="LiveId" clId="{FF8A2A43-2BF7-4849-9E28-80F691F9C7D7}" dt="2023-04-22T00:49:40.134" v="1163" actId="20577"/>
          <ac:spMkLst>
            <pc:docMk/>
            <pc:sldMk cId="722835858" sldId="392"/>
            <ac:spMk id="2" creationId="{8EAB72D4-4F97-9587-E816-05737107A136}"/>
          </ac:spMkLst>
        </pc:spChg>
        <pc:spChg chg="del mod">
          <ac:chgData name="Sebastian Ibañez" userId="f9bd21dccfbe3d4b" providerId="LiveId" clId="{FF8A2A43-2BF7-4849-9E28-80F691F9C7D7}" dt="2023-04-22T00:50:44.138" v="1165"/>
          <ac:spMkLst>
            <pc:docMk/>
            <pc:sldMk cId="722835858" sldId="392"/>
            <ac:spMk id="3" creationId="{99FDEB7C-4B5B-D21A-862E-EA2B70397E89}"/>
          </ac:spMkLst>
        </pc:spChg>
        <pc:spChg chg="add mod">
          <ac:chgData name="Sebastian Ibañez" userId="f9bd21dccfbe3d4b" providerId="LiveId" clId="{FF8A2A43-2BF7-4849-9E28-80F691F9C7D7}" dt="2023-04-22T00:52:39.796" v="1167" actId="478"/>
          <ac:spMkLst>
            <pc:docMk/>
            <pc:sldMk cId="722835858" sldId="392"/>
            <ac:spMk id="5" creationId="{06700BE3-310C-9367-A25D-0E20DBD23727}"/>
          </ac:spMkLst>
        </pc:spChg>
        <pc:picChg chg="add del mod">
          <ac:chgData name="Sebastian Ibañez" userId="f9bd21dccfbe3d4b" providerId="LiveId" clId="{FF8A2A43-2BF7-4849-9E28-80F691F9C7D7}" dt="2023-04-22T00:52:39.796" v="1167" actId="478"/>
          <ac:picMkLst>
            <pc:docMk/>
            <pc:sldMk cId="722835858" sldId="392"/>
            <ac:picMk id="1026" creationId="{E5043407-0AD8-F2E5-A784-3491A213F824}"/>
          </ac:picMkLst>
        </pc:picChg>
      </pc:sldChg>
      <pc:sldChg chg="addSp delSp modSp new mod">
        <pc:chgData name="Sebastian Ibañez" userId="f9bd21dccfbe3d4b" providerId="LiveId" clId="{FF8A2A43-2BF7-4849-9E28-80F691F9C7D7}" dt="2023-04-22T01:20:42.876" v="1351"/>
        <pc:sldMkLst>
          <pc:docMk/>
          <pc:sldMk cId="771863185" sldId="392"/>
        </pc:sldMkLst>
        <pc:spChg chg="mod">
          <ac:chgData name="Sebastian Ibañez" userId="f9bd21dccfbe3d4b" providerId="LiveId" clId="{FF8A2A43-2BF7-4849-9E28-80F691F9C7D7}" dt="2023-04-22T00:53:38.596" v="1187" actId="20577"/>
          <ac:spMkLst>
            <pc:docMk/>
            <pc:sldMk cId="771863185" sldId="392"/>
            <ac:spMk id="2" creationId="{B9D052C0-0FBB-8D03-B0CC-14FA66FB3B02}"/>
          </ac:spMkLst>
        </pc:spChg>
        <pc:spChg chg="add del mod">
          <ac:chgData name="Sebastian Ibañez" userId="f9bd21dccfbe3d4b" providerId="LiveId" clId="{FF8A2A43-2BF7-4849-9E28-80F691F9C7D7}" dt="2023-04-22T00:54:00.694" v="1195"/>
          <ac:spMkLst>
            <pc:docMk/>
            <pc:sldMk cId="771863185" sldId="392"/>
            <ac:spMk id="3" creationId="{D7949321-64C2-F560-9FFF-F8225D2A0508}"/>
          </ac:spMkLst>
        </pc:spChg>
        <pc:spChg chg="add mod">
          <ac:chgData name="Sebastian Ibañez" userId="f9bd21dccfbe3d4b" providerId="LiveId" clId="{FF8A2A43-2BF7-4849-9E28-80F691F9C7D7}" dt="2023-04-22T01:20:42.876" v="1351"/>
          <ac:spMkLst>
            <pc:docMk/>
            <pc:sldMk cId="771863185" sldId="392"/>
            <ac:spMk id="5" creationId="{208E1667-50C9-80E5-CB58-44FD195FD57B}"/>
          </ac:spMkLst>
        </pc:spChg>
        <pc:picChg chg="add del mod">
          <ac:chgData name="Sebastian Ibañez" userId="f9bd21dccfbe3d4b" providerId="LiveId" clId="{FF8A2A43-2BF7-4849-9E28-80F691F9C7D7}" dt="2023-04-22T00:53:59.201" v="1194"/>
          <ac:picMkLst>
            <pc:docMk/>
            <pc:sldMk cId="771863185" sldId="392"/>
            <ac:picMk id="2050" creationId="{7F3F18F0-3807-1F97-B0FE-93CE080D7AC7}"/>
          </ac:picMkLst>
        </pc:picChg>
        <pc:picChg chg="add mod">
          <ac:chgData name="Sebastian Ibañez" userId="f9bd21dccfbe3d4b" providerId="LiveId" clId="{FF8A2A43-2BF7-4849-9E28-80F691F9C7D7}" dt="2023-04-22T00:54:16.432" v="1198" actId="1076"/>
          <ac:picMkLst>
            <pc:docMk/>
            <pc:sldMk cId="771863185" sldId="392"/>
            <ac:picMk id="2052" creationId="{CAB7EBCC-59CB-315B-B3AD-F7693CF2ACEA}"/>
          </ac:picMkLst>
        </pc:picChg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2647874439" sldId="392"/>
        </pc:sldMkLst>
      </pc:sldChg>
      <pc:sldChg chg="addSp delSp modSp add mod">
        <pc:chgData name="Sebastian Ibañez" userId="f9bd21dccfbe3d4b" providerId="LiveId" clId="{FF8A2A43-2BF7-4849-9E28-80F691F9C7D7}" dt="2023-04-22T01:19:45.730" v="1349" actId="1076"/>
        <pc:sldMkLst>
          <pc:docMk/>
          <pc:sldMk cId="2228499901" sldId="393"/>
        </pc:sldMkLst>
        <pc:spChg chg="mod">
          <ac:chgData name="Sebastian Ibañez" userId="f9bd21dccfbe3d4b" providerId="LiveId" clId="{FF8A2A43-2BF7-4849-9E28-80F691F9C7D7}" dt="2023-04-22T01:19:02.441" v="1344" actId="20577"/>
          <ac:spMkLst>
            <pc:docMk/>
            <pc:sldMk cId="2228499901" sldId="393"/>
            <ac:spMk id="2" creationId="{B9D052C0-0FBB-8D03-B0CC-14FA66FB3B02}"/>
          </ac:spMkLst>
        </pc:spChg>
        <pc:spChg chg="add del mod">
          <ac:chgData name="Sebastian Ibañez" userId="f9bd21dccfbe3d4b" providerId="LiveId" clId="{FF8A2A43-2BF7-4849-9E28-80F691F9C7D7}" dt="2023-04-22T01:19:12.408" v="1346"/>
          <ac:spMkLst>
            <pc:docMk/>
            <pc:sldMk cId="2228499901" sldId="393"/>
            <ac:spMk id="3" creationId="{9B313DAE-E135-C69D-70BB-B939BE934330}"/>
          </ac:spMkLst>
        </pc:spChg>
        <pc:spChg chg="mod">
          <ac:chgData name="Sebastian Ibañez" userId="f9bd21dccfbe3d4b" providerId="LiveId" clId="{FF8A2A43-2BF7-4849-9E28-80F691F9C7D7}" dt="2023-04-22T01:19:45.730" v="1349" actId="1076"/>
          <ac:spMkLst>
            <pc:docMk/>
            <pc:sldMk cId="2228499901" sldId="393"/>
            <ac:spMk id="5" creationId="{303683F5-03B3-4A76-3C63-A2BF9DE45442}"/>
          </ac:spMkLst>
        </pc:spChg>
        <pc:picChg chg="del">
          <ac:chgData name="Sebastian Ibañez" userId="f9bd21dccfbe3d4b" providerId="LiveId" clId="{FF8A2A43-2BF7-4849-9E28-80F691F9C7D7}" dt="2023-04-22T01:19:04.092" v="1345" actId="478"/>
          <ac:picMkLst>
            <pc:docMk/>
            <pc:sldMk cId="2228499901" sldId="393"/>
            <ac:picMk id="2052" creationId="{CAB7EBCC-59CB-315B-B3AD-F7693CF2ACEA}"/>
          </ac:picMkLst>
        </pc:picChg>
        <pc:picChg chg="add mod">
          <ac:chgData name="Sebastian Ibañez" userId="f9bd21dccfbe3d4b" providerId="LiveId" clId="{FF8A2A43-2BF7-4849-9E28-80F691F9C7D7}" dt="2023-04-22T01:19:12.408" v="1346"/>
          <ac:picMkLst>
            <pc:docMk/>
            <pc:sldMk cId="2228499901" sldId="393"/>
            <ac:picMk id="3074" creationId="{B4977E45-7066-0A2D-1CFF-09FA2BBAA2E7}"/>
          </ac:picMkLst>
        </pc:picChg>
      </pc:sldChg>
      <pc:sldChg chg="add del">
        <pc:chgData name="Sebastian Ibañez" userId="f9bd21dccfbe3d4b" providerId="LiveId" clId="{FF8A2A43-2BF7-4849-9E28-80F691F9C7D7}" dt="2023-04-22T00:56:53.153" v="1207" actId="47"/>
        <pc:sldMkLst>
          <pc:docMk/>
          <pc:sldMk cId="2339048035" sldId="393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2582964110" sldId="393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2154295347" sldId="394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333426718" sldId="395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849322817" sldId="396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4094421358" sldId="398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126408721" sldId="399"/>
        </pc:sldMkLst>
      </pc:sldChg>
      <pc:sldMasterChg chg="setBg">
        <pc:chgData name="Sebastian Ibañez" userId="f9bd21dccfbe3d4b" providerId="LiveId" clId="{FF8A2A43-2BF7-4849-9E28-80F691F9C7D7}" dt="2023-04-21T04:08:30.803" v="0"/>
        <pc:sldMasterMkLst>
          <pc:docMk/>
          <pc:sldMasterMk cId="374644880" sldId="2147483648"/>
        </pc:sldMasterMkLst>
      </pc:sldMasterChg>
    </pc:docChg>
  </pc:docChgLst>
  <pc:docChgLst>
    <pc:chgData name="Sebastian Ibañez" userId="f9bd21dccfbe3d4b" providerId="LiveId" clId="{FD448F04-7808-4582-B84A-F283FDC96EE1}"/>
    <pc:docChg chg="undo redo custSel addSld delSld modSld sldOrd">
      <pc:chgData name="Sebastian Ibañez" userId="f9bd21dccfbe3d4b" providerId="LiveId" clId="{FD448F04-7808-4582-B84A-F283FDC96EE1}" dt="2023-05-10T07:21:09.396" v="4241" actId="20577"/>
      <pc:docMkLst>
        <pc:docMk/>
      </pc:docMkLst>
      <pc:sldChg chg="modSp mod">
        <pc:chgData name="Sebastian Ibañez" userId="f9bd21dccfbe3d4b" providerId="LiveId" clId="{FD448F04-7808-4582-B84A-F283FDC96EE1}" dt="2023-05-09T03:58:19.791" v="13" actId="20577"/>
        <pc:sldMkLst>
          <pc:docMk/>
          <pc:sldMk cId="2173265347" sldId="256"/>
        </pc:sldMkLst>
        <pc:spChg chg="mod">
          <ac:chgData name="Sebastian Ibañez" userId="f9bd21dccfbe3d4b" providerId="LiveId" clId="{FD448F04-7808-4582-B84A-F283FDC96EE1}" dt="2023-05-09T03:58:19.791" v="13" actId="20577"/>
          <ac:spMkLst>
            <pc:docMk/>
            <pc:sldMk cId="2173265347" sldId="256"/>
            <ac:spMk id="2" creationId="{97A87DB9-E895-8CCB-D790-8DDD508DB117}"/>
          </ac:spMkLst>
        </pc:spChg>
      </pc:sldChg>
      <pc:sldChg chg="del">
        <pc:chgData name="Sebastian Ibañez" userId="f9bd21dccfbe3d4b" providerId="LiveId" clId="{FD448F04-7808-4582-B84A-F283FDC96EE1}" dt="2023-05-10T02:21:49.682" v="2243" actId="47"/>
        <pc:sldMkLst>
          <pc:docMk/>
          <pc:sldMk cId="4055394872" sldId="285"/>
        </pc:sldMkLst>
      </pc:sldChg>
      <pc:sldChg chg="del">
        <pc:chgData name="Sebastian Ibañez" userId="f9bd21dccfbe3d4b" providerId="LiveId" clId="{FD448F04-7808-4582-B84A-F283FDC96EE1}" dt="2023-05-10T02:21:49.682" v="2243" actId="47"/>
        <pc:sldMkLst>
          <pc:docMk/>
          <pc:sldMk cId="1930950944" sldId="287"/>
        </pc:sldMkLst>
      </pc:sldChg>
      <pc:sldChg chg="del">
        <pc:chgData name="Sebastian Ibañez" userId="f9bd21dccfbe3d4b" providerId="LiveId" clId="{FD448F04-7808-4582-B84A-F283FDC96EE1}" dt="2023-05-10T02:21:49.682" v="2243" actId="47"/>
        <pc:sldMkLst>
          <pc:docMk/>
          <pc:sldMk cId="3071822693" sldId="288"/>
        </pc:sldMkLst>
      </pc:sldChg>
      <pc:sldChg chg="del">
        <pc:chgData name="Sebastian Ibañez" userId="f9bd21dccfbe3d4b" providerId="LiveId" clId="{FD448F04-7808-4582-B84A-F283FDC96EE1}" dt="2023-05-10T02:21:49.682" v="2243" actId="47"/>
        <pc:sldMkLst>
          <pc:docMk/>
          <pc:sldMk cId="1429752328" sldId="301"/>
        </pc:sldMkLst>
      </pc:sldChg>
      <pc:sldChg chg="del">
        <pc:chgData name="Sebastian Ibañez" userId="f9bd21dccfbe3d4b" providerId="LiveId" clId="{FD448F04-7808-4582-B84A-F283FDC96EE1}" dt="2023-05-10T02:21:49.682" v="2243" actId="47"/>
        <pc:sldMkLst>
          <pc:docMk/>
          <pc:sldMk cId="2762546504" sldId="302"/>
        </pc:sldMkLst>
      </pc:sldChg>
      <pc:sldChg chg="del">
        <pc:chgData name="Sebastian Ibañez" userId="f9bd21dccfbe3d4b" providerId="LiveId" clId="{FD448F04-7808-4582-B84A-F283FDC96EE1}" dt="2023-05-10T02:21:49.682" v="2243" actId="47"/>
        <pc:sldMkLst>
          <pc:docMk/>
          <pc:sldMk cId="2607402161" sldId="303"/>
        </pc:sldMkLst>
      </pc:sldChg>
      <pc:sldChg chg="del">
        <pc:chgData name="Sebastian Ibañez" userId="f9bd21dccfbe3d4b" providerId="LiveId" clId="{FD448F04-7808-4582-B84A-F283FDC96EE1}" dt="2023-05-10T02:21:49.682" v="2243" actId="47"/>
        <pc:sldMkLst>
          <pc:docMk/>
          <pc:sldMk cId="534083835" sldId="305"/>
        </pc:sldMkLst>
      </pc:sldChg>
      <pc:sldChg chg="del">
        <pc:chgData name="Sebastian Ibañez" userId="f9bd21dccfbe3d4b" providerId="LiveId" clId="{FD448F04-7808-4582-B84A-F283FDC96EE1}" dt="2023-05-10T02:21:49.682" v="2243" actId="47"/>
        <pc:sldMkLst>
          <pc:docMk/>
          <pc:sldMk cId="1570490094" sldId="306"/>
        </pc:sldMkLst>
      </pc:sldChg>
      <pc:sldChg chg="modSp mod">
        <pc:chgData name="Sebastian Ibañez" userId="f9bd21dccfbe3d4b" providerId="LiveId" clId="{FD448F04-7808-4582-B84A-F283FDC96EE1}" dt="2023-05-09T13:10:44.698" v="2242" actId="20577"/>
        <pc:sldMkLst>
          <pc:docMk/>
          <pc:sldMk cId="1321192028" sldId="335"/>
        </pc:sldMkLst>
        <pc:spChg chg="mod">
          <ac:chgData name="Sebastian Ibañez" userId="f9bd21dccfbe3d4b" providerId="LiveId" clId="{FD448F04-7808-4582-B84A-F283FDC96EE1}" dt="2023-05-09T13:10:44.698" v="2242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del">
        <pc:chgData name="Sebastian Ibañez" userId="f9bd21dccfbe3d4b" providerId="LiveId" clId="{FD448F04-7808-4582-B84A-F283FDC96EE1}" dt="2023-05-10T02:21:49.682" v="2243" actId="47"/>
        <pc:sldMkLst>
          <pc:docMk/>
          <pc:sldMk cId="169786789" sldId="396"/>
        </pc:sldMkLst>
      </pc:sldChg>
      <pc:sldChg chg="del">
        <pc:chgData name="Sebastian Ibañez" userId="f9bd21dccfbe3d4b" providerId="LiveId" clId="{FD448F04-7808-4582-B84A-F283FDC96EE1}" dt="2023-05-10T02:21:49.682" v="2243" actId="47"/>
        <pc:sldMkLst>
          <pc:docMk/>
          <pc:sldMk cId="668751548" sldId="397"/>
        </pc:sldMkLst>
      </pc:sldChg>
      <pc:sldChg chg="del">
        <pc:chgData name="Sebastian Ibañez" userId="f9bd21dccfbe3d4b" providerId="LiveId" clId="{FD448F04-7808-4582-B84A-F283FDC96EE1}" dt="2023-05-10T02:21:49.682" v="2243" actId="47"/>
        <pc:sldMkLst>
          <pc:docMk/>
          <pc:sldMk cId="2454408985" sldId="398"/>
        </pc:sldMkLst>
      </pc:sldChg>
      <pc:sldChg chg="del">
        <pc:chgData name="Sebastian Ibañez" userId="f9bd21dccfbe3d4b" providerId="LiveId" clId="{FD448F04-7808-4582-B84A-F283FDC96EE1}" dt="2023-05-10T02:21:49.682" v="2243" actId="47"/>
        <pc:sldMkLst>
          <pc:docMk/>
          <pc:sldMk cId="753638466" sldId="399"/>
        </pc:sldMkLst>
      </pc:sldChg>
      <pc:sldChg chg="del">
        <pc:chgData name="Sebastian Ibañez" userId="f9bd21dccfbe3d4b" providerId="LiveId" clId="{FD448F04-7808-4582-B84A-F283FDC96EE1}" dt="2023-05-10T02:21:49.682" v="2243" actId="47"/>
        <pc:sldMkLst>
          <pc:docMk/>
          <pc:sldMk cId="3069311605" sldId="402"/>
        </pc:sldMkLst>
      </pc:sldChg>
      <pc:sldChg chg="del">
        <pc:chgData name="Sebastian Ibañez" userId="f9bd21dccfbe3d4b" providerId="LiveId" clId="{FD448F04-7808-4582-B84A-F283FDC96EE1}" dt="2023-05-10T02:21:49.682" v="2243" actId="47"/>
        <pc:sldMkLst>
          <pc:docMk/>
          <pc:sldMk cId="660826022" sldId="404"/>
        </pc:sldMkLst>
      </pc:sldChg>
      <pc:sldChg chg="del">
        <pc:chgData name="Sebastian Ibañez" userId="f9bd21dccfbe3d4b" providerId="LiveId" clId="{FD448F04-7808-4582-B84A-F283FDC96EE1}" dt="2023-05-10T02:21:49.682" v="2243" actId="47"/>
        <pc:sldMkLst>
          <pc:docMk/>
          <pc:sldMk cId="2926455364" sldId="405"/>
        </pc:sldMkLst>
      </pc:sldChg>
      <pc:sldChg chg="del">
        <pc:chgData name="Sebastian Ibañez" userId="f9bd21dccfbe3d4b" providerId="LiveId" clId="{FD448F04-7808-4582-B84A-F283FDC96EE1}" dt="2023-05-10T02:21:49.682" v="2243" actId="47"/>
        <pc:sldMkLst>
          <pc:docMk/>
          <pc:sldMk cId="2969731725" sldId="406"/>
        </pc:sldMkLst>
      </pc:sldChg>
      <pc:sldChg chg="del">
        <pc:chgData name="Sebastian Ibañez" userId="f9bd21dccfbe3d4b" providerId="LiveId" clId="{FD448F04-7808-4582-B84A-F283FDC96EE1}" dt="2023-05-10T02:21:49.682" v="2243" actId="47"/>
        <pc:sldMkLst>
          <pc:docMk/>
          <pc:sldMk cId="706568306" sldId="407"/>
        </pc:sldMkLst>
      </pc:sldChg>
      <pc:sldChg chg="del">
        <pc:chgData name="Sebastian Ibañez" userId="f9bd21dccfbe3d4b" providerId="LiveId" clId="{FD448F04-7808-4582-B84A-F283FDC96EE1}" dt="2023-05-10T02:21:49.682" v="2243" actId="47"/>
        <pc:sldMkLst>
          <pc:docMk/>
          <pc:sldMk cId="2778328558" sldId="408"/>
        </pc:sldMkLst>
      </pc:sldChg>
      <pc:sldChg chg="del">
        <pc:chgData name="Sebastian Ibañez" userId="f9bd21dccfbe3d4b" providerId="LiveId" clId="{FD448F04-7808-4582-B84A-F283FDC96EE1}" dt="2023-05-10T02:21:49.682" v="2243" actId="47"/>
        <pc:sldMkLst>
          <pc:docMk/>
          <pc:sldMk cId="471977387" sldId="409"/>
        </pc:sldMkLst>
      </pc:sldChg>
      <pc:sldChg chg="del">
        <pc:chgData name="Sebastian Ibañez" userId="f9bd21dccfbe3d4b" providerId="LiveId" clId="{FD448F04-7808-4582-B84A-F283FDC96EE1}" dt="2023-05-10T02:21:49.682" v="2243" actId="47"/>
        <pc:sldMkLst>
          <pc:docMk/>
          <pc:sldMk cId="1006745488" sldId="410"/>
        </pc:sldMkLst>
      </pc:sldChg>
      <pc:sldChg chg="del">
        <pc:chgData name="Sebastian Ibañez" userId="f9bd21dccfbe3d4b" providerId="LiveId" clId="{FD448F04-7808-4582-B84A-F283FDC96EE1}" dt="2023-05-10T02:21:49.682" v="2243" actId="47"/>
        <pc:sldMkLst>
          <pc:docMk/>
          <pc:sldMk cId="2809144989" sldId="411"/>
        </pc:sldMkLst>
      </pc:sldChg>
      <pc:sldChg chg="del">
        <pc:chgData name="Sebastian Ibañez" userId="f9bd21dccfbe3d4b" providerId="LiveId" clId="{FD448F04-7808-4582-B84A-F283FDC96EE1}" dt="2023-05-10T02:21:49.682" v="2243" actId="47"/>
        <pc:sldMkLst>
          <pc:docMk/>
          <pc:sldMk cId="4032028560" sldId="412"/>
        </pc:sldMkLst>
      </pc:sldChg>
      <pc:sldChg chg="new del">
        <pc:chgData name="Sebastian Ibañez" userId="f9bd21dccfbe3d4b" providerId="LiveId" clId="{FD448F04-7808-4582-B84A-F283FDC96EE1}" dt="2023-05-10T05:31:15.027" v="3788" actId="47"/>
        <pc:sldMkLst>
          <pc:docMk/>
          <pc:sldMk cId="2516470863" sldId="413"/>
        </pc:sldMkLst>
      </pc:sldChg>
      <pc:sldChg chg="modSp new del mod">
        <pc:chgData name="Sebastian Ibañez" userId="f9bd21dccfbe3d4b" providerId="LiveId" clId="{FD448F04-7808-4582-B84A-F283FDC96EE1}" dt="2023-05-09T10:51:24.639" v="1749" actId="47"/>
        <pc:sldMkLst>
          <pc:docMk/>
          <pc:sldMk cId="77956091" sldId="414"/>
        </pc:sldMkLst>
        <pc:spChg chg="mod">
          <ac:chgData name="Sebastian Ibañez" userId="f9bd21dccfbe3d4b" providerId="LiveId" clId="{FD448F04-7808-4582-B84A-F283FDC96EE1}" dt="2023-05-09T04:39:37.100" v="290" actId="20577"/>
          <ac:spMkLst>
            <pc:docMk/>
            <pc:sldMk cId="77956091" sldId="414"/>
            <ac:spMk id="2" creationId="{4A7C549B-537E-8CA6-25B8-926485BE2BDD}"/>
          </ac:spMkLst>
        </pc:spChg>
        <pc:spChg chg="mod">
          <ac:chgData name="Sebastian Ibañez" userId="f9bd21dccfbe3d4b" providerId="LiveId" clId="{FD448F04-7808-4582-B84A-F283FDC96EE1}" dt="2023-05-09T04:40:14.872" v="404" actId="20577"/>
          <ac:spMkLst>
            <pc:docMk/>
            <pc:sldMk cId="77956091" sldId="414"/>
            <ac:spMk id="3" creationId="{93BBE895-8DE8-7F3A-C4E8-4DA672BA4377}"/>
          </ac:spMkLst>
        </pc:spChg>
      </pc:sldChg>
      <pc:sldChg chg="modSp new mod">
        <pc:chgData name="Sebastian Ibañez" userId="f9bd21dccfbe3d4b" providerId="LiveId" clId="{FD448F04-7808-4582-B84A-F283FDC96EE1}" dt="2023-05-09T04:35:26.377" v="160" actId="20577"/>
        <pc:sldMkLst>
          <pc:docMk/>
          <pc:sldMk cId="1281473118" sldId="415"/>
        </pc:sldMkLst>
        <pc:spChg chg="mod">
          <ac:chgData name="Sebastian Ibañez" userId="f9bd21dccfbe3d4b" providerId="LiveId" clId="{FD448F04-7808-4582-B84A-F283FDC96EE1}" dt="2023-05-09T04:35:26.377" v="160" actId="20577"/>
          <ac:spMkLst>
            <pc:docMk/>
            <pc:sldMk cId="1281473118" sldId="415"/>
            <ac:spMk id="2" creationId="{A21A793B-80E9-592F-BCFC-AC22E8D615E9}"/>
          </ac:spMkLst>
        </pc:spChg>
      </pc:sldChg>
      <pc:sldChg chg="add del">
        <pc:chgData name="Sebastian Ibañez" userId="f9bd21dccfbe3d4b" providerId="LiveId" clId="{FD448F04-7808-4582-B84A-F283FDC96EE1}" dt="2023-05-09T04:35:37.371" v="162"/>
        <pc:sldMkLst>
          <pc:docMk/>
          <pc:sldMk cId="1463310087" sldId="416"/>
        </pc:sldMkLst>
      </pc:sldChg>
      <pc:sldChg chg="modSp add del mod">
        <pc:chgData name="Sebastian Ibañez" userId="f9bd21dccfbe3d4b" providerId="LiveId" clId="{FD448F04-7808-4582-B84A-F283FDC96EE1}" dt="2023-05-09T04:37:27.371" v="168" actId="47"/>
        <pc:sldMkLst>
          <pc:docMk/>
          <pc:sldMk cId="2160897079" sldId="416"/>
        </pc:sldMkLst>
        <pc:spChg chg="mod">
          <ac:chgData name="Sebastian Ibañez" userId="f9bd21dccfbe3d4b" providerId="LiveId" clId="{FD448F04-7808-4582-B84A-F283FDC96EE1}" dt="2023-05-09T04:36:22.388" v="167" actId="21"/>
          <ac:spMkLst>
            <pc:docMk/>
            <pc:sldMk cId="2160897079" sldId="416"/>
            <ac:spMk id="2" creationId="{4A7C549B-537E-8CA6-25B8-926485BE2BDD}"/>
          </ac:spMkLst>
        </pc:spChg>
      </pc:sldChg>
      <pc:sldChg chg="addSp delSp modSp add del mod">
        <pc:chgData name="Sebastian Ibañez" userId="f9bd21dccfbe3d4b" providerId="LiveId" clId="{FD448F04-7808-4582-B84A-F283FDC96EE1}" dt="2023-05-09T10:51:25.675" v="1750" actId="47"/>
        <pc:sldMkLst>
          <pc:docMk/>
          <pc:sldMk cId="3375756409" sldId="416"/>
        </pc:sldMkLst>
        <pc:spChg chg="mod">
          <ac:chgData name="Sebastian Ibañez" userId="f9bd21dccfbe3d4b" providerId="LiveId" clId="{FD448F04-7808-4582-B84A-F283FDC96EE1}" dt="2023-05-09T04:42:38.171" v="533" actId="20577"/>
          <ac:spMkLst>
            <pc:docMk/>
            <pc:sldMk cId="3375756409" sldId="416"/>
            <ac:spMk id="3" creationId="{93BBE895-8DE8-7F3A-C4E8-4DA672BA4377}"/>
          </ac:spMkLst>
        </pc:spChg>
        <pc:spChg chg="add del">
          <ac:chgData name="Sebastian Ibañez" userId="f9bd21dccfbe3d4b" providerId="LiveId" clId="{FD448F04-7808-4582-B84A-F283FDC96EE1}" dt="2023-05-09T04:42:56.240" v="535" actId="22"/>
          <ac:spMkLst>
            <pc:docMk/>
            <pc:sldMk cId="3375756409" sldId="416"/>
            <ac:spMk id="6" creationId="{CA5907EC-76A0-BCE9-BF41-9C1D60D31793}"/>
          </ac:spMkLst>
        </pc:spChg>
      </pc:sldChg>
      <pc:sldChg chg="modSp add del mod">
        <pc:chgData name="Sebastian Ibañez" userId="f9bd21dccfbe3d4b" providerId="LiveId" clId="{FD448F04-7808-4582-B84A-F283FDC96EE1}" dt="2023-05-09T10:51:26.624" v="1751" actId="47"/>
        <pc:sldMkLst>
          <pc:docMk/>
          <pc:sldMk cId="3681859718" sldId="417"/>
        </pc:sldMkLst>
        <pc:spChg chg="mod">
          <ac:chgData name="Sebastian Ibañez" userId="f9bd21dccfbe3d4b" providerId="LiveId" clId="{FD448F04-7808-4582-B84A-F283FDC96EE1}" dt="2023-05-09T04:49:46.087" v="577" actId="20577"/>
          <ac:spMkLst>
            <pc:docMk/>
            <pc:sldMk cId="3681859718" sldId="417"/>
            <ac:spMk id="3" creationId="{93BBE895-8DE8-7F3A-C4E8-4DA672BA4377}"/>
          </ac:spMkLst>
        </pc:spChg>
      </pc:sldChg>
      <pc:sldChg chg="add del">
        <pc:chgData name="Sebastian Ibañez" userId="f9bd21dccfbe3d4b" providerId="LiveId" clId="{FD448F04-7808-4582-B84A-F283FDC96EE1}" dt="2023-05-09T05:10:40.335" v="596"/>
        <pc:sldMkLst>
          <pc:docMk/>
          <pc:sldMk cId="2557644535" sldId="418"/>
        </pc:sldMkLst>
      </pc:sldChg>
      <pc:sldChg chg="modSp add mod">
        <pc:chgData name="Sebastian Ibañez" userId="f9bd21dccfbe3d4b" providerId="LiveId" clId="{FD448F04-7808-4582-B84A-F283FDC96EE1}" dt="2023-05-09T12:16:02.943" v="1852" actId="14100"/>
        <pc:sldMkLst>
          <pc:docMk/>
          <pc:sldMk cId="3320324946" sldId="418"/>
        </pc:sldMkLst>
        <pc:spChg chg="mod">
          <ac:chgData name="Sebastian Ibañez" userId="f9bd21dccfbe3d4b" providerId="LiveId" clId="{FD448F04-7808-4582-B84A-F283FDC96EE1}" dt="2023-05-09T05:10:48.458" v="619" actId="20577"/>
          <ac:spMkLst>
            <pc:docMk/>
            <pc:sldMk cId="3320324946" sldId="418"/>
            <ac:spMk id="2" creationId="{4A7C549B-537E-8CA6-25B8-926485BE2BDD}"/>
          </ac:spMkLst>
        </pc:spChg>
        <pc:spChg chg="mod">
          <ac:chgData name="Sebastian Ibañez" userId="f9bd21dccfbe3d4b" providerId="LiveId" clId="{FD448F04-7808-4582-B84A-F283FDC96EE1}" dt="2023-05-09T10:46:27.344" v="1748" actId="207"/>
          <ac:spMkLst>
            <pc:docMk/>
            <pc:sldMk cId="3320324946" sldId="418"/>
            <ac:spMk id="3" creationId="{93BBE895-8DE8-7F3A-C4E8-4DA672BA4377}"/>
          </ac:spMkLst>
        </pc:spChg>
        <pc:spChg chg="mod">
          <ac:chgData name="Sebastian Ibañez" userId="f9bd21dccfbe3d4b" providerId="LiveId" clId="{FD448F04-7808-4582-B84A-F283FDC96EE1}" dt="2023-05-09T12:16:02.943" v="1852" actId="14100"/>
          <ac:spMkLst>
            <pc:docMk/>
            <pc:sldMk cId="3320324946" sldId="418"/>
            <ac:spMk id="5" creationId="{5B12330B-01E3-8277-9053-6E33618A56FC}"/>
          </ac:spMkLst>
        </pc:spChg>
      </pc:sldChg>
      <pc:sldChg chg="modSp add del mod">
        <pc:chgData name="Sebastian Ibañez" userId="f9bd21dccfbe3d4b" providerId="LiveId" clId="{FD448F04-7808-4582-B84A-F283FDC96EE1}" dt="2023-05-09T04:51:15.135" v="594" actId="47"/>
        <pc:sldMkLst>
          <pc:docMk/>
          <pc:sldMk cId="3841814143" sldId="418"/>
        </pc:sldMkLst>
        <pc:spChg chg="mod">
          <ac:chgData name="Sebastian Ibañez" userId="f9bd21dccfbe3d4b" providerId="LiveId" clId="{FD448F04-7808-4582-B84A-F283FDC96EE1}" dt="2023-05-09T04:49:53.598" v="592" actId="20577"/>
          <ac:spMkLst>
            <pc:docMk/>
            <pc:sldMk cId="3841814143" sldId="418"/>
            <ac:spMk id="2" creationId="{4A7C549B-537E-8CA6-25B8-926485BE2BDD}"/>
          </ac:spMkLst>
        </pc:spChg>
        <pc:spChg chg="mod">
          <ac:chgData name="Sebastian Ibañez" userId="f9bd21dccfbe3d4b" providerId="LiveId" clId="{FD448F04-7808-4582-B84A-F283FDC96EE1}" dt="2023-05-09T04:49:56.116" v="593" actId="21"/>
          <ac:spMkLst>
            <pc:docMk/>
            <pc:sldMk cId="3841814143" sldId="418"/>
            <ac:spMk id="3" creationId="{93BBE895-8DE8-7F3A-C4E8-4DA672BA4377}"/>
          </ac:spMkLst>
        </pc:spChg>
      </pc:sldChg>
      <pc:sldChg chg="modSp add del mod">
        <pc:chgData name="Sebastian Ibañez" userId="f9bd21dccfbe3d4b" providerId="LiveId" clId="{FD448F04-7808-4582-B84A-F283FDC96EE1}" dt="2023-05-09T10:51:29.342" v="1752" actId="47"/>
        <pc:sldMkLst>
          <pc:docMk/>
          <pc:sldMk cId="3175015585" sldId="419"/>
        </pc:sldMkLst>
        <pc:spChg chg="mod">
          <ac:chgData name="Sebastian Ibañez" userId="f9bd21dccfbe3d4b" providerId="LiveId" clId="{FD448F04-7808-4582-B84A-F283FDC96EE1}" dt="2023-05-09T08:59:52.153" v="1283" actId="20577"/>
          <ac:spMkLst>
            <pc:docMk/>
            <pc:sldMk cId="3175015585" sldId="419"/>
            <ac:spMk id="3" creationId="{93BBE895-8DE8-7F3A-C4E8-4DA672BA4377}"/>
          </ac:spMkLst>
        </pc:spChg>
      </pc:sldChg>
      <pc:sldChg chg="modSp add del mod">
        <pc:chgData name="Sebastian Ibañez" userId="f9bd21dccfbe3d4b" providerId="LiveId" clId="{FD448F04-7808-4582-B84A-F283FDC96EE1}" dt="2023-05-09T06:40:23.041" v="1206" actId="47"/>
        <pc:sldMkLst>
          <pc:docMk/>
          <pc:sldMk cId="3512687924" sldId="419"/>
        </pc:sldMkLst>
        <pc:spChg chg="mod">
          <ac:chgData name="Sebastian Ibañez" userId="f9bd21dccfbe3d4b" providerId="LiveId" clId="{FD448F04-7808-4582-B84A-F283FDC96EE1}" dt="2023-05-09T05:18:11.762" v="862" actId="21"/>
          <ac:spMkLst>
            <pc:docMk/>
            <pc:sldMk cId="3512687924" sldId="419"/>
            <ac:spMk id="2" creationId="{4A7C549B-537E-8CA6-25B8-926485BE2BDD}"/>
          </ac:spMkLst>
        </pc:spChg>
        <pc:spChg chg="mod">
          <ac:chgData name="Sebastian Ibañez" userId="f9bd21dccfbe3d4b" providerId="LiveId" clId="{FD448F04-7808-4582-B84A-F283FDC96EE1}" dt="2023-05-09T05:19:10.444" v="1013" actId="20577"/>
          <ac:spMkLst>
            <pc:docMk/>
            <pc:sldMk cId="3512687924" sldId="419"/>
            <ac:spMk id="3" creationId="{93BBE895-8DE8-7F3A-C4E8-4DA672BA4377}"/>
          </ac:spMkLst>
        </pc:spChg>
      </pc:sldChg>
      <pc:sldChg chg="modSp new mod">
        <pc:chgData name="Sebastian Ibañez" userId="f9bd21dccfbe3d4b" providerId="LiveId" clId="{FD448F04-7808-4582-B84A-F283FDC96EE1}" dt="2023-05-09T13:07:26.347" v="2241" actId="20577"/>
        <pc:sldMkLst>
          <pc:docMk/>
          <pc:sldMk cId="1877069582" sldId="420"/>
        </pc:sldMkLst>
        <pc:spChg chg="mod">
          <ac:chgData name="Sebastian Ibañez" userId="f9bd21dccfbe3d4b" providerId="LiveId" clId="{FD448F04-7808-4582-B84A-F283FDC96EE1}" dt="2023-05-09T13:06:32.562" v="2191" actId="20577"/>
          <ac:spMkLst>
            <pc:docMk/>
            <pc:sldMk cId="1877069582" sldId="420"/>
            <ac:spMk id="2" creationId="{77477BCC-9740-E029-A5EB-68DAB1C8C59A}"/>
          </ac:spMkLst>
        </pc:spChg>
        <pc:spChg chg="mod">
          <ac:chgData name="Sebastian Ibañez" userId="f9bd21dccfbe3d4b" providerId="LiveId" clId="{FD448F04-7808-4582-B84A-F283FDC96EE1}" dt="2023-05-09T13:07:26.347" v="2241" actId="20577"/>
          <ac:spMkLst>
            <pc:docMk/>
            <pc:sldMk cId="1877069582" sldId="420"/>
            <ac:spMk id="3" creationId="{AE3B6F73-6118-8F2C-8EEC-099B829A4914}"/>
          </ac:spMkLst>
        </pc:spChg>
      </pc:sldChg>
      <pc:sldChg chg="addSp delSp modSp new del mod ord">
        <pc:chgData name="Sebastian Ibañez" userId="f9bd21dccfbe3d4b" providerId="LiveId" clId="{FD448F04-7808-4582-B84A-F283FDC96EE1}" dt="2023-05-09T06:40:21.530" v="1205" actId="47"/>
        <pc:sldMkLst>
          <pc:docMk/>
          <pc:sldMk cId="3551894687" sldId="420"/>
        </pc:sldMkLst>
        <pc:spChg chg="mod">
          <ac:chgData name="Sebastian Ibañez" userId="f9bd21dccfbe3d4b" providerId="LiveId" clId="{FD448F04-7808-4582-B84A-F283FDC96EE1}" dt="2023-05-09T05:30:38.219" v="1057" actId="20577"/>
          <ac:spMkLst>
            <pc:docMk/>
            <pc:sldMk cId="3551894687" sldId="420"/>
            <ac:spMk id="2" creationId="{BAD733E2-7F02-A1A0-C205-2535FEC94290}"/>
          </ac:spMkLst>
        </pc:spChg>
        <pc:spChg chg="add del mod">
          <ac:chgData name="Sebastian Ibañez" userId="f9bd21dccfbe3d4b" providerId="LiveId" clId="{FD448F04-7808-4582-B84A-F283FDC96EE1}" dt="2023-05-09T05:29:35.918" v="1018" actId="3680"/>
          <ac:spMkLst>
            <pc:docMk/>
            <pc:sldMk cId="3551894687" sldId="420"/>
            <ac:spMk id="3" creationId="{6C9D45D4-D305-CE3B-3583-4869ED5B7752}"/>
          </ac:spMkLst>
        </pc:spChg>
        <pc:graphicFrameChg chg="add del mod ord modGraphic">
          <ac:chgData name="Sebastian Ibañez" userId="f9bd21dccfbe3d4b" providerId="LiveId" clId="{FD448F04-7808-4582-B84A-F283FDC96EE1}" dt="2023-05-09T05:29:16.724" v="1016" actId="3680"/>
          <ac:graphicFrameMkLst>
            <pc:docMk/>
            <pc:sldMk cId="3551894687" sldId="420"/>
            <ac:graphicFrameMk id="5" creationId="{852B5202-F522-E198-5C7A-322ECE4394B2}"/>
          </ac:graphicFrameMkLst>
        </pc:graphicFrameChg>
        <pc:graphicFrameChg chg="add mod ord modGraphic">
          <ac:chgData name="Sebastian Ibañez" userId="f9bd21dccfbe3d4b" providerId="LiveId" clId="{FD448F04-7808-4582-B84A-F283FDC96EE1}" dt="2023-05-09T05:30:56.849" v="1059"/>
          <ac:graphicFrameMkLst>
            <pc:docMk/>
            <pc:sldMk cId="3551894687" sldId="420"/>
            <ac:graphicFrameMk id="6" creationId="{1BAE5A6F-E39F-05CF-1A54-4451E2E4732C}"/>
          </ac:graphicFrameMkLst>
        </pc:graphicFrameChg>
      </pc:sldChg>
      <pc:sldChg chg="addSp delSp modSp new mod">
        <pc:chgData name="Sebastian Ibañez" userId="f9bd21dccfbe3d4b" providerId="LiveId" clId="{FD448F04-7808-4582-B84A-F283FDC96EE1}" dt="2023-05-09T12:21:15.211" v="1927" actId="207"/>
        <pc:sldMkLst>
          <pc:docMk/>
          <pc:sldMk cId="4599339" sldId="421"/>
        </pc:sldMkLst>
        <pc:spChg chg="mod">
          <ac:chgData name="Sebastian Ibañez" userId="f9bd21dccfbe3d4b" providerId="LiveId" clId="{FD448F04-7808-4582-B84A-F283FDC96EE1}" dt="2023-05-09T12:12:14.018" v="1788" actId="20577"/>
          <ac:spMkLst>
            <pc:docMk/>
            <pc:sldMk cId="4599339" sldId="421"/>
            <ac:spMk id="2" creationId="{6E796143-7E62-A3EF-749F-23F5C033CEEB}"/>
          </ac:spMkLst>
        </pc:spChg>
        <pc:spChg chg="del mod">
          <ac:chgData name="Sebastian Ibañez" userId="f9bd21dccfbe3d4b" providerId="LiveId" clId="{FD448F04-7808-4582-B84A-F283FDC96EE1}" dt="2023-05-09T12:12:39.876" v="1790" actId="3680"/>
          <ac:spMkLst>
            <pc:docMk/>
            <pc:sldMk cId="4599339" sldId="421"/>
            <ac:spMk id="3" creationId="{CC1CA9E0-1F0F-1287-CE61-06A1D2B9456F}"/>
          </ac:spMkLst>
        </pc:spChg>
        <pc:spChg chg="del mod">
          <ac:chgData name="Sebastian Ibañez" userId="f9bd21dccfbe3d4b" providerId="LiveId" clId="{FD448F04-7808-4582-B84A-F283FDC96EE1}" dt="2023-05-09T12:16:05.453" v="1853" actId="478"/>
          <ac:spMkLst>
            <pc:docMk/>
            <pc:sldMk cId="4599339" sldId="421"/>
            <ac:spMk id="6" creationId="{D14BE20A-5D3A-7518-178C-EE5076C3BB62}"/>
          </ac:spMkLst>
        </pc:spChg>
        <pc:graphicFrameChg chg="add mod ord modGraphic">
          <ac:chgData name="Sebastian Ibañez" userId="f9bd21dccfbe3d4b" providerId="LiveId" clId="{FD448F04-7808-4582-B84A-F283FDC96EE1}" dt="2023-05-09T12:21:15.211" v="1927" actId="207"/>
          <ac:graphicFrameMkLst>
            <pc:docMk/>
            <pc:sldMk cId="4599339" sldId="421"/>
            <ac:graphicFrameMk id="5" creationId="{CAB4C09B-46E4-EA9F-6EDA-54B3F2AB4569}"/>
          </ac:graphicFrameMkLst>
        </pc:graphicFrameChg>
      </pc:sldChg>
      <pc:sldChg chg="modSp add mod">
        <pc:chgData name="Sebastian Ibañez" userId="f9bd21dccfbe3d4b" providerId="LiveId" clId="{FD448F04-7808-4582-B84A-F283FDC96EE1}" dt="2023-05-09T12:21:10.914" v="1926" actId="207"/>
        <pc:sldMkLst>
          <pc:docMk/>
          <pc:sldMk cId="3554927521" sldId="422"/>
        </pc:sldMkLst>
        <pc:graphicFrameChg chg="mod modGraphic">
          <ac:chgData name="Sebastian Ibañez" userId="f9bd21dccfbe3d4b" providerId="LiveId" clId="{FD448F04-7808-4582-B84A-F283FDC96EE1}" dt="2023-05-09T12:21:10.914" v="1926" actId="207"/>
          <ac:graphicFrameMkLst>
            <pc:docMk/>
            <pc:sldMk cId="3554927521" sldId="422"/>
            <ac:graphicFrameMk id="5" creationId="{CAB4C09B-46E4-EA9F-6EDA-54B3F2AB4569}"/>
          </ac:graphicFrameMkLst>
        </pc:graphicFrameChg>
      </pc:sldChg>
      <pc:sldChg chg="addSp modSp add mod">
        <pc:chgData name="Sebastian Ibañez" userId="f9bd21dccfbe3d4b" providerId="LiveId" clId="{FD448F04-7808-4582-B84A-F283FDC96EE1}" dt="2023-05-09T12:34:33.055" v="2187" actId="1076"/>
        <pc:sldMkLst>
          <pc:docMk/>
          <pc:sldMk cId="3233166538" sldId="423"/>
        </pc:sldMkLst>
        <pc:spChg chg="add mod">
          <ac:chgData name="Sebastian Ibañez" userId="f9bd21dccfbe3d4b" providerId="LiveId" clId="{FD448F04-7808-4582-B84A-F283FDC96EE1}" dt="2023-05-09T12:34:33.055" v="2187" actId="1076"/>
          <ac:spMkLst>
            <pc:docMk/>
            <pc:sldMk cId="3233166538" sldId="423"/>
            <ac:spMk id="3" creationId="{A5307E63-3FF0-9341-8A44-43BD61C9FC76}"/>
          </ac:spMkLst>
        </pc:spChg>
        <pc:graphicFrameChg chg="mod modGraphic">
          <ac:chgData name="Sebastian Ibañez" userId="f9bd21dccfbe3d4b" providerId="LiveId" clId="{FD448F04-7808-4582-B84A-F283FDC96EE1}" dt="2023-05-09T12:22:00.647" v="1941"/>
          <ac:graphicFrameMkLst>
            <pc:docMk/>
            <pc:sldMk cId="3233166538" sldId="423"/>
            <ac:graphicFrameMk id="5" creationId="{CAB4C09B-46E4-EA9F-6EDA-54B3F2AB4569}"/>
          </ac:graphicFrameMkLst>
        </pc:graphicFrameChg>
      </pc:sldChg>
      <pc:sldChg chg="new del">
        <pc:chgData name="Sebastian Ibañez" userId="f9bd21dccfbe3d4b" providerId="LiveId" clId="{FD448F04-7808-4582-B84A-F283FDC96EE1}" dt="2023-05-10T02:25:27.212" v="2246" actId="47"/>
        <pc:sldMkLst>
          <pc:docMk/>
          <pc:sldMk cId="1855628320" sldId="424"/>
        </pc:sldMkLst>
      </pc:sldChg>
      <pc:sldChg chg="addSp modSp new del mod">
        <pc:chgData name="Sebastian Ibañez" userId="f9bd21dccfbe3d4b" providerId="LiveId" clId="{FD448F04-7808-4582-B84A-F283FDC96EE1}" dt="2023-05-10T04:59:00.199" v="2697" actId="47"/>
        <pc:sldMkLst>
          <pc:docMk/>
          <pc:sldMk cId="293267413" sldId="425"/>
        </pc:sldMkLst>
        <pc:picChg chg="add mod">
          <ac:chgData name="Sebastian Ibañez" userId="f9bd21dccfbe3d4b" providerId="LiveId" clId="{FD448F04-7808-4582-B84A-F283FDC96EE1}" dt="2023-05-10T02:25:47.258" v="2249" actId="1076"/>
          <ac:picMkLst>
            <pc:docMk/>
            <pc:sldMk cId="293267413" sldId="425"/>
            <ac:picMk id="4" creationId="{62DE991A-FA04-1C95-37F0-0FF694B8EA8F}"/>
          </ac:picMkLst>
        </pc:picChg>
      </pc:sldChg>
      <pc:sldChg chg="modSp new mod">
        <pc:chgData name="Sebastian Ibañez" userId="f9bd21dccfbe3d4b" providerId="LiveId" clId="{FD448F04-7808-4582-B84A-F283FDC96EE1}" dt="2023-05-10T03:07:38.139" v="2264" actId="20577"/>
        <pc:sldMkLst>
          <pc:docMk/>
          <pc:sldMk cId="2613412963" sldId="426"/>
        </pc:sldMkLst>
        <pc:spChg chg="mod">
          <ac:chgData name="Sebastian Ibañez" userId="f9bd21dccfbe3d4b" providerId="LiveId" clId="{FD448F04-7808-4582-B84A-F283FDC96EE1}" dt="2023-05-10T03:07:38.139" v="2264" actId="20577"/>
          <ac:spMkLst>
            <pc:docMk/>
            <pc:sldMk cId="2613412963" sldId="426"/>
            <ac:spMk id="2" creationId="{0FC6F9BA-2688-CCE5-218B-B9848B9DA86B}"/>
          </ac:spMkLst>
        </pc:spChg>
      </pc:sldChg>
      <pc:sldChg chg="modSp new mod">
        <pc:chgData name="Sebastian Ibañez" userId="f9bd21dccfbe3d4b" providerId="LiveId" clId="{FD448F04-7808-4582-B84A-F283FDC96EE1}" dt="2023-05-10T03:14:06.357" v="2652" actId="20577"/>
        <pc:sldMkLst>
          <pc:docMk/>
          <pc:sldMk cId="1615771049" sldId="427"/>
        </pc:sldMkLst>
        <pc:spChg chg="mod">
          <ac:chgData name="Sebastian Ibañez" userId="f9bd21dccfbe3d4b" providerId="LiveId" clId="{FD448F04-7808-4582-B84A-F283FDC96EE1}" dt="2023-05-10T03:09:15.188" v="2342" actId="20577"/>
          <ac:spMkLst>
            <pc:docMk/>
            <pc:sldMk cId="1615771049" sldId="427"/>
            <ac:spMk id="2" creationId="{2C3B0563-C615-05BF-1423-3170E8C7ED2C}"/>
          </ac:spMkLst>
        </pc:spChg>
        <pc:spChg chg="mod">
          <ac:chgData name="Sebastian Ibañez" userId="f9bd21dccfbe3d4b" providerId="LiveId" clId="{FD448F04-7808-4582-B84A-F283FDC96EE1}" dt="2023-05-10T03:14:06.357" v="2652" actId="20577"/>
          <ac:spMkLst>
            <pc:docMk/>
            <pc:sldMk cId="1615771049" sldId="427"/>
            <ac:spMk id="3" creationId="{68780E08-9BC9-B032-17AC-662F9404558F}"/>
          </ac:spMkLst>
        </pc:spChg>
      </pc:sldChg>
      <pc:sldChg chg="addSp delSp modSp new mod">
        <pc:chgData name="Sebastian Ibañez" userId="f9bd21dccfbe3d4b" providerId="LiveId" clId="{FD448F04-7808-4582-B84A-F283FDC96EE1}" dt="2023-05-10T03:13:15.337" v="2629" actId="1076"/>
        <pc:sldMkLst>
          <pc:docMk/>
          <pc:sldMk cId="1902844166" sldId="428"/>
        </pc:sldMkLst>
        <pc:spChg chg="mod">
          <ac:chgData name="Sebastian Ibañez" userId="f9bd21dccfbe3d4b" providerId="LiveId" clId="{FD448F04-7808-4582-B84A-F283FDC96EE1}" dt="2023-05-10T03:11:56.034" v="2623" actId="20577"/>
          <ac:spMkLst>
            <pc:docMk/>
            <pc:sldMk cId="1902844166" sldId="428"/>
            <ac:spMk id="2" creationId="{B85F93B9-4D3B-0A9B-EEF4-B1AE4911F558}"/>
          </ac:spMkLst>
        </pc:spChg>
        <pc:spChg chg="del mod">
          <ac:chgData name="Sebastian Ibañez" userId="f9bd21dccfbe3d4b" providerId="LiveId" clId="{FD448F04-7808-4582-B84A-F283FDC96EE1}" dt="2023-05-10T03:12:59.434" v="2625"/>
          <ac:spMkLst>
            <pc:docMk/>
            <pc:sldMk cId="1902844166" sldId="428"/>
            <ac:spMk id="3" creationId="{2E08B429-A655-7490-ED96-D628384727C4}"/>
          </ac:spMkLst>
        </pc:spChg>
        <pc:picChg chg="add mod">
          <ac:chgData name="Sebastian Ibañez" userId="f9bd21dccfbe3d4b" providerId="LiveId" clId="{FD448F04-7808-4582-B84A-F283FDC96EE1}" dt="2023-05-10T03:13:15.337" v="2629" actId="1076"/>
          <ac:picMkLst>
            <pc:docMk/>
            <pc:sldMk cId="1902844166" sldId="428"/>
            <ac:picMk id="5" creationId="{E1599924-58E0-9B07-F6C1-E5F30D7BBDC8}"/>
          </ac:picMkLst>
        </pc:picChg>
      </pc:sldChg>
      <pc:sldChg chg="addSp delSp modSp new mod ord">
        <pc:chgData name="Sebastian Ibañez" userId="f9bd21dccfbe3d4b" providerId="LiveId" clId="{FD448F04-7808-4582-B84A-F283FDC96EE1}" dt="2023-05-10T07:09:47.934" v="4010" actId="27614"/>
        <pc:sldMkLst>
          <pc:docMk/>
          <pc:sldMk cId="1620239829" sldId="429"/>
        </pc:sldMkLst>
        <pc:spChg chg="mod">
          <ac:chgData name="Sebastian Ibañez" userId="f9bd21dccfbe3d4b" providerId="LiveId" clId="{FD448F04-7808-4582-B84A-F283FDC96EE1}" dt="2023-05-10T03:38:36.513" v="2667" actId="20577"/>
          <ac:spMkLst>
            <pc:docMk/>
            <pc:sldMk cId="1620239829" sldId="429"/>
            <ac:spMk id="2" creationId="{AD5AF039-B2E7-1F5B-6147-943E32748174}"/>
          </ac:spMkLst>
        </pc:spChg>
        <pc:spChg chg="add del mod">
          <ac:chgData name="Sebastian Ibañez" userId="f9bd21dccfbe3d4b" providerId="LiveId" clId="{FD448F04-7808-4582-B84A-F283FDC96EE1}" dt="2023-05-10T07:09:46.361" v="4009"/>
          <ac:spMkLst>
            <pc:docMk/>
            <pc:sldMk cId="1620239829" sldId="429"/>
            <ac:spMk id="3" creationId="{E06A18AC-CF93-D31F-8647-D98BFFC643C1}"/>
          </ac:spMkLst>
        </pc:spChg>
        <pc:spChg chg="add del mod">
          <ac:chgData name="Sebastian Ibañez" userId="f9bd21dccfbe3d4b" providerId="LiveId" clId="{FD448F04-7808-4582-B84A-F283FDC96EE1}" dt="2023-05-10T07:09:22.108" v="4008"/>
          <ac:spMkLst>
            <pc:docMk/>
            <pc:sldMk cId="1620239829" sldId="429"/>
            <ac:spMk id="5" creationId="{7ACF5CEB-F145-423B-D8ED-E23B062273D2}"/>
          </ac:spMkLst>
        </pc:spChg>
        <pc:picChg chg="add mod">
          <ac:chgData name="Sebastian Ibañez" userId="f9bd21dccfbe3d4b" providerId="LiveId" clId="{FD448F04-7808-4582-B84A-F283FDC96EE1}" dt="2023-05-10T07:09:47.934" v="4010" actId="27614"/>
          <ac:picMkLst>
            <pc:docMk/>
            <pc:sldMk cId="1620239829" sldId="429"/>
            <ac:picMk id="7" creationId="{612D5B14-6CC5-BF54-B44E-B8A7B505E890}"/>
          </ac:picMkLst>
        </pc:picChg>
      </pc:sldChg>
      <pc:sldChg chg="addSp delSp modSp new mod">
        <pc:chgData name="Sebastian Ibañez" userId="f9bd21dccfbe3d4b" providerId="LiveId" clId="{FD448F04-7808-4582-B84A-F283FDC96EE1}" dt="2023-05-10T04:59:41.341" v="2705" actId="20577"/>
        <pc:sldMkLst>
          <pc:docMk/>
          <pc:sldMk cId="1788454045" sldId="430"/>
        </pc:sldMkLst>
        <pc:spChg chg="mod">
          <ac:chgData name="Sebastian Ibañez" userId="f9bd21dccfbe3d4b" providerId="LiveId" clId="{FD448F04-7808-4582-B84A-F283FDC96EE1}" dt="2023-05-10T04:58:54.325" v="2695" actId="20577"/>
          <ac:spMkLst>
            <pc:docMk/>
            <pc:sldMk cId="1788454045" sldId="430"/>
            <ac:spMk id="2" creationId="{3926A815-2F2C-235D-F314-1711B65331A9}"/>
          </ac:spMkLst>
        </pc:spChg>
        <pc:spChg chg="del">
          <ac:chgData name="Sebastian Ibañez" userId="f9bd21dccfbe3d4b" providerId="LiveId" clId="{FD448F04-7808-4582-B84A-F283FDC96EE1}" dt="2023-05-10T04:58:57.986" v="2696"/>
          <ac:spMkLst>
            <pc:docMk/>
            <pc:sldMk cId="1788454045" sldId="430"/>
            <ac:spMk id="3" creationId="{5E4E79DB-8007-CE44-9A91-5098BC56E3BC}"/>
          </ac:spMkLst>
        </pc:spChg>
        <pc:spChg chg="mod">
          <ac:chgData name="Sebastian Ibañez" userId="f9bd21dccfbe3d4b" providerId="LiveId" clId="{FD448F04-7808-4582-B84A-F283FDC96EE1}" dt="2023-05-10T04:59:41.341" v="2705" actId="20577"/>
          <ac:spMkLst>
            <pc:docMk/>
            <pc:sldMk cId="1788454045" sldId="430"/>
            <ac:spMk id="6" creationId="{8A2195B4-0406-B46C-FBFC-64FB2CAA3403}"/>
          </ac:spMkLst>
        </pc:spChg>
        <pc:picChg chg="add mod">
          <ac:chgData name="Sebastian Ibañez" userId="f9bd21dccfbe3d4b" providerId="LiveId" clId="{FD448F04-7808-4582-B84A-F283FDC96EE1}" dt="2023-05-10T04:58:57.986" v="2696"/>
          <ac:picMkLst>
            <pc:docMk/>
            <pc:sldMk cId="1788454045" sldId="430"/>
            <ac:picMk id="5" creationId="{0F934B20-F424-F875-DB55-E6B8E0217799}"/>
          </ac:picMkLst>
        </pc:picChg>
      </pc:sldChg>
      <pc:sldChg chg="add del">
        <pc:chgData name="Sebastian Ibañez" userId="f9bd21dccfbe3d4b" providerId="LiveId" clId="{FD448F04-7808-4582-B84A-F283FDC96EE1}" dt="2023-05-10T05:00:21.878" v="2707"/>
        <pc:sldMkLst>
          <pc:docMk/>
          <pc:sldMk cId="2909114994" sldId="431"/>
        </pc:sldMkLst>
      </pc:sldChg>
      <pc:sldChg chg="modSp new mod">
        <pc:chgData name="Sebastian Ibañez" userId="f9bd21dccfbe3d4b" providerId="LiveId" clId="{FD448F04-7808-4582-B84A-F283FDC96EE1}" dt="2023-05-10T05:00:39.518" v="2740" actId="20577"/>
        <pc:sldMkLst>
          <pc:docMk/>
          <pc:sldMk cId="3122357299" sldId="431"/>
        </pc:sldMkLst>
        <pc:spChg chg="mod">
          <ac:chgData name="Sebastian Ibañez" userId="f9bd21dccfbe3d4b" providerId="LiveId" clId="{FD448F04-7808-4582-B84A-F283FDC96EE1}" dt="2023-05-10T05:00:39.518" v="2740" actId="20577"/>
          <ac:spMkLst>
            <pc:docMk/>
            <pc:sldMk cId="3122357299" sldId="431"/>
            <ac:spMk id="2" creationId="{3D6CD602-3F82-D77F-B05A-19F3288C8ED6}"/>
          </ac:spMkLst>
        </pc:spChg>
      </pc:sldChg>
      <pc:sldChg chg="modSp new add del mod ord">
        <pc:chgData name="Sebastian Ibañez" userId="f9bd21dccfbe3d4b" providerId="LiveId" clId="{FD448F04-7808-4582-B84A-F283FDC96EE1}" dt="2023-05-10T05:10:22.073" v="3393" actId="20577"/>
        <pc:sldMkLst>
          <pc:docMk/>
          <pc:sldMk cId="2410388509" sldId="432"/>
        </pc:sldMkLst>
        <pc:spChg chg="mod">
          <ac:chgData name="Sebastian Ibañez" userId="f9bd21dccfbe3d4b" providerId="LiveId" clId="{FD448F04-7808-4582-B84A-F283FDC96EE1}" dt="2023-05-10T05:00:51.100" v="2770" actId="20577"/>
          <ac:spMkLst>
            <pc:docMk/>
            <pc:sldMk cId="2410388509" sldId="432"/>
            <ac:spMk id="2" creationId="{B8A575C4-C3EA-B0E5-0C79-6AE3AACBC5AB}"/>
          </ac:spMkLst>
        </pc:spChg>
        <pc:spChg chg="mod">
          <ac:chgData name="Sebastian Ibañez" userId="f9bd21dccfbe3d4b" providerId="LiveId" clId="{FD448F04-7808-4582-B84A-F283FDC96EE1}" dt="2023-05-10T05:10:22.073" v="3393" actId="20577"/>
          <ac:spMkLst>
            <pc:docMk/>
            <pc:sldMk cId="2410388509" sldId="432"/>
            <ac:spMk id="3" creationId="{86153064-3247-2186-A0D4-00CDDA99CF9B}"/>
          </ac:spMkLst>
        </pc:spChg>
      </pc:sldChg>
      <pc:sldChg chg="modSp add mod">
        <pc:chgData name="Sebastian Ibañez" userId="f9bd21dccfbe3d4b" providerId="LiveId" clId="{FD448F04-7808-4582-B84A-F283FDC96EE1}" dt="2023-05-10T05:29:51.578" v="3771" actId="14100"/>
        <pc:sldMkLst>
          <pc:docMk/>
          <pc:sldMk cId="658822899" sldId="433"/>
        </pc:sldMkLst>
        <pc:spChg chg="mod">
          <ac:chgData name="Sebastian Ibañez" userId="f9bd21dccfbe3d4b" providerId="LiveId" clId="{FD448F04-7808-4582-B84A-F283FDC96EE1}" dt="2023-05-10T05:00:56.053" v="2778" actId="20577"/>
          <ac:spMkLst>
            <pc:docMk/>
            <pc:sldMk cId="658822899" sldId="433"/>
            <ac:spMk id="2" creationId="{B8A575C4-C3EA-B0E5-0C79-6AE3AACBC5AB}"/>
          </ac:spMkLst>
        </pc:spChg>
        <pc:spChg chg="mod">
          <ac:chgData name="Sebastian Ibañez" userId="f9bd21dccfbe3d4b" providerId="LiveId" clId="{FD448F04-7808-4582-B84A-F283FDC96EE1}" dt="2023-05-10T05:13:30.115" v="3765" actId="207"/>
          <ac:spMkLst>
            <pc:docMk/>
            <pc:sldMk cId="658822899" sldId="433"/>
            <ac:spMk id="3" creationId="{86153064-3247-2186-A0D4-00CDDA99CF9B}"/>
          </ac:spMkLst>
        </pc:spChg>
        <pc:spChg chg="mod">
          <ac:chgData name="Sebastian Ibañez" userId="f9bd21dccfbe3d4b" providerId="LiveId" clId="{FD448F04-7808-4582-B84A-F283FDC96EE1}" dt="2023-05-10T05:29:51.578" v="3771" actId="14100"/>
          <ac:spMkLst>
            <pc:docMk/>
            <pc:sldMk cId="658822899" sldId="433"/>
            <ac:spMk id="5" creationId="{B45E4C62-0922-E044-C125-4E5B08D47BAB}"/>
          </ac:spMkLst>
        </pc:spChg>
      </pc:sldChg>
      <pc:sldChg chg="addSp delSp modSp new mod">
        <pc:chgData name="Sebastian Ibañez" userId="f9bd21dccfbe3d4b" providerId="LiveId" clId="{FD448F04-7808-4582-B84A-F283FDC96EE1}" dt="2023-05-10T05:11:34.272" v="3485" actId="20577"/>
        <pc:sldMkLst>
          <pc:docMk/>
          <pc:sldMk cId="1788709337" sldId="434"/>
        </pc:sldMkLst>
        <pc:spChg chg="mod">
          <ac:chgData name="Sebastian Ibañez" userId="f9bd21dccfbe3d4b" providerId="LiveId" clId="{FD448F04-7808-4582-B84A-F283FDC96EE1}" dt="2023-05-10T05:05:34.427" v="3195"/>
          <ac:spMkLst>
            <pc:docMk/>
            <pc:sldMk cId="1788709337" sldId="434"/>
            <ac:spMk id="2" creationId="{01711EDD-3742-B0A2-30E2-6F7D1A89A623}"/>
          </ac:spMkLst>
        </pc:spChg>
        <pc:spChg chg="mod">
          <ac:chgData name="Sebastian Ibañez" userId="f9bd21dccfbe3d4b" providerId="LiveId" clId="{FD448F04-7808-4582-B84A-F283FDC96EE1}" dt="2023-05-10T05:11:34.272" v="3485" actId="20577"/>
          <ac:spMkLst>
            <pc:docMk/>
            <pc:sldMk cId="1788709337" sldId="434"/>
            <ac:spMk id="3" creationId="{E67922EF-20F4-9624-844A-AFD30F31E131}"/>
          </ac:spMkLst>
        </pc:spChg>
        <pc:spChg chg="del mod">
          <ac:chgData name="Sebastian Ibañez" userId="f9bd21dccfbe3d4b" providerId="LiveId" clId="{FD448F04-7808-4582-B84A-F283FDC96EE1}" dt="2023-05-10T05:06:52.929" v="3206"/>
          <ac:spMkLst>
            <pc:docMk/>
            <pc:sldMk cId="1788709337" sldId="434"/>
            <ac:spMk id="4" creationId="{EE52C899-D040-929B-B9E9-E80A96A868CE}"/>
          </ac:spMkLst>
        </pc:spChg>
        <pc:spChg chg="mod">
          <ac:chgData name="Sebastian Ibañez" userId="f9bd21dccfbe3d4b" providerId="LiveId" clId="{FD448F04-7808-4582-B84A-F283FDC96EE1}" dt="2023-05-10T05:06:23.927" v="3205" actId="14100"/>
          <ac:spMkLst>
            <pc:docMk/>
            <pc:sldMk cId="1788709337" sldId="434"/>
            <ac:spMk id="6" creationId="{A5AF5DBC-E21C-A6D9-8657-AB35FEB1EED7}"/>
          </ac:spMkLst>
        </pc:spChg>
        <pc:picChg chg="add mod">
          <ac:chgData name="Sebastian Ibañez" userId="f9bd21dccfbe3d4b" providerId="LiveId" clId="{FD448F04-7808-4582-B84A-F283FDC96EE1}" dt="2023-05-10T05:06:52.929" v="3206"/>
          <ac:picMkLst>
            <pc:docMk/>
            <pc:sldMk cId="1788709337" sldId="434"/>
            <ac:picMk id="1026" creationId="{2331867D-EDAB-D71F-8583-B75F3C78EC89}"/>
          </ac:picMkLst>
        </pc:picChg>
      </pc:sldChg>
      <pc:sldChg chg="addSp delSp modSp add mod">
        <pc:chgData name="Sebastian Ibañez" userId="f9bd21dccfbe3d4b" providerId="LiveId" clId="{FD448F04-7808-4582-B84A-F283FDC96EE1}" dt="2023-05-10T05:13:43.214" v="3769"/>
        <pc:sldMkLst>
          <pc:docMk/>
          <pc:sldMk cId="3701520592" sldId="435"/>
        </pc:sldMkLst>
        <pc:spChg chg="del mod">
          <ac:chgData name="Sebastian Ibañez" userId="f9bd21dccfbe3d4b" providerId="LiveId" clId="{FD448F04-7808-4582-B84A-F283FDC96EE1}" dt="2023-05-10T05:13:43.214" v="3769"/>
          <ac:spMkLst>
            <pc:docMk/>
            <pc:sldMk cId="3701520592" sldId="435"/>
            <ac:spMk id="3" creationId="{86153064-3247-2186-A0D4-00CDDA99CF9B}"/>
          </ac:spMkLst>
        </pc:spChg>
        <pc:picChg chg="add mod">
          <ac:chgData name="Sebastian Ibañez" userId="f9bd21dccfbe3d4b" providerId="LiveId" clId="{FD448F04-7808-4582-B84A-F283FDC96EE1}" dt="2023-05-10T05:13:43.214" v="3769"/>
          <ac:picMkLst>
            <pc:docMk/>
            <pc:sldMk cId="3701520592" sldId="435"/>
            <ac:picMk id="2050" creationId="{10DA7800-A287-F545-7090-CF96A264A105}"/>
          </ac:picMkLst>
        </pc:picChg>
      </pc:sldChg>
      <pc:sldChg chg="add del">
        <pc:chgData name="Sebastian Ibañez" userId="f9bd21dccfbe3d4b" providerId="LiveId" clId="{FD448F04-7808-4582-B84A-F283FDC96EE1}" dt="2023-05-10T05:31:06.559" v="3773"/>
        <pc:sldMkLst>
          <pc:docMk/>
          <pc:sldMk cId="78237675" sldId="436"/>
        </pc:sldMkLst>
      </pc:sldChg>
      <pc:sldChg chg="modSp add mod">
        <pc:chgData name="Sebastian Ibañez" userId="f9bd21dccfbe3d4b" providerId="LiveId" clId="{FD448F04-7808-4582-B84A-F283FDC96EE1}" dt="2023-05-10T05:31:10.983" v="3786" actId="20577"/>
        <pc:sldMkLst>
          <pc:docMk/>
          <pc:sldMk cId="196168424" sldId="436"/>
        </pc:sldMkLst>
        <pc:spChg chg="mod">
          <ac:chgData name="Sebastian Ibañez" userId="f9bd21dccfbe3d4b" providerId="LiveId" clId="{FD448F04-7808-4582-B84A-F283FDC96EE1}" dt="2023-05-10T05:31:10.983" v="3786" actId="20577"/>
          <ac:spMkLst>
            <pc:docMk/>
            <pc:sldMk cId="196168424" sldId="436"/>
            <ac:spMk id="2" creationId="{3D6CD602-3F82-D77F-B05A-19F3288C8ED6}"/>
          </ac:spMkLst>
        </pc:spChg>
      </pc:sldChg>
      <pc:sldChg chg="delSp modSp add mod">
        <pc:chgData name="Sebastian Ibañez" userId="f9bd21dccfbe3d4b" providerId="LiveId" clId="{FD448F04-7808-4582-B84A-F283FDC96EE1}" dt="2023-05-10T07:20:58.091" v="4224" actId="478"/>
        <pc:sldMkLst>
          <pc:docMk/>
          <pc:sldMk cId="3257743109" sldId="437"/>
        </pc:sldMkLst>
        <pc:spChg chg="mod">
          <ac:chgData name="Sebastian Ibañez" userId="f9bd21dccfbe3d4b" providerId="LiveId" clId="{FD448F04-7808-4582-B84A-F283FDC96EE1}" dt="2023-05-10T05:41:41.861" v="3799" actId="20577"/>
          <ac:spMkLst>
            <pc:docMk/>
            <pc:sldMk cId="3257743109" sldId="437"/>
            <ac:spMk id="2" creationId="{B8A575C4-C3EA-B0E5-0C79-6AE3AACBC5AB}"/>
          </ac:spMkLst>
        </pc:spChg>
        <pc:spChg chg="mod">
          <ac:chgData name="Sebastian Ibañez" userId="f9bd21dccfbe3d4b" providerId="LiveId" clId="{FD448F04-7808-4582-B84A-F283FDC96EE1}" dt="2023-05-10T05:44:43.922" v="3988" actId="20577"/>
          <ac:spMkLst>
            <pc:docMk/>
            <pc:sldMk cId="3257743109" sldId="437"/>
            <ac:spMk id="3" creationId="{86153064-3247-2186-A0D4-00CDDA99CF9B}"/>
          </ac:spMkLst>
        </pc:spChg>
        <pc:spChg chg="del mod">
          <ac:chgData name="Sebastian Ibañez" userId="f9bd21dccfbe3d4b" providerId="LiveId" clId="{FD448F04-7808-4582-B84A-F283FDC96EE1}" dt="2023-05-10T07:20:58.091" v="4224" actId="478"/>
          <ac:spMkLst>
            <pc:docMk/>
            <pc:sldMk cId="3257743109" sldId="437"/>
            <ac:spMk id="5" creationId="{B45E4C62-0922-E044-C125-4E5B08D47BAB}"/>
          </ac:spMkLst>
        </pc:spChg>
      </pc:sldChg>
      <pc:sldChg chg="modSp new del mod">
        <pc:chgData name="Sebastian Ibañez" userId="f9bd21dccfbe3d4b" providerId="LiveId" clId="{FD448F04-7808-4582-B84A-F283FDC96EE1}" dt="2023-05-10T07:13:04.730" v="4066" actId="47"/>
        <pc:sldMkLst>
          <pc:docMk/>
          <pc:sldMk cId="326978480" sldId="438"/>
        </pc:sldMkLst>
        <pc:spChg chg="mod">
          <ac:chgData name="Sebastian Ibañez" userId="f9bd21dccfbe3d4b" providerId="LiveId" clId="{FD448F04-7808-4582-B84A-F283FDC96EE1}" dt="2023-05-10T07:11:00.354" v="4027" actId="20577"/>
          <ac:spMkLst>
            <pc:docMk/>
            <pc:sldMk cId="326978480" sldId="438"/>
            <ac:spMk id="2" creationId="{D45028B5-5205-23DD-1BE8-3E44FE9C1767}"/>
          </ac:spMkLst>
        </pc:spChg>
      </pc:sldChg>
      <pc:sldChg chg="addSp delSp modSp new mod">
        <pc:chgData name="Sebastian Ibañez" userId="f9bd21dccfbe3d4b" providerId="LiveId" clId="{FD448F04-7808-4582-B84A-F283FDC96EE1}" dt="2023-05-10T07:15:30.469" v="4162" actId="1076"/>
        <pc:sldMkLst>
          <pc:docMk/>
          <pc:sldMk cId="1023327940" sldId="439"/>
        </pc:sldMkLst>
        <pc:spChg chg="mod">
          <ac:chgData name="Sebastian Ibañez" userId="f9bd21dccfbe3d4b" providerId="LiveId" clId="{FD448F04-7808-4582-B84A-F283FDC96EE1}" dt="2023-05-10T07:12:21.753" v="4055" actId="20577"/>
          <ac:spMkLst>
            <pc:docMk/>
            <pc:sldMk cId="1023327940" sldId="439"/>
            <ac:spMk id="2" creationId="{88CB9BBA-B5F1-1932-1B2F-6CD455F76769}"/>
          </ac:spMkLst>
        </pc:spChg>
        <pc:spChg chg="del mod">
          <ac:chgData name="Sebastian Ibañez" userId="f9bd21dccfbe3d4b" providerId="LiveId" clId="{FD448F04-7808-4582-B84A-F283FDC96EE1}" dt="2023-05-10T07:12:23.767" v="4057" actId="22"/>
          <ac:spMkLst>
            <pc:docMk/>
            <pc:sldMk cId="1023327940" sldId="439"/>
            <ac:spMk id="3" creationId="{5F671304-6EFA-55FE-80EE-B78FD867BD96}"/>
          </ac:spMkLst>
        </pc:spChg>
        <pc:spChg chg="del mod">
          <ac:chgData name="Sebastian Ibañez" userId="f9bd21dccfbe3d4b" providerId="LiveId" clId="{FD448F04-7808-4582-B84A-F283FDC96EE1}" dt="2023-05-10T07:12:42.610" v="4059" actId="22"/>
          <ac:spMkLst>
            <pc:docMk/>
            <pc:sldMk cId="1023327940" sldId="439"/>
            <ac:spMk id="4" creationId="{60133B48-5F49-43D4-982A-CB39660AB2AD}"/>
          </ac:spMkLst>
        </pc:spChg>
        <pc:spChg chg="add mod">
          <ac:chgData name="Sebastian Ibañez" userId="f9bd21dccfbe3d4b" providerId="LiveId" clId="{FD448F04-7808-4582-B84A-F283FDC96EE1}" dt="2023-05-10T07:15:30.469" v="4162" actId="1076"/>
          <ac:spMkLst>
            <pc:docMk/>
            <pc:sldMk cId="1023327940" sldId="439"/>
            <ac:spMk id="11" creationId="{6DDF7406-954E-DA6D-F4FF-B59C6EBEB174}"/>
          </ac:spMkLst>
        </pc:spChg>
        <pc:picChg chg="add mod ord">
          <ac:chgData name="Sebastian Ibañez" userId="f9bd21dccfbe3d4b" providerId="LiveId" clId="{FD448F04-7808-4582-B84A-F283FDC96EE1}" dt="2023-05-10T07:13:49.616" v="4069" actId="208"/>
          <ac:picMkLst>
            <pc:docMk/>
            <pc:sldMk cId="1023327940" sldId="439"/>
            <ac:picMk id="7" creationId="{DE5BA1A9-5A1C-704A-3267-AF619B5AA310}"/>
          </ac:picMkLst>
        </pc:picChg>
        <pc:picChg chg="add mod ord">
          <ac:chgData name="Sebastian Ibañez" userId="f9bd21dccfbe3d4b" providerId="LiveId" clId="{FD448F04-7808-4582-B84A-F283FDC96EE1}" dt="2023-05-10T07:13:55.536" v="4070" actId="1440"/>
          <ac:picMkLst>
            <pc:docMk/>
            <pc:sldMk cId="1023327940" sldId="439"/>
            <ac:picMk id="9" creationId="{40D727E2-14C8-8CE7-6BB8-EA2BC3B2CAC9}"/>
          </ac:picMkLst>
        </pc:picChg>
      </pc:sldChg>
      <pc:sldChg chg="new del">
        <pc:chgData name="Sebastian Ibañez" userId="f9bd21dccfbe3d4b" providerId="LiveId" clId="{FD448F04-7808-4582-B84A-F283FDC96EE1}" dt="2023-05-10T07:17:02.815" v="4165" actId="47"/>
        <pc:sldMkLst>
          <pc:docMk/>
          <pc:sldMk cId="631567327" sldId="440"/>
        </pc:sldMkLst>
      </pc:sldChg>
      <pc:sldChg chg="add del">
        <pc:chgData name="Sebastian Ibañez" userId="f9bd21dccfbe3d4b" providerId="LiveId" clId="{FD448F04-7808-4582-B84A-F283FDC96EE1}" dt="2023-05-10T07:12:59.035" v="4065" actId="47"/>
        <pc:sldMkLst>
          <pc:docMk/>
          <pc:sldMk cId="1328988447" sldId="440"/>
        </pc:sldMkLst>
      </pc:sldChg>
      <pc:sldChg chg="addSp delSp modSp new mod ord">
        <pc:chgData name="Sebastian Ibañez" userId="f9bd21dccfbe3d4b" providerId="LiveId" clId="{FD448F04-7808-4582-B84A-F283FDC96EE1}" dt="2023-05-10T07:18:35.181" v="4207"/>
        <pc:sldMkLst>
          <pc:docMk/>
          <pc:sldMk cId="1793003605" sldId="440"/>
        </pc:sldMkLst>
        <pc:spChg chg="mod">
          <ac:chgData name="Sebastian Ibañez" userId="f9bd21dccfbe3d4b" providerId="LiveId" clId="{FD448F04-7808-4582-B84A-F283FDC96EE1}" dt="2023-05-10T07:17:27.962" v="4205" actId="20577"/>
          <ac:spMkLst>
            <pc:docMk/>
            <pc:sldMk cId="1793003605" sldId="440"/>
            <ac:spMk id="2" creationId="{0A41CF01-64D4-6129-6707-201456C19441}"/>
          </ac:spMkLst>
        </pc:spChg>
        <pc:spChg chg="del">
          <ac:chgData name="Sebastian Ibañez" userId="f9bd21dccfbe3d4b" providerId="LiveId" clId="{FD448F04-7808-4582-B84A-F283FDC96EE1}" dt="2023-05-10T07:17:07.778" v="4168"/>
          <ac:spMkLst>
            <pc:docMk/>
            <pc:sldMk cId="1793003605" sldId="440"/>
            <ac:spMk id="3" creationId="{0771DDFA-CC11-3F25-DDA9-091AFB4383CC}"/>
          </ac:spMkLst>
        </pc:spChg>
        <pc:spChg chg="del mod">
          <ac:chgData name="Sebastian Ibañez" userId="f9bd21dccfbe3d4b" providerId="LiveId" clId="{FD448F04-7808-4582-B84A-F283FDC96EE1}" dt="2023-05-10T07:17:15.972" v="4170"/>
          <ac:spMkLst>
            <pc:docMk/>
            <pc:sldMk cId="1793003605" sldId="440"/>
            <ac:spMk id="4" creationId="{EC27FD13-1A08-9ABB-33EE-C6FC904B1632}"/>
          </ac:spMkLst>
        </pc:spChg>
        <pc:picChg chg="add mod">
          <ac:chgData name="Sebastian Ibañez" userId="f9bd21dccfbe3d4b" providerId="LiveId" clId="{FD448F04-7808-4582-B84A-F283FDC96EE1}" dt="2023-05-10T07:17:07.778" v="4168"/>
          <ac:picMkLst>
            <pc:docMk/>
            <pc:sldMk cId="1793003605" sldId="440"/>
            <ac:picMk id="6" creationId="{25602E42-D470-4AB1-994A-9AFB78F4072A}"/>
          </ac:picMkLst>
        </pc:picChg>
        <pc:picChg chg="add mod">
          <ac:chgData name="Sebastian Ibañez" userId="f9bd21dccfbe3d4b" providerId="LiveId" clId="{FD448F04-7808-4582-B84A-F283FDC96EE1}" dt="2023-05-10T07:17:15.972" v="4170"/>
          <ac:picMkLst>
            <pc:docMk/>
            <pc:sldMk cId="1793003605" sldId="440"/>
            <ac:picMk id="7" creationId="{6E6BA9E8-56F6-1BB5-05C2-3E8E49FBC688}"/>
          </ac:picMkLst>
        </pc:picChg>
      </pc:sldChg>
      <pc:sldChg chg="addSp delSp modSp new mod">
        <pc:chgData name="Sebastian Ibañez" userId="f9bd21dccfbe3d4b" providerId="LiveId" clId="{FD448F04-7808-4582-B84A-F283FDC96EE1}" dt="2023-05-10T07:21:09.396" v="4241" actId="20577"/>
        <pc:sldMkLst>
          <pc:docMk/>
          <pc:sldMk cId="2898822473" sldId="441"/>
        </pc:sldMkLst>
        <pc:spChg chg="mod">
          <ac:chgData name="Sebastian Ibañez" userId="f9bd21dccfbe3d4b" providerId="LiveId" clId="{FD448F04-7808-4582-B84A-F283FDC96EE1}" dt="2023-05-10T07:20:50.626" v="4222" actId="20577"/>
          <ac:spMkLst>
            <pc:docMk/>
            <pc:sldMk cId="2898822473" sldId="441"/>
            <ac:spMk id="2" creationId="{0D36B4CC-9FBD-21BE-E3F7-CDF31A640253}"/>
          </ac:spMkLst>
        </pc:spChg>
        <pc:spChg chg="del">
          <ac:chgData name="Sebastian Ibañez" userId="f9bd21dccfbe3d4b" providerId="LiveId" clId="{FD448F04-7808-4582-B84A-F283FDC96EE1}" dt="2023-05-10T07:20:48.047" v="4211" actId="22"/>
          <ac:spMkLst>
            <pc:docMk/>
            <pc:sldMk cId="2898822473" sldId="441"/>
            <ac:spMk id="3" creationId="{A0F451CA-6C72-09AE-D607-30CB72B605D2}"/>
          </ac:spMkLst>
        </pc:spChg>
        <pc:spChg chg="add mod">
          <ac:chgData name="Sebastian Ibañez" userId="f9bd21dccfbe3d4b" providerId="LiveId" clId="{FD448F04-7808-4582-B84A-F283FDC96EE1}" dt="2023-05-10T07:21:09.396" v="4241" actId="20577"/>
          <ac:spMkLst>
            <pc:docMk/>
            <pc:sldMk cId="2898822473" sldId="441"/>
            <ac:spMk id="9" creationId="{4412BA9E-BEE3-FD17-C5FE-4616112685A6}"/>
          </ac:spMkLst>
        </pc:spChg>
        <pc:picChg chg="add del">
          <ac:chgData name="Sebastian Ibañez" userId="f9bd21dccfbe3d4b" providerId="LiveId" clId="{FD448F04-7808-4582-B84A-F283FDC96EE1}" dt="2023-05-10T07:20:47.542" v="4210" actId="22"/>
          <ac:picMkLst>
            <pc:docMk/>
            <pc:sldMk cId="2898822473" sldId="441"/>
            <ac:picMk id="6" creationId="{9FE06E4E-4B73-E3C2-2698-2DBFB833BF89}"/>
          </ac:picMkLst>
        </pc:picChg>
        <pc:picChg chg="add mod ord">
          <ac:chgData name="Sebastian Ibañez" userId="f9bd21dccfbe3d4b" providerId="LiveId" clId="{FD448F04-7808-4582-B84A-F283FDC96EE1}" dt="2023-05-10T07:20:48.047" v="4211" actId="22"/>
          <ac:picMkLst>
            <pc:docMk/>
            <pc:sldMk cId="2898822473" sldId="441"/>
            <ac:picMk id="8" creationId="{C629DF3F-2249-DB1B-AB30-F7B44BB9FB87}"/>
          </ac:picMkLst>
        </pc:picChg>
      </pc:sldChg>
      <pc:sldChg chg="new del">
        <pc:chgData name="Sebastian Ibañez" userId="f9bd21dccfbe3d4b" providerId="LiveId" clId="{FD448F04-7808-4582-B84A-F283FDC96EE1}" dt="2023-05-10T07:17:03.598" v="4166" actId="47"/>
        <pc:sldMkLst>
          <pc:docMk/>
          <pc:sldMk cId="3616418057" sldId="441"/>
        </pc:sldMkLst>
      </pc:sldChg>
      <pc:sldChg chg="modSp new del mod">
        <pc:chgData name="Sebastian Ibañez" userId="f9bd21dccfbe3d4b" providerId="LiveId" clId="{FD448F04-7808-4582-B84A-F283FDC96EE1}" dt="2023-05-10T07:12:58.149" v="4064" actId="47"/>
        <pc:sldMkLst>
          <pc:docMk/>
          <pc:sldMk cId="3811710978" sldId="441"/>
        </pc:sldMkLst>
        <pc:spChg chg="mod">
          <ac:chgData name="Sebastian Ibañez" userId="f9bd21dccfbe3d4b" providerId="LiveId" clId="{FD448F04-7808-4582-B84A-F283FDC96EE1}" dt="2023-05-10T07:12:51.611" v="4062"/>
          <ac:spMkLst>
            <pc:docMk/>
            <pc:sldMk cId="3811710978" sldId="441"/>
            <ac:spMk id="2" creationId="{6D6146A2-CA54-369C-F42D-42129548A869}"/>
          </ac:spMkLst>
        </pc:spChg>
        <pc:spChg chg="mod">
          <ac:chgData name="Sebastian Ibañez" userId="f9bd21dccfbe3d4b" providerId="LiveId" clId="{FD448F04-7808-4582-B84A-F283FDC96EE1}" dt="2023-05-10T07:12:53.854" v="4063" actId="122"/>
          <ac:spMkLst>
            <pc:docMk/>
            <pc:sldMk cId="3811710978" sldId="441"/>
            <ac:spMk id="3" creationId="{48389F9B-C15B-5757-65A3-F12B6A1B8555}"/>
          </ac:spMkLst>
        </pc:spChg>
      </pc:sldChg>
    </pc:docChg>
  </pc:docChgLst>
  <pc:docChgLst>
    <pc:chgData name="Sebastian Ibañez" userId="f9bd21dccfbe3d4b" providerId="LiveId" clId="{B490E0CF-DF00-4DB1-AC3B-1351675BC05B}"/>
    <pc:docChg chg="undo redo custSel addSld delSld modSld">
      <pc:chgData name="Sebastian Ibañez" userId="f9bd21dccfbe3d4b" providerId="LiveId" clId="{B490E0CF-DF00-4DB1-AC3B-1351675BC05B}" dt="2023-05-02T03:41:02.937" v="2166" actId="27636"/>
      <pc:docMkLst>
        <pc:docMk/>
      </pc:docMkLst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1182499152" sldId="268"/>
        </pc:sldMkLst>
      </pc:sldChg>
      <pc:sldChg chg="add">
        <pc:chgData name="Sebastian Ibañez" userId="f9bd21dccfbe3d4b" providerId="LiveId" clId="{B490E0CF-DF00-4DB1-AC3B-1351675BC05B}" dt="2023-05-02T01:43:21.429" v="152"/>
        <pc:sldMkLst>
          <pc:docMk/>
          <pc:sldMk cId="4055394872" sldId="285"/>
        </pc:sldMkLst>
      </pc:sldChg>
      <pc:sldChg chg="add">
        <pc:chgData name="Sebastian Ibañez" userId="f9bd21dccfbe3d4b" providerId="LiveId" clId="{B490E0CF-DF00-4DB1-AC3B-1351675BC05B}" dt="2023-05-02T01:43:21.429" v="152"/>
        <pc:sldMkLst>
          <pc:docMk/>
          <pc:sldMk cId="1930950944" sldId="287"/>
        </pc:sldMkLst>
      </pc:sldChg>
      <pc:sldChg chg="delSp modSp add mod">
        <pc:chgData name="Sebastian Ibañez" userId="f9bd21dccfbe3d4b" providerId="LiveId" clId="{B490E0CF-DF00-4DB1-AC3B-1351675BC05B}" dt="2023-05-02T01:44:27.021" v="165" actId="21"/>
        <pc:sldMkLst>
          <pc:docMk/>
          <pc:sldMk cId="3071822693" sldId="288"/>
        </pc:sldMkLst>
        <pc:spChg chg="mod">
          <ac:chgData name="Sebastian Ibañez" userId="f9bd21dccfbe3d4b" providerId="LiveId" clId="{B490E0CF-DF00-4DB1-AC3B-1351675BC05B}" dt="2023-05-02T01:43:43.513" v="155" actId="20577"/>
          <ac:spMkLst>
            <pc:docMk/>
            <pc:sldMk cId="3071822693" sldId="288"/>
            <ac:spMk id="3" creationId="{2A333018-190A-45E2-96C3-A8D2ADF795DD}"/>
          </ac:spMkLst>
        </pc:spChg>
        <pc:spChg chg="mod">
          <ac:chgData name="Sebastian Ibañez" userId="f9bd21dccfbe3d4b" providerId="LiveId" clId="{B490E0CF-DF00-4DB1-AC3B-1351675BC05B}" dt="2023-05-02T01:44:27.021" v="165" actId="21"/>
          <ac:spMkLst>
            <pc:docMk/>
            <pc:sldMk cId="3071822693" sldId="288"/>
            <ac:spMk id="5" creationId="{E6BCAE57-C29B-8B88-0B3A-0FD7B08076D9}"/>
          </ac:spMkLst>
        </pc:spChg>
        <pc:spChg chg="del mod">
          <ac:chgData name="Sebastian Ibañez" userId="f9bd21dccfbe3d4b" providerId="LiveId" clId="{B490E0CF-DF00-4DB1-AC3B-1351675BC05B}" dt="2023-05-02T01:43:49.469" v="157" actId="478"/>
          <ac:spMkLst>
            <pc:docMk/>
            <pc:sldMk cId="3071822693" sldId="288"/>
            <ac:spMk id="72" creationId="{A6DD1D2D-8E56-4BE0-B00B-C1951CDA912A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559753399" sldId="290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3766240362" sldId="292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083409879" sldId="293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1783601145" sldId="296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158482397" sldId="301"/>
        </pc:sldMkLst>
      </pc:sldChg>
      <pc:sldChg chg="modSp add mod">
        <pc:chgData name="Sebastian Ibañez" userId="f9bd21dccfbe3d4b" providerId="LiveId" clId="{B490E0CF-DF00-4DB1-AC3B-1351675BC05B}" dt="2023-05-02T03:02:24.800" v="1682" actId="20577"/>
        <pc:sldMkLst>
          <pc:docMk/>
          <pc:sldMk cId="1429752328" sldId="301"/>
        </pc:sldMkLst>
        <pc:spChg chg="mod">
          <ac:chgData name="Sebastian Ibañez" userId="f9bd21dccfbe3d4b" providerId="LiveId" clId="{B490E0CF-DF00-4DB1-AC3B-1351675BC05B}" dt="2023-05-02T03:02:24.800" v="1682" actId="20577"/>
          <ac:spMkLst>
            <pc:docMk/>
            <pc:sldMk cId="1429752328" sldId="301"/>
            <ac:spMk id="2" creationId="{3C629314-F66F-4830-8ADC-6EE5DCA9B39B}"/>
          </ac:spMkLst>
        </pc:spChg>
        <pc:spChg chg="mod">
          <ac:chgData name="Sebastian Ibañez" userId="f9bd21dccfbe3d4b" providerId="LiveId" clId="{B490E0CF-DF00-4DB1-AC3B-1351675BC05B}" dt="2023-05-02T02:44:32.128" v="1379" actId="20577"/>
          <ac:spMkLst>
            <pc:docMk/>
            <pc:sldMk cId="1429752328" sldId="301"/>
            <ac:spMk id="70" creationId="{9A5D600F-2C84-4953-B1A9-5E1F156F17ED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094297060" sldId="302"/>
        </pc:sldMkLst>
      </pc:sldChg>
      <pc:sldChg chg="delSp modSp add mod modNotesTx">
        <pc:chgData name="Sebastian Ibañez" userId="f9bd21dccfbe3d4b" providerId="LiveId" clId="{B490E0CF-DF00-4DB1-AC3B-1351675BC05B}" dt="2023-05-02T03:21:25.115" v="2048" actId="20577"/>
        <pc:sldMkLst>
          <pc:docMk/>
          <pc:sldMk cId="2762546504" sldId="302"/>
        </pc:sldMkLst>
        <pc:spChg chg="mod">
          <ac:chgData name="Sebastian Ibañez" userId="f9bd21dccfbe3d4b" providerId="LiveId" clId="{B490E0CF-DF00-4DB1-AC3B-1351675BC05B}" dt="2023-05-02T03:02:33.943" v="1683" actId="20577"/>
          <ac:spMkLst>
            <pc:docMk/>
            <pc:sldMk cId="2762546504" sldId="302"/>
            <ac:spMk id="2" creationId="{3C629314-F66F-4830-8ADC-6EE5DCA9B39B}"/>
          </ac:spMkLst>
        </pc:spChg>
        <pc:spChg chg="del mod">
          <ac:chgData name="Sebastian Ibañez" userId="f9bd21dccfbe3d4b" providerId="LiveId" clId="{B490E0CF-DF00-4DB1-AC3B-1351675BC05B}" dt="2023-05-02T03:02:10.433" v="1678" actId="478"/>
          <ac:spMkLst>
            <pc:docMk/>
            <pc:sldMk cId="2762546504" sldId="302"/>
            <ac:spMk id="72" creationId="{A6DD1D2D-8E56-4BE0-B00B-C1951CDA912A}"/>
          </ac:spMkLst>
        </pc:spChg>
        <pc:spChg chg="mod">
          <ac:chgData name="Sebastian Ibañez" userId="f9bd21dccfbe3d4b" providerId="LiveId" clId="{B490E0CF-DF00-4DB1-AC3B-1351675BC05B}" dt="2023-05-02T03:18:10.696" v="1969" actId="20577"/>
          <ac:spMkLst>
            <pc:docMk/>
            <pc:sldMk cId="2762546504" sldId="302"/>
            <ac:spMk id="76" creationId="{83CB15C4-C858-4C65-92BB-A5D77A7FA00C}"/>
          </ac:spMkLst>
        </pc:spChg>
        <pc:spChg chg="mod">
          <ac:chgData name="Sebastian Ibañez" userId="f9bd21dccfbe3d4b" providerId="LiveId" clId="{B490E0CF-DF00-4DB1-AC3B-1351675BC05B}" dt="2023-05-02T03:18:04.079" v="1963" actId="20577"/>
          <ac:spMkLst>
            <pc:docMk/>
            <pc:sldMk cId="2762546504" sldId="302"/>
            <ac:spMk id="78" creationId="{4A0329D6-19B3-4A21-A52D-12B365F1C665}"/>
          </ac:spMkLst>
        </pc:spChg>
        <pc:spChg chg="mod">
          <ac:chgData name="Sebastian Ibañez" userId="f9bd21dccfbe3d4b" providerId="LiveId" clId="{B490E0CF-DF00-4DB1-AC3B-1351675BC05B}" dt="2023-05-02T03:18:08.861" v="1967" actId="20577"/>
          <ac:spMkLst>
            <pc:docMk/>
            <pc:sldMk cId="2762546504" sldId="302"/>
            <ac:spMk id="80" creationId="{4BDF3C06-CA1A-4B7E-BBFB-6EDB39483FE7}"/>
          </ac:spMkLst>
        </pc:spChg>
        <pc:spChg chg="mod">
          <ac:chgData name="Sebastian Ibañez" userId="f9bd21dccfbe3d4b" providerId="LiveId" clId="{B490E0CF-DF00-4DB1-AC3B-1351675BC05B}" dt="2023-05-02T03:18:07.417" v="1965" actId="20577"/>
          <ac:spMkLst>
            <pc:docMk/>
            <pc:sldMk cId="2762546504" sldId="302"/>
            <ac:spMk id="82" creationId="{E46B0F08-64D8-4497-86F8-015ADBF680AE}"/>
          </ac:spMkLst>
        </pc:spChg>
        <pc:spChg chg="mod">
          <ac:chgData name="Sebastian Ibañez" userId="f9bd21dccfbe3d4b" providerId="LiveId" clId="{B490E0CF-DF00-4DB1-AC3B-1351675BC05B}" dt="2023-05-02T03:21:25.115" v="2048" actId="20577"/>
          <ac:spMkLst>
            <pc:docMk/>
            <pc:sldMk cId="2762546504" sldId="302"/>
            <ac:spMk id="139" creationId="{4963A76B-3F52-4A4B-A57C-164833F77D02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1523311541" sldId="303"/>
        </pc:sldMkLst>
      </pc:sldChg>
      <pc:sldChg chg="modSp add mod">
        <pc:chgData name="Sebastian Ibañez" userId="f9bd21dccfbe3d4b" providerId="LiveId" clId="{B490E0CF-DF00-4DB1-AC3B-1351675BC05B}" dt="2023-05-02T01:46:35.582" v="197" actId="20577"/>
        <pc:sldMkLst>
          <pc:docMk/>
          <pc:sldMk cId="2607402161" sldId="303"/>
        </pc:sldMkLst>
        <pc:spChg chg="mod">
          <ac:chgData name="Sebastian Ibañez" userId="f9bd21dccfbe3d4b" providerId="LiveId" clId="{B490E0CF-DF00-4DB1-AC3B-1351675BC05B}" dt="2023-05-02T01:46:35.582" v="197" actId="20577"/>
          <ac:spMkLst>
            <pc:docMk/>
            <pc:sldMk cId="2607402161" sldId="303"/>
            <ac:spMk id="72" creationId="{A6DD1D2D-8E56-4BE0-B00B-C1951CDA912A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054162551" sldId="304"/>
        </pc:sldMkLst>
      </pc:sldChg>
      <pc:sldChg chg="modSp add mod modNotesTx">
        <pc:chgData name="Sebastian Ibañez" userId="f9bd21dccfbe3d4b" providerId="LiveId" clId="{B490E0CF-DF00-4DB1-AC3B-1351675BC05B}" dt="2023-05-02T02:56:45.985" v="1667" actId="20577"/>
        <pc:sldMkLst>
          <pc:docMk/>
          <pc:sldMk cId="534083835" sldId="305"/>
        </pc:sldMkLst>
        <pc:spChg chg="mod">
          <ac:chgData name="Sebastian Ibañez" userId="f9bd21dccfbe3d4b" providerId="LiveId" clId="{B490E0CF-DF00-4DB1-AC3B-1351675BC05B}" dt="2023-05-02T02:50:43.408" v="1442" actId="21"/>
          <ac:spMkLst>
            <pc:docMk/>
            <pc:sldMk cId="534083835" sldId="305"/>
            <ac:spMk id="2" creationId="{3C629314-F66F-4830-8ADC-6EE5DCA9B39B}"/>
          </ac:spMkLst>
        </pc:spChg>
        <pc:spChg chg="mod">
          <ac:chgData name="Sebastian Ibañez" userId="f9bd21dccfbe3d4b" providerId="LiveId" clId="{B490E0CF-DF00-4DB1-AC3B-1351675BC05B}" dt="2023-05-02T02:56:03.895" v="1558" actId="20577"/>
          <ac:spMkLst>
            <pc:docMk/>
            <pc:sldMk cId="534083835" sldId="305"/>
            <ac:spMk id="4" creationId="{2C9F0765-39A6-AB6C-1EBA-67C2723B0DA4}"/>
          </ac:spMkLst>
        </pc:spChg>
      </pc:sldChg>
      <pc:sldChg chg="modSp add mod">
        <pc:chgData name="Sebastian Ibañez" userId="f9bd21dccfbe3d4b" providerId="LiveId" clId="{B490E0CF-DF00-4DB1-AC3B-1351675BC05B}" dt="2023-05-02T03:00:30.440" v="1671" actId="1076"/>
        <pc:sldMkLst>
          <pc:docMk/>
          <pc:sldMk cId="1570490094" sldId="306"/>
        </pc:sldMkLst>
        <pc:spChg chg="mod">
          <ac:chgData name="Sebastian Ibañez" userId="f9bd21dccfbe3d4b" providerId="LiveId" clId="{B490E0CF-DF00-4DB1-AC3B-1351675BC05B}" dt="2023-05-02T03:00:05.255" v="1669" actId="21"/>
          <ac:spMkLst>
            <pc:docMk/>
            <pc:sldMk cId="1570490094" sldId="306"/>
            <ac:spMk id="2" creationId="{1073B7BC-57C9-4A91-878D-61CE4EE66B06}"/>
          </ac:spMkLst>
        </pc:spChg>
        <pc:picChg chg="mod">
          <ac:chgData name="Sebastian Ibañez" userId="f9bd21dccfbe3d4b" providerId="LiveId" clId="{B490E0CF-DF00-4DB1-AC3B-1351675BC05B}" dt="2023-05-02T03:00:30.440" v="1671" actId="1076"/>
          <ac:picMkLst>
            <pc:docMk/>
            <pc:sldMk cId="1570490094" sldId="306"/>
            <ac:picMk id="4" creationId="{50457EA8-55B7-4BF5-8C6C-8E4D914EE9DB}"/>
          </ac:picMkLst>
        </pc:picChg>
      </pc:sldChg>
      <pc:sldChg chg="modSp mod">
        <pc:chgData name="Sebastian Ibañez" userId="f9bd21dccfbe3d4b" providerId="LiveId" clId="{B490E0CF-DF00-4DB1-AC3B-1351675BC05B}" dt="2023-05-02T01:41:43.685" v="43" actId="20577"/>
        <pc:sldMkLst>
          <pc:docMk/>
          <pc:sldMk cId="1321192028" sldId="335"/>
        </pc:sldMkLst>
        <pc:spChg chg="mod">
          <ac:chgData name="Sebastian Ibañez" userId="f9bd21dccfbe3d4b" providerId="LiveId" clId="{B490E0CF-DF00-4DB1-AC3B-1351675BC05B}" dt="2023-05-02T01:41:43.685" v="43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del">
        <pc:chgData name="Sebastian Ibañez" userId="f9bd21dccfbe3d4b" providerId="LiveId" clId="{B490E0CF-DF00-4DB1-AC3B-1351675BC05B}" dt="2023-05-02T01:41:58.137" v="44" actId="47"/>
        <pc:sldMkLst>
          <pc:docMk/>
          <pc:sldMk cId="3011260549" sldId="381"/>
        </pc:sldMkLst>
      </pc:sldChg>
      <pc:sldChg chg="del">
        <pc:chgData name="Sebastian Ibañez" userId="f9bd21dccfbe3d4b" providerId="LiveId" clId="{B490E0CF-DF00-4DB1-AC3B-1351675BC05B}" dt="2023-05-02T01:41:58.137" v="44" actId="47"/>
        <pc:sldMkLst>
          <pc:docMk/>
          <pc:sldMk cId="2383472801" sldId="394"/>
        </pc:sldMkLst>
      </pc:sldChg>
      <pc:sldChg chg="del">
        <pc:chgData name="Sebastian Ibañez" userId="f9bd21dccfbe3d4b" providerId="LiveId" clId="{B490E0CF-DF00-4DB1-AC3B-1351675BC05B}" dt="2023-05-02T01:41:58.137" v="44" actId="47"/>
        <pc:sldMkLst>
          <pc:docMk/>
          <pc:sldMk cId="2730817965" sldId="395"/>
        </pc:sldMkLst>
      </pc:sldChg>
      <pc:sldChg chg="modSp mod">
        <pc:chgData name="Sebastian Ibañez" userId="f9bd21dccfbe3d4b" providerId="LiveId" clId="{B490E0CF-DF00-4DB1-AC3B-1351675BC05B}" dt="2023-05-02T03:41:02.937" v="2166" actId="27636"/>
        <pc:sldMkLst>
          <pc:docMk/>
          <pc:sldMk cId="169786789" sldId="396"/>
        </pc:sldMkLst>
        <pc:spChg chg="mod">
          <ac:chgData name="Sebastian Ibañez" userId="f9bd21dccfbe3d4b" providerId="LiveId" clId="{B490E0CF-DF00-4DB1-AC3B-1351675BC05B}" dt="2023-05-02T01:42:03.566" v="64" actId="20577"/>
          <ac:spMkLst>
            <pc:docMk/>
            <pc:sldMk cId="169786789" sldId="396"/>
            <ac:spMk id="2" creationId="{747A2559-914D-8F75-FCB4-7F7E0517439D}"/>
          </ac:spMkLst>
        </pc:spChg>
        <pc:spChg chg="mod">
          <ac:chgData name="Sebastian Ibañez" userId="f9bd21dccfbe3d4b" providerId="LiveId" clId="{B490E0CF-DF00-4DB1-AC3B-1351675BC05B}" dt="2023-05-02T03:41:02.937" v="2166" actId="27636"/>
          <ac:spMkLst>
            <pc:docMk/>
            <pc:sldMk cId="169786789" sldId="396"/>
            <ac:spMk id="3" creationId="{F369389D-985D-30B1-13D5-72BEA57C3395}"/>
          </ac:spMkLst>
        </pc:spChg>
      </pc:sldChg>
      <pc:sldChg chg="modSp new mod">
        <pc:chgData name="Sebastian Ibañez" userId="f9bd21dccfbe3d4b" providerId="LiveId" clId="{B490E0CF-DF00-4DB1-AC3B-1351675BC05B}" dt="2023-05-02T02:32:27.070" v="853" actId="20577"/>
        <pc:sldMkLst>
          <pc:docMk/>
          <pc:sldMk cId="668751548" sldId="397"/>
        </pc:sldMkLst>
        <pc:spChg chg="mod">
          <ac:chgData name="Sebastian Ibañez" userId="f9bd21dccfbe3d4b" providerId="LiveId" clId="{B490E0CF-DF00-4DB1-AC3B-1351675BC05B}" dt="2023-05-02T02:32:27.070" v="853" actId="20577"/>
          <ac:spMkLst>
            <pc:docMk/>
            <pc:sldMk cId="668751548" sldId="397"/>
            <ac:spMk id="2" creationId="{8552EFB8-AB24-2F3E-BF03-5DBA9812C9A5}"/>
          </ac:spMkLst>
        </pc:spChg>
        <pc:spChg chg="mod">
          <ac:chgData name="Sebastian Ibañez" userId="f9bd21dccfbe3d4b" providerId="LiveId" clId="{B490E0CF-DF00-4DB1-AC3B-1351675BC05B}" dt="2023-05-02T02:04:14.400" v="777" actId="6549"/>
          <ac:spMkLst>
            <pc:docMk/>
            <pc:sldMk cId="668751548" sldId="397"/>
            <ac:spMk id="3" creationId="{A24BD867-DFA6-D81A-9B57-68206B60747F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3531607689" sldId="397"/>
        </pc:sldMkLst>
      </pc:sldChg>
      <pc:sldChg chg="modSp new mod">
        <pc:chgData name="Sebastian Ibañez" userId="f9bd21dccfbe3d4b" providerId="LiveId" clId="{B490E0CF-DF00-4DB1-AC3B-1351675BC05B}" dt="2023-05-02T02:06:38.604" v="813" actId="20577"/>
        <pc:sldMkLst>
          <pc:docMk/>
          <pc:sldMk cId="2454408985" sldId="398"/>
        </pc:sldMkLst>
        <pc:spChg chg="mod">
          <ac:chgData name="Sebastian Ibañez" userId="f9bd21dccfbe3d4b" providerId="LiveId" clId="{B490E0CF-DF00-4DB1-AC3B-1351675BC05B}" dt="2023-05-02T02:05:42.305" v="787" actId="20577"/>
          <ac:spMkLst>
            <pc:docMk/>
            <pc:sldMk cId="2454408985" sldId="398"/>
            <ac:spMk id="2" creationId="{28CF1815-4849-1276-3684-820CD92DA6D4}"/>
          </ac:spMkLst>
        </pc:spChg>
        <pc:spChg chg="mod">
          <ac:chgData name="Sebastian Ibañez" userId="f9bd21dccfbe3d4b" providerId="LiveId" clId="{B490E0CF-DF00-4DB1-AC3B-1351675BC05B}" dt="2023-05-02T02:06:38.604" v="813" actId="20577"/>
          <ac:spMkLst>
            <pc:docMk/>
            <pc:sldMk cId="2454408985" sldId="398"/>
            <ac:spMk id="3" creationId="{2C11478A-7EEB-4A54-7B5C-926F5EC19EFA}"/>
          </ac:spMkLst>
        </pc:spChg>
      </pc:sldChg>
      <pc:sldChg chg="modSp new add del mod">
        <pc:chgData name="Sebastian Ibañez" userId="f9bd21dccfbe3d4b" providerId="LiveId" clId="{B490E0CF-DF00-4DB1-AC3B-1351675BC05B}" dt="2023-05-02T02:42:12.799" v="1304" actId="20577"/>
        <pc:sldMkLst>
          <pc:docMk/>
          <pc:sldMk cId="753638466" sldId="399"/>
        </pc:sldMkLst>
        <pc:spChg chg="mod">
          <ac:chgData name="Sebastian Ibañez" userId="f9bd21dccfbe3d4b" providerId="LiveId" clId="{B490E0CF-DF00-4DB1-AC3B-1351675BC05B}" dt="2023-05-02T02:30:26.985" v="836" actId="20577"/>
          <ac:spMkLst>
            <pc:docMk/>
            <pc:sldMk cId="753638466" sldId="399"/>
            <ac:spMk id="2" creationId="{5747A77D-CBD1-7771-795D-6E4FFC6BE9B9}"/>
          </ac:spMkLst>
        </pc:spChg>
        <pc:spChg chg="mod">
          <ac:chgData name="Sebastian Ibañez" userId="f9bd21dccfbe3d4b" providerId="LiveId" clId="{B490E0CF-DF00-4DB1-AC3B-1351675BC05B}" dt="2023-05-02T02:42:12.799" v="1304" actId="20577"/>
          <ac:spMkLst>
            <pc:docMk/>
            <pc:sldMk cId="753638466" sldId="399"/>
            <ac:spMk id="3" creationId="{6BA9F751-50F2-F7A1-E0E6-868ABF0A03AF}"/>
          </ac:spMkLst>
        </pc:spChg>
      </pc:sldChg>
      <pc:sldChg chg="new del">
        <pc:chgData name="Sebastian Ibañez" userId="f9bd21dccfbe3d4b" providerId="LiveId" clId="{B490E0CF-DF00-4DB1-AC3B-1351675BC05B}" dt="2023-05-02T02:28:08.418" v="815" actId="47"/>
        <pc:sldMkLst>
          <pc:docMk/>
          <pc:sldMk cId="2587708720" sldId="399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688602255" sldId="399"/>
        </pc:sldMkLst>
      </pc:sldChg>
      <pc:sldChg chg="new del">
        <pc:chgData name="Sebastian Ibañez" userId="f9bd21dccfbe3d4b" providerId="LiveId" clId="{B490E0CF-DF00-4DB1-AC3B-1351675BC05B}" dt="2023-05-02T02:40:52.526" v="1157" actId="47"/>
        <pc:sldMkLst>
          <pc:docMk/>
          <pc:sldMk cId="1955623193" sldId="400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700216000" sldId="400"/>
        </pc:sldMkLst>
      </pc:sldChg>
      <pc:sldChg chg="addSp modSp new del mod">
        <pc:chgData name="Sebastian Ibañez" userId="f9bd21dccfbe3d4b" providerId="LiveId" clId="{B490E0CF-DF00-4DB1-AC3B-1351675BC05B}" dt="2023-05-02T02:39:34.148" v="1132" actId="47"/>
        <pc:sldMkLst>
          <pc:docMk/>
          <pc:sldMk cId="38718991" sldId="401"/>
        </pc:sldMkLst>
        <pc:spChg chg="mod">
          <ac:chgData name="Sebastian Ibañez" userId="f9bd21dccfbe3d4b" providerId="LiveId" clId="{B490E0CF-DF00-4DB1-AC3B-1351675BC05B}" dt="2023-05-02T02:37:00.374" v="1087" actId="20577"/>
          <ac:spMkLst>
            <pc:docMk/>
            <pc:sldMk cId="38718991" sldId="401"/>
            <ac:spMk id="2" creationId="{1F54FE5B-1FD9-67B0-6529-6C125AD540F1}"/>
          </ac:spMkLst>
        </pc:spChg>
        <pc:spChg chg="mod">
          <ac:chgData name="Sebastian Ibañez" userId="f9bd21dccfbe3d4b" providerId="LiveId" clId="{B490E0CF-DF00-4DB1-AC3B-1351675BC05B}" dt="2023-05-02T02:38:01.315" v="1095" actId="20577"/>
          <ac:spMkLst>
            <pc:docMk/>
            <pc:sldMk cId="38718991" sldId="401"/>
            <ac:spMk id="3" creationId="{A7072581-3EF4-B1E8-B4AD-9F4A2517799F}"/>
          </ac:spMkLst>
        </pc:spChg>
        <pc:picChg chg="add mod">
          <ac:chgData name="Sebastian Ibañez" userId="f9bd21dccfbe3d4b" providerId="LiveId" clId="{B490E0CF-DF00-4DB1-AC3B-1351675BC05B}" dt="2023-05-02T02:38:28.990" v="1098" actId="1076"/>
          <ac:picMkLst>
            <pc:docMk/>
            <pc:sldMk cId="38718991" sldId="401"/>
            <ac:picMk id="1026" creationId="{7BAD280A-2C23-55AC-8577-1E90CEEC1E1B}"/>
          </ac:picMkLst>
        </pc:pic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938259988" sldId="401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507872739" sldId="402"/>
        </pc:sldMkLst>
      </pc:sldChg>
      <pc:sldChg chg="addSp delSp modSp new mod">
        <pc:chgData name="Sebastian Ibañez" userId="f9bd21dccfbe3d4b" providerId="LiveId" clId="{B490E0CF-DF00-4DB1-AC3B-1351675BC05B}" dt="2023-05-02T02:39:27.104" v="1131"/>
        <pc:sldMkLst>
          <pc:docMk/>
          <pc:sldMk cId="3069311605" sldId="402"/>
        </pc:sldMkLst>
        <pc:spChg chg="mod">
          <ac:chgData name="Sebastian Ibañez" userId="f9bd21dccfbe3d4b" providerId="LiveId" clId="{B490E0CF-DF00-4DB1-AC3B-1351675BC05B}" dt="2023-05-02T02:38:42.194" v="1100"/>
          <ac:spMkLst>
            <pc:docMk/>
            <pc:sldMk cId="3069311605" sldId="402"/>
            <ac:spMk id="2" creationId="{EC8A050A-5C27-3CC6-9007-C1E340BF08B5}"/>
          </ac:spMkLst>
        </pc:spChg>
        <pc:spChg chg="mod">
          <ac:chgData name="Sebastian Ibañez" userId="f9bd21dccfbe3d4b" providerId="LiveId" clId="{B490E0CF-DF00-4DB1-AC3B-1351675BC05B}" dt="2023-05-02T02:39:21.759" v="1129" actId="207"/>
          <ac:spMkLst>
            <pc:docMk/>
            <pc:sldMk cId="3069311605" sldId="402"/>
            <ac:spMk id="3" creationId="{72B24F57-A153-9278-F8C2-5D6401FDE2F2}"/>
          </ac:spMkLst>
        </pc:spChg>
        <pc:spChg chg="del mod">
          <ac:chgData name="Sebastian Ibañez" userId="f9bd21dccfbe3d4b" providerId="LiveId" clId="{B490E0CF-DF00-4DB1-AC3B-1351675BC05B}" dt="2023-05-02T02:39:27.104" v="1131"/>
          <ac:spMkLst>
            <pc:docMk/>
            <pc:sldMk cId="3069311605" sldId="402"/>
            <ac:spMk id="4" creationId="{B7ADF1E7-F640-F443-2BEF-62E1468B3192}"/>
          </ac:spMkLst>
        </pc:spChg>
        <pc:picChg chg="add mod">
          <ac:chgData name="Sebastian Ibañez" userId="f9bd21dccfbe3d4b" providerId="LiveId" clId="{B490E0CF-DF00-4DB1-AC3B-1351675BC05B}" dt="2023-05-02T02:39:27.104" v="1131"/>
          <ac:picMkLst>
            <pc:docMk/>
            <pc:sldMk cId="3069311605" sldId="402"/>
            <ac:picMk id="6" creationId="{168A19DB-1020-1415-2193-117A034D6C73}"/>
          </ac:picMkLst>
        </pc:picChg>
      </pc:sldChg>
      <pc:sldChg chg="addSp modSp new del mod">
        <pc:chgData name="Sebastian Ibañez" userId="f9bd21dccfbe3d4b" providerId="LiveId" clId="{B490E0CF-DF00-4DB1-AC3B-1351675BC05B}" dt="2023-05-02T02:47:04.647" v="1388" actId="47"/>
        <pc:sldMkLst>
          <pc:docMk/>
          <pc:sldMk cId="1551236751" sldId="403"/>
        </pc:sldMkLst>
        <pc:picChg chg="add mod">
          <ac:chgData name="Sebastian Ibañez" userId="f9bd21dccfbe3d4b" providerId="LiveId" clId="{B490E0CF-DF00-4DB1-AC3B-1351675BC05B}" dt="2023-05-02T02:46:53.994" v="1382" actId="14100"/>
          <ac:picMkLst>
            <pc:docMk/>
            <pc:sldMk cId="1551236751" sldId="403"/>
            <ac:picMk id="4" creationId="{73B2612B-18D2-102F-5D19-B519DF09D259}"/>
          </ac:picMkLst>
        </pc:picChg>
      </pc:sldChg>
      <pc:sldChg chg="addSp delSp modSp add mod modNotesTx">
        <pc:chgData name="Sebastian Ibañez" userId="f9bd21dccfbe3d4b" providerId="LiveId" clId="{B490E0CF-DF00-4DB1-AC3B-1351675BC05B}" dt="2023-05-02T02:48:23.165" v="1440" actId="20577"/>
        <pc:sldMkLst>
          <pc:docMk/>
          <pc:sldMk cId="660826022" sldId="404"/>
        </pc:sldMkLst>
        <pc:spChg chg="del mod">
          <ac:chgData name="Sebastian Ibañez" userId="f9bd21dccfbe3d4b" providerId="LiveId" clId="{B490E0CF-DF00-4DB1-AC3B-1351675BC05B}" dt="2023-05-02T02:47:02.495" v="1387"/>
          <ac:spMkLst>
            <pc:docMk/>
            <pc:sldMk cId="660826022" sldId="404"/>
            <ac:spMk id="3" creationId="{A24BD867-DFA6-D81A-9B57-68206B60747F}"/>
          </ac:spMkLst>
        </pc:spChg>
        <pc:picChg chg="add mod">
          <ac:chgData name="Sebastian Ibañez" userId="f9bd21dccfbe3d4b" providerId="LiveId" clId="{B490E0CF-DF00-4DB1-AC3B-1351675BC05B}" dt="2023-05-02T02:47:02.495" v="1387"/>
          <ac:picMkLst>
            <pc:docMk/>
            <pc:sldMk cId="660826022" sldId="404"/>
            <ac:picMk id="5" creationId="{EED37C3B-F8D5-0C40-0BFD-B7D8482175AC}"/>
          </ac:picMkLst>
        </pc:picChg>
      </pc:sldChg>
      <pc:sldChg chg="addSp delSp modSp new mod modNotesTx">
        <pc:chgData name="Sebastian Ibañez" userId="f9bd21dccfbe3d4b" providerId="LiveId" clId="{B490E0CF-DF00-4DB1-AC3B-1351675BC05B}" dt="2023-05-02T03:30:58.974" v="2164" actId="20577"/>
        <pc:sldMkLst>
          <pc:docMk/>
          <pc:sldMk cId="2926455364" sldId="405"/>
        </pc:sldMkLst>
        <pc:spChg chg="mod">
          <ac:chgData name="Sebastian Ibañez" userId="f9bd21dccfbe3d4b" providerId="LiveId" clId="{B490E0CF-DF00-4DB1-AC3B-1351675BC05B}" dt="2023-05-02T03:24:38.151" v="2052"/>
          <ac:spMkLst>
            <pc:docMk/>
            <pc:sldMk cId="2926455364" sldId="405"/>
            <ac:spMk id="2" creationId="{E7F32A92-E1DF-C4E5-CDBE-25C51CAE4E72}"/>
          </ac:spMkLst>
        </pc:spChg>
        <pc:spChg chg="mod">
          <ac:chgData name="Sebastian Ibañez" userId="f9bd21dccfbe3d4b" providerId="LiveId" clId="{B490E0CF-DF00-4DB1-AC3B-1351675BC05B}" dt="2023-05-02T03:26:04.788" v="2097" actId="27636"/>
          <ac:spMkLst>
            <pc:docMk/>
            <pc:sldMk cId="2926455364" sldId="405"/>
            <ac:spMk id="3" creationId="{383F1CF8-0E04-1B23-F5D8-3CB951B2C3F5}"/>
          </ac:spMkLst>
        </pc:spChg>
        <pc:spChg chg="del mod">
          <ac:chgData name="Sebastian Ibañez" userId="f9bd21dccfbe3d4b" providerId="LiveId" clId="{B490E0CF-DF00-4DB1-AC3B-1351675BC05B}" dt="2023-05-02T03:26:40.261" v="2099" actId="22"/>
          <ac:spMkLst>
            <pc:docMk/>
            <pc:sldMk cId="2926455364" sldId="405"/>
            <ac:spMk id="4" creationId="{B586799A-9C6F-910D-EDDD-D4CAC685D249}"/>
          </ac:spMkLst>
        </pc:spChg>
        <pc:picChg chg="add mod ord">
          <ac:chgData name="Sebastian Ibañez" userId="f9bd21dccfbe3d4b" providerId="LiveId" clId="{B490E0CF-DF00-4DB1-AC3B-1351675BC05B}" dt="2023-05-02T03:26:40.261" v="2099" actId="22"/>
          <ac:picMkLst>
            <pc:docMk/>
            <pc:sldMk cId="2926455364" sldId="405"/>
            <ac:picMk id="7" creationId="{EA9FDF12-6C9E-39C5-CDA6-489AAF236D3A}"/>
          </ac:picMkLst>
        </pc:picChg>
      </pc:sldChg>
      <pc:sldChg chg="add del">
        <pc:chgData name="Sebastian Ibañez" userId="f9bd21dccfbe3d4b" providerId="LiveId" clId="{B490E0CF-DF00-4DB1-AC3B-1351675BC05B}" dt="2023-05-02T03:24:32.213" v="2050" actId="47"/>
        <pc:sldMkLst>
          <pc:docMk/>
          <pc:sldMk cId="3654989570" sldId="405"/>
        </pc:sldMkLst>
      </pc:sldChg>
    </pc:docChg>
  </pc:docChgLst>
  <pc:docChgLst>
    <pc:chgData name="Sebastian Ibañez" userId="f9bd21dccfbe3d4b" providerId="LiveId" clId="{8E0DA070-B6B8-4745-A45C-65F6582CD054}"/>
    <pc:docChg chg="modSld sldOrd">
      <pc:chgData name="Sebastian Ibañez" userId="f9bd21dccfbe3d4b" providerId="LiveId" clId="{8E0DA070-B6B8-4745-A45C-65F6582CD054}" dt="2023-04-28T03:16:28.686" v="35" actId="20577"/>
      <pc:docMkLst>
        <pc:docMk/>
      </pc:docMkLst>
      <pc:sldChg chg="ord">
        <pc:chgData name="Sebastian Ibañez" userId="f9bd21dccfbe3d4b" providerId="LiveId" clId="{8E0DA070-B6B8-4745-A45C-65F6582CD054}" dt="2023-04-28T03:15:09.533" v="1"/>
        <pc:sldMkLst>
          <pc:docMk/>
          <pc:sldMk cId="2999931730" sldId="263"/>
        </pc:sldMkLst>
      </pc:sldChg>
      <pc:sldChg chg="modNotesTx">
        <pc:chgData name="Sebastian Ibañez" userId="f9bd21dccfbe3d4b" providerId="LiveId" clId="{8E0DA070-B6B8-4745-A45C-65F6582CD054}" dt="2023-04-28T03:16:28.686" v="35" actId="20577"/>
        <pc:sldMkLst>
          <pc:docMk/>
          <pc:sldMk cId="16823177" sldId="275"/>
        </pc:sldMkLst>
      </pc:sldChg>
    </pc:docChg>
  </pc:docChgLst>
  <pc:docChgLst>
    <pc:chgData name="Sebastian Ibañez" userId="f9bd21dccfbe3d4b" providerId="LiveId" clId="{A25A09F4-D2DC-4C57-9ED2-60465A73911C}"/>
    <pc:docChg chg="undo redo custSel addSld modSld sldOrd">
      <pc:chgData name="Sebastian Ibañez" userId="f9bd21dccfbe3d4b" providerId="LiveId" clId="{A25A09F4-D2DC-4C57-9ED2-60465A73911C}" dt="2023-05-06T04:40:14.670" v="251"/>
      <pc:docMkLst>
        <pc:docMk/>
      </pc:docMkLst>
      <pc:sldChg chg="addSp delSp modSp mod">
        <pc:chgData name="Sebastian Ibañez" userId="f9bd21dccfbe3d4b" providerId="LiveId" clId="{A25A09F4-D2DC-4C57-9ED2-60465A73911C}" dt="2023-05-06T04:29:52.567" v="164" actId="1076"/>
        <pc:sldMkLst>
          <pc:docMk/>
          <pc:sldMk cId="1429752328" sldId="301"/>
        </pc:sldMkLst>
        <pc:spChg chg="add mod">
          <ac:chgData name="Sebastian Ibañez" userId="f9bd21dccfbe3d4b" providerId="LiveId" clId="{A25A09F4-D2DC-4C57-9ED2-60465A73911C}" dt="2023-05-06T04:22:18.417" v="104" actId="20577"/>
          <ac:spMkLst>
            <pc:docMk/>
            <pc:sldMk cId="1429752328" sldId="301"/>
            <ac:spMk id="3" creationId="{D10BF078-CD88-9E00-C739-9235F1DC340C}"/>
          </ac:spMkLst>
        </pc:spChg>
        <pc:spChg chg="mod">
          <ac:chgData name="Sebastian Ibañez" userId="f9bd21dccfbe3d4b" providerId="LiveId" clId="{A25A09F4-D2DC-4C57-9ED2-60465A73911C}" dt="2023-05-06T04:21:41.210" v="92" actId="20577"/>
          <ac:spMkLst>
            <pc:docMk/>
            <pc:sldMk cId="1429752328" sldId="301"/>
            <ac:spMk id="7" creationId="{3A6C44B6-367E-40ED-AD24-692818CDEA42}"/>
          </ac:spMkLst>
        </pc:spChg>
        <pc:spChg chg="add mod">
          <ac:chgData name="Sebastian Ibañez" userId="f9bd21dccfbe3d4b" providerId="LiveId" clId="{A25A09F4-D2DC-4C57-9ED2-60465A73911C}" dt="2023-05-06T04:29:48.278" v="163" actId="1076"/>
          <ac:spMkLst>
            <pc:docMk/>
            <pc:sldMk cId="1429752328" sldId="301"/>
            <ac:spMk id="8" creationId="{6ABAD29B-1426-4354-CD63-7D92076C0E55}"/>
          </ac:spMkLst>
        </pc:spChg>
        <pc:spChg chg="add del mod">
          <ac:chgData name="Sebastian Ibañez" userId="f9bd21dccfbe3d4b" providerId="LiveId" clId="{A25A09F4-D2DC-4C57-9ED2-60465A73911C}" dt="2023-05-06T04:21:17.304" v="55"/>
          <ac:spMkLst>
            <pc:docMk/>
            <pc:sldMk cId="1429752328" sldId="301"/>
            <ac:spMk id="9" creationId="{0F152807-E665-24F5-F5D7-CBB8EE8A4FAB}"/>
          </ac:spMkLst>
        </pc:spChg>
        <pc:spChg chg="add mod">
          <ac:chgData name="Sebastian Ibañez" userId="f9bd21dccfbe3d4b" providerId="LiveId" clId="{A25A09F4-D2DC-4C57-9ED2-60465A73911C}" dt="2023-05-06T04:29:52.567" v="164" actId="1076"/>
          <ac:spMkLst>
            <pc:docMk/>
            <pc:sldMk cId="1429752328" sldId="301"/>
            <ac:spMk id="10" creationId="{2514C75F-1041-0D8B-F212-940E4C26A94E}"/>
          </ac:spMkLst>
        </pc:spChg>
        <pc:spChg chg="add del mod">
          <ac:chgData name="Sebastian Ibañez" userId="f9bd21dccfbe3d4b" providerId="LiveId" clId="{A25A09F4-D2DC-4C57-9ED2-60465A73911C}" dt="2023-05-06T04:22:15.694" v="103" actId="478"/>
          <ac:spMkLst>
            <pc:docMk/>
            <pc:sldMk cId="1429752328" sldId="301"/>
            <ac:spMk id="11" creationId="{CEC960C7-B5AC-39EA-253E-7DD4B926F57C}"/>
          </ac:spMkLst>
        </pc:spChg>
        <pc:spChg chg="add del mod">
          <ac:chgData name="Sebastian Ibañez" userId="f9bd21dccfbe3d4b" providerId="LiveId" clId="{A25A09F4-D2DC-4C57-9ED2-60465A73911C}" dt="2023-05-06T04:22:31.262" v="108"/>
          <ac:spMkLst>
            <pc:docMk/>
            <pc:sldMk cId="1429752328" sldId="301"/>
            <ac:spMk id="12" creationId="{24FA9E4C-93D8-F8DD-5866-7364705BEEAB}"/>
          </ac:spMkLst>
        </pc:spChg>
        <pc:spChg chg="add del mod">
          <ac:chgData name="Sebastian Ibañez" userId="f9bd21dccfbe3d4b" providerId="LiveId" clId="{A25A09F4-D2DC-4C57-9ED2-60465A73911C}" dt="2023-05-06T04:22:41.419" v="113"/>
          <ac:spMkLst>
            <pc:docMk/>
            <pc:sldMk cId="1429752328" sldId="301"/>
            <ac:spMk id="15" creationId="{54EF0556-09F4-11F8-46B8-D3C8DFB565FE}"/>
          </ac:spMkLst>
        </pc:spChg>
        <pc:spChg chg="add mod">
          <ac:chgData name="Sebastian Ibañez" userId="f9bd21dccfbe3d4b" providerId="LiveId" clId="{A25A09F4-D2DC-4C57-9ED2-60465A73911C}" dt="2023-05-06T04:22:40.917" v="112" actId="571"/>
          <ac:spMkLst>
            <pc:docMk/>
            <pc:sldMk cId="1429752328" sldId="301"/>
            <ac:spMk id="16" creationId="{AE97013B-9A60-F911-180F-964D1812BF37}"/>
          </ac:spMkLst>
        </pc:spChg>
        <pc:spChg chg="add mod">
          <ac:chgData name="Sebastian Ibañez" userId="f9bd21dccfbe3d4b" providerId="LiveId" clId="{A25A09F4-D2DC-4C57-9ED2-60465A73911C}" dt="2023-05-06T04:22:57.326" v="117" actId="20577"/>
          <ac:spMkLst>
            <pc:docMk/>
            <pc:sldMk cId="1429752328" sldId="301"/>
            <ac:spMk id="17" creationId="{1978F034-8E4F-EF1A-273B-CEC383E30535}"/>
          </ac:spMkLst>
        </pc:spChg>
        <pc:spChg chg="add del mod">
          <ac:chgData name="Sebastian Ibañez" userId="f9bd21dccfbe3d4b" providerId="LiveId" clId="{A25A09F4-D2DC-4C57-9ED2-60465A73911C}" dt="2023-05-06T04:23:56.119" v="140"/>
          <ac:spMkLst>
            <pc:docMk/>
            <pc:sldMk cId="1429752328" sldId="301"/>
            <ac:spMk id="26" creationId="{BBFEBBA8-4259-48E9-5887-A3B8D1380D64}"/>
          </ac:spMkLst>
        </pc:spChg>
        <pc:spChg chg="add mod">
          <ac:chgData name="Sebastian Ibañez" userId="f9bd21dccfbe3d4b" providerId="LiveId" clId="{A25A09F4-D2DC-4C57-9ED2-60465A73911C}" dt="2023-05-06T04:24:09.352" v="143" actId="1076"/>
          <ac:spMkLst>
            <pc:docMk/>
            <pc:sldMk cId="1429752328" sldId="301"/>
            <ac:spMk id="33" creationId="{680ADE91-3D90-F90A-D271-337EE158ECE6}"/>
          </ac:spMkLst>
        </pc:spChg>
        <pc:spChg chg="mod">
          <ac:chgData name="Sebastian Ibañez" userId="f9bd21dccfbe3d4b" providerId="LiveId" clId="{A25A09F4-D2DC-4C57-9ED2-60465A73911C}" dt="2023-05-06T04:21:52.800" v="93" actId="20577"/>
          <ac:spMkLst>
            <pc:docMk/>
            <pc:sldMk cId="1429752328" sldId="301"/>
            <ac:spMk id="43" creationId="{FACA6413-AA5D-49A0-9157-87CC35A0B988}"/>
          </ac:spMkLst>
        </pc:spChg>
        <pc:spChg chg="del">
          <ac:chgData name="Sebastian Ibañez" userId="f9bd21dccfbe3d4b" providerId="LiveId" clId="{A25A09F4-D2DC-4C57-9ED2-60465A73911C}" dt="2023-05-06T04:19:37.793" v="15" actId="478"/>
          <ac:spMkLst>
            <pc:docMk/>
            <pc:sldMk cId="1429752328" sldId="301"/>
            <ac:spMk id="49" creationId="{3C0DB073-1997-404C-8DC4-BDBC2398D242}"/>
          </ac:spMkLst>
        </pc:spChg>
        <pc:spChg chg="mod">
          <ac:chgData name="Sebastian Ibañez" userId="f9bd21dccfbe3d4b" providerId="LiveId" clId="{A25A09F4-D2DC-4C57-9ED2-60465A73911C}" dt="2023-05-06T04:19:40.024" v="16" actId="20577"/>
          <ac:spMkLst>
            <pc:docMk/>
            <pc:sldMk cId="1429752328" sldId="301"/>
            <ac:spMk id="56" creationId="{7F74A1EC-F254-4F00-9069-7549F772D9D5}"/>
          </ac:spMkLst>
        </pc:spChg>
        <pc:spChg chg="mod">
          <ac:chgData name="Sebastian Ibañez" userId="f9bd21dccfbe3d4b" providerId="LiveId" clId="{A25A09F4-D2DC-4C57-9ED2-60465A73911C}" dt="2023-05-06T04:29:06.248" v="159" actId="21"/>
          <ac:spMkLst>
            <pc:docMk/>
            <pc:sldMk cId="1429752328" sldId="301"/>
            <ac:spMk id="70" creationId="{9A5D600F-2C84-4953-B1A9-5E1F156F17ED}"/>
          </ac:spMkLst>
        </pc:spChg>
        <pc:cxnChg chg="add mod">
          <ac:chgData name="Sebastian Ibañez" userId="f9bd21dccfbe3d4b" providerId="LiveId" clId="{A25A09F4-D2DC-4C57-9ED2-60465A73911C}" dt="2023-05-06T04:20:01.944" v="23" actId="14100"/>
          <ac:cxnSpMkLst>
            <pc:docMk/>
            <pc:sldMk cId="1429752328" sldId="301"/>
            <ac:cxnSpMk id="4" creationId="{71AC9DFB-B710-8D73-DACF-EE8DFB361341}"/>
          </ac:cxnSpMkLst>
        </pc:cxnChg>
        <pc:cxnChg chg="add del mod">
          <ac:chgData name="Sebastian Ibañez" userId="f9bd21dccfbe3d4b" providerId="LiveId" clId="{A25A09F4-D2DC-4C57-9ED2-60465A73911C}" dt="2023-05-06T04:22:31.262" v="108"/>
          <ac:cxnSpMkLst>
            <pc:docMk/>
            <pc:sldMk cId="1429752328" sldId="301"/>
            <ac:cxnSpMk id="13" creationId="{FBA78541-F48D-E014-D34F-70D120783DB4}"/>
          </ac:cxnSpMkLst>
        </pc:cxnChg>
        <pc:cxnChg chg="add mod">
          <ac:chgData name="Sebastian Ibañez" userId="f9bd21dccfbe3d4b" providerId="LiveId" clId="{A25A09F4-D2DC-4C57-9ED2-60465A73911C}" dt="2023-05-06T04:23:30.219" v="131" actId="14100"/>
          <ac:cxnSpMkLst>
            <pc:docMk/>
            <pc:sldMk cId="1429752328" sldId="301"/>
            <ac:cxnSpMk id="18" creationId="{0CC8CF31-76F0-889A-8BFA-960D84AD6040}"/>
          </ac:cxnSpMkLst>
        </pc:cxnChg>
        <pc:cxnChg chg="add mod">
          <ac:chgData name="Sebastian Ibañez" userId="f9bd21dccfbe3d4b" providerId="LiveId" clId="{A25A09F4-D2DC-4C57-9ED2-60465A73911C}" dt="2023-05-06T04:23:43.645" v="136" actId="1076"/>
          <ac:cxnSpMkLst>
            <pc:docMk/>
            <pc:sldMk cId="1429752328" sldId="301"/>
            <ac:cxnSpMk id="25" creationId="{16CB7727-F4ED-C8F5-46F7-61D1DC8DB9CB}"/>
          </ac:cxnSpMkLst>
        </pc:cxnChg>
        <pc:cxnChg chg="add del mod">
          <ac:chgData name="Sebastian Ibañez" userId="f9bd21dccfbe3d4b" providerId="LiveId" clId="{A25A09F4-D2DC-4C57-9ED2-60465A73911C}" dt="2023-05-06T04:23:56.119" v="140"/>
          <ac:cxnSpMkLst>
            <pc:docMk/>
            <pc:sldMk cId="1429752328" sldId="301"/>
            <ac:cxnSpMk id="32" creationId="{4DEF17D4-48C9-5244-B4DA-068C2A789F03}"/>
          </ac:cxnSpMkLst>
        </pc:cxnChg>
        <pc:cxnChg chg="mod">
          <ac:chgData name="Sebastian Ibañez" userId="f9bd21dccfbe3d4b" providerId="LiveId" clId="{A25A09F4-D2DC-4C57-9ED2-60465A73911C}" dt="2023-05-06T04:23:31.567" v="133" actId="14100"/>
          <ac:cxnSpMkLst>
            <pc:docMk/>
            <pc:sldMk cId="1429752328" sldId="301"/>
            <ac:cxnSpMk id="38" creationId="{42D3BF73-0D8B-493E-8049-FD12FE08F932}"/>
          </ac:cxnSpMkLst>
        </pc:cxnChg>
        <pc:cxnChg chg="del">
          <ac:chgData name="Sebastian Ibañez" userId="f9bd21dccfbe3d4b" providerId="LiveId" clId="{A25A09F4-D2DC-4C57-9ED2-60465A73911C}" dt="2023-05-06T04:23:38.527" v="134" actId="478"/>
          <ac:cxnSpMkLst>
            <pc:docMk/>
            <pc:sldMk cId="1429752328" sldId="301"/>
            <ac:cxnSpMk id="39" creationId="{BFF407B8-5A05-4B0D-AC70-ADD21ED17919}"/>
          </ac:cxnSpMkLst>
        </pc:cxnChg>
        <pc:cxnChg chg="add del">
          <ac:chgData name="Sebastian Ibañez" userId="f9bd21dccfbe3d4b" providerId="LiveId" clId="{A25A09F4-D2DC-4C57-9ED2-60465A73911C}" dt="2023-05-06T04:23:57.692" v="141" actId="478"/>
          <ac:cxnSpMkLst>
            <pc:docMk/>
            <pc:sldMk cId="1429752328" sldId="301"/>
            <ac:cxnSpMk id="46" creationId="{9366E2C8-6258-48C7-85FF-E3AE9EAB24D0}"/>
          </ac:cxnSpMkLst>
        </pc:cxnChg>
        <pc:cxnChg chg="del">
          <ac:chgData name="Sebastian Ibañez" userId="f9bd21dccfbe3d4b" providerId="LiveId" clId="{A25A09F4-D2DC-4C57-9ED2-60465A73911C}" dt="2023-05-06T04:19:36.196" v="14" actId="478"/>
          <ac:cxnSpMkLst>
            <pc:docMk/>
            <pc:sldMk cId="1429752328" sldId="301"/>
            <ac:cxnSpMk id="48" creationId="{EECE440B-C9C8-48FD-A4FA-E699CE2FFBB8}"/>
          </ac:cxnSpMkLst>
        </pc:cxnChg>
        <pc:cxnChg chg="del">
          <ac:chgData name="Sebastian Ibañez" userId="f9bd21dccfbe3d4b" providerId="LiveId" clId="{A25A09F4-D2DC-4C57-9ED2-60465A73911C}" dt="2023-05-06T04:19:34.786" v="13" actId="478"/>
          <ac:cxnSpMkLst>
            <pc:docMk/>
            <pc:sldMk cId="1429752328" sldId="301"/>
            <ac:cxnSpMk id="50" creationId="{C94A3122-FAF7-4B2F-86F0-626AC76510BC}"/>
          </ac:cxnSpMkLst>
        </pc:cxnChg>
        <pc:cxnChg chg="add mod">
          <ac:chgData name="Sebastian Ibañez" userId="f9bd21dccfbe3d4b" providerId="LiveId" clId="{A25A09F4-D2DC-4C57-9ED2-60465A73911C}" dt="2023-05-06T04:24:09.352" v="143" actId="1076"/>
          <ac:cxnSpMkLst>
            <pc:docMk/>
            <pc:sldMk cId="1429752328" sldId="301"/>
            <ac:cxnSpMk id="59" creationId="{387F84D5-6616-1C89-8135-06364AFD316B}"/>
          </ac:cxnSpMkLst>
        </pc:cxnChg>
        <pc:cxnChg chg="add mod">
          <ac:chgData name="Sebastian Ibañez" userId="f9bd21dccfbe3d4b" providerId="LiveId" clId="{A25A09F4-D2DC-4C57-9ED2-60465A73911C}" dt="2023-05-06T04:24:17.999" v="145" actId="1076"/>
          <ac:cxnSpMkLst>
            <pc:docMk/>
            <pc:sldMk cId="1429752328" sldId="301"/>
            <ac:cxnSpMk id="72" creationId="{CD9A6CB0-9EAB-156F-A7E4-6CC1FC60549B}"/>
          </ac:cxnSpMkLst>
        </pc:cxnChg>
      </pc:sldChg>
      <pc:sldChg chg="ord">
        <pc:chgData name="Sebastian Ibañez" userId="f9bd21dccfbe3d4b" providerId="LiveId" clId="{A25A09F4-D2DC-4C57-9ED2-60465A73911C}" dt="2023-05-06T04:30:52.844" v="166"/>
        <pc:sldMkLst>
          <pc:docMk/>
          <pc:sldMk cId="3069311605" sldId="402"/>
        </pc:sldMkLst>
      </pc:sldChg>
      <pc:sldChg chg="delSp modSp add mod ord">
        <pc:chgData name="Sebastian Ibañez" userId="f9bd21dccfbe3d4b" providerId="LiveId" clId="{A25A09F4-D2DC-4C57-9ED2-60465A73911C}" dt="2023-05-06T04:33:35.485" v="214"/>
        <pc:sldMkLst>
          <pc:docMk/>
          <pc:sldMk cId="2969731725" sldId="406"/>
        </pc:sldMkLst>
        <pc:spChg chg="mod">
          <ac:chgData name="Sebastian Ibañez" userId="f9bd21dccfbe3d4b" providerId="LiveId" clId="{A25A09F4-D2DC-4C57-9ED2-60465A73911C}" dt="2023-05-06T04:28:44.299" v="154" actId="20577"/>
          <ac:spMkLst>
            <pc:docMk/>
            <pc:sldMk cId="2969731725" sldId="406"/>
            <ac:spMk id="2" creationId="{3C629314-F66F-4830-8ADC-6EE5DCA9B39B}"/>
          </ac:spMkLst>
        </pc:spChg>
        <pc:spChg chg="mod">
          <ac:chgData name="Sebastian Ibañez" userId="f9bd21dccfbe3d4b" providerId="LiveId" clId="{A25A09F4-D2DC-4C57-9ED2-60465A73911C}" dt="2023-05-06T04:29:33.265" v="161" actId="1076"/>
          <ac:spMkLst>
            <pc:docMk/>
            <pc:sldMk cId="2969731725" sldId="406"/>
            <ac:spMk id="8" creationId="{6ABAD29B-1426-4354-CD63-7D92076C0E55}"/>
          </ac:spMkLst>
        </pc:spChg>
        <pc:spChg chg="mod">
          <ac:chgData name="Sebastian Ibañez" userId="f9bd21dccfbe3d4b" providerId="LiveId" clId="{A25A09F4-D2DC-4C57-9ED2-60465A73911C}" dt="2023-05-06T04:29:35.593" v="162" actId="1076"/>
          <ac:spMkLst>
            <pc:docMk/>
            <pc:sldMk cId="2969731725" sldId="406"/>
            <ac:spMk id="10" creationId="{2514C75F-1041-0D8B-F212-940E4C26A94E}"/>
          </ac:spMkLst>
        </pc:spChg>
        <pc:spChg chg="mod">
          <ac:chgData name="Sebastian Ibañez" userId="f9bd21dccfbe3d4b" providerId="LiveId" clId="{A25A09F4-D2DC-4C57-9ED2-60465A73911C}" dt="2023-05-06T04:29:02.645" v="158" actId="21"/>
          <ac:spMkLst>
            <pc:docMk/>
            <pc:sldMk cId="2969731725" sldId="406"/>
            <ac:spMk id="70" creationId="{9A5D600F-2C84-4953-B1A9-5E1F156F17ED}"/>
          </ac:spMkLst>
        </pc:spChg>
        <pc:cxnChg chg="del">
          <ac:chgData name="Sebastian Ibañez" userId="f9bd21dccfbe3d4b" providerId="LiveId" clId="{A25A09F4-D2DC-4C57-9ED2-60465A73911C}" dt="2023-05-06T04:28:46.941" v="156" actId="478"/>
          <ac:cxnSpMkLst>
            <pc:docMk/>
            <pc:sldMk cId="2969731725" sldId="406"/>
            <ac:cxnSpMk id="25" creationId="{16CB7727-F4ED-C8F5-46F7-61D1DC8DB9CB}"/>
          </ac:cxnSpMkLst>
        </pc:cxnChg>
        <pc:cxnChg chg="del">
          <ac:chgData name="Sebastian Ibañez" userId="f9bd21dccfbe3d4b" providerId="LiveId" clId="{A25A09F4-D2DC-4C57-9ED2-60465A73911C}" dt="2023-05-06T04:28:46.213" v="155" actId="478"/>
          <ac:cxnSpMkLst>
            <pc:docMk/>
            <pc:sldMk cId="2969731725" sldId="406"/>
            <ac:cxnSpMk id="38" creationId="{42D3BF73-0D8B-493E-8049-FD12FE08F932}"/>
          </ac:cxnSpMkLst>
        </pc:cxnChg>
        <pc:cxnChg chg="del">
          <ac:chgData name="Sebastian Ibañez" userId="f9bd21dccfbe3d4b" providerId="LiveId" clId="{A25A09F4-D2DC-4C57-9ED2-60465A73911C}" dt="2023-05-06T04:28:47.970" v="157" actId="478"/>
          <ac:cxnSpMkLst>
            <pc:docMk/>
            <pc:sldMk cId="2969731725" sldId="406"/>
            <ac:cxnSpMk id="72" creationId="{CD9A6CB0-9EAB-156F-A7E4-6CC1FC60549B}"/>
          </ac:cxnSpMkLst>
        </pc:cxnChg>
      </pc:sldChg>
      <pc:sldChg chg="addSp delSp modSp new mod modAnim">
        <pc:chgData name="Sebastian Ibañez" userId="f9bd21dccfbe3d4b" providerId="LiveId" clId="{A25A09F4-D2DC-4C57-9ED2-60465A73911C}" dt="2023-05-06T04:34:00.938" v="216" actId="14100"/>
        <pc:sldMkLst>
          <pc:docMk/>
          <pc:sldMk cId="706568306" sldId="407"/>
        </pc:sldMkLst>
        <pc:spChg chg="mod">
          <ac:chgData name="Sebastian Ibañez" userId="f9bd21dccfbe3d4b" providerId="LiveId" clId="{A25A09F4-D2DC-4C57-9ED2-60465A73911C}" dt="2023-05-06T04:33:11.543" v="212" actId="20577"/>
          <ac:spMkLst>
            <pc:docMk/>
            <pc:sldMk cId="706568306" sldId="407"/>
            <ac:spMk id="2" creationId="{04314A0C-20CE-10C1-D055-5D5422040AB4}"/>
          </ac:spMkLst>
        </pc:spChg>
        <pc:spChg chg="del mod">
          <ac:chgData name="Sebastian Ibañez" userId="f9bd21dccfbe3d4b" providerId="LiveId" clId="{A25A09F4-D2DC-4C57-9ED2-60465A73911C}" dt="2023-05-06T04:32:54.187" v="173"/>
          <ac:spMkLst>
            <pc:docMk/>
            <pc:sldMk cId="706568306" sldId="407"/>
            <ac:spMk id="3" creationId="{AB730D37-39E1-CC51-7959-50D846F8958B}"/>
          </ac:spMkLst>
        </pc:spChg>
        <pc:spChg chg="mod">
          <ac:chgData name="Sebastian Ibañez" userId="f9bd21dccfbe3d4b" providerId="LiveId" clId="{A25A09F4-D2DC-4C57-9ED2-60465A73911C}" dt="2023-05-06T04:34:00.938" v="216" actId="14100"/>
          <ac:spMkLst>
            <pc:docMk/>
            <pc:sldMk cId="706568306" sldId="407"/>
            <ac:spMk id="6" creationId="{B6ABE823-8CB5-6638-3024-66D510EF85C0}"/>
          </ac:spMkLst>
        </pc:spChg>
        <pc:picChg chg="add mod">
          <ac:chgData name="Sebastian Ibañez" userId="f9bd21dccfbe3d4b" providerId="LiveId" clId="{A25A09F4-D2DC-4C57-9ED2-60465A73911C}" dt="2023-05-06T04:32:54.187" v="173"/>
          <ac:picMkLst>
            <pc:docMk/>
            <pc:sldMk cId="706568306" sldId="407"/>
            <ac:picMk id="5" creationId="{750A11E0-5FA0-217C-465F-B668BA655D6A}"/>
          </ac:picMkLst>
        </pc:picChg>
      </pc:sldChg>
      <pc:sldChg chg="addSp delSp modSp add mod ord delAnim modAnim">
        <pc:chgData name="Sebastian Ibañez" userId="f9bd21dccfbe3d4b" providerId="LiveId" clId="{A25A09F4-D2DC-4C57-9ED2-60465A73911C}" dt="2023-05-06T04:36:03.957" v="221"/>
        <pc:sldMkLst>
          <pc:docMk/>
          <pc:sldMk cId="2778328558" sldId="408"/>
        </pc:sldMkLst>
        <pc:spChg chg="add del mod">
          <ac:chgData name="Sebastian Ibañez" userId="f9bd21dccfbe3d4b" providerId="LiveId" clId="{A25A09F4-D2DC-4C57-9ED2-60465A73911C}" dt="2023-05-06T04:35:18.791" v="219"/>
          <ac:spMkLst>
            <pc:docMk/>
            <pc:sldMk cId="2778328558" sldId="408"/>
            <ac:spMk id="7" creationId="{3BE21175-E4AB-B291-FFAA-67AD1C9ADBD8}"/>
          </ac:spMkLst>
        </pc:spChg>
        <pc:picChg chg="del">
          <ac:chgData name="Sebastian Ibañez" userId="f9bd21dccfbe3d4b" providerId="LiveId" clId="{A25A09F4-D2DC-4C57-9ED2-60465A73911C}" dt="2023-05-06T04:35:10.343" v="218" actId="478"/>
          <ac:picMkLst>
            <pc:docMk/>
            <pc:sldMk cId="2778328558" sldId="408"/>
            <ac:picMk id="5" creationId="{750A11E0-5FA0-217C-465F-B668BA655D6A}"/>
          </ac:picMkLst>
        </pc:picChg>
        <pc:picChg chg="add mod">
          <ac:chgData name="Sebastian Ibañez" userId="f9bd21dccfbe3d4b" providerId="LiveId" clId="{A25A09F4-D2DC-4C57-9ED2-60465A73911C}" dt="2023-05-06T04:35:18.791" v="219"/>
          <ac:picMkLst>
            <pc:docMk/>
            <pc:sldMk cId="2778328558" sldId="408"/>
            <ac:picMk id="8" creationId="{39DBA1ED-40EC-B489-8927-D031070BC208}"/>
          </ac:picMkLst>
        </pc:picChg>
      </pc:sldChg>
      <pc:sldChg chg="addSp delSp modSp add mod delAnim modAnim">
        <pc:chgData name="Sebastian Ibañez" userId="f9bd21dccfbe3d4b" providerId="LiveId" clId="{A25A09F4-D2DC-4C57-9ED2-60465A73911C}" dt="2023-05-06T04:36:19.202" v="224"/>
        <pc:sldMkLst>
          <pc:docMk/>
          <pc:sldMk cId="471977387" sldId="409"/>
        </pc:sldMkLst>
        <pc:spChg chg="add del mod">
          <ac:chgData name="Sebastian Ibañez" userId="f9bd21dccfbe3d4b" providerId="LiveId" clId="{A25A09F4-D2DC-4C57-9ED2-60465A73911C}" dt="2023-05-06T04:36:19.202" v="224"/>
          <ac:spMkLst>
            <pc:docMk/>
            <pc:sldMk cId="471977387" sldId="409"/>
            <ac:spMk id="5" creationId="{30F04855-9110-F4C9-3F33-B60D99BBFA64}"/>
          </ac:spMkLst>
        </pc:spChg>
        <pc:picChg chg="add mod">
          <ac:chgData name="Sebastian Ibañez" userId="f9bd21dccfbe3d4b" providerId="LiveId" clId="{A25A09F4-D2DC-4C57-9ED2-60465A73911C}" dt="2023-05-06T04:36:19.202" v="224"/>
          <ac:picMkLst>
            <pc:docMk/>
            <pc:sldMk cId="471977387" sldId="409"/>
            <ac:picMk id="7" creationId="{A78DAFD4-053C-4A77-B232-BC67444B01B2}"/>
          </ac:picMkLst>
        </pc:picChg>
        <pc:picChg chg="del">
          <ac:chgData name="Sebastian Ibañez" userId="f9bd21dccfbe3d4b" providerId="LiveId" clId="{A25A09F4-D2DC-4C57-9ED2-60465A73911C}" dt="2023-05-06T04:36:07.904" v="223" actId="478"/>
          <ac:picMkLst>
            <pc:docMk/>
            <pc:sldMk cId="471977387" sldId="409"/>
            <ac:picMk id="8" creationId="{39DBA1ED-40EC-B489-8927-D031070BC208}"/>
          </ac:picMkLst>
        </pc:picChg>
      </pc:sldChg>
      <pc:sldChg chg="addSp delSp modSp add mod delAnim modAnim">
        <pc:chgData name="Sebastian Ibañez" userId="f9bd21dccfbe3d4b" providerId="LiveId" clId="{A25A09F4-D2DC-4C57-9ED2-60465A73911C}" dt="2023-05-06T04:39:37.169" v="243"/>
        <pc:sldMkLst>
          <pc:docMk/>
          <pc:sldMk cId="1006745488" sldId="410"/>
        </pc:sldMkLst>
        <pc:spChg chg="mod">
          <ac:chgData name="Sebastian Ibañez" userId="f9bd21dccfbe3d4b" providerId="LiveId" clId="{A25A09F4-D2DC-4C57-9ED2-60465A73911C}" dt="2023-05-06T04:36:54.096" v="239" actId="20577"/>
          <ac:spMkLst>
            <pc:docMk/>
            <pc:sldMk cId="1006745488" sldId="410"/>
            <ac:spMk id="2" creationId="{04314A0C-20CE-10C1-D055-5D5422040AB4}"/>
          </ac:spMkLst>
        </pc:spChg>
        <pc:spChg chg="add del mod">
          <ac:chgData name="Sebastian Ibañez" userId="f9bd21dccfbe3d4b" providerId="LiveId" clId="{A25A09F4-D2DC-4C57-9ED2-60465A73911C}" dt="2023-05-06T04:37:04.580" v="241"/>
          <ac:spMkLst>
            <pc:docMk/>
            <pc:sldMk cId="1006745488" sldId="410"/>
            <ac:spMk id="5" creationId="{AF49E9B3-8757-C83D-0DF9-CE87C77A7B57}"/>
          </ac:spMkLst>
        </pc:spChg>
        <pc:picChg chg="del">
          <ac:chgData name="Sebastian Ibañez" userId="f9bd21dccfbe3d4b" providerId="LiveId" clId="{A25A09F4-D2DC-4C57-9ED2-60465A73911C}" dt="2023-05-06T04:36:55.623" v="240" actId="478"/>
          <ac:picMkLst>
            <pc:docMk/>
            <pc:sldMk cId="1006745488" sldId="410"/>
            <ac:picMk id="7" creationId="{A78DAFD4-053C-4A77-B232-BC67444B01B2}"/>
          </ac:picMkLst>
        </pc:picChg>
        <pc:picChg chg="add mod">
          <ac:chgData name="Sebastian Ibañez" userId="f9bd21dccfbe3d4b" providerId="LiveId" clId="{A25A09F4-D2DC-4C57-9ED2-60465A73911C}" dt="2023-05-06T04:37:04.580" v="241"/>
          <ac:picMkLst>
            <pc:docMk/>
            <pc:sldMk cId="1006745488" sldId="410"/>
            <ac:picMk id="8" creationId="{8DC00AEA-7224-243F-440F-3EB54552AED2}"/>
          </ac:picMkLst>
        </pc:picChg>
        <pc:picChg chg="add del mod">
          <ac:chgData name="Sebastian Ibañez" userId="f9bd21dccfbe3d4b" providerId="LiveId" clId="{A25A09F4-D2DC-4C57-9ED2-60465A73911C}" dt="2023-05-06T04:39:37.169" v="243"/>
          <ac:picMkLst>
            <pc:docMk/>
            <pc:sldMk cId="1006745488" sldId="410"/>
            <ac:picMk id="9" creationId="{A6BA60C8-E30A-D21C-849D-E234E18EC872}"/>
          </ac:picMkLst>
        </pc:picChg>
      </pc:sldChg>
      <pc:sldChg chg="addSp delSp modSp add mod delAnim modAnim">
        <pc:chgData name="Sebastian Ibañez" userId="f9bd21dccfbe3d4b" providerId="LiveId" clId="{A25A09F4-D2DC-4C57-9ED2-60465A73911C}" dt="2023-05-06T04:39:58.783" v="247"/>
        <pc:sldMkLst>
          <pc:docMk/>
          <pc:sldMk cId="2809144989" sldId="411"/>
        </pc:sldMkLst>
        <pc:spChg chg="add del mod">
          <ac:chgData name="Sebastian Ibañez" userId="f9bd21dccfbe3d4b" providerId="LiveId" clId="{A25A09F4-D2DC-4C57-9ED2-60465A73911C}" dt="2023-05-06T04:39:58.783" v="247"/>
          <ac:spMkLst>
            <pc:docMk/>
            <pc:sldMk cId="2809144989" sldId="411"/>
            <ac:spMk id="5" creationId="{606626C4-11C8-5522-3B0F-77F967357CFA}"/>
          </ac:spMkLst>
        </pc:spChg>
        <pc:picChg chg="add mod">
          <ac:chgData name="Sebastian Ibañez" userId="f9bd21dccfbe3d4b" providerId="LiveId" clId="{A25A09F4-D2DC-4C57-9ED2-60465A73911C}" dt="2023-05-06T04:39:58.783" v="247"/>
          <ac:picMkLst>
            <pc:docMk/>
            <pc:sldMk cId="2809144989" sldId="411"/>
            <ac:picMk id="7" creationId="{870AFAA4-A963-118A-87C5-B4EFBB8B2573}"/>
          </ac:picMkLst>
        </pc:picChg>
        <pc:picChg chg="del">
          <ac:chgData name="Sebastian Ibañez" userId="f9bd21dccfbe3d4b" providerId="LiveId" clId="{A25A09F4-D2DC-4C57-9ED2-60465A73911C}" dt="2023-05-06T04:39:54.572" v="245" actId="478"/>
          <ac:picMkLst>
            <pc:docMk/>
            <pc:sldMk cId="2809144989" sldId="411"/>
            <ac:picMk id="8" creationId="{8DC00AEA-7224-243F-440F-3EB54552AED2}"/>
          </ac:picMkLst>
        </pc:picChg>
      </pc:sldChg>
      <pc:sldChg chg="addSp delSp modSp add mod delAnim">
        <pc:chgData name="Sebastian Ibañez" userId="f9bd21dccfbe3d4b" providerId="LiveId" clId="{A25A09F4-D2DC-4C57-9ED2-60465A73911C}" dt="2023-05-06T04:40:14.670" v="251"/>
        <pc:sldMkLst>
          <pc:docMk/>
          <pc:sldMk cId="4032028560" sldId="412"/>
        </pc:sldMkLst>
        <pc:spChg chg="add del mod">
          <ac:chgData name="Sebastian Ibañez" userId="f9bd21dccfbe3d4b" providerId="LiveId" clId="{A25A09F4-D2DC-4C57-9ED2-60465A73911C}" dt="2023-05-06T04:40:14.670" v="251"/>
          <ac:spMkLst>
            <pc:docMk/>
            <pc:sldMk cId="4032028560" sldId="412"/>
            <ac:spMk id="5" creationId="{5654BE3E-063D-1E35-BC7F-E0A9CE1718D2}"/>
          </ac:spMkLst>
        </pc:spChg>
        <pc:picChg chg="del">
          <ac:chgData name="Sebastian Ibañez" userId="f9bd21dccfbe3d4b" providerId="LiveId" clId="{A25A09F4-D2DC-4C57-9ED2-60465A73911C}" dt="2023-05-06T04:40:08.655" v="249" actId="478"/>
          <ac:picMkLst>
            <pc:docMk/>
            <pc:sldMk cId="4032028560" sldId="412"/>
            <ac:picMk id="7" creationId="{870AFAA4-A963-118A-87C5-B4EFBB8B2573}"/>
          </ac:picMkLst>
        </pc:picChg>
        <pc:picChg chg="add mod">
          <ac:chgData name="Sebastian Ibañez" userId="f9bd21dccfbe3d4b" providerId="LiveId" clId="{A25A09F4-D2DC-4C57-9ED2-60465A73911C}" dt="2023-05-06T04:40:14.670" v="251"/>
          <ac:picMkLst>
            <pc:docMk/>
            <pc:sldMk cId="4032028560" sldId="412"/>
            <ac:picMk id="1026" creationId="{AB0B6654-F2CB-5C04-9BA3-163659E798BF}"/>
          </ac:picMkLst>
        </pc:picChg>
      </pc:sldChg>
    </pc:docChg>
  </pc:docChgLst>
  <pc:docChgLst>
    <pc:chgData name="Sebastian Ibanez" userId="43a978e8-a698-4a6a-8aa3-54e7aa0c2e84" providerId="ADAL" clId="{4761A95E-0F73-4697-9DCE-62B83D929071}"/>
    <pc:docChg chg="undo custSel addSld delSld modSld modMainMaster">
      <pc:chgData name="Sebastian Ibanez" userId="43a978e8-a698-4a6a-8aa3-54e7aa0c2e84" providerId="ADAL" clId="{4761A95E-0F73-4697-9DCE-62B83D929071}" dt="2022-10-05T04:15:12.585" v="7021"/>
      <pc:docMkLst>
        <pc:docMk/>
      </pc:docMkLst>
      <pc:sldChg chg="modSp mod">
        <pc:chgData name="Sebastian Ibanez" userId="43a978e8-a698-4a6a-8aa3-54e7aa0c2e84" providerId="ADAL" clId="{4761A95E-0F73-4697-9DCE-62B83D929071}" dt="2022-10-04T04:24:55.766" v="28" actId="20577"/>
        <pc:sldMkLst>
          <pc:docMk/>
          <pc:sldMk cId="2173265347" sldId="256"/>
        </pc:sldMkLst>
        <pc:spChg chg="mod">
          <ac:chgData name="Sebastian Ibanez" userId="43a978e8-a698-4a6a-8aa3-54e7aa0c2e84" providerId="ADAL" clId="{4761A95E-0F73-4697-9DCE-62B83D929071}" dt="2022-10-04T04:24:55.766" v="28" actId="20577"/>
          <ac:spMkLst>
            <pc:docMk/>
            <pc:sldMk cId="2173265347" sldId="256"/>
            <ac:spMk id="2" creationId="{97A87DB9-E895-8CCB-D790-8DDD508DB117}"/>
          </ac:spMkLst>
        </pc:spChg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852045604" sldId="258"/>
        </pc:sldMkLst>
      </pc:sldChg>
      <pc:sldChg chg="modSp mod">
        <pc:chgData name="Sebastian Ibanez" userId="43a978e8-a698-4a6a-8aa3-54e7aa0c2e84" providerId="ADAL" clId="{4761A95E-0F73-4697-9DCE-62B83D929071}" dt="2022-10-04T04:25:37.357" v="124" actId="20577"/>
        <pc:sldMkLst>
          <pc:docMk/>
          <pc:sldMk cId="1097068020" sldId="262"/>
        </pc:sldMkLst>
        <pc:spChg chg="mod">
          <ac:chgData name="Sebastian Ibanez" userId="43a978e8-a698-4a6a-8aa3-54e7aa0c2e84" providerId="ADAL" clId="{4761A95E-0F73-4697-9DCE-62B83D929071}" dt="2022-10-04T04:25:37.357" v="124" actId="20577"/>
          <ac:spMkLst>
            <pc:docMk/>
            <pc:sldMk cId="1097068020" sldId="262"/>
            <ac:spMk id="2" creationId="{12F63D33-0441-D99C-8EB8-8C469BCA1082}"/>
          </ac:spMkLst>
        </pc:spChg>
      </pc:sldChg>
      <pc:sldChg chg="modSp mod modAnim">
        <pc:chgData name="Sebastian Ibanez" userId="43a978e8-a698-4a6a-8aa3-54e7aa0c2e84" providerId="ADAL" clId="{4761A95E-0F73-4697-9DCE-62B83D929071}" dt="2022-10-04T05:23:35.442" v="3736"/>
        <pc:sldMkLst>
          <pc:docMk/>
          <pc:sldMk cId="1570375209" sldId="311"/>
        </pc:sldMkLst>
        <pc:spChg chg="mod">
          <ac:chgData name="Sebastian Ibanez" userId="43a978e8-a698-4a6a-8aa3-54e7aa0c2e84" providerId="ADAL" clId="{4761A95E-0F73-4697-9DCE-62B83D929071}" dt="2022-10-04T05:21:31.168" v="3298" actId="20577"/>
          <ac:spMkLst>
            <pc:docMk/>
            <pc:sldMk cId="1570375209" sldId="311"/>
            <ac:spMk id="2" creationId="{12777D24-0CEB-F295-2D8C-B8B10783E5C1}"/>
          </ac:spMkLst>
        </pc:spChg>
        <pc:spChg chg="mod">
          <ac:chgData name="Sebastian Ibanez" userId="43a978e8-a698-4a6a-8aa3-54e7aa0c2e84" providerId="ADAL" clId="{4761A95E-0F73-4697-9DCE-62B83D929071}" dt="2022-10-04T05:23:35.442" v="3736"/>
          <ac:spMkLst>
            <pc:docMk/>
            <pc:sldMk cId="1570375209" sldId="311"/>
            <ac:spMk id="3" creationId="{57A4ACFB-057F-5CB9-86EC-9340B0783602}"/>
          </ac:spMkLst>
        </pc:spChg>
      </pc:sldChg>
      <pc:sldChg chg="modSp mod">
        <pc:chgData name="Sebastian Ibanez" userId="43a978e8-a698-4a6a-8aa3-54e7aa0c2e84" providerId="ADAL" clId="{4761A95E-0F73-4697-9DCE-62B83D929071}" dt="2022-10-04T04:25:16.030" v="103" actId="20577"/>
        <pc:sldMkLst>
          <pc:docMk/>
          <pc:sldMk cId="1321192028" sldId="335"/>
        </pc:sldMkLst>
        <pc:spChg chg="mod">
          <ac:chgData name="Sebastian Ibanez" userId="43a978e8-a698-4a6a-8aa3-54e7aa0c2e84" providerId="ADAL" clId="{4761A95E-0F73-4697-9DCE-62B83D929071}" dt="2022-10-04T04:25:16.030" v="103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1777310914" sldId="337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367437416" sldId="338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2760723672" sldId="339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1108609564" sldId="340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56932115" sldId="341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774762875" sldId="342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619983899" sldId="343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2403820316" sldId="344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1611450988" sldId="345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1833518380" sldId="346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075319422" sldId="347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883631694" sldId="348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179638345" sldId="349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2458084207" sldId="351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077889026" sldId="352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011218443" sldId="353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1226193895" sldId="354"/>
        </pc:sldMkLst>
      </pc:sldChg>
      <pc:sldChg chg="new 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923666075" sldId="355"/>
        </pc:sldMkLst>
      </pc:sldChg>
      <pc:sldChg chg="modSp add mod modAnim">
        <pc:chgData name="Sebastian Ibanez" userId="43a978e8-a698-4a6a-8aa3-54e7aa0c2e84" providerId="ADAL" clId="{4761A95E-0F73-4697-9DCE-62B83D929071}" dt="2022-10-04T07:33:30.933" v="7008"/>
        <pc:sldMkLst>
          <pc:docMk/>
          <pc:sldMk cId="1133629011" sldId="356"/>
        </pc:sldMkLst>
        <pc:spChg chg="mod">
          <ac:chgData name="Sebastian Ibanez" userId="43a978e8-a698-4a6a-8aa3-54e7aa0c2e84" providerId="ADAL" clId="{4761A95E-0F73-4697-9DCE-62B83D929071}" dt="2022-10-04T04:25:53.889" v="161" actId="20577"/>
          <ac:spMkLst>
            <pc:docMk/>
            <pc:sldMk cId="1133629011" sldId="356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4:29:15.727" v="471" actId="207"/>
          <ac:spMkLst>
            <pc:docMk/>
            <pc:sldMk cId="1133629011" sldId="356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4:32:10.351" v="761" actId="20577"/>
        <pc:sldMkLst>
          <pc:docMk/>
          <pc:sldMk cId="2129524084" sldId="357"/>
        </pc:sldMkLst>
        <pc:spChg chg="mod">
          <ac:chgData name="Sebastian Ibanez" userId="43a978e8-a698-4a6a-8aa3-54e7aa0c2e84" providerId="ADAL" clId="{4761A95E-0F73-4697-9DCE-62B83D929071}" dt="2022-10-04T04:30:26.012" v="481" actId="20577"/>
          <ac:spMkLst>
            <pc:docMk/>
            <pc:sldMk cId="2129524084" sldId="357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4:32:10.351" v="761" actId="20577"/>
          <ac:spMkLst>
            <pc:docMk/>
            <pc:sldMk cId="2129524084" sldId="357"/>
            <ac:spMk id="3" creationId="{1AAD1A01-D3F3-3041-FB86-00FA71F58A78}"/>
          </ac:spMkLst>
        </pc:spChg>
      </pc:sldChg>
      <pc:sldChg chg="modSp add modAnim modNotesTx">
        <pc:chgData name="Sebastian Ibanez" userId="43a978e8-a698-4a6a-8aa3-54e7aa0c2e84" providerId="ADAL" clId="{4761A95E-0F73-4697-9DCE-62B83D929071}" dt="2022-10-04T07:33:45.525" v="7012"/>
        <pc:sldMkLst>
          <pc:docMk/>
          <pc:sldMk cId="531718262" sldId="358"/>
        </pc:sldMkLst>
        <pc:spChg chg="mod">
          <ac:chgData name="Sebastian Ibanez" userId="43a978e8-a698-4a6a-8aa3-54e7aa0c2e84" providerId="ADAL" clId="{4761A95E-0F73-4697-9DCE-62B83D929071}" dt="2022-10-04T04:33:15.424" v="863" actId="20577"/>
          <ac:spMkLst>
            <pc:docMk/>
            <pc:sldMk cId="531718262" sldId="358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4:44:18.658" v="1566" actId="207"/>
        <pc:sldMkLst>
          <pc:docMk/>
          <pc:sldMk cId="1826859876" sldId="359"/>
        </pc:sldMkLst>
        <pc:spChg chg="mod">
          <ac:chgData name="Sebastian Ibanez" userId="43a978e8-a698-4a6a-8aa3-54e7aa0c2e84" providerId="ADAL" clId="{4761A95E-0F73-4697-9DCE-62B83D929071}" dt="2022-10-04T04:43:16.275" v="1429" actId="20577"/>
          <ac:spMkLst>
            <pc:docMk/>
            <pc:sldMk cId="1826859876" sldId="359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4:44:18.658" v="1566" actId="207"/>
          <ac:spMkLst>
            <pc:docMk/>
            <pc:sldMk cId="1826859876" sldId="359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4:58:06.046" v="1825" actId="21"/>
        <pc:sldMkLst>
          <pc:docMk/>
          <pc:sldMk cId="2989346706" sldId="360"/>
        </pc:sldMkLst>
        <pc:spChg chg="mod">
          <ac:chgData name="Sebastian Ibanez" userId="43a978e8-a698-4a6a-8aa3-54e7aa0c2e84" providerId="ADAL" clId="{4761A95E-0F73-4697-9DCE-62B83D929071}" dt="2022-10-04T04:58:06.046" v="1825" actId="21"/>
          <ac:spMkLst>
            <pc:docMk/>
            <pc:sldMk cId="2989346706" sldId="360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01:18.559" v="2136" actId="20577"/>
        <pc:sldMkLst>
          <pc:docMk/>
          <pc:sldMk cId="638325901" sldId="361"/>
        </pc:sldMkLst>
        <pc:spChg chg="mod">
          <ac:chgData name="Sebastian Ibanez" userId="43a978e8-a698-4a6a-8aa3-54e7aa0c2e84" providerId="ADAL" clId="{4761A95E-0F73-4697-9DCE-62B83D929071}" dt="2022-10-04T05:01:18.559" v="2136" actId="20577"/>
          <ac:spMkLst>
            <pc:docMk/>
            <pc:sldMk cId="638325901" sldId="361"/>
            <ac:spMk id="3" creationId="{1AAD1A01-D3F3-3041-FB86-00FA71F58A78}"/>
          </ac:spMkLst>
        </pc:spChg>
      </pc:sldChg>
      <pc:sldChg chg="modSp add modAnim">
        <pc:chgData name="Sebastian Ibanez" userId="43a978e8-a698-4a6a-8aa3-54e7aa0c2e84" providerId="ADAL" clId="{4761A95E-0F73-4697-9DCE-62B83D929071}" dt="2022-10-04T05:02:42.886" v="2416" actId="20577"/>
        <pc:sldMkLst>
          <pc:docMk/>
          <pc:sldMk cId="480473328" sldId="362"/>
        </pc:sldMkLst>
        <pc:spChg chg="mod">
          <ac:chgData name="Sebastian Ibanez" userId="43a978e8-a698-4a6a-8aa3-54e7aa0c2e84" providerId="ADAL" clId="{4761A95E-0F73-4697-9DCE-62B83D929071}" dt="2022-10-04T05:02:42.886" v="2416" actId="20577"/>
          <ac:spMkLst>
            <pc:docMk/>
            <pc:sldMk cId="480473328" sldId="362"/>
            <ac:spMk id="3" creationId="{1AAD1A01-D3F3-3041-FB86-00FA71F58A78}"/>
          </ac:spMkLst>
        </pc:spChg>
      </pc:sldChg>
      <pc:sldChg chg="add del">
        <pc:chgData name="Sebastian Ibanez" userId="43a978e8-a698-4a6a-8aa3-54e7aa0c2e84" providerId="ADAL" clId="{4761A95E-0F73-4697-9DCE-62B83D929071}" dt="2022-10-04T04:58:19.002" v="1849"/>
        <pc:sldMkLst>
          <pc:docMk/>
          <pc:sldMk cId="930800923" sldId="362"/>
        </pc:sldMkLst>
      </pc:sldChg>
      <pc:sldChg chg="modSp add modAnim">
        <pc:chgData name="Sebastian Ibanez" userId="43a978e8-a698-4a6a-8aa3-54e7aa0c2e84" providerId="ADAL" clId="{4761A95E-0F73-4697-9DCE-62B83D929071}" dt="2022-10-04T07:33:59.421" v="7014"/>
        <pc:sldMkLst>
          <pc:docMk/>
          <pc:sldMk cId="2318672524" sldId="363"/>
        </pc:sldMkLst>
        <pc:spChg chg="mod">
          <ac:chgData name="Sebastian Ibanez" userId="43a978e8-a698-4a6a-8aa3-54e7aa0c2e84" providerId="ADAL" clId="{4761A95E-0F73-4697-9DCE-62B83D929071}" dt="2022-10-04T05:04:16.001" v="2596" actId="20577"/>
          <ac:spMkLst>
            <pc:docMk/>
            <pc:sldMk cId="2318672524" sldId="363"/>
            <ac:spMk id="3" creationId="{1AAD1A01-D3F3-3041-FB86-00FA71F58A78}"/>
          </ac:spMkLst>
        </pc:spChg>
      </pc:sldChg>
      <pc:sldChg chg="modSp add mod">
        <pc:chgData name="Sebastian Ibanez" userId="43a978e8-a698-4a6a-8aa3-54e7aa0c2e84" providerId="ADAL" clId="{4761A95E-0F73-4697-9DCE-62B83D929071}" dt="2022-10-04T05:06:15.588" v="2630" actId="20577"/>
        <pc:sldMkLst>
          <pc:docMk/>
          <pc:sldMk cId="3667319299" sldId="364"/>
        </pc:sldMkLst>
        <pc:spChg chg="mod">
          <ac:chgData name="Sebastian Ibanez" userId="43a978e8-a698-4a6a-8aa3-54e7aa0c2e84" providerId="ADAL" clId="{4761A95E-0F73-4697-9DCE-62B83D929071}" dt="2022-10-04T05:06:15.588" v="2630" actId="20577"/>
          <ac:spMkLst>
            <pc:docMk/>
            <pc:sldMk cId="3667319299" sldId="364"/>
            <ac:spMk id="2" creationId="{12F63D33-0441-D99C-8EB8-8C469BCA1082}"/>
          </ac:spMkLst>
        </pc:spChg>
      </pc:sldChg>
      <pc:sldChg chg="modSp add del mod">
        <pc:chgData name="Sebastian Ibanez" userId="43a978e8-a698-4a6a-8aa3-54e7aa0c2e84" providerId="ADAL" clId="{4761A95E-0F73-4697-9DCE-62B83D929071}" dt="2022-10-04T05:11:16.243" v="2654" actId="47"/>
        <pc:sldMkLst>
          <pc:docMk/>
          <pc:sldMk cId="1627936102" sldId="365"/>
        </pc:sldMkLst>
        <pc:spChg chg="mod">
          <ac:chgData name="Sebastian Ibanez" userId="43a978e8-a698-4a6a-8aa3-54e7aa0c2e84" providerId="ADAL" clId="{4761A95E-0F73-4697-9DCE-62B83D929071}" dt="2022-10-04T05:11:12.955" v="2652" actId="21"/>
          <ac:spMkLst>
            <pc:docMk/>
            <pc:sldMk cId="1627936102" sldId="365"/>
            <ac:spMk id="2" creationId="{9866257B-A27C-23E0-7204-BD98F0B4C73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16:51.192" v="2998" actId="20577"/>
        <pc:sldMkLst>
          <pc:docMk/>
          <pc:sldMk cId="1284822164" sldId="366"/>
        </pc:sldMkLst>
        <pc:spChg chg="mod">
          <ac:chgData name="Sebastian Ibanez" userId="43a978e8-a698-4a6a-8aa3-54e7aa0c2e84" providerId="ADAL" clId="{4761A95E-0F73-4697-9DCE-62B83D929071}" dt="2022-10-04T05:11:14.623" v="2653"/>
          <ac:spMkLst>
            <pc:docMk/>
            <pc:sldMk cId="1284822164" sldId="366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5:16:51.192" v="2998" actId="20577"/>
          <ac:spMkLst>
            <pc:docMk/>
            <pc:sldMk cId="1284822164" sldId="366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18:45.474" v="3109"/>
        <pc:sldMkLst>
          <pc:docMk/>
          <pc:sldMk cId="500349563" sldId="367"/>
        </pc:sldMkLst>
        <pc:spChg chg="mod">
          <ac:chgData name="Sebastian Ibanez" userId="43a978e8-a698-4a6a-8aa3-54e7aa0c2e84" providerId="ADAL" clId="{4761A95E-0F73-4697-9DCE-62B83D929071}" dt="2022-10-04T05:15:46.401" v="2963" actId="20577"/>
          <ac:spMkLst>
            <pc:docMk/>
            <pc:sldMk cId="500349563" sldId="367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5:18:45.474" v="3109"/>
          <ac:spMkLst>
            <pc:docMk/>
            <pc:sldMk cId="500349563" sldId="367"/>
            <ac:spMk id="3" creationId="{1AAD1A01-D3F3-3041-FB86-00FA71F58A78}"/>
          </ac:spMkLst>
        </pc:spChg>
      </pc:sldChg>
      <pc:sldChg chg="modSp add modAnim">
        <pc:chgData name="Sebastian Ibanez" userId="43a978e8-a698-4a6a-8aa3-54e7aa0c2e84" providerId="ADAL" clId="{4761A95E-0F73-4697-9DCE-62B83D929071}" dt="2022-10-04T07:34:17.358" v="7019"/>
        <pc:sldMkLst>
          <pc:docMk/>
          <pc:sldMk cId="2974004282" sldId="368"/>
        </pc:sldMkLst>
        <pc:spChg chg="mod">
          <ac:chgData name="Sebastian Ibanez" userId="43a978e8-a698-4a6a-8aa3-54e7aa0c2e84" providerId="ADAL" clId="{4761A95E-0F73-4697-9DCE-62B83D929071}" dt="2022-10-04T05:19:51.040" v="3260" actId="20577"/>
          <ac:spMkLst>
            <pc:docMk/>
            <pc:sldMk cId="2974004282" sldId="368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28:21.750" v="4112"/>
        <pc:sldMkLst>
          <pc:docMk/>
          <pc:sldMk cId="128338669" sldId="369"/>
        </pc:sldMkLst>
        <pc:spChg chg="mod">
          <ac:chgData name="Sebastian Ibanez" userId="43a978e8-a698-4a6a-8aa3-54e7aa0c2e84" providerId="ADAL" clId="{4761A95E-0F73-4697-9DCE-62B83D929071}" dt="2022-10-04T05:26:30.107" v="3949" actId="20577"/>
          <ac:spMkLst>
            <pc:docMk/>
            <pc:sldMk cId="128338669" sldId="369"/>
            <ac:spMk id="2" creationId="{12777D24-0CEB-F295-2D8C-B8B10783E5C1}"/>
          </ac:spMkLst>
        </pc:spChg>
        <pc:spChg chg="mod">
          <ac:chgData name="Sebastian Ibanez" userId="43a978e8-a698-4a6a-8aa3-54e7aa0c2e84" providerId="ADAL" clId="{4761A95E-0F73-4697-9DCE-62B83D929071}" dt="2022-10-04T05:28:21.750" v="4112"/>
          <ac:spMkLst>
            <pc:docMk/>
            <pc:sldMk cId="128338669" sldId="369"/>
            <ac:spMk id="3" creationId="{57A4ACFB-057F-5CB9-86EC-9340B0783602}"/>
          </ac:spMkLst>
        </pc:spChg>
      </pc:sldChg>
      <pc:sldChg chg="modSp add modAnim">
        <pc:chgData name="Sebastian Ibanez" userId="43a978e8-a698-4a6a-8aa3-54e7aa0c2e84" providerId="ADAL" clId="{4761A95E-0F73-4697-9DCE-62B83D929071}" dt="2022-10-04T05:35:20.567" v="4359" actId="20577"/>
        <pc:sldMkLst>
          <pc:docMk/>
          <pc:sldMk cId="2444332153" sldId="370"/>
        </pc:sldMkLst>
        <pc:spChg chg="mod">
          <ac:chgData name="Sebastian Ibanez" userId="43a978e8-a698-4a6a-8aa3-54e7aa0c2e84" providerId="ADAL" clId="{4761A95E-0F73-4697-9DCE-62B83D929071}" dt="2022-10-04T05:35:20.567" v="4359" actId="20577"/>
          <ac:spMkLst>
            <pc:docMk/>
            <pc:sldMk cId="2444332153" sldId="370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42:57.799" v="4779" actId="20577"/>
        <pc:sldMkLst>
          <pc:docMk/>
          <pc:sldMk cId="3342787912" sldId="371"/>
        </pc:sldMkLst>
        <pc:spChg chg="mod">
          <ac:chgData name="Sebastian Ibanez" userId="43a978e8-a698-4a6a-8aa3-54e7aa0c2e84" providerId="ADAL" clId="{4761A95E-0F73-4697-9DCE-62B83D929071}" dt="2022-10-04T05:42:57.799" v="4779" actId="20577"/>
          <ac:spMkLst>
            <pc:docMk/>
            <pc:sldMk cId="3342787912" sldId="371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44:13.226" v="4839" actId="20577"/>
        <pc:sldMkLst>
          <pc:docMk/>
          <pc:sldMk cId="2977730894" sldId="372"/>
        </pc:sldMkLst>
        <pc:spChg chg="mod">
          <ac:chgData name="Sebastian Ibanez" userId="43a978e8-a698-4a6a-8aa3-54e7aa0c2e84" providerId="ADAL" clId="{4761A95E-0F73-4697-9DCE-62B83D929071}" dt="2022-10-04T05:44:13.226" v="4839" actId="20577"/>
          <ac:spMkLst>
            <pc:docMk/>
            <pc:sldMk cId="2977730894" sldId="372"/>
            <ac:spMk id="3" creationId="{57A4ACFB-057F-5CB9-86EC-9340B0783602}"/>
          </ac:spMkLst>
        </pc:spChg>
      </pc:sldChg>
      <pc:sldChg chg="modSp add mod modAnim modNotesTx">
        <pc:chgData name="Sebastian Ibanez" userId="43a978e8-a698-4a6a-8aa3-54e7aa0c2e84" providerId="ADAL" clId="{4761A95E-0F73-4697-9DCE-62B83D929071}" dt="2022-10-04T05:48:04.163" v="5038" actId="20577"/>
        <pc:sldMkLst>
          <pc:docMk/>
          <pc:sldMk cId="2786277677" sldId="373"/>
        </pc:sldMkLst>
        <pc:spChg chg="mod">
          <ac:chgData name="Sebastian Ibanez" userId="43a978e8-a698-4a6a-8aa3-54e7aa0c2e84" providerId="ADAL" clId="{4761A95E-0F73-4697-9DCE-62B83D929071}" dt="2022-10-04T05:46:26.784" v="4962"/>
          <ac:spMkLst>
            <pc:docMk/>
            <pc:sldMk cId="2786277677" sldId="373"/>
            <ac:spMk id="3" creationId="{57A4ACFB-057F-5CB9-86EC-9340B0783602}"/>
          </ac:spMkLst>
        </pc:spChg>
      </pc:sldChg>
      <pc:sldChg chg="modSp add mod modNotesTx">
        <pc:chgData name="Sebastian Ibanez" userId="43a978e8-a698-4a6a-8aa3-54e7aa0c2e84" providerId="ADAL" clId="{4761A95E-0F73-4697-9DCE-62B83D929071}" dt="2022-10-04T06:22:48.559" v="7003" actId="20577"/>
        <pc:sldMkLst>
          <pc:docMk/>
          <pc:sldMk cId="3047274778" sldId="374"/>
        </pc:sldMkLst>
        <pc:spChg chg="mod">
          <ac:chgData name="Sebastian Ibanez" userId="43a978e8-a698-4a6a-8aa3-54e7aa0c2e84" providerId="ADAL" clId="{4761A95E-0F73-4697-9DCE-62B83D929071}" dt="2022-10-04T05:48:39.784" v="5060" actId="20577"/>
          <ac:spMkLst>
            <pc:docMk/>
            <pc:sldMk cId="3047274778" sldId="374"/>
            <ac:spMk id="2" creationId="{12F63D33-0441-D99C-8EB8-8C469BCA1082}"/>
          </ac:spMkLst>
        </pc:spChg>
      </pc:sldChg>
      <pc:sldChg chg="modSp add mod modAnim modNotesTx">
        <pc:chgData name="Sebastian Ibanez" userId="43a978e8-a698-4a6a-8aa3-54e7aa0c2e84" providerId="ADAL" clId="{4761A95E-0F73-4697-9DCE-62B83D929071}" dt="2022-10-04T05:59:36.941" v="5553" actId="20577"/>
        <pc:sldMkLst>
          <pc:docMk/>
          <pc:sldMk cId="3853957414" sldId="375"/>
        </pc:sldMkLst>
        <pc:spChg chg="mod">
          <ac:chgData name="Sebastian Ibanez" userId="43a978e8-a698-4a6a-8aa3-54e7aa0c2e84" providerId="ADAL" clId="{4761A95E-0F73-4697-9DCE-62B83D929071}" dt="2022-10-04T05:54:46.304" v="5105" actId="20577"/>
          <ac:spMkLst>
            <pc:docMk/>
            <pc:sldMk cId="3853957414" sldId="375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5:59:36.941" v="5553" actId="20577"/>
          <ac:spMkLst>
            <pc:docMk/>
            <pc:sldMk cId="3853957414" sldId="375"/>
            <ac:spMk id="3" creationId="{1AAD1A01-D3F3-3041-FB86-00FA71F58A78}"/>
          </ac:spMkLst>
        </pc:spChg>
      </pc:sldChg>
      <pc:sldChg chg="addSp delSp modSp add mod modAnim">
        <pc:chgData name="Sebastian Ibanez" userId="43a978e8-a698-4a6a-8aa3-54e7aa0c2e84" providerId="ADAL" clId="{4761A95E-0F73-4697-9DCE-62B83D929071}" dt="2022-10-04T06:07:44.890" v="5949" actId="20577"/>
        <pc:sldMkLst>
          <pc:docMk/>
          <pc:sldMk cId="2577842956" sldId="376"/>
        </pc:sldMkLst>
        <pc:spChg chg="mod">
          <ac:chgData name="Sebastian Ibanez" userId="43a978e8-a698-4a6a-8aa3-54e7aa0c2e84" providerId="ADAL" clId="{4761A95E-0F73-4697-9DCE-62B83D929071}" dt="2022-10-04T06:02:05.330" v="5585" actId="20577"/>
          <ac:spMkLst>
            <pc:docMk/>
            <pc:sldMk cId="2577842956" sldId="376"/>
            <ac:spMk id="2" creationId="{12777D24-0CEB-F295-2D8C-B8B10783E5C1}"/>
          </ac:spMkLst>
        </pc:spChg>
        <pc:spChg chg="mod">
          <ac:chgData name="Sebastian Ibanez" userId="43a978e8-a698-4a6a-8aa3-54e7aa0c2e84" providerId="ADAL" clId="{4761A95E-0F73-4697-9DCE-62B83D929071}" dt="2022-10-04T06:07:44.890" v="5949" actId="20577"/>
          <ac:spMkLst>
            <pc:docMk/>
            <pc:sldMk cId="2577842956" sldId="376"/>
            <ac:spMk id="3" creationId="{57A4ACFB-057F-5CB9-86EC-9340B0783602}"/>
          </ac:spMkLst>
        </pc:spChg>
        <pc:spChg chg="add del">
          <ac:chgData name="Sebastian Ibanez" userId="43a978e8-a698-4a6a-8aa3-54e7aa0c2e84" providerId="ADAL" clId="{4761A95E-0F73-4697-9DCE-62B83D929071}" dt="2022-10-04T06:03:41.543" v="5626"/>
          <ac:spMkLst>
            <pc:docMk/>
            <pc:sldMk cId="2577842956" sldId="376"/>
            <ac:spMk id="5" creationId="{3AEB0D33-BD0D-8E8A-34F1-E37A31374BE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6:14:42.591" v="6340" actId="27636"/>
        <pc:sldMkLst>
          <pc:docMk/>
          <pc:sldMk cId="2397883421" sldId="377"/>
        </pc:sldMkLst>
        <pc:spChg chg="mod">
          <ac:chgData name="Sebastian Ibanez" userId="43a978e8-a698-4a6a-8aa3-54e7aa0c2e84" providerId="ADAL" clId="{4761A95E-0F73-4697-9DCE-62B83D929071}" dt="2022-10-04T06:14:42.591" v="6340" actId="27636"/>
          <ac:spMkLst>
            <pc:docMk/>
            <pc:sldMk cId="2397883421" sldId="377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6:18:01.225" v="6500" actId="20577"/>
        <pc:sldMkLst>
          <pc:docMk/>
          <pc:sldMk cId="2055324" sldId="378"/>
        </pc:sldMkLst>
        <pc:spChg chg="mod">
          <ac:chgData name="Sebastian Ibanez" userId="43a978e8-a698-4a6a-8aa3-54e7aa0c2e84" providerId="ADAL" clId="{4761A95E-0F73-4697-9DCE-62B83D929071}" dt="2022-10-04T06:18:01.225" v="6500" actId="20577"/>
          <ac:spMkLst>
            <pc:docMk/>
            <pc:sldMk cId="2055324" sldId="378"/>
            <ac:spMk id="3" creationId="{57A4ACFB-057F-5CB9-86EC-9340B0783602}"/>
          </ac:spMkLst>
        </pc:spChg>
      </pc:sldChg>
      <pc:sldChg chg="modSp add mod addAnim delAnim modAnim modNotesTx">
        <pc:chgData name="Sebastian Ibanez" userId="43a978e8-a698-4a6a-8aa3-54e7aa0c2e84" providerId="ADAL" clId="{4761A95E-0F73-4697-9DCE-62B83D929071}" dt="2022-10-04T06:22:29.332" v="6995" actId="207"/>
        <pc:sldMkLst>
          <pc:docMk/>
          <pc:sldMk cId="3919949668" sldId="379"/>
        </pc:sldMkLst>
        <pc:spChg chg="mod">
          <ac:chgData name="Sebastian Ibanez" userId="43a978e8-a698-4a6a-8aa3-54e7aa0c2e84" providerId="ADAL" clId="{4761A95E-0F73-4697-9DCE-62B83D929071}" dt="2022-10-04T06:18:50.686" v="6519" actId="20577"/>
          <ac:spMkLst>
            <pc:docMk/>
            <pc:sldMk cId="3919949668" sldId="379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6:22:29.332" v="6995" actId="207"/>
          <ac:spMkLst>
            <pc:docMk/>
            <pc:sldMk cId="3919949668" sldId="379"/>
            <ac:spMk id="3" creationId="{1AAD1A01-D3F3-3041-FB86-00FA71F58A78}"/>
          </ac:spMkLst>
        </pc:spChg>
      </pc:sldChg>
      <pc:sldMasterChg chg="setBg modSldLayout">
        <pc:chgData name="Sebastian Ibanez" userId="43a978e8-a698-4a6a-8aa3-54e7aa0c2e84" providerId="ADAL" clId="{4761A95E-0F73-4697-9DCE-62B83D929071}" dt="2022-10-05T04:15:12.585" v="7021"/>
        <pc:sldMasterMkLst>
          <pc:docMk/>
          <pc:sldMasterMk cId="374644880" sldId="2147483648"/>
        </pc:sldMasterMkLst>
        <pc:sldLayoutChg chg="setBg">
          <pc:chgData name="Sebastian Ibanez" userId="43a978e8-a698-4a6a-8aa3-54e7aa0c2e84" providerId="ADAL" clId="{4761A95E-0F73-4697-9DCE-62B83D929071}" dt="2022-10-05T04:15:12.585" v="7021"/>
          <pc:sldLayoutMkLst>
            <pc:docMk/>
            <pc:sldMasterMk cId="374644880" sldId="2147483648"/>
            <pc:sldLayoutMk cId="3244132478" sldId="2147483649"/>
          </pc:sldLayoutMkLst>
        </pc:sldLayoutChg>
      </pc:sldMasterChg>
    </pc:docChg>
  </pc:docChgLst>
  <pc:docChgLst>
    <pc:chgData name="Sebastian Ibanez" userId="43a978e8-a698-4a6a-8aa3-54e7aa0c2e84" providerId="ADAL" clId="{38B8AACE-8E6C-45FD-AE6E-77B8811B42E2}"/>
    <pc:docChg chg="undo custSel addSld delSld modSld sldOrd">
      <pc:chgData name="Sebastian Ibanez" userId="43a978e8-a698-4a6a-8aa3-54e7aa0c2e84" providerId="ADAL" clId="{38B8AACE-8E6C-45FD-AE6E-77B8811B42E2}" dt="2022-10-04T04:08:22.119" v="4218" actId="20577"/>
      <pc:docMkLst>
        <pc:docMk/>
      </pc:docMkLst>
      <pc:sldChg chg="modSp mod">
        <pc:chgData name="Sebastian Ibanez" userId="43a978e8-a698-4a6a-8aa3-54e7aa0c2e84" providerId="ADAL" clId="{38B8AACE-8E6C-45FD-AE6E-77B8811B42E2}" dt="2022-10-03T13:42:46.562" v="19" actId="20577"/>
        <pc:sldMkLst>
          <pc:docMk/>
          <pc:sldMk cId="2173265347" sldId="256"/>
        </pc:sldMkLst>
        <pc:spChg chg="mod">
          <ac:chgData name="Sebastian Ibanez" userId="43a978e8-a698-4a6a-8aa3-54e7aa0c2e84" providerId="ADAL" clId="{38B8AACE-8E6C-45FD-AE6E-77B8811B42E2}" dt="2022-10-03T13:42:46.562" v="19" actId="20577"/>
          <ac:spMkLst>
            <pc:docMk/>
            <pc:sldMk cId="2173265347" sldId="256"/>
            <ac:spMk id="2" creationId="{97A87DB9-E895-8CCB-D790-8DDD508DB117}"/>
          </ac:spMkLst>
        </pc:spChg>
      </pc:sldChg>
      <pc:sldChg chg="modSp mod modAnim modNotesTx">
        <pc:chgData name="Sebastian Ibanez" userId="43a978e8-a698-4a6a-8aa3-54e7aa0c2e84" providerId="ADAL" clId="{38B8AACE-8E6C-45FD-AE6E-77B8811B42E2}" dt="2022-10-04T02:56:42.270" v="1260" actId="20577"/>
        <pc:sldMkLst>
          <pc:docMk/>
          <pc:sldMk cId="852045604" sldId="258"/>
        </pc:sldMkLst>
        <pc:spChg chg="mod">
          <ac:chgData name="Sebastian Ibanez" userId="43a978e8-a698-4a6a-8aa3-54e7aa0c2e84" providerId="ADAL" clId="{38B8AACE-8E6C-45FD-AE6E-77B8811B42E2}" dt="2022-10-03T13:44:13.383" v="128" actId="20577"/>
          <ac:spMkLst>
            <pc:docMk/>
            <pc:sldMk cId="852045604" sldId="258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3T13:48:02.510" v="520" actId="207"/>
          <ac:spMkLst>
            <pc:docMk/>
            <pc:sldMk cId="852045604" sldId="258"/>
            <ac:spMk id="3" creationId="{1AAD1A01-D3F3-3041-FB86-00FA71F58A78}"/>
          </ac:spMkLst>
        </pc:spChg>
      </pc:sldChg>
      <pc:sldChg chg="del">
        <pc:chgData name="Sebastian Ibanez" userId="43a978e8-a698-4a6a-8aa3-54e7aa0c2e84" providerId="ADAL" clId="{38B8AACE-8E6C-45FD-AE6E-77B8811B42E2}" dt="2022-10-03T13:43:22.065" v="98" actId="47"/>
        <pc:sldMkLst>
          <pc:docMk/>
          <pc:sldMk cId="2534565801" sldId="25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58237697" sldId="26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4283544047" sldId="261"/>
        </pc:sldMkLst>
      </pc:sldChg>
      <pc:sldChg chg="modSp mod">
        <pc:chgData name="Sebastian Ibanez" userId="43a978e8-a698-4a6a-8aa3-54e7aa0c2e84" providerId="ADAL" clId="{38B8AACE-8E6C-45FD-AE6E-77B8811B42E2}" dt="2022-10-03T13:43:28.318" v="112" actId="20577"/>
        <pc:sldMkLst>
          <pc:docMk/>
          <pc:sldMk cId="1097068020" sldId="262"/>
        </pc:sldMkLst>
        <pc:spChg chg="mod">
          <ac:chgData name="Sebastian Ibanez" userId="43a978e8-a698-4a6a-8aa3-54e7aa0c2e84" providerId="ADAL" clId="{38B8AACE-8E6C-45FD-AE6E-77B8811B42E2}" dt="2022-10-03T13:43:28.318" v="112" actId="20577"/>
          <ac:spMkLst>
            <pc:docMk/>
            <pc:sldMk cId="1097068020" sldId="262"/>
            <ac:spMk id="2" creationId="{12F63D33-0441-D99C-8EB8-8C469BCA1082}"/>
          </ac:spMkLst>
        </pc:spChg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773833481" sldId="26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351663900" sldId="264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043314189" sldId="26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771148849" sldId="26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202903679" sldId="26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938210581" sldId="26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986669525" sldId="26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810808894" sldId="27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706666278" sldId="27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005587412" sldId="27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950575923" sldId="27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301492656" sldId="27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669197250" sldId="27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946520165" sldId="27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451183752" sldId="27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739805224" sldId="28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458073625" sldId="28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819828713" sldId="28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360300249" sldId="28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122144658" sldId="284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682187583" sldId="28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336139153" sldId="28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10830365" sldId="28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507697154" sldId="28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752841214" sldId="28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258225488" sldId="29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080210579" sldId="29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47211716" sldId="29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623531154" sldId="29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500819109" sldId="294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925302018" sldId="29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489230734" sldId="29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620721375" sldId="29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948815879" sldId="29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834727568" sldId="29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898924660" sldId="30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072006166" sldId="30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913839371" sldId="30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297318993" sldId="308"/>
        </pc:sldMkLst>
      </pc:sldChg>
      <pc:sldChg chg="modSp add del mod modAnim">
        <pc:chgData name="Sebastian Ibanez" userId="43a978e8-a698-4a6a-8aa3-54e7aa0c2e84" providerId="ADAL" clId="{38B8AACE-8E6C-45FD-AE6E-77B8811B42E2}" dt="2022-10-04T03:14:00.961" v="2334" actId="207"/>
        <pc:sldMkLst>
          <pc:docMk/>
          <pc:sldMk cId="1570375209" sldId="311"/>
        </pc:sldMkLst>
        <pc:spChg chg="mod">
          <ac:chgData name="Sebastian Ibanez" userId="43a978e8-a698-4a6a-8aa3-54e7aa0c2e84" providerId="ADAL" clId="{38B8AACE-8E6C-45FD-AE6E-77B8811B42E2}" dt="2022-10-04T03:12:00.965" v="1987" actId="20577"/>
          <ac:spMkLst>
            <pc:docMk/>
            <pc:sldMk cId="1570375209" sldId="311"/>
            <ac:spMk id="2" creationId="{12777D24-0CEB-F295-2D8C-B8B10783E5C1}"/>
          </ac:spMkLst>
        </pc:spChg>
        <pc:spChg chg="mod">
          <ac:chgData name="Sebastian Ibanez" userId="43a978e8-a698-4a6a-8aa3-54e7aa0c2e84" providerId="ADAL" clId="{38B8AACE-8E6C-45FD-AE6E-77B8811B42E2}" dt="2022-10-04T03:14:00.961" v="2334" actId="207"/>
          <ac:spMkLst>
            <pc:docMk/>
            <pc:sldMk cId="1570375209" sldId="311"/>
            <ac:spMk id="3" creationId="{57A4ACFB-057F-5CB9-86EC-9340B0783602}"/>
          </ac:spMkLst>
        </pc:spChg>
      </pc:sldChg>
      <pc:sldChg chg="add del">
        <pc:chgData name="Sebastian Ibanez" userId="43a978e8-a698-4a6a-8aa3-54e7aa0c2e84" providerId="ADAL" clId="{38B8AACE-8E6C-45FD-AE6E-77B8811B42E2}" dt="2022-10-04T03:13:23.512" v="2248" actId="47"/>
        <pc:sldMkLst>
          <pc:docMk/>
          <pc:sldMk cId="3756968090" sldId="312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607617859" sldId="313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1227897435" sldId="314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106158076" sldId="315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488217006" sldId="316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3156521779" sldId="31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986100890" sldId="31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615338659" sldId="32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141041169" sldId="32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949590924" sldId="32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820099141" sldId="32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19989032" sldId="32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741688466" sldId="32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515861693" sldId="32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919769244" sldId="32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818776844" sldId="330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4215750651" sldId="33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413962738" sldId="333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1648407221" sldId="334"/>
        </pc:sldMkLst>
      </pc:sldChg>
      <pc:sldChg chg="modSp new mod">
        <pc:chgData name="Sebastian Ibanez" userId="43a978e8-a698-4a6a-8aa3-54e7aa0c2e84" providerId="ADAL" clId="{38B8AACE-8E6C-45FD-AE6E-77B8811B42E2}" dt="2022-10-03T13:43:17.150" v="97" actId="20577"/>
        <pc:sldMkLst>
          <pc:docMk/>
          <pc:sldMk cId="1321192028" sldId="335"/>
        </pc:sldMkLst>
        <pc:spChg chg="mod">
          <ac:chgData name="Sebastian Ibanez" userId="43a978e8-a698-4a6a-8aa3-54e7aa0c2e84" providerId="ADAL" clId="{38B8AACE-8E6C-45FD-AE6E-77B8811B42E2}" dt="2022-10-03T13:42:59.085" v="28" actId="20577"/>
          <ac:spMkLst>
            <pc:docMk/>
            <pc:sldMk cId="1321192028" sldId="335"/>
            <ac:spMk id="2" creationId="{43D0003A-52C1-060E-369B-13E997B7440D}"/>
          </ac:spMkLst>
        </pc:spChg>
        <pc:spChg chg="mod">
          <ac:chgData name="Sebastian Ibanez" userId="43a978e8-a698-4a6a-8aa3-54e7aa0c2e84" providerId="ADAL" clId="{38B8AACE-8E6C-45FD-AE6E-77B8811B42E2}" dt="2022-10-03T13:43:17.150" v="97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new 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075325309" sldId="336"/>
        </pc:sldMkLst>
      </pc:sldChg>
      <pc:sldChg chg="modSp add mod">
        <pc:chgData name="Sebastian Ibanez" userId="43a978e8-a698-4a6a-8aa3-54e7aa0c2e84" providerId="ADAL" clId="{38B8AACE-8E6C-45FD-AE6E-77B8811B42E2}" dt="2022-10-03T13:49:35.207" v="541" actId="20577"/>
        <pc:sldMkLst>
          <pc:docMk/>
          <pc:sldMk cId="1777310914" sldId="337"/>
        </pc:sldMkLst>
        <pc:spChg chg="mod">
          <ac:chgData name="Sebastian Ibanez" userId="43a978e8-a698-4a6a-8aa3-54e7aa0c2e84" providerId="ADAL" clId="{38B8AACE-8E6C-45FD-AE6E-77B8811B42E2}" dt="2022-10-03T13:49:35.207" v="541" actId="20577"/>
          <ac:spMkLst>
            <pc:docMk/>
            <pc:sldMk cId="1777310914" sldId="337"/>
            <ac:spMk id="2" creationId="{12F63D33-0441-D99C-8EB8-8C469BCA108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3T13:54:41.615" v="958" actId="20577"/>
        <pc:sldMkLst>
          <pc:docMk/>
          <pc:sldMk cId="3367437416" sldId="338"/>
        </pc:sldMkLst>
        <pc:spChg chg="mod">
          <ac:chgData name="Sebastian Ibanez" userId="43a978e8-a698-4a6a-8aa3-54e7aa0c2e84" providerId="ADAL" clId="{38B8AACE-8E6C-45FD-AE6E-77B8811B42E2}" dt="2022-10-03T13:49:48.188" v="568" actId="20577"/>
          <ac:spMkLst>
            <pc:docMk/>
            <pc:sldMk cId="3367437416" sldId="338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3T13:54:41.615" v="958" actId="20577"/>
          <ac:spMkLst>
            <pc:docMk/>
            <pc:sldMk cId="3367437416" sldId="338"/>
            <ac:spMk id="3" creationId="{1AAD1A01-D3F3-3041-FB86-00FA71F58A78}"/>
          </ac:spMkLst>
        </pc:spChg>
      </pc:sldChg>
      <pc:sldChg chg="modSp add mod modAnim modNotesTx">
        <pc:chgData name="Sebastian Ibanez" userId="43a978e8-a698-4a6a-8aa3-54e7aa0c2e84" providerId="ADAL" clId="{38B8AACE-8E6C-45FD-AE6E-77B8811B42E2}" dt="2022-10-04T03:03:55.348" v="1625"/>
        <pc:sldMkLst>
          <pc:docMk/>
          <pc:sldMk cId="2760723672" sldId="339"/>
        </pc:sldMkLst>
        <pc:spChg chg="mod">
          <ac:chgData name="Sebastian Ibanez" userId="43a978e8-a698-4a6a-8aa3-54e7aa0c2e84" providerId="ADAL" clId="{38B8AACE-8E6C-45FD-AE6E-77B8811B42E2}" dt="2022-10-03T13:55:26.759" v="996" actId="20577"/>
          <ac:spMkLst>
            <pc:docMk/>
            <pc:sldMk cId="2760723672" sldId="339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3:03:55.348" v="1625"/>
          <ac:spMkLst>
            <pc:docMk/>
            <pc:sldMk cId="2760723672" sldId="339"/>
            <ac:spMk id="3" creationId="{1AAD1A01-D3F3-3041-FB86-00FA71F58A78}"/>
          </ac:spMkLst>
        </pc:spChg>
      </pc:sldChg>
      <pc:sldChg chg="modSp add mod">
        <pc:chgData name="Sebastian Ibanez" userId="43a978e8-a698-4a6a-8aa3-54e7aa0c2e84" providerId="ADAL" clId="{38B8AACE-8E6C-45FD-AE6E-77B8811B42E2}" dt="2022-10-04T03:00:16.365" v="1550" actId="20577"/>
        <pc:sldMkLst>
          <pc:docMk/>
          <pc:sldMk cId="1108609564" sldId="340"/>
        </pc:sldMkLst>
        <pc:spChg chg="mod">
          <ac:chgData name="Sebastian Ibanez" userId="43a978e8-a698-4a6a-8aa3-54e7aa0c2e84" providerId="ADAL" clId="{38B8AACE-8E6C-45FD-AE6E-77B8811B42E2}" dt="2022-10-04T03:00:16.365" v="1550" actId="20577"/>
          <ac:spMkLst>
            <pc:docMk/>
            <pc:sldMk cId="1108609564" sldId="340"/>
            <ac:spMk id="2" creationId="{12F63D33-0441-D99C-8EB8-8C469BCA108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3:01:18.860" v="1578" actId="207"/>
        <pc:sldMkLst>
          <pc:docMk/>
          <pc:sldMk cId="56932115" sldId="341"/>
        </pc:sldMkLst>
        <pc:spChg chg="mod">
          <ac:chgData name="Sebastian Ibanez" userId="43a978e8-a698-4a6a-8aa3-54e7aa0c2e84" providerId="ADAL" clId="{38B8AACE-8E6C-45FD-AE6E-77B8811B42E2}" dt="2022-10-04T03:00:41.651" v="1553" actId="21"/>
          <ac:spMkLst>
            <pc:docMk/>
            <pc:sldMk cId="56932115" sldId="341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3:01:18.860" v="1578" actId="207"/>
          <ac:spMkLst>
            <pc:docMk/>
            <pc:sldMk cId="56932115" sldId="341"/>
            <ac:spMk id="3" creationId="{1AAD1A01-D3F3-3041-FB86-00FA71F58A78}"/>
          </ac:spMkLst>
        </pc:spChg>
      </pc:sldChg>
      <pc:sldChg chg="modSp add mod ord modAnim modShow">
        <pc:chgData name="Sebastian Ibanez" userId="43a978e8-a698-4a6a-8aa3-54e7aa0c2e84" providerId="ADAL" clId="{38B8AACE-8E6C-45FD-AE6E-77B8811B42E2}" dt="2022-10-04T03:06:44.949" v="1771" actId="729"/>
        <pc:sldMkLst>
          <pc:docMk/>
          <pc:sldMk cId="3774762875" sldId="342"/>
        </pc:sldMkLst>
        <pc:spChg chg="mod">
          <ac:chgData name="Sebastian Ibanez" userId="43a978e8-a698-4a6a-8aa3-54e7aa0c2e84" providerId="ADAL" clId="{38B8AACE-8E6C-45FD-AE6E-77B8811B42E2}" dt="2022-10-04T03:04:26.202" v="1650" actId="20577"/>
          <ac:spMkLst>
            <pc:docMk/>
            <pc:sldMk cId="3774762875" sldId="342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3:06:18.147" v="1767"/>
          <ac:spMkLst>
            <pc:docMk/>
            <pc:sldMk cId="3774762875" sldId="342"/>
            <ac:spMk id="3" creationId="{1AAD1A01-D3F3-3041-FB86-00FA71F58A78}"/>
          </ac:spMkLst>
        </pc:spChg>
      </pc:sldChg>
      <pc:sldChg chg="modSp add mod modAnim modNotesTx">
        <pc:chgData name="Sebastian Ibanez" userId="43a978e8-a698-4a6a-8aa3-54e7aa0c2e84" providerId="ADAL" clId="{38B8AACE-8E6C-45FD-AE6E-77B8811B42E2}" dt="2022-10-04T04:08:22.119" v="4218" actId="20577"/>
        <pc:sldMkLst>
          <pc:docMk/>
          <pc:sldMk cId="3619983899" sldId="343"/>
        </pc:sldMkLst>
        <pc:spChg chg="mod">
          <ac:chgData name="Sebastian Ibanez" userId="43a978e8-a698-4a6a-8aa3-54e7aa0c2e84" providerId="ADAL" clId="{38B8AACE-8E6C-45FD-AE6E-77B8811B42E2}" dt="2022-10-04T03:08:26.288" v="1941" actId="20577"/>
          <ac:spMkLst>
            <pc:docMk/>
            <pc:sldMk cId="3619983899" sldId="343"/>
            <ac:spMk id="3" creationId="{1AAD1A01-D3F3-3041-FB86-00FA71F58A78}"/>
          </ac:spMkLst>
        </pc:spChg>
      </pc:sldChg>
      <pc:sldChg chg="modSp add modAnim">
        <pc:chgData name="Sebastian Ibanez" userId="43a978e8-a698-4a6a-8aa3-54e7aa0c2e84" providerId="ADAL" clId="{38B8AACE-8E6C-45FD-AE6E-77B8811B42E2}" dt="2022-10-04T03:14:51.566" v="2367" actId="20577"/>
        <pc:sldMkLst>
          <pc:docMk/>
          <pc:sldMk cId="2403820316" sldId="344"/>
        </pc:sldMkLst>
        <pc:spChg chg="mod">
          <ac:chgData name="Sebastian Ibanez" userId="43a978e8-a698-4a6a-8aa3-54e7aa0c2e84" providerId="ADAL" clId="{38B8AACE-8E6C-45FD-AE6E-77B8811B42E2}" dt="2022-10-04T03:14:51.566" v="2367" actId="20577"/>
          <ac:spMkLst>
            <pc:docMk/>
            <pc:sldMk cId="2403820316" sldId="344"/>
            <ac:spMk id="3" creationId="{57A4ACFB-057F-5CB9-86EC-9340B0783602}"/>
          </ac:spMkLst>
        </pc:spChg>
      </pc:sldChg>
      <pc:sldChg chg="modSp add modAnim">
        <pc:chgData name="Sebastian Ibanez" userId="43a978e8-a698-4a6a-8aa3-54e7aa0c2e84" providerId="ADAL" clId="{38B8AACE-8E6C-45FD-AE6E-77B8811B42E2}" dt="2022-10-04T03:23:35.102" v="2611" actId="20577"/>
        <pc:sldMkLst>
          <pc:docMk/>
          <pc:sldMk cId="1611450988" sldId="345"/>
        </pc:sldMkLst>
        <pc:spChg chg="mod">
          <ac:chgData name="Sebastian Ibanez" userId="43a978e8-a698-4a6a-8aa3-54e7aa0c2e84" providerId="ADAL" clId="{38B8AACE-8E6C-45FD-AE6E-77B8811B42E2}" dt="2022-10-04T03:23:35.102" v="2611" actId="20577"/>
          <ac:spMkLst>
            <pc:docMk/>
            <pc:sldMk cId="1611450988" sldId="345"/>
            <ac:spMk id="3" creationId="{57A4ACFB-057F-5CB9-86EC-9340B0783602}"/>
          </ac:spMkLst>
        </pc:spChg>
      </pc:sldChg>
      <pc:sldChg chg="modSp new mod modAnim">
        <pc:chgData name="Sebastian Ibanez" userId="43a978e8-a698-4a6a-8aa3-54e7aa0c2e84" providerId="ADAL" clId="{38B8AACE-8E6C-45FD-AE6E-77B8811B42E2}" dt="2022-10-04T03:29:32.001" v="2796"/>
        <pc:sldMkLst>
          <pc:docMk/>
          <pc:sldMk cId="1833518380" sldId="346"/>
        </pc:sldMkLst>
        <pc:spChg chg="mod">
          <ac:chgData name="Sebastian Ibanez" userId="43a978e8-a698-4a6a-8aa3-54e7aa0c2e84" providerId="ADAL" clId="{38B8AACE-8E6C-45FD-AE6E-77B8811B42E2}" dt="2022-10-04T03:26:15.571" v="2613"/>
          <ac:spMkLst>
            <pc:docMk/>
            <pc:sldMk cId="1833518380" sldId="346"/>
            <ac:spMk id="2" creationId="{7EB5DCEE-C539-0A67-114F-1E97E923A92A}"/>
          </ac:spMkLst>
        </pc:spChg>
        <pc:spChg chg="mod">
          <ac:chgData name="Sebastian Ibanez" userId="43a978e8-a698-4a6a-8aa3-54e7aa0c2e84" providerId="ADAL" clId="{38B8AACE-8E6C-45FD-AE6E-77B8811B42E2}" dt="2022-10-04T03:26:21.425" v="2618" actId="20577"/>
          <ac:spMkLst>
            <pc:docMk/>
            <pc:sldMk cId="1833518380" sldId="346"/>
            <ac:spMk id="3" creationId="{81587FEC-DA11-8277-F6D0-9B41EB443249}"/>
          </ac:spMkLst>
        </pc:spChg>
        <pc:spChg chg="mod">
          <ac:chgData name="Sebastian Ibanez" userId="43a978e8-a698-4a6a-8aa3-54e7aa0c2e84" providerId="ADAL" clId="{38B8AACE-8E6C-45FD-AE6E-77B8811B42E2}" dt="2022-10-04T03:29:08.193" v="2793" actId="115"/>
          <ac:spMkLst>
            <pc:docMk/>
            <pc:sldMk cId="1833518380" sldId="346"/>
            <ac:spMk id="4" creationId="{661FCA36-FDB7-8996-5665-C1038A4391FC}"/>
          </ac:spMkLst>
        </pc:spChg>
      </pc:sldChg>
      <pc:sldChg chg="add del">
        <pc:chgData name="Sebastian Ibanez" userId="43a978e8-a698-4a6a-8aa3-54e7aa0c2e84" providerId="ADAL" clId="{38B8AACE-8E6C-45FD-AE6E-77B8811B42E2}" dt="2022-10-04T03:15:35.638" v="2414"/>
        <pc:sldMkLst>
          <pc:docMk/>
          <pc:sldMk cId="2596010977" sldId="346"/>
        </pc:sldMkLst>
      </pc:sldChg>
      <pc:sldChg chg="modSp add modAnim">
        <pc:chgData name="Sebastian Ibanez" userId="43a978e8-a698-4a6a-8aa3-54e7aa0c2e84" providerId="ADAL" clId="{38B8AACE-8E6C-45FD-AE6E-77B8811B42E2}" dt="2022-10-04T03:50:46.159" v="3415" actId="207"/>
        <pc:sldMkLst>
          <pc:docMk/>
          <pc:sldMk cId="3075319422" sldId="347"/>
        </pc:sldMkLst>
        <pc:spChg chg="mod">
          <ac:chgData name="Sebastian Ibanez" userId="43a978e8-a698-4a6a-8aa3-54e7aa0c2e84" providerId="ADAL" clId="{38B8AACE-8E6C-45FD-AE6E-77B8811B42E2}" dt="2022-10-04T03:50:46.159" v="3415" actId="207"/>
          <ac:spMkLst>
            <pc:docMk/>
            <pc:sldMk cId="3075319422" sldId="347"/>
            <ac:spMk id="3" creationId="{57A4ACFB-057F-5CB9-86EC-9340B0783602}"/>
          </ac:spMkLst>
        </pc:spChg>
      </pc:sldChg>
      <pc:sldChg chg="modSp add mod addAnim delAnim modAnim">
        <pc:chgData name="Sebastian Ibanez" userId="43a978e8-a698-4a6a-8aa3-54e7aa0c2e84" providerId="ADAL" clId="{38B8AACE-8E6C-45FD-AE6E-77B8811B42E2}" dt="2022-10-04T03:51:11.978" v="3417" actId="207"/>
        <pc:sldMkLst>
          <pc:docMk/>
          <pc:sldMk cId="3883631694" sldId="348"/>
        </pc:sldMkLst>
        <pc:spChg chg="mod">
          <ac:chgData name="Sebastian Ibanez" userId="43a978e8-a698-4a6a-8aa3-54e7aa0c2e84" providerId="ADAL" clId="{38B8AACE-8E6C-45FD-AE6E-77B8811B42E2}" dt="2022-10-04T03:51:11.978" v="3417" actId="207"/>
          <ac:spMkLst>
            <pc:docMk/>
            <pc:sldMk cId="3883631694" sldId="348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3:06.137" v="3794" actId="122"/>
        <pc:sldMkLst>
          <pc:docMk/>
          <pc:sldMk cId="3179638345" sldId="349"/>
        </pc:sldMkLst>
        <pc:spChg chg="mod">
          <ac:chgData name="Sebastian Ibanez" userId="43a978e8-a698-4a6a-8aa3-54e7aa0c2e84" providerId="ADAL" clId="{38B8AACE-8E6C-45FD-AE6E-77B8811B42E2}" dt="2022-10-04T04:03:06.137" v="3794" actId="122"/>
          <ac:spMkLst>
            <pc:docMk/>
            <pc:sldMk cId="3179638345" sldId="349"/>
            <ac:spMk id="3" creationId="{57A4ACFB-057F-5CB9-86EC-9340B0783602}"/>
          </ac:spMkLst>
        </pc:spChg>
      </pc:sldChg>
      <pc:sldChg chg="modSp new del mod">
        <pc:chgData name="Sebastian Ibanez" userId="43a978e8-a698-4a6a-8aa3-54e7aa0c2e84" providerId="ADAL" clId="{38B8AACE-8E6C-45FD-AE6E-77B8811B42E2}" dt="2022-10-04T03:46:52.519" v="3343" actId="47"/>
        <pc:sldMkLst>
          <pc:docMk/>
          <pc:sldMk cId="164636022" sldId="350"/>
        </pc:sldMkLst>
        <pc:spChg chg="mod">
          <ac:chgData name="Sebastian Ibanez" userId="43a978e8-a698-4a6a-8aa3-54e7aa0c2e84" providerId="ADAL" clId="{38B8AACE-8E6C-45FD-AE6E-77B8811B42E2}" dt="2022-10-04T03:46:10.317" v="3319"/>
          <ac:spMkLst>
            <pc:docMk/>
            <pc:sldMk cId="164636022" sldId="350"/>
            <ac:spMk id="2" creationId="{A341DDAA-ADFA-AB42-CDA7-858AE3AFBBE1}"/>
          </ac:spMkLst>
        </pc:spChg>
        <pc:spChg chg="mod">
          <ac:chgData name="Sebastian Ibanez" userId="43a978e8-a698-4a6a-8aa3-54e7aa0c2e84" providerId="ADAL" clId="{38B8AACE-8E6C-45FD-AE6E-77B8811B42E2}" dt="2022-10-04T03:46:31.707" v="3340" actId="20577"/>
          <ac:spMkLst>
            <pc:docMk/>
            <pc:sldMk cId="164636022" sldId="350"/>
            <ac:spMk id="3" creationId="{6C35D1A9-D148-1B2B-6A0B-B2CC950A4DD9}"/>
          </ac:spMkLst>
        </pc:spChg>
        <pc:spChg chg="mod">
          <ac:chgData name="Sebastian Ibanez" userId="43a978e8-a698-4a6a-8aa3-54e7aa0c2e84" providerId="ADAL" clId="{38B8AACE-8E6C-45FD-AE6E-77B8811B42E2}" dt="2022-10-04T03:46:37.011" v="3341" actId="5793"/>
          <ac:spMkLst>
            <pc:docMk/>
            <pc:sldMk cId="164636022" sldId="350"/>
            <ac:spMk id="4" creationId="{3E5F7D7B-78F5-D11A-034B-76FEB0591641}"/>
          </ac:spMkLst>
        </pc:spChg>
      </pc:sldChg>
      <pc:sldChg chg="modSp add mod addAnim delAnim">
        <pc:chgData name="Sebastian Ibanez" userId="43a978e8-a698-4a6a-8aa3-54e7aa0c2e84" providerId="ADAL" clId="{38B8AACE-8E6C-45FD-AE6E-77B8811B42E2}" dt="2022-10-04T04:03:02.323" v="3793" actId="122"/>
        <pc:sldMkLst>
          <pc:docMk/>
          <pc:sldMk cId="2458084207" sldId="351"/>
        </pc:sldMkLst>
        <pc:spChg chg="mod">
          <ac:chgData name="Sebastian Ibanez" userId="43a978e8-a698-4a6a-8aa3-54e7aa0c2e84" providerId="ADAL" clId="{38B8AACE-8E6C-45FD-AE6E-77B8811B42E2}" dt="2022-10-04T04:03:02.323" v="3793" actId="122"/>
          <ac:spMkLst>
            <pc:docMk/>
            <pc:sldMk cId="2458084207" sldId="351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3:17.797" v="3795" actId="122"/>
        <pc:sldMkLst>
          <pc:docMk/>
          <pc:sldMk cId="3077889026" sldId="352"/>
        </pc:sldMkLst>
        <pc:spChg chg="mod">
          <ac:chgData name="Sebastian Ibanez" userId="43a978e8-a698-4a6a-8aa3-54e7aa0c2e84" providerId="ADAL" clId="{38B8AACE-8E6C-45FD-AE6E-77B8811B42E2}" dt="2022-10-04T04:03:17.797" v="3795" actId="122"/>
          <ac:spMkLst>
            <pc:docMk/>
            <pc:sldMk cId="3077889026" sldId="352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4:21.627" v="3842" actId="20577"/>
        <pc:sldMkLst>
          <pc:docMk/>
          <pc:sldMk cId="3011218443" sldId="353"/>
        </pc:sldMkLst>
        <pc:spChg chg="mod">
          <ac:chgData name="Sebastian Ibanez" userId="43a978e8-a698-4a6a-8aa3-54e7aa0c2e84" providerId="ADAL" clId="{38B8AACE-8E6C-45FD-AE6E-77B8811B42E2}" dt="2022-10-04T04:04:21.627" v="3842" actId="20577"/>
          <ac:spMkLst>
            <pc:docMk/>
            <pc:sldMk cId="3011218443" sldId="353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7:53.312" v="4201" actId="207"/>
        <pc:sldMkLst>
          <pc:docMk/>
          <pc:sldMk cId="1226193895" sldId="354"/>
        </pc:sldMkLst>
        <pc:spChg chg="mod">
          <ac:chgData name="Sebastian Ibanez" userId="43a978e8-a698-4a6a-8aa3-54e7aa0c2e84" providerId="ADAL" clId="{38B8AACE-8E6C-45FD-AE6E-77B8811B42E2}" dt="2022-10-04T04:05:09.794" v="3845" actId="20577"/>
          <ac:spMkLst>
            <pc:docMk/>
            <pc:sldMk cId="1226193895" sldId="354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4:07:53.312" v="4201" actId="207"/>
          <ac:spMkLst>
            <pc:docMk/>
            <pc:sldMk cId="1226193895" sldId="354"/>
            <ac:spMk id="3" creationId="{1AAD1A01-D3F3-3041-FB86-00FA71F58A78}"/>
          </ac:spMkLst>
        </pc:spChg>
      </pc:sldChg>
    </pc:docChg>
  </pc:docChgLst>
  <pc:docChgLst>
    <pc:chgData name="Sebastian Ibanez" userId="43a978e8-a698-4a6a-8aa3-54e7aa0c2e84" providerId="ADAL" clId="{BE42E29E-76E9-4BA1-A4A4-2C02D71A99A6}"/>
    <pc:docChg chg="undo custSel addSld delSld modSld">
      <pc:chgData name="Sebastian Ibanez" userId="43a978e8-a698-4a6a-8aa3-54e7aa0c2e84" providerId="ADAL" clId="{BE42E29E-76E9-4BA1-A4A4-2C02D71A99A6}" dt="2022-09-19T07:28:42.938" v="16" actId="47"/>
      <pc:docMkLst>
        <pc:docMk/>
      </pc:docMkLst>
      <pc:sldChg chg="modSp mod">
        <pc:chgData name="Sebastian Ibanez" userId="43a978e8-a698-4a6a-8aa3-54e7aa0c2e84" providerId="ADAL" clId="{BE42E29E-76E9-4BA1-A4A4-2C02D71A99A6}" dt="2022-09-14T07:43:44.798" v="6" actId="20577"/>
        <pc:sldMkLst>
          <pc:docMk/>
          <pc:sldMk cId="2534565801" sldId="259"/>
        </pc:sldMkLst>
        <pc:spChg chg="mod">
          <ac:chgData name="Sebastian Ibanez" userId="43a978e8-a698-4a6a-8aa3-54e7aa0c2e84" providerId="ADAL" clId="{BE42E29E-76E9-4BA1-A4A4-2C02D71A99A6}" dt="2022-09-14T07:43:44.798" v="6" actId="20577"/>
          <ac:spMkLst>
            <pc:docMk/>
            <pc:sldMk cId="2534565801" sldId="259"/>
            <ac:spMk id="3" creationId="{7819F467-CE7A-0A03-C906-7F2CBEE8F348}"/>
          </ac:spMkLst>
        </pc:spChg>
        <pc:spChg chg="mod">
          <ac:chgData name="Sebastian Ibanez" userId="43a978e8-a698-4a6a-8aa3-54e7aa0c2e84" providerId="ADAL" clId="{BE42E29E-76E9-4BA1-A4A4-2C02D71A99A6}" dt="2022-09-14T07:43:43.725" v="3" actId="27636"/>
          <ac:spMkLst>
            <pc:docMk/>
            <pc:sldMk cId="2534565801" sldId="259"/>
            <ac:spMk id="4" creationId="{A7AE291D-B54C-160C-95BA-125B59E5003C}"/>
          </ac:spMkLst>
        </pc:spChg>
      </pc:sldChg>
      <pc:sldChg chg="modSp mod">
        <pc:chgData name="Sebastian Ibanez" userId="43a978e8-a698-4a6a-8aa3-54e7aa0c2e84" providerId="ADAL" clId="{BE42E29E-76E9-4BA1-A4A4-2C02D71A99A6}" dt="2022-09-19T07:27:51.602" v="7" actId="27636"/>
        <pc:sldMkLst>
          <pc:docMk/>
          <pc:sldMk cId="3950575923" sldId="275"/>
        </pc:sldMkLst>
        <pc:spChg chg="mod">
          <ac:chgData name="Sebastian Ibanez" userId="43a978e8-a698-4a6a-8aa3-54e7aa0c2e84" providerId="ADAL" clId="{BE42E29E-76E9-4BA1-A4A4-2C02D71A99A6}" dt="2022-09-19T07:27:51.602" v="7" actId="27636"/>
          <ac:spMkLst>
            <pc:docMk/>
            <pc:sldMk cId="3950575923" sldId="275"/>
            <ac:spMk id="3" creationId="{5272D3A6-EAF2-4D3D-9F1B-D5E493C2DDF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188" v="9" actId="27636"/>
        <pc:sldMkLst>
          <pc:docMk/>
          <pc:sldMk cId="2258225488" sldId="290"/>
        </pc:sldMkLst>
        <pc:spChg chg="mod">
          <ac:chgData name="Sebastian Ibanez" userId="43a978e8-a698-4a6a-8aa3-54e7aa0c2e84" providerId="ADAL" clId="{BE42E29E-76E9-4BA1-A4A4-2C02D71A99A6}" dt="2022-09-19T07:27:52.188" v="9" actId="27636"/>
          <ac:spMkLst>
            <pc:docMk/>
            <pc:sldMk cId="2258225488" sldId="290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277" v="10" actId="27636"/>
        <pc:sldMkLst>
          <pc:docMk/>
          <pc:sldMk cId="3080210579" sldId="291"/>
        </pc:sldMkLst>
        <pc:spChg chg="mod">
          <ac:chgData name="Sebastian Ibanez" userId="43a978e8-a698-4a6a-8aa3-54e7aa0c2e84" providerId="ADAL" clId="{BE42E29E-76E9-4BA1-A4A4-2C02D71A99A6}" dt="2022-09-19T07:27:52.277" v="10" actId="27636"/>
          <ac:spMkLst>
            <pc:docMk/>
            <pc:sldMk cId="3080210579" sldId="291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357" v="11" actId="27636"/>
        <pc:sldMkLst>
          <pc:docMk/>
          <pc:sldMk cId="347211716" sldId="292"/>
        </pc:sldMkLst>
        <pc:spChg chg="mod">
          <ac:chgData name="Sebastian Ibanez" userId="43a978e8-a698-4a6a-8aa3-54e7aa0c2e84" providerId="ADAL" clId="{BE42E29E-76E9-4BA1-A4A4-2C02D71A99A6}" dt="2022-09-19T07:27:52.357" v="11" actId="27636"/>
          <ac:spMkLst>
            <pc:docMk/>
            <pc:sldMk cId="347211716" sldId="292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478" v="12" actId="27636"/>
        <pc:sldMkLst>
          <pc:docMk/>
          <pc:sldMk cId="948815879" sldId="298"/>
        </pc:sldMkLst>
        <pc:spChg chg="mod">
          <ac:chgData name="Sebastian Ibanez" userId="43a978e8-a698-4a6a-8aa3-54e7aa0c2e84" providerId="ADAL" clId="{BE42E29E-76E9-4BA1-A4A4-2C02D71A99A6}" dt="2022-09-19T07:27:52.478" v="12" actId="27636"/>
          <ac:spMkLst>
            <pc:docMk/>
            <pc:sldMk cId="948815879" sldId="298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590" v="13" actId="27636"/>
        <pc:sldMkLst>
          <pc:docMk/>
          <pc:sldMk cId="1570375209" sldId="311"/>
        </pc:sldMkLst>
        <pc:spChg chg="mod">
          <ac:chgData name="Sebastian Ibanez" userId="43a978e8-a698-4a6a-8aa3-54e7aa0c2e84" providerId="ADAL" clId="{BE42E29E-76E9-4BA1-A4A4-2C02D71A99A6}" dt="2022-09-19T07:27:52.590" v="13" actId="27636"/>
          <ac:spMkLst>
            <pc:docMk/>
            <pc:sldMk cId="1570375209" sldId="311"/>
            <ac:spMk id="3" creationId="{57A4ACFB-057F-5CB9-86EC-9340B0783602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085" v="8" actId="27636"/>
        <pc:sldMkLst>
          <pc:docMk/>
          <pc:sldMk cId="2919769244" sldId="328"/>
        </pc:sldMkLst>
        <pc:spChg chg="mod">
          <ac:chgData name="Sebastian Ibanez" userId="43a978e8-a698-4a6a-8aa3-54e7aa0c2e84" providerId="ADAL" clId="{BE42E29E-76E9-4BA1-A4A4-2C02D71A99A6}" dt="2022-09-19T07:27:52.085" v="8" actId="27636"/>
          <ac:spMkLst>
            <pc:docMk/>
            <pc:sldMk cId="2919769244" sldId="328"/>
            <ac:spMk id="3" creationId="{470FC5F7-F2B4-C7CA-C892-22ED87BE27BB}"/>
          </ac:spMkLst>
        </pc:spChg>
      </pc:sldChg>
      <pc:sldChg chg="add del">
        <pc:chgData name="Sebastian Ibanez" userId="43a978e8-a698-4a6a-8aa3-54e7aa0c2e84" providerId="ADAL" clId="{BE42E29E-76E9-4BA1-A4A4-2C02D71A99A6}" dt="2022-09-19T07:28:42.938" v="16" actId="47"/>
        <pc:sldMkLst>
          <pc:docMk/>
          <pc:sldMk cId="2908027249" sldId="3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6598-86C1-4D25-BBD1-5770A01C9954}" type="datetimeFigureOut">
              <a:rPr lang="en-PH" smtClean="0"/>
              <a:t>05/09/2023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0D41E-BA87-48E8-A2F1-8F71A9F79A6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74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512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378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0512-47B5-8548-CD3E-19F2AD84D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88947-7C58-AD9C-EB3F-5ADDFF980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15FCF-114C-9C99-BCDB-B73C2C97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C9E3-F79C-4FF3-BE99-0F1CE079CED0}" type="datetime1">
              <a:rPr lang="en-PH" smtClean="0"/>
              <a:t>05/09/2023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EB4BD-1B9F-341F-A63F-1CAEA199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89A4-4EBB-D9D5-882A-1C239949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4413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928F-560D-1DBC-4085-A88F7DB1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17FFC-DF76-D0AA-3F80-D07B260F5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CECB-E733-C776-9612-C8A7E2B8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20EE-AE10-438E-A386-F2386A046F53}" type="datetime1">
              <a:rPr lang="en-PH" smtClean="0"/>
              <a:t>05/09/2023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93BC8-0635-4326-89E2-2479B196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D0FE4-9928-C97D-A888-5F35FC95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296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4CDC4-017F-DF72-A2B1-4487CAA79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2008D-2608-3602-A9F9-ABDE581F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92BA9-D1A7-D68E-E619-E7E9A2A9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9A0-90E2-4E7E-92F2-31018F035ADD}" type="datetime1">
              <a:rPr lang="en-PH" smtClean="0"/>
              <a:t>05/09/2023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D29B1-DDAD-C91B-3AD4-CF19CA54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48AD-FC4F-7FF7-5B40-1A094F5A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293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FA04-CAD2-40A7-5A73-AF1EE3D9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06798-4AB4-EBB7-BCFE-434F4A0C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8C4C-1303-EA6F-B7FA-9254895A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20D0-9BEF-49ED-94DA-D8AF3ED6D20B}" type="datetime1">
              <a:rPr lang="en-PH" smtClean="0"/>
              <a:t>05/09/2023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21B9-E20B-2EF7-0843-AA4193E6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5366-D73E-EDDB-013C-B2B14C28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217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8C63-CF44-3F34-3678-9C224571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3F860-5EEB-4F2F-1D20-ED975D306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4365-8197-D684-7C50-1F9FA18C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10A-E37B-419F-9B3B-5EFBF8A8B705}" type="datetime1">
              <a:rPr lang="en-PH" smtClean="0"/>
              <a:t>05/09/2023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BDD40-C274-2678-C973-ADBBD9BA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9E3AC-9FAB-B202-C2FA-AD2E79C0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217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27EB-BF1F-73C6-5F67-07F31EDE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3D70-0AF6-CAF6-FB6C-AEA73595D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B57D4-4206-C4BE-5036-13C7697EC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7B36-6419-999A-49DC-88FA2FDC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30B7-9080-445C-90ED-6F2AB2956834}" type="datetime1">
              <a:rPr lang="en-PH" smtClean="0"/>
              <a:t>05/09/2023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44324-045C-6D01-4D1E-AA488BEB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6D762-BA32-854E-9FDA-DF4550C9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924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20F2-BF0E-5BDF-B8AD-8FDC689A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D7A84-DBDC-6CD3-1615-FF171CB51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E1B16-3DA6-A41F-802B-75F91044E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599B5-CD59-8909-6261-306A7FDF9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127BF-5329-FC78-40B7-5FAB6B98E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16B73-0080-5A26-D415-E9ABBED6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6425-2F26-4B7B-AF81-22847C0D0CBB}" type="datetime1">
              <a:rPr lang="en-PH" smtClean="0"/>
              <a:t>05/09/2023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82076-E765-3CBB-6443-CF77EF70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87850-C57B-7191-3E86-814D78D9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44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765E-7F36-A058-2473-4E0AD1EE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132B0-54BC-9608-7D8B-BA08A232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8650-16B4-493A-BC5D-6750C909BA20}" type="datetime1">
              <a:rPr lang="en-PH" smtClean="0"/>
              <a:t>05/09/2023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C4F40-6668-6A9B-B7C8-1025720B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AA831-EAAA-C581-12E4-DC3A8DAB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127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2F76D-BD36-F383-3C4B-E2D88D6D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6ADA-5996-4BE2-8108-67C92032BE0E}" type="datetime1">
              <a:rPr lang="en-PH" smtClean="0"/>
              <a:t>05/09/2023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3A4DB-F86B-70FF-661C-1B9EA85A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998FA-03E2-0DD1-0A75-D334FA9D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485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643F-141F-3B44-DB8B-88FB59D6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2073B-A8ED-E07F-A138-4266424E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64133-9357-6CD8-431B-035EAF693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0E88D-3B97-0B0B-3733-373FC4B8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0AAD-8E66-4024-BA77-2FE352793128}" type="datetime1">
              <a:rPr lang="en-PH" smtClean="0"/>
              <a:t>05/09/2023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99F5D-00C8-BFDE-A4AF-FC13C65D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2627-0443-0E35-3DD6-10B59807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975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3CD3-6A05-16F1-A990-2EB6C5FE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29387-601D-3D1E-4DF8-E8B252DEA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3691D-C40A-83E8-33CF-E808D54BC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62695-8C16-68C6-881A-D0253292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685E-8852-4FD6-93FD-E54B0AD295E2}" type="datetime1">
              <a:rPr lang="en-PH" smtClean="0"/>
              <a:t>05/09/2023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77384-982D-0040-22CC-F4A913A2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DD706-A1B1-9F1E-C2B4-0FD7C457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871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4CD2B-AE60-6C35-9F51-D8711CF7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B4C58-6109-FD64-B230-A3DEE47A7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5A053-ACE6-0009-09EC-22CA60572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31CA7-AC78-4E36-AEF8-F004F25C5A8B}" type="datetime1">
              <a:rPr lang="en-PH" smtClean="0"/>
              <a:t>05/09/2023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447F9-B8AD-C7E2-0352-9C184F50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D3AB-1A63-0176-90E9-8EC4BB5A8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64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ibanez@aim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7DB9-E895-8CCB-D790-8DDD508DB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Review Session</a:t>
            </a:r>
            <a:endParaRPr lang="en-PH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9C0E9-7509-D498-8ED1-0D4C907E5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COSCI 223 – Machine Learning 3 🧠</a:t>
            </a:r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Sebastian C. Ibañez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hlinkClick r:id="rId2"/>
              </a:rPr>
              <a:t>sibanez@aim.edu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Asian Institute of Management</a:t>
            </a:r>
          </a:p>
        </p:txBody>
      </p:sp>
    </p:spTree>
    <p:extLst>
      <p:ext uri="{BB962C8B-B14F-4D97-AF65-F5344CB8AC3E}">
        <p14:creationId xmlns:p14="http://schemas.microsoft.com/office/powerpoint/2010/main" val="217326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A815-2F2C-235D-F314-1711B653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CNNs learn?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E8171-B40B-1DF4-A2A9-B449A118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10</a:t>
            </a:fld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34B20-F424-F875-DB55-E6B8E0217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7909" y="1825625"/>
            <a:ext cx="7296182" cy="435133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195B4-0406-B46C-FBFC-64FB2CAA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ISLRv2 (2021).</a:t>
            </a:r>
          </a:p>
        </p:txBody>
      </p:sp>
    </p:spTree>
    <p:extLst>
      <p:ext uri="{BB962C8B-B14F-4D97-AF65-F5344CB8AC3E}">
        <p14:creationId xmlns:p14="http://schemas.microsoft.com/office/powerpoint/2010/main" val="178845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7BCC-9740-E029-A5EB-68DAB1C8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CNNs?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B6F73-6118-8F2C-8EEC-099B829A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Parameter Sharing. </a:t>
            </a:r>
          </a:p>
          <a:p>
            <a:pPr lvl="1"/>
            <a:r>
              <a:rPr lang="en-US" dirty="0"/>
              <a:t>Learned kernels (which are “feature detectors”) that are useful in one part of the image is probably useful in other parts of the image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Sparse Connectivity. </a:t>
            </a:r>
          </a:p>
          <a:p>
            <a:pPr lvl="1"/>
            <a:r>
              <a:rPr lang="en-US" dirty="0"/>
              <a:t>More efficient. </a:t>
            </a:r>
          </a:p>
          <a:p>
            <a:pPr lvl="1"/>
            <a:r>
              <a:rPr lang="en-US" dirty="0"/>
              <a:t>In each layer, outputs are only dependent on local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76C3A-8B3D-BD94-7FAF-B562B50D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706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F9BA-2688-CCE5-218B-B9848B9D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Layers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8D1C6-7F88-A311-340B-301224180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C9E1F-BB15-85C7-BF95-3E136D0E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3412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93B9-4D3B-0A9B-EEF4-B1AE4911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8CE86-ABD2-693B-B9A0-D1B13ACC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13</a:t>
            </a:fld>
            <a:endParaRPr lang="en-PH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1599924-58E0-9B07-F6C1-E5F30D7BBD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95" y="2231647"/>
            <a:ext cx="7507809" cy="313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84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0563-C615-05BF-1423-3170E8C7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Max Pooling?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0E08-9BC9-B032-17AC-662F9404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Speed. </a:t>
            </a:r>
          </a:p>
          <a:p>
            <a:pPr lvl="1"/>
            <a:r>
              <a:rPr lang="en-US" dirty="0"/>
              <a:t>Reduce size of representation to speed up computation</a:t>
            </a:r>
          </a:p>
          <a:p>
            <a:pPr lvl="1"/>
            <a:r>
              <a:rPr lang="en-US" dirty="0"/>
              <a:t>No learnable parameters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Robustness. </a:t>
            </a:r>
          </a:p>
          <a:p>
            <a:pPr lvl="1"/>
            <a:r>
              <a:rPr lang="en-US" dirty="0"/>
              <a:t>Model can focus on the strongest feature or where most of the information is (i.e., attention)</a:t>
            </a:r>
          </a:p>
          <a:p>
            <a:pPr lvl="1"/>
            <a:r>
              <a:rPr lang="en-US" dirty="0"/>
              <a:t>Model can ignore “noise” that surrounds strong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0C59A-FC19-99BA-0D3E-873292C8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5771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CF01-64D4-6129-6707-201456C1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CNN Architectures</a:t>
            </a:r>
            <a:endParaRPr lang="en-P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73099-3A14-4425-5D96-88983D05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15</a:t>
            </a:fld>
            <a:endParaRPr lang="en-PH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5602E42-D470-4AB1-994A-9AFB78F4072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91228"/>
            <a:ext cx="5181600" cy="182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ig. A1. The standard VGG-16 network architecture as proposed in [32].... |  Download Scientific Diagram">
            <a:extLst>
              <a:ext uri="{FF2B5EF4-FFF2-40B4-BE49-F238E27FC236}">
                <a16:creationId xmlns:a16="http://schemas.microsoft.com/office/drawing/2014/main" id="{6E6BA9E8-56F6-1BB5-05C2-3E8E49FBC6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55374"/>
            <a:ext cx="518160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003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D602-3F82-D77F-B05A-19F3288C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 and Dropout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E0822-B15E-4DEF-AE6C-D18FA4A0B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5F0DC-8963-EAB2-EC21-8310FE19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2357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75C4-C3EA-B0E5-0C79-6AE3AACB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53064-3247-2186-A0D4-00CDDA99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Batch normalization </a:t>
            </a:r>
            <a:r>
              <a:rPr lang="en-US" dirty="0"/>
              <a:t>is a regularization method used to make the training of neural networks faster and more stable.</a:t>
            </a:r>
          </a:p>
          <a:p>
            <a:r>
              <a:rPr lang="en-US" dirty="0"/>
              <a:t>A batch normalization layer applies </a:t>
            </a:r>
            <a:r>
              <a:rPr lang="en-US" i="1" dirty="0"/>
              <a:t>learnable</a:t>
            </a:r>
            <a:r>
              <a:rPr lang="en-US" dirty="0"/>
              <a:t> scaling to the input.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41B63-293D-F004-5A75-408CF3F8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17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A5B5-4CF5-99F3-A634-E08A5AFC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 err="1"/>
              <a:t>Ioffee</a:t>
            </a:r>
            <a:r>
              <a:rPr lang="en-PH" dirty="0"/>
              <a:t> and </a:t>
            </a:r>
            <a:r>
              <a:rPr lang="en-PH" dirty="0" err="1"/>
              <a:t>Szegedy</a:t>
            </a:r>
            <a:r>
              <a:rPr lang="en-PH" dirty="0"/>
              <a:t> (2015).</a:t>
            </a:r>
          </a:p>
        </p:txBody>
      </p:sp>
    </p:spTree>
    <p:extLst>
      <p:ext uri="{BB962C8B-B14F-4D97-AF65-F5344CB8AC3E}">
        <p14:creationId xmlns:p14="http://schemas.microsoft.com/office/powerpoint/2010/main" val="2410388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1EDD-3742-B0A2-30E2-6F7D1A89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922EF-20F4-9624-844A-AFD30F31E13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a minibatch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PH" dirty="0"/>
              </a:p>
              <a:p>
                <a:pPr marL="0" indent="0">
                  <a:buNone/>
                </a:pPr>
                <a:r>
                  <a:rPr lang="en-PH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PH" dirty="0"/>
                  <a:t> are learnable parameters.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922EF-20F4-9624-844A-AFD30F31E1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47F7F-3D35-7C8F-CF09-BB8D4AA3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F5DBC-E21C-A6D9-8657-AB35FEB1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r>
              <a:rPr lang="en-PH" dirty="0"/>
              <a:t>https://paperswithcode.com/method/batch-normalization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31867D-EDAB-D71F-8583-B75F3C78EC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571" y="2261304"/>
            <a:ext cx="3060857" cy="347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709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75C4-C3EA-B0E5-0C79-6AE3AACB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53064-3247-2186-A0D4-00CDDA99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Dropout</a:t>
            </a:r>
            <a:r>
              <a:rPr lang="en-US" dirty="0"/>
              <a:t> is a regularization technique that drops a unit at training time with a specified probability.</a:t>
            </a:r>
          </a:p>
          <a:p>
            <a:r>
              <a:rPr lang="en-US" dirty="0"/>
              <a:t>The idea is to prevent “co-adaptation”, where a neural network becomes too reliant on certain connections (a symptom of overfitting).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41B63-293D-F004-5A75-408CF3F8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E4C62-0922-E044-C125-4E5B08D4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PH" dirty="0"/>
              <a:t>Srivastava, Hinton, </a:t>
            </a:r>
            <a:r>
              <a:rPr lang="en-PH" dirty="0" err="1"/>
              <a:t>Krizhevsky</a:t>
            </a:r>
            <a:r>
              <a:rPr lang="en-PH" dirty="0"/>
              <a:t>, </a:t>
            </a:r>
            <a:r>
              <a:rPr lang="en-PH" dirty="0" err="1"/>
              <a:t>Sutskever</a:t>
            </a:r>
            <a:r>
              <a:rPr lang="en-PH" dirty="0"/>
              <a:t>, and </a:t>
            </a:r>
            <a:r>
              <a:rPr lang="en-PH" dirty="0" err="1"/>
              <a:t>Salakhutdinov</a:t>
            </a:r>
            <a:r>
              <a:rPr lang="en-PH" dirty="0"/>
              <a:t> (2014).</a:t>
            </a:r>
          </a:p>
        </p:txBody>
      </p:sp>
    </p:spTree>
    <p:extLst>
      <p:ext uri="{BB962C8B-B14F-4D97-AF65-F5344CB8AC3E}">
        <p14:creationId xmlns:p14="http://schemas.microsoft.com/office/powerpoint/2010/main" val="65882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003A-52C1-060E-369B-13E997B7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0641-0BE0-BD70-D23D-0DCE50B6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Layers</a:t>
            </a:r>
          </a:p>
          <a:p>
            <a:r>
              <a:rPr lang="en-US" dirty="0"/>
              <a:t>Pooling Layers</a:t>
            </a:r>
          </a:p>
          <a:p>
            <a:r>
              <a:rPr lang="en-US" dirty="0"/>
              <a:t>Batch Normalization and Dropout</a:t>
            </a:r>
          </a:p>
          <a:p>
            <a:r>
              <a:rPr lang="en-US" dirty="0"/>
              <a:t>Autoencoders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09CAC-51AC-4600-8041-6CA8908F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1192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75C4-C3EA-B0E5-0C79-6AE3AACB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41B63-293D-F004-5A75-408CF3F8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20</a:t>
            </a:fld>
            <a:endParaRPr lang="en-P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DA7800-A287-F545-7090-CF96A264A1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461" y="2534368"/>
            <a:ext cx="5385077" cy="293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520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D602-3F82-D77F-B05A-19F3288C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E0822-B15E-4DEF-AE6C-D18FA4A0B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5F0DC-8963-EAB2-EC21-8310FE19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168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75C4-C3EA-B0E5-0C79-6AE3AACB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53064-3247-2186-A0D4-00CDDA99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Autoencoders </a:t>
            </a:r>
            <a:r>
              <a:rPr lang="en-US" dirty="0"/>
              <a:t>are a type of bottleneck architecture that is trained to reconstruct its input.</a:t>
            </a:r>
          </a:p>
          <a:p>
            <a:r>
              <a:rPr lang="en-US" dirty="0"/>
              <a:t>The idea is to find a smaller, more compressed representation of your input.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41B63-293D-F004-5A75-408CF3F8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7743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B4CC-9FBD-21BE-E3F7-CDF31A64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  <a:endParaRPr lang="en-PH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29DF3F-2249-DB1B-AB30-F7B44BB9F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68075"/>
            <a:ext cx="10515600" cy="30664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EC786-26BE-FA0F-E658-FB807296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23</a:t>
            </a:fld>
            <a:endParaRPr lang="en-PH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412BA9E-BEE3-FD17-C5FE-46161126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PH" dirty="0"/>
              <a:t>Hinton and </a:t>
            </a:r>
            <a:r>
              <a:rPr lang="en-PH" dirty="0" err="1"/>
              <a:t>Salakhutdinov</a:t>
            </a:r>
            <a:r>
              <a:rPr lang="en-PH" dirty="0"/>
              <a:t>. (2006).</a:t>
            </a:r>
          </a:p>
        </p:txBody>
      </p:sp>
    </p:spTree>
    <p:extLst>
      <p:ext uri="{BB962C8B-B14F-4D97-AF65-F5344CB8AC3E}">
        <p14:creationId xmlns:p14="http://schemas.microsoft.com/office/powerpoint/2010/main" val="289882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793B-80E9-592F-BCFC-AC22E8D6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Layers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AC748-BDA1-FC65-D27C-296036709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C3A49-164B-7F7A-9A06-9E2C4E0F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147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549B-537E-8CA6-25B8-926485BE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BBE895-8DE8-7F3A-C4E8-4DA672BA43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dirty="0">
                    <a:solidFill>
                      <a:srgbClr val="7030A0"/>
                    </a:solidFill>
                  </a:rPr>
                  <a:t>input vector </a:t>
                </a:r>
                <a:r>
                  <a:rPr lang="en-US" dirty="0"/>
                  <a:t>(which we call a signal or a 1D “image”)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dirty="0">
                    <a:solidFill>
                      <a:srgbClr val="7030A0"/>
                    </a:solidFill>
                  </a:rPr>
                  <a:t>kernel</a:t>
                </a:r>
                <a:r>
                  <a:rPr lang="en-US" dirty="0"/>
                  <a:t> (or </a:t>
                </a:r>
                <a:r>
                  <a:rPr lang="en-US" b="1" dirty="0">
                    <a:solidFill>
                      <a:srgbClr val="7030A0"/>
                    </a:solidFill>
                  </a:rPr>
                  <a:t>filter</a:t>
                </a:r>
                <a:r>
                  <a:rPr lang="en-US" dirty="0"/>
                  <a:t>). The convolution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/2)</m:t>
                          </m:r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kernel size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BBE895-8DE8-7F3A-C4E8-4DA672BA43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2DC6C-14B5-291B-15A2-FE2AB4C0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330B-01E3-8277-9053-6E33618A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PH" dirty="0"/>
              <a:t>https://www.cs.cornell.edu/courses/cs1114/2013sp/sections/S06_convolution.pdf</a:t>
            </a:r>
          </a:p>
        </p:txBody>
      </p:sp>
    </p:spTree>
    <p:extLst>
      <p:ext uri="{BB962C8B-B14F-4D97-AF65-F5344CB8AC3E}">
        <p14:creationId xmlns:p14="http://schemas.microsoft.com/office/powerpoint/2010/main" val="332032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6143-7E62-A3EF-749F-23F5C033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 – Example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AB4C09B-46E4-EA9F-6EDA-54B3F2AB456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19892772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71813221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52821372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93462873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1304822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10*(1/3) + 50*(1/3) + 60*(1/3)</a:t>
                          </a:r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AB4C09B-46E4-EA9F-6EDA-54B3F2AB456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19892772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71813221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52821372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93462873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1304822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197" r="-8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8197" r="-7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8197" r="-8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8197" r="-7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10*(1/3) + 50*(1/3) + 60*(1/3)</a:t>
                          </a:r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8197" r="-8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308197" r="-7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AAFE9-0344-8915-2D45-D47BA981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9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6143-7E62-A3EF-749F-23F5C033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 – Example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AB4C09B-46E4-EA9F-6EDA-54B3F2AB456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00285557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71813221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52821372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93462873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1304822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50*(1/3) + 60*(1/3) + 10*(1/3)</a:t>
                          </a:r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AB4C09B-46E4-EA9F-6EDA-54B3F2AB456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00285557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71813221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52821372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93462873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1304822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197" r="-8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8197" r="-7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8197" r="-8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8197" r="-7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50*(1/3) + 60*(1/3) + 10*(1/3)</a:t>
                          </a:r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8197" r="-8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308197" r="-7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AAFE9-0344-8915-2D45-D47BA981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492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6143-7E62-A3EF-749F-23F5C033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 – Example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AB4C09B-46E4-EA9F-6EDA-54B3F2AB456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5445772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71813221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52821372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93462873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1304822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AB4C09B-46E4-EA9F-6EDA-54B3F2AB456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5445772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71813221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52821372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93462873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1304822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197" r="-8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8197" r="-7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</a:t>
                          </a:r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8197" r="-8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8197" r="-7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8197" r="-8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308197" r="-7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</a:t>
                          </a: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AAFE9-0344-8915-2D45-D47BA981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7</a:t>
            </a:fld>
            <a:endParaRPr lang="en-P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07E63-3FF0-9341-8A44-43BD61C9FC76}"/>
              </a:ext>
            </a:extLst>
          </p:cNvPr>
          <p:cNvSpPr txBox="1"/>
          <p:nvPr/>
        </p:nvSpPr>
        <p:spPr>
          <a:xfrm>
            <a:off x="2146921" y="4738053"/>
            <a:ext cx="7898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this example, the 1D convolution was performed with a </a:t>
            </a:r>
            <a:r>
              <a:rPr lang="en-US" b="1" dirty="0">
                <a:solidFill>
                  <a:srgbClr val="7030A0"/>
                </a:solidFill>
              </a:rPr>
              <a:t>kernel size </a:t>
            </a:r>
            <a:r>
              <a:rPr lang="en-US" dirty="0"/>
              <a:t>of 3, </a:t>
            </a:r>
            <a:r>
              <a:rPr lang="en-US" b="1" dirty="0">
                <a:solidFill>
                  <a:srgbClr val="7030A0"/>
                </a:solidFill>
              </a:rPr>
              <a:t>stride</a:t>
            </a:r>
            <a:r>
              <a:rPr lang="en-US" dirty="0"/>
              <a:t> of 1, without </a:t>
            </a:r>
            <a:r>
              <a:rPr lang="en-US" b="1" dirty="0">
                <a:solidFill>
                  <a:srgbClr val="7030A0"/>
                </a:solidFill>
              </a:rPr>
              <a:t>padding</a:t>
            </a:r>
            <a:r>
              <a:rPr lang="en-US" dirty="0"/>
              <a:t>, and </a:t>
            </a:r>
            <a:r>
              <a:rPr lang="en-US" b="1" dirty="0">
                <a:solidFill>
                  <a:srgbClr val="7030A0"/>
                </a:solidFill>
              </a:rPr>
              <a:t>dilation</a:t>
            </a:r>
            <a:r>
              <a:rPr lang="en-US" dirty="0"/>
              <a:t> of 1.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3316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F039-B2E7-1F5B-6147-943E3274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</a:t>
            </a:r>
            <a:endParaRPr lang="en-PH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12D5B14-6CC5-BF54-B44E-B8A7B505E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17" y="1825625"/>
            <a:ext cx="6677365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ED6D1-53E0-3FA0-3560-D6478008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023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9BBA-B5F1-1932-1B2F-6CD455F7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Kernels as Edge Detectors</a:t>
            </a:r>
            <a:endParaRPr lang="en-P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5BA1A9-5A1C-704A-3267-AF619B5AA3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949955"/>
            <a:ext cx="5181600" cy="21026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D727E2-14C8-8CE7-6BB8-EA2BC3B2CA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935944"/>
            <a:ext cx="5181600" cy="2130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C8994-06B3-9274-49E3-BF70D116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9</a:t>
            </a:fld>
            <a:endParaRPr lang="en-PH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5747BF2-248F-8E0C-AE83-7A7E3DF4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https://setosa.io/ev/image-kernels/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F7406-954E-DA6D-F4FF-B59C6EBEB174}"/>
              </a:ext>
            </a:extLst>
          </p:cNvPr>
          <p:cNvSpPr txBox="1"/>
          <p:nvPr/>
        </p:nvSpPr>
        <p:spPr>
          <a:xfrm>
            <a:off x="2341542" y="5463047"/>
            <a:ext cx="750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Kernels allow us to extract meaningful </a:t>
            </a:r>
            <a:r>
              <a:rPr lang="en-US" b="1" dirty="0">
                <a:solidFill>
                  <a:srgbClr val="7030A0"/>
                </a:solidFill>
              </a:rPr>
              <a:t>features</a:t>
            </a:r>
            <a:r>
              <a:rPr lang="en-US" dirty="0"/>
              <a:t> from raw pixel values.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2332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DIN OT"/>
        <a:ea typeface=""/>
        <a:cs typeface=""/>
      </a:majorFont>
      <a:minorFont>
        <a:latin typeface="DIN OT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7102</TotalTime>
  <Words>586</Words>
  <Application>Microsoft Office PowerPoint</Application>
  <PresentationFormat>Widescreen</PresentationFormat>
  <Paragraphs>146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DIN OT</vt:lpstr>
      <vt:lpstr>DIN OT Medium</vt:lpstr>
      <vt:lpstr>Office Theme</vt:lpstr>
      <vt:lpstr>Review Session</vt:lpstr>
      <vt:lpstr>Outline </vt:lpstr>
      <vt:lpstr>Convolution Layers</vt:lpstr>
      <vt:lpstr>1D Convolution</vt:lpstr>
      <vt:lpstr>1D Convolution – Example</vt:lpstr>
      <vt:lpstr>1D Convolution – Example</vt:lpstr>
      <vt:lpstr>1D Convolution – Example</vt:lpstr>
      <vt:lpstr>2D Convolution</vt:lpstr>
      <vt:lpstr>Kernels as Edge Detectors</vt:lpstr>
      <vt:lpstr>What do CNNs learn?</vt:lpstr>
      <vt:lpstr>Why CNNs?</vt:lpstr>
      <vt:lpstr>Pooling Layers</vt:lpstr>
      <vt:lpstr>Max Pooling</vt:lpstr>
      <vt:lpstr>Why Max Pooling?</vt:lpstr>
      <vt:lpstr>Classic CNN Architectures</vt:lpstr>
      <vt:lpstr>Batch Normalization and Dropout</vt:lpstr>
      <vt:lpstr>Batch Normalization</vt:lpstr>
      <vt:lpstr>Batch Normalization</vt:lpstr>
      <vt:lpstr>Dropout</vt:lpstr>
      <vt:lpstr>Dropout</vt:lpstr>
      <vt:lpstr>Autoencoders</vt:lpstr>
      <vt:lpstr>Autoencoder</vt:lpstr>
      <vt:lpstr>Autoencoder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Computational Statistics</dc:title>
  <dc:creator>Sebastian Ibañez</dc:creator>
  <cp:lastModifiedBy>Sebastian Ibañez</cp:lastModifiedBy>
  <cp:revision>9</cp:revision>
  <dcterms:created xsi:type="dcterms:W3CDTF">2022-09-07T00:30:28Z</dcterms:created>
  <dcterms:modified xsi:type="dcterms:W3CDTF">2023-05-10T07:21:13Z</dcterms:modified>
</cp:coreProperties>
</file>