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335" r:id="rId3"/>
    <p:sldId id="414" r:id="rId4"/>
    <p:sldId id="459" r:id="rId5"/>
    <p:sldId id="460" r:id="rId6"/>
    <p:sldId id="461" r:id="rId7"/>
    <p:sldId id="463" r:id="rId8"/>
    <p:sldId id="462" r:id="rId9"/>
    <p:sldId id="464" r:id="rId10"/>
    <p:sldId id="465" r:id="rId11"/>
    <p:sldId id="467" r:id="rId12"/>
    <p:sldId id="466" r:id="rId13"/>
    <p:sldId id="468" r:id="rId14"/>
    <p:sldId id="469" r:id="rId15"/>
    <p:sldId id="470" r:id="rId16"/>
    <p:sldId id="471" r:id="rId17"/>
    <p:sldId id="472" r:id="rId18"/>
    <p:sldId id="476" r:id="rId19"/>
    <p:sldId id="473" r:id="rId20"/>
    <p:sldId id="474" r:id="rId21"/>
    <p:sldId id="477" r:id="rId22"/>
    <p:sldId id="4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F30E3-A38F-4960-883A-3C2630992952}" v="1591" dt="2023-05-20T09:57:35.083"/>
    <p1510:client id="{36E4E0DF-884C-4031-AA06-5B1021DD11FC}" v="25" dt="2023-05-21T04:36:20.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84" autoAdjust="0"/>
  </p:normalViewPr>
  <p:slideViewPr>
    <p:cSldViewPr snapToGrid="0">
      <p:cViewPr varScale="1">
        <p:scale>
          <a:sx n="149" d="100"/>
          <a:sy n="149" d="100"/>
        </p:scale>
        <p:origin x="6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Ibañez" userId="f9bd21dccfbe3d4b" providerId="LiveId" clId="{8E0DA070-B6B8-4745-A45C-65F6582CD054}"/>
    <pc:docChg chg="modSld sldOrd">
      <pc:chgData name="Sebastian Ibañez" userId="f9bd21dccfbe3d4b" providerId="LiveId" clId="{8E0DA070-B6B8-4745-A45C-65F6582CD054}" dt="2023-04-28T03:16:28.686" v="35" actId="20577"/>
      <pc:docMkLst>
        <pc:docMk/>
      </pc:docMkLst>
      <pc:sldChg chg="ord">
        <pc:chgData name="Sebastian Ibañez" userId="f9bd21dccfbe3d4b" providerId="LiveId" clId="{8E0DA070-B6B8-4745-A45C-65F6582CD054}" dt="2023-04-28T03:15:09.533" v="1"/>
        <pc:sldMkLst>
          <pc:docMk/>
          <pc:sldMk cId="2999931730" sldId="263"/>
        </pc:sldMkLst>
      </pc:sldChg>
      <pc:sldChg chg="modNotesTx">
        <pc:chgData name="Sebastian Ibañez" userId="f9bd21dccfbe3d4b" providerId="LiveId" clId="{8E0DA070-B6B8-4745-A45C-65F6582CD054}" dt="2023-04-28T03:16:28.686" v="35" actId="20577"/>
        <pc:sldMkLst>
          <pc:docMk/>
          <pc:sldMk cId="16823177" sldId="275"/>
        </pc:sldMkLst>
      </pc:sldChg>
    </pc:docChg>
  </pc:docChgLst>
  <pc:docChgLst>
    <pc:chgData name="Sebastian Ibañez" userId="f9bd21dccfbe3d4b" providerId="LiveId" clId="{066F30E3-A38F-4960-883A-3C2630992952}"/>
    <pc:docChg chg="undo redo custSel addSld delSld modSld sldOrd">
      <pc:chgData name="Sebastian Ibañez" userId="f9bd21dccfbe3d4b" providerId="LiveId" clId="{066F30E3-A38F-4960-883A-3C2630992952}" dt="2023-05-20T09:59:10.375" v="7376" actId="47"/>
      <pc:docMkLst>
        <pc:docMk/>
      </pc:docMkLst>
      <pc:sldChg chg="addSp delSp modSp mod">
        <pc:chgData name="Sebastian Ibañez" userId="f9bd21dccfbe3d4b" providerId="LiveId" clId="{066F30E3-A38F-4960-883A-3C2630992952}" dt="2023-05-14T15:48:33.520" v="4613" actId="22"/>
        <pc:sldMkLst>
          <pc:docMk/>
          <pc:sldMk cId="2173265347" sldId="256"/>
        </pc:sldMkLst>
        <pc:spChg chg="mod">
          <ac:chgData name="Sebastian Ibañez" userId="f9bd21dccfbe3d4b" providerId="LiveId" clId="{066F30E3-A38F-4960-883A-3C2630992952}" dt="2023-05-12T17:01:01.099" v="11" actId="20577"/>
          <ac:spMkLst>
            <pc:docMk/>
            <pc:sldMk cId="2173265347" sldId="256"/>
            <ac:spMk id="2" creationId="{97A87DB9-E895-8CCB-D790-8DDD508DB117}"/>
          </ac:spMkLst>
        </pc:spChg>
        <pc:spChg chg="add del">
          <ac:chgData name="Sebastian Ibañez" userId="f9bd21dccfbe3d4b" providerId="LiveId" clId="{066F30E3-A38F-4960-883A-3C2630992952}" dt="2023-05-14T15:48:33.520" v="4613" actId="22"/>
          <ac:spMkLst>
            <pc:docMk/>
            <pc:sldMk cId="2173265347" sldId="256"/>
            <ac:spMk id="5" creationId="{BAF7FD53-D99E-B0C7-0ED1-97854EE61EA1}"/>
          </ac:spMkLst>
        </pc:spChg>
      </pc:sldChg>
      <pc:sldChg chg="del">
        <pc:chgData name="Sebastian Ibañez" userId="f9bd21dccfbe3d4b" providerId="LiveId" clId="{066F30E3-A38F-4960-883A-3C2630992952}" dt="2023-05-14T05:29:06.979" v="325" actId="47"/>
        <pc:sldMkLst>
          <pc:docMk/>
          <pc:sldMk cId="4055394872" sldId="285"/>
        </pc:sldMkLst>
      </pc:sldChg>
      <pc:sldChg chg="del">
        <pc:chgData name="Sebastian Ibañez" userId="f9bd21dccfbe3d4b" providerId="LiveId" clId="{066F30E3-A38F-4960-883A-3C2630992952}" dt="2023-05-14T05:29:06.979" v="325" actId="47"/>
        <pc:sldMkLst>
          <pc:docMk/>
          <pc:sldMk cId="1930950944" sldId="287"/>
        </pc:sldMkLst>
      </pc:sldChg>
      <pc:sldChg chg="del">
        <pc:chgData name="Sebastian Ibañez" userId="f9bd21dccfbe3d4b" providerId="LiveId" clId="{066F30E3-A38F-4960-883A-3C2630992952}" dt="2023-05-14T05:29:06.979" v="325" actId="47"/>
        <pc:sldMkLst>
          <pc:docMk/>
          <pc:sldMk cId="3071822693" sldId="288"/>
        </pc:sldMkLst>
      </pc:sldChg>
      <pc:sldChg chg="del">
        <pc:chgData name="Sebastian Ibañez" userId="f9bd21dccfbe3d4b" providerId="LiveId" clId="{066F30E3-A38F-4960-883A-3C2630992952}" dt="2023-05-14T05:29:06.979" v="325" actId="47"/>
        <pc:sldMkLst>
          <pc:docMk/>
          <pc:sldMk cId="1429752328" sldId="301"/>
        </pc:sldMkLst>
      </pc:sldChg>
      <pc:sldChg chg="addSp modSp add del mod modNotesTx">
        <pc:chgData name="Sebastian Ibañez" userId="f9bd21dccfbe3d4b" providerId="LiveId" clId="{066F30E3-A38F-4960-883A-3C2630992952}" dt="2023-05-20T09:59:10.375" v="7376" actId="47"/>
        <pc:sldMkLst>
          <pc:docMk/>
          <pc:sldMk cId="2755412444" sldId="302"/>
        </pc:sldMkLst>
        <pc:spChg chg="mod">
          <ac:chgData name="Sebastian Ibañez" userId="f9bd21dccfbe3d4b" providerId="LiveId" clId="{066F30E3-A38F-4960-883A-3C2630992952}" dt="2023-05-14T05:31:48.415" v="504" actId="20577"/>
          <ac:spMkLst>
            <pc:docMk/>
            <pc:sldMk cId="2755412444" sldId="302"/>
            <ac:spMk id="2" creationId="{3C629314-F66F-4830-8ADC-6EE5DCA9B39B}"/>
          </ac:spMkLst>
        </pc:spChg>
        <pc:spChg chg="add mod">
          <ac:chgData name="Sebastian Ibañez" userId="f9bd21dccfbe3d4b" providerId="LiveId" clId="{066F30E3-A38F-4960-883A-3C2630992952}" dt="2023-05-16T09:17:35.619" v="5507" actId="207"/>
          <ac:spMkLst>
            <pc:docMk/>
            <pc:sldMk cId="2755412444" sldId="302"/>
            <ac:spMk id="5" creationId="{1C0E24DF-9787-572C-09BB-0B04030E34D7}"/>
          </ac:spMkLst>
        </pc:spChg>
        <pc:spChg chg="add mod">
          <ac:chgData name="Sebastian Ibañez" userId="f9bd21dccfbe3d4b" providerId="LiveId" clId="{066F30E3-A38F-4960-883A-3C2630992952}" dt="2023-05-16T09:17:37.808" v="5508" actId="207"/>
          <ac:spMkLst>
            <pc:docMk/>
            <pc:sldMk cId="2755412444" sldId="302"/>
            <ac:spMk id="6" creationId="{4CB9EA17-AB8E-FA7E-6835-56ED6E90CE27}"/>
          </ac:spMkLst>
        </pc:spChg>
        <pc:spChg chg="add mod">
          <ac:chgData name="Sebastian Ibañez" userId="f9bd21dccfbe3d4b" providerId="LiveId" clId="{066F30E3-A38F-4960-883A-3C2630992952}" dt="2023-05-16T09:17:40.470" v="5509" actId="207"/>
          <ac:spMkLst>
            <pc:docMk/>
            <pc:sldMk cId="2755412444" sldId="302"/>
            <ac:spMk id="7" creationId="{70696CF4-3A48-3920-BA86-6CB06DD454E4}"/>
          </ac:spMkLst>
        </pc:spChg>
        <pc:spChg chg="add mod">
          <ac:chgData name="Sebastian Ibañez" userId="f9bd21dccfbe3d4b" providerId="LiveId" clId="{066F30E3-A38F-4960-883A-3C2630992952}" dt="2023-05-16T09:17:45.388" v="5511" actId="207"/>
          <ac:spMkLst>
            <pc:docMk/>
            <pc:sldMk cId="2755412444" sldId="302"/>
            <ac:spMk id="8" creationId="{AC3B8297-9C1E-EC2C-4385-9AE344845C5A}"/>
          </ac:spMkLst>
        </pc:spChg>
        <pc:spChg chg="add mod">
          <ac:chgData name="Sebastian Ibañez" userId="f9bd21dccfbe3d4b" providerId="LiveId" clId="{066F30E3-A38F-4960-883A-3C2630992952}" dt="2023-05-16T09:17:43.202" v="5510" actId="207"/>
          <ac:spMkLst>
            <pc:docMk/>
            <pc:sldMk cId="2755412444" sldId="302"/>
            <ac:spMk id="9" creationId="{EFEFA13A-F970-4432-C954-BEF949D13E42}"/>
          </ac:spMkLst>
        </pc:spChg>
        <pc:spChg chg="mod">
          <ac:chgData name="Sebastian Ibañez" userId="f9bd21dccfbe3d4b" providerId="LiveId" clId="{066F30E3-A38F-4960-883A-3C2630992952}" dt="2023-05-12T17:05:34.665" v="179" actId="20577"/>
          <ac:spMkLst>
            <pc:docMk/>
            <pc:sldMk cId="2755412444" sldId="302"/>
            <ac:spMk id="38" creationId="{72A4AC76-41D1-42BA-8891-71C1035F3786}"/>
          </ac:spMkLst>
        </pc:spChg>
        <pc:spChg chg="mod">
          <ac:chgData name="Sebastian Ibañez" userId="f9bd21dccfbe3d4b" providerId="LiveId" clId="{066F30E3-A38F-4960-883A-3C2630992952}" dt="2023-05-12T17:05:34.665" v="179" actId="20577"/>
          <ac:spMkLst>
            <pc:docMk/>
            <pc:sldMk cId="2755412444" sldId="302"/>
            <ac:spMk id="39" creationId="{D9DB77F9-CA97-4850-92A4-762093471E57}"/>
          </ac:spMkLst>
        </pc:spChg>
        <pc:spChg chg="mod">
          <ac:chgData name="Sebastian Ibañez" userId="f9bd21dccfbe3d4b" providerId="LiveId" clId="{066F30E3-A38F-4960-883A-3C2630992952}" dt="2023-05-12T17:05:34.665" v="179" actId="20577"/>
          <ac:spMkLst>
            <pc:docMk/>
            <pc:sldMk cId="2755412444" sldId="302"/>
            <ac:spMk id="48" creationId="{698C6F9B-9719-477B-B160-078672BC4E5E}"/>
          </ac:spMkLst>
        </pc:spChg>
        <pc:spChg chg="mod">
          <ac:chgData name="Sebastian Ibañez" userId="f9bd21dccfbe3d4b" providerId="LiveId" clId="{066F30E3-A38F-4960-883A-3C2630992952}" dt="2023-05-12T17:05:34.665" v="179" actId="20577"/>
          <ac:spMkLst>
            <pc:docMk/>
            <pc:sldMk cId="2755412444" sldId="302"/>
            <ac:spMk id="52" creationId="{8D1CDB1B-DF03-4E51-BEB7-BA0983112E0C}"/>
          </ac:spMkLst>
        </pc:spChg>
        <pc:spChg chg="mod">
          <ac:chgData name="Sebastian Ibañez" userId="f9bd21dccfbe3d4b" providerId="LiveId" clId="{066F30E3-A38F-4960-883A-3C2630992952}" dt="2023-05-12T17:05:34.665" v="179" actId="20577"/>
          <ac:spMkLst>
            <pc:docMk/>
            <pc:sldMk cId="2755412444" sldId="302"/>
            <ac:spMk id="53" creationId="{923AB1D9-ADC8-465E-A2B2-26FFE60573D6}"/>
          </ac:spMkLst>
        </pc:spChg>
        <pc:spChg chg="mod">
          <ac:chgData name="Sebastian Ibañez" userId="f9bd21dccfbe3d4b" providerId="LiveId" clId="{066F30E3-A38F-4960-883A-3C2630992952}" dt="2023-05-12T17:05:34.665" v="179" actId="20577"/>
          <ac:spMkLst>
            <pc:docMk/>
            <pc:sldMk cId="2755412444" sldId="302"/>
            <ac:spMk id="60" creationId="{AC417F59-53FE-499B-82C8-F3BB85B08D3F}"/>
          </ac:spMkLst>
        </pc:spChg>
        <pc:spChg chg="mod">
          <ac:chgData name="Sebastian Ibañez" userId="f9bd21dccfbe3d4b" providerId="LiveId" clId="{066F30E3-A38F-4960-883A-3C2630992952}" dt="2023-05-12T17:05:34.665" v="179" actId="20577"/>
          <ac:spMkLst>
            <pc:docMk/>
            <pc:sldMk cId="2755412444" sldId="302"/>
            <ac:spMk id="68" creationId="{BE1F64D4-AD4A-4C89-AA51-0C1CB1AD4E7E}"/>
          </ac:spMkLst>
        </pc:spChg>
        <pc:spChg chg="mod">
          <ac:chgData name="Sebastian Ibañez" userId="f9bd21dccfbe3d4b" providerId="LiveId" clId="{066F30E3-A38F-4960-883A-3C2630992952}" dt="2023-05-12T17:05:34.665" v="179" actId="20577"/>
          <ac:spMkLst>
            <pc:docMk/>
            <pc:sldMk cId="2755412444" sldId="302"/>
            <ac:spMk id="70" creationId="{22F2C52A-15F1-4E3E-8FBD-39FBEC73AE35}"/>
          </ac:spMkLst>
        </pc:spChg>
        <pc:spChg chg="mod">
          <ac:chgData name="Sebastian Ibañez" userId="f9bd21dccfbe3d4b" providerId="LiveId" clId="{066F30E3-A38F-4960-883A-3C2630992952}" dt="2023-05-12T17:05:50.106" v="194" actId="404"/>
          <ac:spMkLst>
            <pc:docMk/>
            <pc:sldMk cId="2755412444" sldId="302"/>
            <ac:spMk id="76" creationId="{83CB15C4-C858-4C65-92BB-A5D77A7FA00C}"/>
          </ac:spMkLst>
        </pc:spChg>
        <pc:spChg chg="mod">
          <ac:chgData name="Sebastian Ibañez" userId="f9bd21dccfbe3d4b" providerId="LiveId" clId="{066F30E3-A38F-4960-883A-3C2630992952}" dt="2023-05-12T17:05:59.915" v="208" actId="20577"/>
          <ac:spMkLst>
            <pc:docMk/>
            <pc:sldMk cId="2755412444" sldId="302"/>
            <ac:spMk id="78" creationId="{4A0329D6-19B3-4A21-A52D-12B365F1C665}"/>
          </ac:spMkLst>
        </pc:spChg>
        <pc:spChg chg="mod">
          <ac:chgData name="Sebastian Ibañez" userId="f9bd21dccfbe3d4b" providerId="LiveId" clId="{066F30E3-A38F-4960-883A-3C2630992952}" dt="2023-05-12T17:05:56.180" v="202" actId="20577"/>
          <ac:spMkLst>
            <pc:docMk/>
            <pc:sldMk cId="2755412444" sldId="302"/>
            <ac:spMk id="80" creationId="{4BDF3C06-CA1A-4B7E-BBFB-6EDB39483FE7}"/>
          </ac:spMkLst>
        </pc:spChg>
        <pc:spChg chg="mod">
          <ac:chgData name="Sebastian Ibañez" userId="f9bd21dccfbe3d4b" providerId="LiveId" clId="{066F30E3-A38F-4960-883A-3C2630992952}" dt="2023-05-12T17:06:05.554" v="212" actId="20577"/>
          <ac:spMkLst>
            <pc:docMk/>
            <pc:sldMk cId="2755412444" sldId="302"/>
            <ac:spMk id="82" creationId="{E46B0F08-64D8-4497-86F8-015ADBF680AE}"/>
          </ac:spMkLst>
        </pc:spChg>
        <pc:spChg chg="mod">
          <ac:chgData name="Sebastian Ibañez" userId="f9bd21dccfbe3d4b" providerId="LiveId" clId="{066F30E3-A38F-4960-883A-3C2630992952}" dt="2023-05-12T17:05:34.665" v="179" actId="20577"/>
          <ac:spMkLst>
            <pc:docMk/>
            <pc:sldMk cId="2755412444" sldId="302"/>
            <ac:spMk id="84" creationId="{79DCA9CE-FE54-4091-B59F-8E954A640F05}"/>
          </ac:spMkLst>
        </pc:spChg>
        <pc:spChg chg="mod">
          <ac:chgData name="Sebastian Ibañez" userId="f9bd21dccfbe3d4b" providerId="LiveId" clId="{066F30E3-A38F-4960-883A-3C2630992952}" dt="2023-05-12T17:05:34.665" v="179" actId="20577"/>
          <ac:spMkLst>
            <pc:docMk/>
            <pc:sldMk cId="2755412444" sldId="302"/>
            <ac:spMk id="104" creationId="{E8C51F62-8725-4C2C-952B-BCFE8516BCAE}"/>
          </ac:spMkLst>
        </pc:spChg>
        <pc:spChg chg="mod">
          <ac:chgData name="Sebastian Ibañez" userId="f9bd21dccfbe3d4b" providerId="LiveId" clId="{066F30E3-A38F-4960-883A-3C2630992952}" dt="2023-05-12T17:05:34.665" v="179" actId="20577"/>
          <ac:spMkLst>
            <pc:docMk/>
            <pc:sldMk cId="2755412444" sldId="302"/>
            <ac:spMk id="105" creationId="{71695D2F-B3A9-4EF9-B403-D859E688B109}"/>
          </ac:spMkLst>
        </pc:spChg>
        <pc:spChg chg="mod">
          <ac:chgData name="Sebastian Ibañez" userId="f9bd21dccfbe3d4b" providerId="LiveId" clId="{066F30E3-A38F-4960-883A-3C2630992952}" dt="2023-05-12T17:05:34.665" v="179" actId="20577"/>
          <ac:spMkLst>
            <pc:docMk/>
            <pc:sldMk cId="2755412444" sldId="302"/>
            <ac:spMk id="134" creationId="{D638F020-7D19-4D07-8FBA-51CC8501F1AA}"/>
          </ac:spMkLst>
        </pc:spChg>
        <pc:spChg chg="mod">
          <ac:chgData name="Sebastian Ibañez" userId="f9bd21dccfbe3d4b" providerId="LiveId" clId="{066F30E3-A38F-4960-883A-3C2630992952}" dt="2023-05-12T17:05:34.665" v="179" actId="20577"/>
          <ac:spMkLst>
            <pc:docMk/>
            <pc:sldMk cId="2755412444" sldId="302"/>
            <ac:spMk id="135" creationId="{604B604B-3235-4E4E-A923-E94F02550DF5}"/>
          </ac:spMkLst>
        </pc:spChg>
        <pc:spChg chg="mod">
          <ac:chgData name="Sebastian Ibañez" userId="f9bd21dccfbe3d4b" providerId="LiveId" clId="{066F30E3-A38F-4960-883A-3C2630992952}" dt="2023-05-12T17:05:34.665" v="179" actId="20577"/>
          <ac:spMkLst>
            <pc:docMk/>
            <pc:sldMk cId="2755412444" sldId="302"/>
            <ac:spMk id="136" creationId="{D8EF4DFF-EF00-4CB9-9F3C-0C15D0EB9273}"/>
          </ac:spMkLst>
        </pc:spChg>
        <pc:spChg chg="mod">
          <ac:chgData name="Sebastian Ibañez" userId="f9bd21dccfbe3d4b" providerId="LiveId" clId="{066F30E3-A38F-4960-883A-3C2630992952}" dt="2023-05-12T17:05:35.358" v="180" actId="20577"/>
          <ac:spMkLst>
            <pc:docMk/>
            <pc:sldMk cId="2755412444" sldId="302"/>
            <ac:spMk id="137" creationId="{2B399238-292F-4656-AB25-FF009E3C44DF}"/>
          </ac:spMkLst>
        </pc:spChg>
        <pc:grpChg chg="mod">
          <ac:chgData name="Sebastian Ibañez" userId="f9bd21dccfbe3d4b" providerId="LiveId" clId="{066F30E3-A38F-4960-883A-3C2630992952}" dt="2023-05-12T17:05:34.665" v="179" actId="20577"/>
          <ac:grpSpMkLst>
            <pc:docMk/>
            <pc:sldMk cId="2755412444" sldId="302"/>
            <ac:grpSpMk id="145" creationId="{D1E0440C-F52B-4D81-BD3C-3D1ED56D95C1}"/>
          </ac:grpSpMkLst>
        </pc:grpChg>
        <pc:cxnChg chg="mod">
          <ac:chgData name="Sebastian Ibañez" userId="f9bd21dccfbe3d4b" providerId="LiveId" clId="{066F30E3-A38F-4960-883A-3C2630992952}" dt="2023-05-12T17:05:34.665" v="179" actId="20577"/>
          <ac:cxnSpMkLst>
            <pc:docMk/>
            <pc:sldMk cId="2755412444" sldId="302"/>
            <ac:cxnSpMk id="46" creationId="{08247BAF-2EB6-4B6C-9B1B-CB830C293774}"/>
          </ac:cxnSpMkLst>
        </pc:cxnChg>
        <pc:cxnChg chg="mod">
          <ac:chgData name="Sebastian Ibañez" userId="f9bd21dccfbe3d4b" providerId="LiveId" clId="{066F30E3-A38F-4960-883A-3C2630992952}" dt="2023-05-12T17:05:34.665" v="179" actId="20577"/>
          <ac:cxnSpMkLst>
            <pc:docMk/>
            <pc:sldMk cId="2755412444" sldId="302"/>
            <ac:cxnSpMk id="49" creationId="{9F024BD1-E18F-4567-8A44-34463BDDCFD1}"/>
          </ac:cxnSpMkLst>
        </pc:cxnChg>
        <pc:cxnChg chg="mod">
          <ac:chgData name="Sebastian Ibañez" userId="f9bd21dccfbe3d4b" providerId="LiveId" clId="{066F30E3-A38F-4960-883A-3C2630992952}" dt="2023-05-12T17:05:34.665" v="179" actId="20577"/>
          <ac:cxnSpMkLst>
            <pc:docMk/>
            <pc:sldMk cId="2755412444" sldId="302"/>
            <ac:cxnSpMk id="50" creationId="{C273BD88-F8C8-4374-A9B5-6B8B97DBEC19}"/>
          </ac:cxnSpMkLst>
        </pc:cxnChg>
        <pc:cxnChg chg="mod">
          <ac:chgData name="Sebastian Ibañez" userId="f9bd21dccfbe3d4b" providerId="LiveId" clId="{066F30E3-A38F-4960-883A-3C2630992952}" dt="2023-05-12T17:05:34.665" v="179" actId="20577"/>
          <ac:cxnSpMkLst>
            <pc:docMk/>
            <pc:sldMk cId="2755412444" sldId="302"/>
            <ac:cxnSpMk id="54" creationId="{844C1093-1DEF-4BFC-95DF-9F1F4FD7B4A5}"/>
          </ac:cxnSpMkLst>
        </pc:cxnChg>
        <pc:cxnChg chg="mod">
          <ac:chgData name="Sebastian Ibañez" userId="f9bd21dccfbe3d4b" providerId="LiveId" clId="{066F30E3-A38F-4960-883A-3C2630992952}" dt="2023-05-12T17:05:34.665" v="179" actId="20577"/>
          <ac:cxnSpMkLst>
            <pc:docMk/>
            <pc:sldMk cId="2755412444" sldId="302"/>
            <ac:cxnSpMk id="59" creationId="{C290FD80-CB39-4630-AD3F-D322A5AC9F88}"/>
          </ac:cxnSpMkLst>
        </pc:cxnChg>
        <pc:cxnChg chg="mod">
          <ac:chgData name="Sebastian Ibañez" userId="f9bd21dccfbe3d4b" providerId="LiveId" clId="{066F30E3-A38F-4960-883A-3C2630992952}" dt="2023-05-12T17:05:34.665" v="179" actId="20577"/>
          <ac:cxnSpMkLst>
            <pc:docMk/>
            <pc:sldMk cId="2755412444" sldId="302"/>
            <ac:cxnSpMk id="66" creationId="{39D461A1-A0A5-4D4D-9ECF-02F9EF16B167}"/>
          </ac:cxnSpMkLst>
        </pc:cxnChg>
        <pc:cxnChg chg="mod">
          <ac:chgData name="Sebastian Ibañez" userId="f9bd21dccfbe3d4b" providerId="LiveId" clId="{066F30E3-A38F-4960-883A-3C2630992952}" dt="2023-05-12T17:05:34.665" v="179" actId="20577"/>
          <ac:cxnSpMkLst>
            <pc:docMk/>
            <pc:sldMk cId="2755412444" sldId="302"/>
            <ac:cxnSpMk id="74" creationId="{C006C228-1157-408F-855E-58E4DA9370BE}"/>
          </ac:cxnSpMkLst>
        </pc:cxnChg>
        <pc:cxnChg chg="mod">
          <ac:chgData name="Sebastian Ibañez" userId="f9bd21dccfbe3d4b" providerId="LiveId" clId="{066F30E3-A38F-4960-883A-3C2630992952}" dt="2023-05-12T17:05:34.665" v="179" actId="20577"/>
          <ac:cxnSpMkLst>
            <pc:docMk/>
            <pc:sldMk cId="2755412444" sldId="302"/>
            <ac:cxnSpMk id="75" creationId="{44F9E0F6-0E08-49F0-8B7C-163CC9D9C658}"/>
          </ac:cxnSpMkLst>
        </pc:cxnChg>
        <pc:cxnChg chg="mod">
          <ac:chgData name="Sebastian Ibañez" userId="f9bd21dccfbe3d4b" providerId="LiveId" clId="{066F30E3-A38F-4960-883A-3C2630992952}" dt="2023-05-12T17:05:34.665" v="179" actId="20577"/>
          <ac:cxnSpMkLst>
            <pc:docMk/>
            <pc:sldMk cId="2755412444" sldId="302"/>
            <ac:cxnSpMk id="77" creationId="{D586BE81-C871-4B82-815F-6E26626015EE}"/>
          </ac:cxnSpMkLst>
        </pc:cxnChg>
        <pc:cxnChg chg="mod">
          <ac:chgData name="Sebastian Ibañez" userId="f9bd21dccfbe3d4b" providerId="LiveId" clId="{066F30E3-A38F-4960-883A-3C2630992952}" dt="2023-05-12T17:05:34.665" v="179" actId="20577"/>
          <ac:cxnSpMkLst>
            <pc:docMk/>
            <pc:sldMk cId="2755412444" sldId="302"/>
            <ac:cxnSpMk id="79" creationId="{E393E056-87A3-491C-9F02-A4F89D98C59D}"/>
          </ac:cxnSpMkLst>
        </pc:cxnChg>
        <pc:cxnChg chg="mod">
          <ac:chgData name="Sebastian Ibañez" userId="f9bd21dccfbe3d4b" providerId="LiveId" clId="{066F30E3-A38F-4960-883A-3C2630992952}" dt="2023-05-12T17:05:34.665" v="179" actId="20577"/>
          <ac:cxnSpMkLst>
            <pc:docMk/>
            <pc:sldMk cId="2755412444" sldId="302"/>
            <ac:cxnSpMk id="81" creationId="{4B996DF8-87B6-4C12-8299-1E8ECF97852C}"/>
          </ac:cxnSpMkLst>
        </pc:cxnChg>
        <pc:cxnChg chg="mod">
          <ac:chgData name="Sebastian Ibañez" userId="f9bd21dccfbe3d4b" providerId="LiveId" clId="{066F30E3-A38F-4960-883A-3C2630992952}" dt="2023-05-12T17:05:34.665" v="179" actId="20577"/>
          <ac:cxnSpMkLst>
            <pc:docMk/>
            <pc:sldMk cId="2755412444" sldId="302"/>
            <ac:cxnSpMk id="83" creationId="{396EE1EB-093C-44F1-9F94-AFAA2B0C969C}"/>
          </ac:cxnSpMkLst>
        </pc:cxnChg>
        <pc:cxnChg chg="mod">
          <ac:chgData name="Sebastian Ibañez" userId="f9bd21dccfbe3d4b" providerId="LiveId" clId="{066F30E3-A38F-4960-883A-3C2630992952}" dt="2023-05-12T17:05:34.665" v="179" actId="20577"/>
          <ac:cxnSpMkLst>
            <pc:docMk/>
            <pc:sldMk cId="2755412444" sldId="302"/>
            <ac:cxnSpMk id="96" creationId="{63E8294C-A537-47DD-A825-176A7D660EBA}"/>
          </ac:cxnSpMkLst>
        </pc:cxnChg>
        <pc:cxnChg chg="mod">
          <ac:chgData name="Sebastian Ibañez" userId="f9bd21dccfbe3d4b" providerId="LiveId" clId="{066F30E3-A38F-4960-883A-3C2630992952}" dt="2023-05-12T17:05:34.665" v="179" actId="20577"/>
          <ac:cxnSpMkLst>
            <pc:docMk/>
            <pc:sldMk cId="2755412444" sldId="302"/>
            <ac:cxnSpMk id="97" creationId="{43F6053B-7D30-42F1-96BD-00DF3E19E358}"/>
          </ac:cxnSpMkLst>
        </pc:cxnChg>
        <pc:cxnChg chg="mod">
          <ac:chgData name="Sebastian Ibañez" userId="f9bd21dccfbe3d4b" providerId="LiveId" clId="{066F30E3-A38F-4960-883A-3C2630992952}" dt="2023-05-12T17:05:34.665" v="179" actId="20577"/>
          <ac:cxnSpMkLst>
            <pc:docMk/>
            <pc:sldMk cId="2755412444" sldId="302"/>
            <ac:cxnSpMk id="98" creationId="{7EF90EF0-5224-43A2-B579-4D2CF5711A69}"/>
          </ac:cxnSpMkLst>
        </pc:cxnChg>
        <pc:cxnChg chg="mod">
          <ac:chgData name="Sebastian Ibañez" userId="f9bd21dccfbe3d4b" providerId="LiveId" clId="{066F30E3-A38F-4960-883A-3C2630992952}" dt="2023-05-12T17:05:34.665" v="179" actId="20577"/>
          <ac:cxnSpMkLst>
            <pc:docMk/>
            <pc:sldMk cId="2755412444" sldId="302"/>
            <ac:cxnSpMk id="99" creationId="{F4594494-1222-4930-9F8D-7A582ED7881C}"/>
          </ac:cxnSpMkLst>
        </pc:cxnChg>
        <pc:cxnChg chg="mod">
          <ac:chgData name="Sebastian Ibañez" userId="f9bd21dccfbe3d4b" providerId="LiveId" clId="{066F30E3-A38F-4960-883A-3C2630992952}" dt="2023-05-12T17:05:34.665" v="179" actId="20577"/>
          <ac:cxnSpMkLst>
            <pc:docMk/>
            <pc:sldMk cId="2755412444" sldId="302"/>
            <ac:cxnSpMk id="120" creationId="{128ED638-FC55-495F-B27E-E58ED3333D2E}"/>
          </ac:cxnSpMkLst>
        </pc:cxnChg>
        <pc:cxnChg chg="mod">
          <ac:chgData name="Sebastian Ibañez" userId="f9bd21dccfbe3d4b" providerId="LiveId" clId="{066F30E3-A38F-4960-883A-3C2630992952}" dt="2023-05-12T17:05:34.665" v="179" actId="20577"/>
          <ac:cxnSpMkLst>
            <pc:docMk/>
            <pc:sldMk cId="2755412444" sldId="302"/>
            <ac:cxnSpMk id="126" creationId="{CEC88542-60F7-4687-BF70-A61F4C0F1C0E}"/>
          </ac:cxnSpMkLst>
        </pc:cxnChg>
      </pc:sldChg>
      <pc:sldChg chg="del">
        <pc:chgData name="Sebastian Ibañez" userId="f9bd21dccfbe3d4b" providerId="LiveId" clId="{066F30E3-A38F-4960-883A-3C2630992952}" dt="2023-05-12T17:03:27.075" v="111" actId="2696"/>
        <pc:sldMkLst>
          <pc:docMk/>
          <pc:sldMk cId="2762546504" sldId="302"/>
        </pc:sldMkLst>
      </pc:sldChg>
      <pc:sldChg chg="del">
        <pc:chgData name="Sebastian Ibañez" userId="f9bd21dccfbe3d4b" providerId="LiveId" clId="{066F30E3-A38F-4960-883A-3C2630992952}" dt="2023-05-14T05:29:06.979" v="325" actId="47"/>
        <pc:sldMkLst>
          <pc:docMk/>
          <pc:sldMk cId="2607402161" sldId="303"/>
        </pc:sldMkLst>
      </pc:sldChg>
      <pc:sldChg chg="del">
        <pc:chgData name="Sebastian Ibañez" userId="f9bd21dccfbe3d4b" providerId="LiveId" clId="{066F30E3-A38F-4960-883A-3C2630992952}" dt="2023-05-14T05:29:06.979" v="325" actId="47"/>
        <pc:sldMkLst>
          <pc:docMk/>
          <pc:sldMk cId="534083835" sldId="305"/>
        </pc:sldMkLst>
      </pc:sldChg>
      <pc:sldChg chg="del">
        <pc:chgData name="Sebastian Ibañez" userId="f9bd21dccfbe3d4b" providerId="LiveId" clId="{066F30E3-A38F-4960-883A-3C2630992952}" dt="2023-05-14T05:29:06.979" v="325" actId="47"/>
        <pc:sldMkLst>
          <pc:docMk/>
          <pc:sldMk cId="1570490094" sldId="306"/>
        </pc:sldMkLst>
      </pc:sldChg>
      <pc:sldChg chg="modSp mod">
        <pc:chgData name="Sebastian Ibañez" userId="f9bd21dccfbe3d4b" providerId="LiveId" clId="{066F30E3-A38F-4960-883A-3C2630992952}" dt="2023-05-20T09:58:33.327" v="7373" actId="20577"/>
        <pc:sldMkLst>
          <pc:docMk/>
          <pc:sldMk cId="1321192028" sldId="335"/>
        </pc:sldMkLst>
        <pc:spChg chg="mod">
          <ac:chgData name="Sebastian Ibañez" userId="f9bd21dccfbe3d4b" providerId="LiveId" clId="{066F30E3-A38F-4960-883A-3C2630992952}" dt="2023-05-20T09:58:33.327" v="7373" actId="20577"/>
          <ac:spMkLst>
            <pc:docMk/>
            <pc:sldMk cId="1321192028" sldId="335"/>
            <ac:spMk id="3" creationId="{BBF60641-0BE0-BD70-D23D-0DCE50B603BF}"/>
          </ac:spMkLst>
        </pc:spChg>
      </pc:sldChg>
      <pc:sldChg chg="del">
        <pc:chgData name="Sebastian Ibañez" userId="f9bd21dccfbe3d4b" providerId="LiveId" clId="{066F30E3-A38F-4960-883A-3C2630992952}" dt="2023-05-14T05:29:06.979" v="325" actId="47"/>
        <pc:sldMkLst>
          <pc:docMk/>
          <pc:sldMk cId="169786789" sldId="396"/>
        </pc:sldMkLst>
      </pc:sldChg>
      <pc:sldChg chg="del">
        <pc:chgData name="Sebastian Ibañez" userId="f9bd21dccfbe3d4b" providerId="LiveId" clId="{066F30E3-A38F-4960-883A-3C2630992952}" dt="2023-05-14T05:29:06.979" v="325" actId="47"/>
        <pc:sldMkLst>
          <pc:docMk/>
          <pc:sldMk cId="668751548" sldId="397"/>
        </pc:sldMkLst>
      </pc:sldChg>
      <pc:sldChg chg="del">
        <pc:chgData name="Sebastian Ibañez" userId="f9bd21dccfbe3d4b" providerId="LiveId" clId="{066F30E3-A38F-4960-883A-3C2630992952}" dt="2023-05-14T05:29:06.979" v="325" actId="47"/>
        <pc:sldMkLst>
          <pc:docMk/>
          <pc:sldMk cId="2454408985" sldId="398"/>
        </pc:sldMkLst>
      </pc:sldChg>
      <pc:sldChg chg="del">
        <pc:chgData name="Sebastian Ibañez" userId="f9bd21dccfbe3d4b" providerId="LiveId" clId="{066F30E3-A38F-4960-883A-3C2630992952}" dt="2023-05-14T05:29:06.979" v="325" actId="47"/>
        <pc:sldMkLst>
          <pc:docMk/>
          <pc:sldMk cId="753638466" sldId="399"/>
        </pc:sldMkLst>
      </pc:sldChg>
      <pc:sldChg chg="del">
        <pc:chgData name="Sebastian Ibañez" userId="f9bd21dccfbe3d4b" providerId="LiveId" clId="{066F30E3-A38F-4960-883A-3C2630992952}" dt="2023-05-14T05:29:06.979" v="325" actId="47"/>
        <pc:sldMkLst>
          <pc:docMk/>
          <pc:sldMk cId="3069311605" sldId="402"/>
        </pc:sldMkLst>
      </pc:sldChg>
      <pc:sldChg chg="del">
        <pc:chgData name="Sebastian Ibañez" userId="f9bd21dccfbe3d4b" providerId="LiveId" clId="{066F30E3-A38F-4960-883A-3C2630992952}" dt="2023-05-14T05:29:06.979" v="325" actId="47"/>
        <pc:sldMkLst>
          <pc:docMk/>
          <pc:sldMk cId="660826022" sldId="404"/>
        </pc:sldMkLst>
      </pc:sldChg>
      <pc:sldChg chg="addSp delSp modSp add del mod modNotesTx">
        <pc:chgData name="Sebastian Ibañez" userId="f9bd21dccfbe3d4b" providerId="LiveId" clId="{066F30E3-A38F-4960-883A-3C2630992952}" dt="2023-05-12T17:06:55.465" v="250" actId="47"/>
        <pc:sldMkLst>
          <pc:docMk/>
          <pc:sldMk cId="2359538211" sldId="405"/>
        </pc:sldMkLst>
        <pc:spChg chg="add mod">
          <ac:chgData name="Sebastian Ibañez" userId="f9bd21dccfbe3d4b" providerId="LiveId" clId="{066F30E3-A38F-4960-883A-3C2630992952}" dt="2023-05-12T17:06:21.800" v="214" actId="21"/>
          <ac:spMkLst>
            <pc:docMk/>
            <pc:sldMk cId="2359538211" sldId="405"/>
            <ac:spMk id="6" creationId="{B8C8B12E-EBAC-CD38-443F-552EDC8A31A1}"/>
          </ac:spMkLst>
        </pc:spChg>
        <pc:picChg chg="del">
          <ac:chgData name="Sebastian Ibañez" userId="f9bd21dccfbe3d4b" providerId="LiveId" clId="{066F30E3-A38F-4960-883A-3C2630992952}" dt="2023-05-12T17:06:21.800" v="214" actId="21"/>
          <ac:picMkLst>
            <pc:docMk/>
            <pc:sldMk cId="2359538211" sldId="405"/>
            <ac:picMk id="7" creationId="{EA9FDF12-6C9E-39C5-CDA6-489AAF236D3A}"/>
          </ac:picMkLst>
        </pc:picChg>
      </pc:sldChg>
      <pc:sldChg chg="del">
        <pc:chgData name="Sebastian Ibañez" userId="f9bd21dccfbe3d4b" providerId="LiveId" clId="{066F30E3-A38F-4960-883A-3C2630992952}" dt="2023-05-12T17:03:27.075" v="111" actId="2696"/>
        <pc:sldMkLst>
          <pc:docMk/>
          <pc:sldMk cId="2926455364" sldId="405"/>
        </pc:sldMkLst>
      </pc:sldChg>
      <pc:sldChg chg="del">
        <pc:chgData name="Sebastian Ibañez" userId="f9bd21dccfbe3d4b" providerId="LiveId" clId="{066F30E3-A38F-4960-883A-3C2630992952}" dt="2023-05-14T05:29:06.979" v="325" actId="47"/>
        <pc:sldMkLst>
          <pc:docMk/>
          <pc:sldMk cId="2969731725" sldId="406"/>
        </pc:sldMkLst>
      </pc:sldChg>
      <pc:sldChg chg="del">
        <pc:chgData name="Sebastian Ibañez" userId="f9bd21dccfbe3d4b" providerId="LiveId" clId="{066F30E3-A38F-4960-883A-3C2630992952}" dt="2023-05-14T05:29:06.979" v="325" actId="47"/>
        <pc:sldMkLst>
          <pc:docMk/>
          <pc:sldMk cId="706568306" sldId="407"/>
        </pc:sldMkLst>
      </pc:sldChg>
      <pc:sldChg chg="del">
        <pc:chgData name="Sebastian Ibañez" userId="f9bd21dccfbe3d4b" providerId="LiveId" clId="{066F30E3-A38F-4960-883A-3C2630992952}" dt="2023-05-14T05:29:06.979" v="325" actId="47"/>
        <pc:sldMkLst>
          <pc:docMk/>
          <pc:sldMk cId="2778328558" sldId="408"/>
        </pc:sldMkLst>
      </pc:sldChg>
      <pc:sldChg chg="del">
        <pc:chgData name="Sebastian Ibañez" userId="f9bd21dccfbe3d4b" providerId="LiveId" clId="{066F30E3-A38F-4960-883A-3C2630992952}" dt="2023-05-14T05:29:06.979" v="325" actId="47"/>
        <pc:sldMkLst>
          <pc:docMk/>
          <pc:sldMk cId="471977387" sldId="409"/>
        </pc:sldMkLst>
      </pc:sldChg>
      <pc:sldChg chg="del">
        <pc:chgData name="Sebastian Ibañez" userId="f9bd21dccfbe3d4b" providerId="LiveId" clId="{066F30E3-A38F-4960-883A-3C2630992952}" dt="2023-05-14T05:29:06.979" v="325" actId="47"/>
        <pc:sldMkLst>
          <pc:docMk/>
          <pc:sldMk cId="1006745488" sldId="410"/>
        </pc:sldMkLst>
      </pc:sldChg>
      <pc:sldChg chg="del">
        <pc:chgData name="Sebastian Ibañez" userId="f9bd21dccfbe3d4b" providerId="LiveId" clId="{066F30E3-A38F-4960-883A-3C2630992952}" dt="2023-05-14T05:29:06.979" v="325" actId="47"/>
        <pc:sldMkLst>
          <pc:docMk/>
          <pc:sldMk cId="2809144989" sldId="411"/>
        </pc:sldMkLst>
      </pc:sldChg>
      <pc:sldChg chg="del">
        <pc:chgData name="Sebastian Ibañez" userId="f9bd21dccfbe3d4b" providerId="LiveId" clId="{066F30E3-A38F-4960-883A-3C2630992952}" dt="2023-05-14T05:29:06.979" v="325" actId="47"/>
        <pc:sldMkLst>
          <pc:docMk/>
          <pc:sldMk cId="4032028560" sldId="412"/>
        </pc:sldMkLst>
      </pc:sldChg>
      <pc:sldChg chg="new del">
        <pc:chgData name="Sebastian Ibañez" userId="f9bd21dccfbe3d4b" providerId="LiveId" clId="{066F30E3-A38F-4960-883A-3C2630992952}" dt="2023-05-14T05:31:55.375" v="506" actId="47"/>
        <pc:sldMkLst>
          <pc:docMk/>
          <pc:sldMk cId="2786626712" sldId="413"/>
        </pc:sldMkLst>
      </pc:sldChg>
      <pc:sldChg chg="modSp add mod modNotesTx">
        <pc:chgData name="Sebastian Ibañez" userId="f9bd21dccfbe3d4b" providerId="LiveId" clId="{066F30E3-A38F-4960-883A-3C2630992952}" dt="2023-05-20T09:58:16.295" v="7339"/>
        <pc:sldMkLst>
          <pc:docMk/>
          <pc:sldMk cId="1533432044" sldId="414"/>
        </pc:sldMkLst>
        <pc:spChg chg="mod">
          <ac:chgData name="Sebastian Ibañez" userId="f9bd21dccfbe3d4b" providerId="LiveId" clId="{066F30E3-A38F-4960-883A-3C2630992952}" dt="2023-05-20T09:24:33.061" v="6125" actId="404"/>
          <ac:spMkLst>
            <pc:docMk/>
            <pc:sldMk cId="1533432044" sldId="414"/>
            <ac:spMk id="2" creationId="{747A2559-914D-8F75-FCB4-7F7E0517439D}"/>
          </ac:spMkLst>
        </pc:spChg>
        <pc:spChg chg="mod">
          <ac:chgData name="Sebastian Ibañez" userId="f9bd21dccfbe3d4b" providerId="LiveId" clId="{066F30E3-A38F-4960-883A-3C2630992952}" dt="2023-05-20T09:58:15.575" v="7338" actId="20577"/>
          <ac:spMkLst>
            <pc:docMk/>
            <pc:sldMk cId="1533432044" sldId="414"/>
            <ac:spMk id="3" creationId="{F369389D-985D-30B1-13D5-72BEA57C3395}"/>
          </ac:spMkLst>
        </pc:spChg>
      </pc:sldChg>
      <pc:sldChg chg="modSp new del mod">
        <pc:chgData name="Sebastian Ibañez" userId="f9bd21dccfbe3d4b" providerId="LiveId" clId="{066F30E3-A38F-4960-883A-3C2630992952}" dt="2023-05-12T17:06:45.247" v="248" actId="47"/>
        <pc:sldMkLst>
          <pc:docMk/>
          <pc:sldMk cId="3541938080" sldId="415"/>
        </pc:sldMkLst>
        <pc:spChg chg="mod">
          <ac:chgData name="Sebastian Ibañez" userId="f9bd21dccfbe3d4b" providerId="LiveId" clId="{066F30E3-A38F-4960-883A-3C2630992952}" dt="2023-05-12T17:02:23.877" v="109" actId="20577"/>
          <ac:spMkLst>
            <pc:docMk/>
            <pc:sldMk cId="3541938080" sldId="415"/>
            <ac:spMk id="2" creationId="{EF30887F-6685-CC35-534A-3AA2338267CE}"/>
          </ac:spMkLst>
        </pc:spChg>
        <pc:spChg chg="mod">
          <ac:chgData name="Sebastian Ibañez" userId="f9bd21dccfbe3d4b" providerId="LiveId" clId="{066F30E3-A38F-4960-883A-3C2630992952}" dt="2023-05-12T17:02:26.018" v="110" actId="5793"/>
          <ac:spMkLst>
            <pc:docMk/>
            <pc:sldMk cId="3541938080" sldId="415"/>
            <ac:spMk id="3" creationId="{FD10D29B-9343-073F-AF62-B6E311A555F9}"/>
          </ac:spMkLst>
        </pc:spChg>
      </pc:sldChg>
      <pc:sldChg chg="addSp delSp modSp new add del mod">
        <pc:chgData name="Sebastian Ibañez" userId="f9bd21dccfbe3d4b" providerId="LiveId" clId="{066F30E3-A38F-4960-883A-3C2630992952}" dt="2023-05-20T09:59:10.375" v="7376" actId="47"/>
        <pc:sldMkLst>
          <pc:docMk/>
          <pc:sldMk cId="1968120271" sldId="416"/>
        </pc:sldMkLst>
        <pc:spChg chg="mod">
          <ac:chgData name="Sebastian Ibañez" userId="f9bd21dccfbe3d4b" providerId="LiveId" clId="{066F30E3-A38F-4960-883A-3C2630992952}" dt="2023-05-14T05:31:51.548" v="505" actId="20577"/>
          <ac:spMkLst>
            <pc:docMk/>
            <pc:sldMk cId="1968120271" sldId="416"/>
            <ac:spMk id="2" creationId="{FF9AA152-EAB0-A34D-9166-48EEC5484EA4}"/>
          </ac:spMkLst>
        </pc:spChg>
        <pc:spChg chg="add mod">
          <ac:chgData name="Sebastian Ibañez" userId="f9bd21dccfbe3d4b" providerId="LiveId" clId="{066F30E3-A38F-4960-883A-3C2630992952}" dt="2023-05-14T07:43:07.524" v="2306"/>
          <ac:spMkLst>
            <pc:docMk/>
            <pc:sldMk cId="1968120271" sldId="416"/>
            <ac:spMk id="3" creationId="{12F48FCF-B40C-1052-773F-176D3B6048E2}"/>
          </ac:spMkLst>
        </pc:spChg>
        <pc:spChg chg="del mod">
          <ac:chgData name="Sebastian Ibañez" userId="f9bd21dccfbe3d4b" providerId="LiveId" clId="{066F30E3-A38F-4960-883A-3C2630992952}" dt="2023-05-12T17:06:25.347" v="217"/>
          <ac:spMkLst>
            <pc:docMk/>
            <pc:sldMk cId="1968120271" sldId="416"/>
            <ac:spMk id="3" creationId="{9887C438-4A9F-4A50-E397-4F305A803842}"/>
          </ac:spMkLst>
        </pc:spChg>
        <pc:spChg chg="add mod">
          <ac:chgData name="Sebastian Ibañez" userId="f9bd21dccfbe3d4b" providerId="LiveId" clId="{066F30E3-A38F-4960-883A-3C2630992952}" dt="2023-05-16T09:22:23.132" v="5563" actId="1076"/>
          <ac:spMkLst>
            <pc:docMk/>
            <pc:sldMk cId="1968120271" sldId="416"/>
            <ac:spMk id="6" creationId="{F8B4C98E-C525-F6F6-95ED-29B966EDCDCD}"/>
          </ac:spMkLst>
        </pc:spChg>
        <pc:picChg chg="add mod">
          <ac:chgData name="Sebastian Ibañez" userId="f9bd21dccfbe3d4b" providerId="LiveId" clId="{066F30E3-A38F-4960-883A-3C2630992952}" dt="2023-05-12T17:06:25.347" v="217"/>
          <ac:picMkLst>
            <pc:docMk/>
            <pc:sldMk cId="1968120271" sldId="416"/>
            <ac:picMk id="5" creationId="{EDE82390-607F-4711-5AC0-1FA83ABFFF04}"/>
          </ac:picMkLst>
        </pc:picChg>
      </pc:sldChg>
      <pc:sldChg chg="modSp new add del mod ord">
        <pc:chgData name="Sebastian Ibañez" userId="f9bd21dccfbe3d4b" providerId="LiveId" clId="{066F30E3-A38F-4960-883A-3C2630992952}" dt="2023-05-14T07:59:31.896" v="2485" actId="47"/>
        <pc:sldMkLst>
          <pc:docMk/>
          <pc:sldMk cId="1403205680" sldId="417"/>
        </pc:sldMkLst>
        <pc:spChg chg="mod">
          <ac:chgData name="Sebastian Ibañez" userId="f9bd21dccfbe3d4b" providerId="LiveId" clId="{066F30E3-A38F-4960-883A-3C2630992952}" dt="2023-05-12T17:07:00.461" v="265" actId="20577"/>
          <ac:spMkLst>
            <pc:docMk/>
            <pc:sldMk cId="1403205680" sldId="417"/>
            <ac:spMk id="2" creationId="{4FB20FDE-0F07-79FE-388B-D9E8F88DB7DA}"/>
          </ac:spMkLst>
        </pc:spChg>
        <pc:spChg chg="mod">
          <ac:chgData name="Sebastian Ibañez" userId="f9bd21dccfbe3d4b" providerId="LiveId" clId="{066F30E3-A38F-4960-883A-3C2630992952}" dt="2023-05-14T05:29:14.795" v="330" actId="20577"/>
          <ac:spMkLst>
            <pc:docMk/>
            <pc:sldMk cId="1403205680" sldId="417"/>
            <ac:spMk id="3" creationId="{5D94748A-F544-FA82-AE4D-DE5FE48414D4}"/>
          </ac:spMkLst>
        </pc:spChg>
      </pc:sldChg>
      <pc:sldChg chg="addSp delSp modSp new add del mod ord">
        <pc:chgData name="Sebastian Ibañez" userId="f9bd21dccfbe3d4b" providerId="LiveId" clId="{066F30E3-A38F-4960-883A-3C2630992952}" dt="2023-05-20T09:59:10.375" v="7376" actId="47"/>
        <pc:sldMkLst>
          <pc:docMk/>
          <pc:sldMk cId="1773107165" sldId="418"/>
        </pc:sldMkLst>
        <pc:spChg chg="mod">
          <ac:chgData name="Sebastian Ibañez" userId="f9bd21dccfbe3d4b" providerId="LiveId" clId="{066F30E3-A38F-4960-883A-3C2630992952}" dt="2023-05-14T05:31:21.161" v="501" actId="21"/>
          <ac:spMkLst>
            <pc:docMk/>
            <pc:sldMk cId="1773107165" sldId="418"/>
            <ac:spMk id="2" creationId="{ED29CBA3-921A-9C70-2F36-0FCD165A146C}"/>
          </ac:spMkLst>
        </pc:spChg>
        <pc:spChg chg="mod">
          <ac:chgData name="Sebastian Ibañez" userId="f9bd21dccfbe3d4b" providerId="LiveId" clId="{066F30E3-A38F-4960-883A-3C2630992952}" dt="2023-05-14T05:31:30.042" v="503" actId="207"/>
          <ac:spMkLst>
            <pc:docMk/>
            <pc:sldMk cId="1773107165" sldId="418"/>
            <ac:spMk id="3" creationId="{8051B6E5-B00D-B9F3-3243-13740E69FC90}"/>
          </ac:spMkLst>
        </pc:spChg>
        <pc:spChg chg="add del mod">
          <ac:chgData name="Sebastian Ibañez" userId="f9bd21dccfbe3d4b" providerId="LiveId" clId="{066F30E3-A38F-4960-883A-3C2630992952}" dt="2023-05-14T05:30:26.318" v="349" actId="478"/>
          <ac:spMkLst>
            <pc:docMk/>
            <pc:sldMk cId="1773107165" sldId="418"/>
            <ac:spMk id="5" creationId="{0B1A0CC1-766D-E46A-C20F-329D45A593BC}"/>
          </ac:spMkLst>
        </pc:spChg>
      </pc:sldChg>
      <pc:sldChg chg="addSp delSp modSp add del mod ord">
        <pc:chgData name="Sebastian Ibañez" userId="f9bd21dccfbe3d4b" providerId="LiveId" clId="{066F30E3-A38F-4960-883A-3C2630992952}" dt="2023-05-20T09:59:10.375" v="7376" actId="47"/>
        <pc:sldMkLst>
          <pc:docMk/>
          <pc:sldMk cId="1777922351" sldId="419"/>
        </pc:sldMkLst>
        <pc:spChg chg="del mod">
          <ac:chgData name="Sebastian Ibañez" userId="f9bd21dccfbe3d4b" providerId="LiveId" clId="{066F30E3-A38F-4960-883A-3C2630992952}" dt="2023-05-14T09:30:51.766" v="2673" actId="478"/>
          <ac:spMkLst>
            <pc:docMk/>
            <pc:sldMk cId="1777922351" sldId="419"/>
            <ac:spMk id="2" creationId="{FF9AA152-EAB0-A34D-9166-48EEC5484EA4}"/>
          </ac:spMkLst>
        </pc:spChg>
        <pc:spChg chg="add del mod">
          <ac:chgData name="Sebastian Ibañez" userId="f9bd21dccfbe3d4b" providerId="LiveId" clId="{066F30E3-A38F-4960-883A-3C2630992952}" dt="2023-05-14T05:33:31.671" v="526" actId="22"/>
          <ac:spMkLst>
            <pc:docMk/>
            <pc:sldMk cId="1777922351" sldId="419"/>
            <ac:spMk id="6" creationId="{6C46D710-8D71-DBE9-BBF1-65C6E4F15764}"/>
          </ac:spMkLst>
        </pc:spChg>
        <pc:spChg chg="add mod">
          <ac:chgData name="Sebastian Ibañez" userId="f9bd21dccfbe3d4b" providerId="LiveId" clId="{066F30E3-A38F-4960-883A-3C2630992952}" dt="2023-05-14T05:34:09.522" v="547" actId="20577"/>
          <ac:spMkLst>
            <pc:docMk/>
            <pc:sldMk cId="1777922351" sldId="419"/>
            <ac:spMk id="11" creationId="{C899DC05-EF5D-0CB7-E328-94CF7AB122B3}"/>
          </ac:spMkLst>
        </pc:spChg>
        <pc:spChg chg="add del mod">
          <ac:chgData name="Sebastian Ibañez" userId="f9bd21dccfbe3d4b" providerId="LiveId" clId="{066F30E3-A38F-4960-883A-3C2630992952}" dt="2023-05-14T09:30:53.185" v="2674" actId="478"/>
          <ac:spMkLst>
            <pc:docMk/>
            <pc:sldMk cId="1777922351" sldId="419"/>
            <ac:spMk id="13" creationId="{5F5075C0-D7FA-4112-A403-74375DA601BC}"/>
          </ac:spMkLst>
        </pc:spChg>
        <pc:picChg chg="del">
          <ac:chgData name="Sebastian Ibañez" userId="f9bd21dccfbe3d4b" providerId="LiveId" clId="{066F30E3-A38F-4960-883A-3C2630992952}" dt="2023-05-14T05:32:19.080" v="508" actId="478"/>
          <ac:picMkLst>
            <pc:docMk/>
            <pc:sldMk cId="1777922351" sldId="419"/>
            <ac:picMk id="5" creationId="{EDE82390-607F-4711-5AC0-1FA83ABFFF04}"/>
          </ac:picMkLst>
        </pc:picChg>
        <pc:picChg chg="add del mod ord">
          <ac:chgData name="Sebastian Ibañez" userId="f9bd21dccfbe3d4b" providerId="LiveId" clId="{066F30E3-A38F-4960-883A-3C2630992952}" dt="2023-05-14T05:32:49.952" v="525" actId="22"/>
          <ac:picMkLst>
            <pc:docMk/>
            <pc:sldMk cId="1777922351" sldId="419"/>
            <ac:picMk id="8" creationId="{1E8CB191-8E68-938D-6969-02D5C4306427}"/>
          </ac:picMkLst>
        </pc:picChg>
        <pc:picChg chg="add mod ord">
          <ac:chgData name="Sebastian Ibañez" userId="f9bd21dccfbe3d4b" providerId="LiveId" clId="{066F30E3-A38F-4960-883A-3C2630992952}" dt="2023-05-14T09:30:59.718" v="2676" actId="1076"/>
          <ac:picMkLst>
            <pc:docMk/>
            <pc:sldMk cId="1777922351" sldId="419"/>
            <ac:picMk id="10" creationId="{FA0F09AA-1B0E-10A3-A5BD-8E999E1B0064}"/>
          </ac:picMkLst>
        </pc:picChg>
      </pc:sldChg>
      <pc:sldChg chg="addSp delSp modSp add del mod">
        <pc:chgData name="Sebastian Ibañez" userId="f9bd21dccfbe3d4b" providerId="LiveId" clId="{066F30E3-A38F-4960-883A-3C2630992952}" dt="2023-05-15T15:07:13.074" v="4633" actId="47"/>
        <pc:sldMkLst>
          <pc:docMk/>
          <pc:sldMk cId="2173679236" sldId="420"/>
        </pc:sldMkLst>
        <pc:spChg chg="mod">
          <ac:chgData name="Sebastian Ibañez" userId="f9bd21dccfbe3d4b" providerId="LiveId" clId="{066F30E3-A38F-4960-883A-3C2630992952}" dt="2023-05-14T05:46:30.775" v="770" actId="21"/>
          <ac:spMkLst>
            <pc:docMk/>
            <pc:sldMk cId="2173679236" sldId="420"/>
            <ac:spMk id="2" creationId="{FF9AA152-EAB0-A34D-9166-48EEC5484EA4}"/>
          </ac:spMkLst>
        </pc:spChg>
        <pc:spChg chg="add mod">
          <ac:chgData name="Sebastian Ibañez" userId="f9bd21dccfbe3d4b" providerId="LiveId" clId="{066F30E3-A38F-4960-883A-3C2630992952}" dt="2023-05-15T15:07:09.094" v="4632" actId="21"/>
          <ac:spMkLst>
            <pc:docMk/>
            <pc:sldMk cId="2173679236" sldId="420"/>
            <ac:spMk id="5" creationId="{F144C078-D5B0-3B75-A5A3-F54C66492B0E}"/>
          </ac:spMkLst>
        </pc:spChg>
        <pc:spChg chg="del">
          <ac:chgData name="Sebastian Ibañez" userId="f9bd21dccfbe3d4b" providerId="LiveId" clId="{066F30E3-A38F-4960-883A-3C2630992952}" dt="2023-05-14T05:35:14.522" v="583" actId="478"/>
          <ac:spMkLst>
            <pc:docMk/>
            <pc:sldMk cId="2173679236" sldId="420"/>
            <ac:spMk id="11" creationId="{C899DC05-EF5D-0CB7-E328-94CF7AB122B3}"/>
          </ac:spMkLst>
        </pc:spChg>
        <pc:picChg chg="del">
          <ac:chgData name="Sebastian Ibañez" userId="f9bd21dccfbe3d4b" providerId="LiveId" clId="{066F30E3-A38F-4960-883A-3C2630992952}" dt="2023-05-14T05:35:01.733" v="549" actId="478"/>
          <ac:picMkLst>
            <pc:docMk/>
            <pc:sldMk cId="2173679236" sldId="420"/>
            <ac:picMk id="10" creationId="{FA0F09AA-1B0E-10A3-A5BD-8E999E1B0064}"/>
          </ac:picMkLst>
        </pc:picChg>
      </pc:sldChg>
      <pc:sldChg chg="addSp delSp modSp add del mod">
        <pc:chgData name="Sebastian Ibañez" userId="f9bd21dccfbe3d4b" providerId="LiveId" clId="{066F30E3-A38F-4960-883A-3C2630992952}" dt="2023-05-20T09:59:10.375" v="7376" actId="47"/>
        <pc:sldMkLst>
          <pc:docMk/>
          <pc:sldMk cId="682088712" sldId="421"/>
        </pc:sldMkLst>
        <pc:spChg chg="mod">
          <ac:chgData name="Sebastian Ibañez" userId="f9bd21dccfbe3d4b" providerId="LiveId" clId="{066F30E3-A38F-4960-883A-3C2630992952}" dt="2023-05-16T09:23:31.932" v="5623" actId="27636"/>
          <ac:spMkLst>
            <pc:docMk/>
            <pc:sldMk cId="682088712" sldId="421"/>
            <ac:spMk id="5" creationId="{F144C078-D5B0-3B75-A5A3-F54C66492B0E}"/>
          </ac:spMkLst>
        </pc:spChg>
        <pc:spChg chg="add del mod">
          <ac:chgData name="Sebastian Ibañez" userId="f9bd21dccfbe3d4b" providerId="LiveId" clId="{066F30E3-A38F-4960-883A-3C2630992952}" dt="2023-05-14T05:57:54.620" v="1041" actId="767"/>
          <ac:spMkLst>
            <pc:docMk/>
            <pc:sldMk cId="682088712" sldId="421"/>
            <ac:spMk id="6" creationId="{3FB12AF4-5389-BFF3-BD69-E6C5765B423A}"/>
          </ac:spMkLst>
        </pc:spChg>
        <pc:spChg chg="add del mod">
          <ac:chgData name="Sebastian Ibañez" userId="f9bd21dccfbe3d4b" providerId="LiveId" clId="{066F30E3-A38F-4960-883A-3C2630992952}" dt="2023-05-14T06:02:18.808" v="1161" actId="478"/>
          <ac:spMkLst>
            <pc:docMk/>
            <pc:sldMk cId="682088712" sldId="421"/>
            <ac:spMk id="7" creationId="{E2D6C526-5134-8027-7779-486936B241D6}"/>
          </ac:spMkLst>
        </pc:spChg>
        <pc:spChg chg="add del mod">
          <ac:chgData name="Sebastian Ibañez" userId="f9bd21dccfbe3d4b" providerId="LiveId" clId="{066F30E3-A38F-4960-883A-3C2630992952}" dt="2023-05-14T06:02:20.329" v="1162" actId="478"/>
          <ac:spMkLst>
            <pc:docMk/>
            <pc:sldMk cId="682088712" sldId="421"/>
            <ac:spMk id="8" creationId="{C712902E-8247-3F61-89E6-7A3325EEFF66}"/>
          </ac:spMkLst>
        </pc:spChg>
        <pc:graphicFrameChg chg="add mod modGraphic">
          <ac:chgData name="Sebastian Ibañez" userId="f9bd21dccfbe3d4b" providerId="LiveId" clId="{066F30E3-A38F-4960-883A-3C2630992952}" dt="2023-05-14T09:34:50.191" v="2715" actId="113"/>
          <ac:graphicFrameMkLst>
            <pc:docMk/>
            <pc:sldMk cId="682088712" sldId="421"/>
            <ac:graphicFrameMk id="3" creationId="{4571AF90-CEF6-6523-2143-E247EBCC07BC}"/>
          </ac:graphicFrameMkLst>
        </pc:graphicFrameChg>
      </pc:sldChg>
      <pc:sldChg chg="modSp add del mod">
        <pc:chgData name="Sebastian Ibañez" userId="f9bd21dccfbe3d4b" providerId="LiveId" clId="{066F30E3-A38F-4960-883A-3C2630992952}" dt="2023-05-14T05:57:05.564" v="1033" actId="47"/>
        <pc:sldMkLst>
          <pc:docMk/>
          <pc:sldMk cId="22795899" sldId="422"/>
        </pc:sldMkLst>
        <pc:spChg chg="mod">
          <ac:chgData name="Sebastian Ibañez" userId="f9bd21dccfbe3d4b" providerId="LiveId" clId="{066F30E3-A38F-4960-883A-3C2630992952}" dt="2023-05-14T05:56:39.699" v="1027" actId="20577"/>
          <ac:spMkLst>
            <pc:docMk/>
            <pc:sldMk cId="22795899" sldId="422"/>
            <ac:spMk id="5" creationId="{F144C078-D5B0-3B75-A5A3-F54C66492B0E}"/>
          </ac:spMkLst>
        </pc:spChg>
        <pc:graphicFrameChg chg="mod modGraphic">
          <ac:chgData name="Sebastian Ibañez" userId="f9bd21dccfbe3d4b" providerId="LiveId" clId="{066F30E3-A38F-4960-883A-3C2630992952}" dt="2023-05-14T05:56:43.722" v="1030" actId="20577"/>
          <ac:graphicFrameMkLst>
            <pc:docMk/>
            <pc:sldMk cId="22795899" sldId="422"/>
            <ac:graphicFrameMk id="3" creationId="{4571AF90-CEF6-6523-2143-E247EBCC07BC}"/>
          </ac:graphicFrameMkLst>
        </pc:graphicFrameChg>
      </pc:sldChg>
      <pc:sldChg chg="modSp add del mod">
        <pc:chgData name="Sebastian Ibañez" userId="f9bd21dccfbe3d4b" providerId="LiveId" clId="{066F30E3-A38F-4960-883A-3C2630992952}" dt="2023-05-14T06:04:58.099" v="1186" actId="47"/>
        <pc:sldMkLst>
          <pc:docMk/>
          <pc:sldMk cId="3563063365" sldId="422"/>
        </pc:sldMkLst>
        <pc:graphicFrameChg chg="mod modGraphic">
          <ac:chgData name="Sebastian Ibañez" userId="f9bd21dccfbe3d4b" providerId="LiveId" clId="{066F30E3-A38F-4960-883A-3C2630992952}" dt="2023-05-14T06:04:05.574" v="1185" actId="20577"/>
          <ac:graphicFrameMkLst>
            <pc:docMk/>
            <pc:sldMk cId="3563063365" sldId="422"/>
            <ac:graphicFrameMk id="3" creationId="{4571AF90-CEF6-6523-2143-E247EBCC07BC}"/>
          </ac:graphicFrameMkLst>
        </pc:graphicFrameChg>
      </pc:sldChg>
      <pc:sldChg chg="modSp add del mod">
        <pc:chgData name="Sebastian Ibañez" userId="f9bd21dccfbe3d4b" providerId="LiveId" clId="{066F30E3-A38F-4960-883A-3C2630992952}" dt="2023-05-20T09:59:10.375" v="7376" actId="47"/>
        <pc:sldMkLst>
          <pc:docMk/>
          <pc:sldMk cId="1170421456" sldId="423"/>
        </pc:sldMkLst>
        <pc:spChg chg="mod">
          <ac:chgData name="Sebastian Ibañez" userId="f9bd21dccfbe3d4b" providerId="LiveId" clId="{066F30E3-A38F-4960-883A-3C2630992952}" dt="2023-05-16T09:25:52.777" v="5643"/>
          <ac:spMkLst>
            <pc:docMk/>
            <pc:sldMk cId="1170421456" sldId="423"/>
            <ac:spMk id="7" creationId="{E2D6C526-5134-8027-7779-486936B241D6}"/>
          </ac:spMkLst>
        </pc:spChg>
        <pc:spChg chg="mod">
          <ac:chgData name="Sebastian Ibañez" userId="f9bd21dccfbe3d4b" providerId="LiveId" clId="{066F30E3-A38F-4960-883A-3C2630992952}" dt="2023-05-14T07:36:03.333" v="2301" actId="1076"/>
          <ac:spMkLst>
            <pc:docMk/>
            <pc:sldMk cId="1170421456" sldId="423"/>
            <ac:spMk id="8" creationId="{C712902E-8247-3F61-89E6-7A3325EEFF66}"/>
          </ac:spMkLst>
        </pc:spChg>
        <pc:graphicFrameChg chg="mod modGraphic">
          <ac:chgData name="Sebastian Ibañez" userId="f9bd21dccfbe3d4b" providerId="LiveId" clId="{066F30E3-A38F-4960-883A-3C2630992952}" dt="2023-05-16T09:25:52.607" v="5639" actId="1076"/>
          <ac:graphicFrameMkLst>
            <pc:docMk/>
            <pc:sldMk cId="1170421456" sldId="423"/>
            <ac:graphicFrameMk id="3" creationId="{4571AF90-CEF6-6523-2143-E247EBCC07BC}"/>
          </ac:graphicFrameMkLst>
        </pc:graphicFrameChg>
      </pc:sldChg>
      <pc:sldChg chg="modSp new add del mod">
        <pc:chgData name="Sebastian Ibañez" userId="f9bd21dccfbe3d4b" providerId="LiveId" clId="{066F30E3-A38F-4960-883A-3C2630992952}" dt="2023-05-20T09:59:10.375" v="7376" actId="47"/>
        <pc:sldMkLst>
          <pc:docMk/>
          <pc:sldMk cId="2100316271" sldId="424"/>
        </pc:sldMkLst>
        <pc:spChg chg="mod">
          <ac:chgData name="Sebastian Ibañez" userId="f9bd21dccfbe3d4b" providerId="LiveId" clId="{066F30E3-A38F-4960-883A-3C2630992952}" dt="2023-05-14T06:38:35.661" v="2226" actId="20577"/>
          <ac:spMkLst>
            <pc:docMk/>
            <pc:sldMk cId="2100316271" sldId="424"/>
            <ac:spMk id="2" creationId="{B261280D-300C-CBDB-94F9-5CB8B6279DC0}"/>
          </ac:spMkLst>
        </pc:spChg>
        <pc:spChg chg="mod">
          <ac:chgData name="Sebastian Ibañez" userId="f9bd21dccfbe3d4b" providerId="LiveId" clId="{066F30E3-A38F-4960-883A-3C2630992952}" dt="2023-05-14T12:53:36.532" v="3345" actId="20578"/>
          <ac:spMkLst>
            <pc:docMk/>
            <pc:sldMk cId="2100316271" sldId="424"/>
            <ac:spMk id="3" creationId="{B8E30D97-AB05-89CF-9080-2C13B375CB6A}"/>
          </ac:spMkLst>
        </pc:spChg>
      </pc:sldChg>
      <pc:sldChg chg="addSp delSp modSp add del mod ord">
        <pc:chgData name="Sebastian Ibañez" userId="f9bd21dccfbe3d4b" providerId="LiveId" clId="{066F30E3-A38F-4960-883A-3C2630992952}" dt="2023-05-20T09:59:10.375" v="7376" actId="47"/>
        <pc:sldMkLst>
          <pc:docMk/>
          <pc:sldMk cId="3804588510" sldId="425"/>
        </pc:sldMkLst>
        <pc:spChg chg="mod">
          <ac:chgData name="Sebastian Ibañez" userId="f9bd21dccfbe3d4b" providerId="LiveId" clId="{066F30E3-A38F-4960-883A-3C2630992952}" dt="2023-05-14T06:34:05.217" v="1963" actId="20577"/>
          <ac:spMkLst>
            <pc:docMk/>
            <pc:sldMk cId="3804588510" sldId="425"/>
            <ac:spMk id="2" creationId="{FF9AA152-EAB0-A34D-9166-48EEC5484EA4}"/>
          </ac:spMkLst>
        </pc:spChg>
        <pc:spChg chg="add mod">
          <ac:chgData name="Sebastian Ibañez" userId="f9bd21dccfbe3d4b" providerId="LiveId" clId="{066F30E3-A38F-4960-883A-3C2630992952}" dt="2023-05-14T09:33:58.227" v="2708" actId="20577"/>
          <ac:spMkLst>
            <pc:docMk/>
            <pc:sldMk cId="3804588510" sldId="425"/>
            <ac:spMk id="6" creationId="{2075B3D1-18DD-A77D-9D2D-6170100A5146}"/>
          </ac:spMkLst>
        </pc:spChg>
        <pc:spChg chg="add del mod">
          <ac:chgData name="Sebastian Ibañez" userId="f9bd21dccfbe3d4b" providerId="LiveId" clId="{066F30E3-A38F-4960-883A-3C2630992952}" dt="2023-05-14T06:39:21.528" v="2250" actId="1076"/>
          <ac:spMkLst>
            <pc:docMk/>
            <pc:sldMk cId="3804588510" sldId="425"/>
            <ac:spMk id="7" creationId="{848B9675-476F-86E3-B8BD-B555ADCD8583}"/>
          </ac:spMkLst>
        </pc:spChg>
        <pc:graphicFrameChg chg="mod modGraphic">
          <ac:chgData name="Sebastian Ibañez" userId="f9bd21dccfbe3d4b" providerId="LiveId" clId="{066F30E3-A38F-4960-883A-3C2630992952}" dt="2023-05-14T09:35:22.388" v="2732" actId="113"/>
          <ac:graphicFrameMkLst>
            <pc:docMk/>
            <pc:sldMk cId="3804588510" sldId="425"/>
            <ac:graphicFrameMk id="3" creationId="{4571AF90-CEF6-6523-2143-E247EBCC07BC}"/>
          </ac:graphicFrameMkLst>
        </pc:graphicFrameChg>
      </pc:sldChg>
      <pc:sldChg chg="modSp add del">
        <pc:chgData name="Sebastian Ibañez" userId="f9bd21dccfbe3d4b" providerId="LiveId" clId="{066F30E3-A38F-4960-883A-3C2630992952}" dt="2023-05-14T06:32:10.579" v="1939" actId="47"/>
        <pc:sldMkLst>
          <pc:docMk/>
          <pc:sldMk cId="1394956900" sldId="426"/>
        </pc:sldMkLst>
        <pc:spChg chg="mod">
          <ac:chgData name="Sebastian Ibañez" userId="f9bd21dccfbe3d4b" providerId="LiveId" clId="{066F30E3-A38F-4960-883A-3C2630992952}" dt="2023-05-14T06:31:53.090" v="1935" actId="15373"/>
          <ac:spMkLst>
            <pc:docMk/>
            <pc:sldMk cId="1394956900" sldId="426"/>
            <ac:spMk id="3" creationId="{B8E30D97-AB05-89CF-9080-2C13B375CB6A}"/>
          </ac:spMkLst>
        </pc:spChg>
      </pc:sldChg>
      <pc:sldChg chg="modSp add del">
        <pc:chgData name="Sebastian Ibañez" userId="f9bd21dccfbe3d4b" providerId="LiveId" clId="{066F30E3-A38F-4960-883A-3C2630992952}" dt="2023-05-20T09:59:10.375" v="7376" actId="47"/>
        <pc:sldMkLst>
          <pc:docMk/>
          <pc:sldMk cId="2599927317" sldId="427"/>
        </pc:sldMkLst>
        <pc:spChg chg="mod">
          <ac:chgData name="Sebastian Ibañez" userId="f9bd21dccfbe3d4b" providerId="LiveId" clId="{066F30E3-A38F-4960-883A-3C2630992952}" dt="2023-05-16T09:39:26.406" v="5663" actId="20577"/>
          <ac:spMkLst>
            <pc:docMk/>
            <pc:sldMk cId="2599927317" sldId="427"/>
            <ac:spMk id="3" creationId="{B8E30D97-AB05-89CF-9080-2C13B375CB6A}"/>
          </ac:spMkLst>
        </pc:spChg>
      </pc:sldChg>
      <pc:sldChg chg="addSp modSp add del mod ord">
        <pc:chgData name="Sebastian Ibañez" userId="f9bd21dccfbe3d4b" providerId="LiveId" clId="{066F30E3-A38F-4960-883A-3C2630992952}" dt="2023-05-20T09:59:10.375" v="7376" actId="47"/>
        <pc:sldMkLst>
          <pc:docMk/>
          <pc:sldMk cId="798015911" sldId="428"/>
        </pc:sldMkLst>
        <pc:spChg chg="mod">
          <ac:chgData name="Sebastian Ibañez" userId="f9bd21dccfbe3d4b" providerId="LiveId" clId="{066F30E3-A38F-4960-883A-3C2630992952}" dt="2023-05-14T07:44:33.013" v="2338" actId="20577"/>
          <ac:spMkLst>
            <pc:docMk/>
            <pc:sldMk cId="798015911" sldId="428"/>
            <ac:spMk id="2" creationId="{B261280D-300C-CBDB-94F9-5CB8B6279DC0}"/>
          </ac:spMkLst>
        </pc:spChg>
        <pc:spChg chg="mod">
          <ac:chgData name="Sebastian Ibañez" userId="f9bd21dccfbe3d4b" providerId="LiveId" clId="{066F30E3-A38F-4960-883A-3C2630992952}" dt="2023-05-14T07:47:20.417" v="2480" actId="20577"/>
          <ac:spMkLst>
            <pc:docMk/>
            <pc:sldMk cId="798015911" sldId="428"/>
            <ac:spMk id="3" creationId="{B8E30D97-AB05-89CF-9080-2C13B375CB6A}"/>
          </ac:spMkLst>
        </pc:spChg>
        <pc:spChg chg="add mod">
          <ac:chgData name="Sebastian Ibañez" userId="f9bd21dccfbe3d4b" providerId="LiveId" clId="{066F30E3-A38F-4960-883A-3C2630992952}" dt="2023-05-14T07:46:20.633" v="2414" actId="20577"/>
          <ac:spMkLst>
            <pc:docMk/>
            <pc:sldMk cId="798015911" sldId="428"/>
            <ac:spMk id="5" creationId="{2C440AFF-3715-0662-AF5D-2A3619E7F7BA}"/>
          </ac:spMkLst>
        </pc:spChg>
      </pc:sldChg>
      <pc:sldChg chg="modSp add del mod">
        <pc:chgData name="Sebastian Ibañez" userId="f9bd21dccfbe3d4b" providerId="LiveId" clId="{066F30E3-A38F-4960-883A-3C2630992952}" dt="2023-05-20T09:59:10.375" v="7376" actId="47"/>
        <pc:sldMkLst>
          <pc:docMk/>
          <pc:sldMk cId="144870078" sldId="429"/>
        </pc:sldMkLst>
        <pc:spChg chg="mod">
          <ac:chgData name="Sebastian Ibañez" userId="f9bd21dccfbe3d4b" providerId="LiveId" clId="{066F30E3-A38F-4960-883A-3C2630992952}" dt="2023-05-14T12:44:00.805" v="2909" actId="21"/>
          <ac:spMkLst>
            <pc:docMk/>
            <pc:sldMk cId="144870078" sldId="429"/>
            <ac:spMk id="2" creationId="{747A2559-914D-8F75-FCB4-7F7E0517439D}"/>
          </ac:spMkLst>
        </pc:spChg>
      </pc:sldChg>
      <pc:sldChg chg="addSp delSp modSp new add del mod modShow">
        <pc:chgData name="Sebastian Ibañez" userId="f9bd21dccfbe3d4b" providerId="LiveId" clId="{066F30E3-A38F-4960-883A-3C2630992952}" dt="2023-05-20T09:59:10.375" v="7376" actId="47"/>
        <pc:sldMkLst>
          <pc:docMk/>
          <pc:sldMk cId="4294646397" sldId="430"/>
        </pc:sldMkLst>
        <pc:spChg chg="mod">
          <ac:chgData name="Sebastian Ibañez" userId="f9bd21dccfbe3d4b" providerId="LiveId" clId="{066F30E3-A38F-4960-883A-3C2630992952}" dt="2023-05-14T09:38:27.635" v="2748" actId="20577"/>
          <ac:spMkLst>
            <pc:docMk/>
            <pc:sldMk cId="4294646397" sldId="430"/>
            <ac:spMk id="2" creationId="{0C174E6A-766D-3460-6C68-F2ABD6CBFB9D}"/>
          </ac:spMkLst>
        </pc:spChg>
        <pc:spChg chg="mod">
          <ac:chgData name="Sebastian Ibañez" userId="f9bd21dccfbe3d4b" providerId="LiveId" clId="{066F30E3-A38F-4960-883A-3C2630992952}" dt="2023-05-14T09:43:00.343" v="2819" actId="242"/>
          <ac:spMkLst>
            <pc:docMk/>
            <pc:sldMk cId="4294646397" sldId="430"/>
            <ac:spMk id="3" creationId="{2C3EFB6D-D7B5-650D-AB57-2BDCBCFCF17C}"/>
          </ac:spMkLst>
        </pc:spChg>
        <pc:spChg chg="mod">
          <ac:chgData name="Sebastian Ibañez" userId="f9bd21dccfbe3d4b" providerId="LiveId" clId="{066F30E3-A38F-4960-883A-3C2630992952}" dt="2023-05-14T12:37:17.188" v="2895"/>
          <ac:spMkLst>
            <pc:docMk/>
            <pc:sldMk cId="4294646397" sldId="430"/>
            <ac:spMk id="5" creationId="{71259704-719F-415C-A5AF-A484BD2DDA24}"/>
          </ac:spMkLst>
        </pc:spChg>
        <pc:spChg chg="add del">
          <ac:chgData name="Sebastian Ibañez" userId="f9bd21dccfbe3d4b" providerId="LiveId" clId="{066F30E3-A38F-4960-883A-3C2630992952}" dt="2023-05-14T09:42:35.253" v="2815"/>
          <ac:spMkLst>
            <pc:docMk/>
            <pc:sldMk cId="4294646397" sldId="430"/>
            <ac:spMk id="6" creationId="{E4E72369-92A3-EA3C-485D-8D6AFA504818}"/>
          </ac:spMkLst>
        </pc:spChg>
        <pc:picChg chg="add mod">
          <ac:chgData name="Sebastian Ibañez" userId="f9bd21dccfbe3d4b" providerId="LiveId" clId="{066F30E3-A38F-4960-883A-3C2630992952}" dt="2023-05-14T09:43:07.114" v="2821" actId="1076"/>
          <ac:picMkLst>
            <pc:docMk/>
            <pc:sldMk cId="4294646397" sldId="430"/>
            <ac:picMk id="8" creationId="{6171057D-AD19-68C7-4CF3-939C5D907C61}"/>
          </ac:picMkLst>
        </pc:picChg>
      </pc:sldChg>
      <pc:sldChg chg="addSp delSp modSp add del mod ord">
        <pc:chgData name="Sebastian Ibañez" userId="f9bd21dccfbe3d4b" providerId="LiveId" clId="{066F30E3-A38F-4960-883A-3C2630992952}" dt="2023-05-20T09:59:10.375" v="7376" actId="47"/>
        <pc:sldMkLst>
          <pc:docMk/>
          <pc:sldMk cId="4266551690" sldId="431"/>
        </pc:sldMkLst>
        <pc:spChg chg="del mod">
          <ac:chgData name="Sebastian Ibañez" userId="f9bd21dccfbe3d4b" providerId="LiveId" clId="{066F30E3-A38F-4960-883A-3C2630992952}" dt="2023-05-14T12:27:54.869" v="2827" actId="22"/>
          <ac:spMkLst>
            <pc:docMk/>
            <pc:sldMk cId="4266551690" sldId="431"/>
            <ac:spMk id="3" creationId="{B8E30D97-AB05-89CF-9080-2C13B375CB6A}"/>
          </ac:spMkLst>
        </pc:spChg>
        <pc:spChg chg="add mod">
          <ac:chgData name="Sebastian Ibañez" userId="f9bd21dccfbe3d4b" providerId="LiveId" clId="{066F30E3-A38F-4960-883A-3C2630992952}" dt="2023-05-14T12:28:07.058" v="2828"/>
          <ac:spMkLst>
            <pc:docMk/>
            <pc:sldMk cId="4266551690" sldId="431"/>
            <ac:spMk id="7" creationId="{517FD452-AC6E-B2D8-214A-31954AD7E075}"/>
          </ac:spMkLst>
        </pc:spChg>
        <pc:picChg chg="add mod ord">
          <ac:chgData name="Sebastian Ibañez" userId="f9bd21dccfbe3d4b" providerId="LiveId" clId="{066F30E3-A38F-4960-883A-3C2630992952}" dt="2023-05-14T12:27:54.869" v="2827" actId="22"/>
          <ac:picMkLst>
            <pc:docMk/>
            <pc:sldMk cId="4266551690" sldId="431"/>
            <ac:picMk id="6" creationId="{83AB69A2-A6DC-A8C4-25A7-F15C5BB8DEF6}"/>
          </ac:picMkLst>
        </pc:picChg>
      </pc:sldChg>
      <pc:sldChg chg="addSp delSp modSp add del mod">
        <pc:chgData name="Sebastian Ibañez" userId="f9bd21dccfbe3d4b" providerId="LiveId" clId="{066F30E3-A38F-4960-883A-3C2630992952}" dt="2023-05-20T09:59:10.375" v="7376" actId="47"/>
        <pc:sldMkLst>
          <pc:docMk/>
          <pc:sldMk cId="3176022543" sldId="432"/>
        </pc:sldMkLst>
        <pc:spChg chg="mod">
          <ac:chgData name="Sebastian Ibañez" userId="f9bd21dccfbe3d4b" providerId="LiveId" clId="{066F30E3-A38F-4960-883A-3C2630992952}" dt="2023-05-14T12:29:32.028" v="2849" actId="20577"/>
          <ac:spMkLst>
            <pc:docMk/>
            <pc:sldMk cId="3176022543" sldId="432"/>
            <ac:spMk id="2" creationId="{B261280D-300C-CBDB-94F9-5CB8B6279DC0}"/>
          </ac:spMkLst>
        </pc:spChg>
        <pc:spChg chg="add del">
          <ac:chgData name="Sebastian Ibañez" userId="f9bd21dccfbe3d4b" providerId="LiveId" clId="{066F30E3-A38F-4960-883A-3C2630992952}" dt="2023-05-16T02:59:14.277" v="4867" actId="478"/>
          <ac:spMkLst>
            <pc:docMk/>
            <pc:sldMk cId="3176022543" sldId="432"/>
            <ac:spMk id="3" creationId="{C220C3DC-D381-4150-A4ED-7318FAAF7855}"/>
          </ac:spMkLst>
        </pc:spChg>
        <pc:spChg chg="add del mod">
          <ac:chgData name="Sebastian Ibañez" userId="f9bd21dccfbe3d4b" providerId="LiveId" clId="{066F30E3-A38F-4960-883A-3C2630992952}" dt="2023-05-14T12:30:01.813" v="2851" actId="22"/>
          <ac:spMkLst>
            <pc:docMk/>
            <pc:sldMk cId="3176022543" sldId="432"/>
            <ac:spMk id="5" creationId="{D43A65C5-536C-EFF6-C8BE-F78F6BD3E0A9}"/>
          </ac:spMkLst>
        </pc:spChg>
        <pc:spChg chg="add mod">
          <ac:chgData name="Sebastian Ibañez" userId="f9bd21dccfbe3d4b" providerId="LiveId" clId="{066F30E3-A38F-4960-883A-3C2630992952}" dt="2023-05-16T02:59:43.556" v="4871" actId="113"/>
          <ac:spMkLst>
            <pc:docMk/>
            <pc:sldMk cId="3176022543" sldId="432"/>
            <ac:spMk id="10" creationId="{E3946979-54F4-7EF2-7C7C-BB0B5ECC18D7}"/>
          </ac:spMkLst>
        </pc:spChg>
        <pc:picChg chg="del">
          <ac:chgData name="Sebastian Ibañez" userId="f9bd21dccfbe3d4b" providerId="LiveId" clId="{066F30E3-A38F-4960-883A-3C2630992952}" dt="2023-05-14T12:30:00.802" v="2850" actId="478"/>
          <ac:picMkLst>
            <pc:docMk/>
            <pc:sldMk cId="3176022543" sldId="432"/>
            <ac:picMk id="6" creationId="{83AB69A2-A6DC-A8C4-25A7-F15C5BB8DEF6}"/>
          </ac:picMkLst>
        </pc:picChg>
        <pc:picChg chg="add mod ord">
          <ac:chgData name="Sebastian Ibañez" userId="f9bd21dccfbe3d4b" providerId="LiveId" clId="{066F30E3-A38F-4960-883A-3C2630992952}" dt="2023-05-14T12:30:01.813" v="2851" actId="22"/>
          <ac:picMkLst>
            <pc:docMk/>
            <pc:sldMk cId="3176022543" sldId="432"/>
            <ac:picMk id="9" creationId="{DC6C4CCB-8394-8FD9-3DE0-715A44401D62}"/>
          </ac:picMkLst>
        </pc:picChg>
      </pc:sldChg>
      <pc:sldChg chg="addSp delSp modSp add del mod">
        <pc:chgData name="Sebastian Ibañez" userId="f9bd21dccfbe3d4b" providerId="LiveId" clId="{066F30E3-A38F-4960-883A-3C2630992952}" dt="2023-05-20T09:59:10.375" v="7376" actId="47"/>
        <pc:sldMkLst>
          <pc:docMk/>
          <pc:sldMk cId="395099223" sldId="433"/>
        </pc:sldMkLst>
        <pc:spChg chg="del mod">
          <ac:chgData name="Sebastian Ibañez" userId="f9bd21dccfbe3d4b" providerId="LiveId" clId="{066F30E3-A38F-4960-883A-3C2630992952}" dt="2023-05-14T12:30:54.242" v="2855" actId="22"/>
          <ac:spMkLst>
            <pc:docMk/>
            <pc:sldMk cId="395099223" sldId="433"/>
            <ac:spMk id="3" creationId="{B8E30D97-AB05-89CF-9080-2C13B375CB6A}"/>
          </ac:spMkLst>
        </pc:spChg>
        <pc:picChg chg="add mod ord">
          <ac:chgData name="Sebastian Ibañez" userId="f9bd21dccfbe3d4b" providerId="LiveId" clId="{066F30E3-A38F-4960-883A-3C2630992952}" dt="2023-05-14T12:30:54.242" v="2855" actId="22"/>
          <ac:picMkLst>
            <pc:docMk/>
            <pc:sldMk cId="395099223" sldId="433"/>
            <ac:picMk id="7" creationId="{E8260EC8-0EC9-D57E-729B-0A140FE10A47}"/>
          </ac:picMkLst>
        </pc:picChg>
      </pc:sldChg>
      <pc:sldChg chg="addSp delSp modSp add del mod">
        <pc:chgData name="Sebastian Ibañez" userId="f9bd21dccfbe3d4b" providerId="LiveId" clId="{066F30E3-A38F-4960-883A-3C2630992952}" dt="2023-05-20T09:59:10.375" v="7376" actId="47"/>
        <pc:sldMkLst>
          <pc:docMk/>
          <pc:sldMk cId="2851799604" sldId="434"/>
        </pc:sldMkLst>
        <pc:spChg chg="add mod">
          <ac:chgData name="Sebastian Ibañez" userId="f9bd21dccfbe3d4b" providerId="LiveId" clId="{066F30E3-A38F-4960-883A-3C2630992952}" dt="2023-05-14T12:32:39.525" v="2858"/>
          <ac:spMkLst>
            <pc:docMk/>
            <pc:sldMk cId="2851799604" sldId="434"/>
            <ac:spMk id="3" creationId="{5DD33027-81E3-A366-BAC1-29046EEA735E}"/>
          </ac:spMkLst>
        </pc:spChg>
        <pc:spChg chg="add del mod">
          <ac:chgData name="Sebastian Ibañez" userId="f9bd21dccfbe3d4b" providerId="LiveId" clId="{066F30E3-A38F-4960-883A-3C2630992952}" dt="2023-05-14T12:32:55.045" v="2860" actId="22"/>
          <ac:spMkLst>
            <pc:docMk/>
            <pc:sldMk cId="2851799604" sldId="434"/>
            <ac:spMk id="6" creationId="{C0BB4944-5031-084C-CFDE-0DCFA9394DA7}"/>
          </ac:spMkLst>
        </pc:spChg>
        <pc:spChg chg="del">
          <ac:chgData name="Sebastian Ibañez" userId="f9bd21dccfbe3d4b" providerId="LiveId" clId="{066F30E3-A38F-4960-883A-3C2630992952}" dt="2023-05-14T12:32:38.717" v="2857" actId="478"/>
          <ac:spMkLst>
            <pc:docMk/>
            <pc:sldMk cId="2851799604" sldId="434"/>
            <ac:spMk id="7" creationId="{517FD452-AC6E-B2D8-214A-31954AD7E075}"/>
          </ac:spMkLst>
        </pc:spChg>
        <pc:picChg chg="del">
          <ac:chgData name="Sebastian Ibañez" userId="f9bd21dccfbe3d4b" providerId="LiveId" clId="{066F30E3-A38F-4960-883A-3C2630992952}" dt="2023-05-14T12:32:40.606" v="2859" actId="478"/>
          <ac:picMkLst>
            <pc:docMk/>
            <pc:sldMk cId="2851799604" sldId="434"/>
            <ac:picMk id="9" creationId="{DC6C4CCB-8394-8FD9-3DE0-715A44401D62}"/>
          </ac:picMkLst>
        </pc:picChg>
        <pc:picChg chg="add mod ord">
          <ac:chgData name="Sebastian Ibañez" userId="f9bd21dccfbe3d4b" providerId="LiveId" clId="{066F30E3-A38F-4960-883A-3C2630992952}" dt="2023-05-14T12:32:55.045" v="2860" actId="22"/>
          <ac:picMkLst>
            <pc:docMk/>
            <pc:sldMk cId="2851799604" sldId="434"/>
            <ac:picMk id="10" creationId="{E7A8B651-5509-55D4-C586-4B2B108165F5}"/>
          </ac:picMkLst>
        </pc:picChg>
      </pc:sldChg>
      <pc:sldChg chg="modSp add del mod">
        <pc:chgData name="Sebastian Ibañez" userId="f9bd21dccfbe3d4b" providerId="LiveId" clId="{066F30E3-A38F-4960-883A-3C2630992952}" dt="2023-05-20T09:59:10.375" v="7376" actId="47"/>
        <pc:sldMkLst>
          <pc:docMk/>
          <pc:sldMk cId="951972512" sldId="435"/>
        </pc:sldMkLst>
        <pc:spChg chg="mod">
          <ac:chgData name="Sebastian Ibañez" userId="f9bd21dccfbe3d4b" providerId="LiveId" clId="{066F30E3-A38F-4960-883A-3C2630992952}" dt="2023-05-14T12:33:11.609" v="2873" actId="20577"/>
          <ac:spMkLst>
            <pc:docMk/>
            <pc:sldMk cId="951972512" sldId="435"/>
            <ac:spMk id="2" creationId="{747A2559-914D-8F75-FCB4-7F7E0517439D}"/>
          </ac:spMkLst>
        </pc:spChg>
      </pc:sldChg>
      <pc:sldChg chg="addSp delSp modSp add del mod modNotesTx">
        <pc:chgData name="Sebastian Ibañez" userId="f9bd21dccfbe3d4b" providerId="LiveId" clId="{066F30E3-A38F-4960-883A-3C2630992952}" dt="2023-05-20T09:59:10.375" v="7376" actId="47"/>
        <pc:sldMkLst>
          <pc:docMk/>
          <pc:sldMk cId="4166396115" sldId="436"/>
        </pc:sldMkLst>
        <pc:spChg chg="del mod">
          <ac:chgData name="Sebastian Ibañez" userId="f9bd21dccfbe3d4b" providerId="LiveId" clId="{066F30E3-A38F-4960-883A-3C2630992952}" dt="2023-05-14T12:34:00.038" v="2889" actId="478"/>
          <ac:spMkLst>
            <pc:docMk/>
            <pc:sldMk cId="4166396115" sldId="436"/>
            <ac:spMk id="2" creationId="{B261280D-300C-CBDB-94F9-5CB8B6279DC0}"/>
          </ac:spMkLst>
        </pc:spChg>
        <pc:spChg chg="add del mod">
          <ac:chgData name="Sebastian Ibañez" userId="f9bd21dccfbe3d4b" providerId="LiveId" clId="{066F30E3-A38F-4960-883A-3C2630992952}" dt="2023-05-14T12:33:53.687" v="2888" actId="22"/>
          <ac:spMkLst>
            <pc:docMk/>
            <pc:sldMk cId="4166396115" sldId="436"/>
            <ac:spMk id="6" creationId="{75171BFF-DF1F-1836-4455-A853B408F4F1}"/>
          </ac:spMkLst>
        </pc:spChg>
        <pc:spChg chg="add del mod">
          <ac:chgData name="Sebastian Ibañez" userId="f9bd21dccfbe3d4b" providerId="LiveId" clId="{066F30E3-A38F-4960-883A-3C2630992952}" dt="2023-05-14T12:34:01.761" v="2890" actId="478"/>
          <ac:spMkLst>
            <pc:docMk/>
            <pc:sldMk cId="4166396115" sldId="436"/>
            <ac:spMk id="11" creationId="{A1B37D2B-306A-3A90-5C5F-49376542E029}"/>
          </ac:spMkLst>
        </pc:spChg>
        <pc:spChg chg="add mod">
          <ac:chgData name="Sebastian Ibañez" userId="f9bd21dccfbe3d4b" providerId="LiveId" clId="{066F30E3-A38F-4960-883A-3C2630992952}" dt="2023-05-14T13:07:47.341" v="3596" actId="1076"/>
          <ac:spMkLst>
            <pc:docMk/>
            <pc:sldMk cId="4166396115" sldId="436"/>
            <ac:spMk id="12" creationId="{91D04230-5DF8-275F-17B7-70592B334C52}"/>
          </ac:spMkLst>
        </pc:spChg>
        <pc:spChg chg="add mod">
          <ac:chgData name="Sebastian Ibañez" userId="f9bd21dccfbe3d4b" providerId="LiveId" clId="{066F30E3-A38F-4960-883A-3C2630992952}" dt="2023-05-14T13:07:39.014" v="3594" actId="207"/>
          <ac:spMkLst>
            <pc:docMk/>
            <pc:sldMk cId="4166396115" sldId="436"/>
            <ac:spMk id="13" creationId="{4B3A7620-99D0-AD9A-AC0F-84C4AF578DE7}"/>
          </ac:spMkLst>
        </pc:spChg>
        <pc:spChg chg="add mod">
          <ac:chgData name="Sebastian Ibañez" userId="f9bd21dccfbe3d4b" providerId="LiveId" clId="{066F30E3-A38F-4960-883A-3C2630992952}" dt="2023-05-14T13:07:53.765" v="3598" actId="1076"/>
          <ac:spMkLst>
            <pc:docMk/>
            <pc:sldMk cId="4166396115" sldId="436"/>
            <ac:spMk id="14" creationId="{174B343C-6CE9-DBC5-F367-FDD80B1F7DB7}"/>
          </ac:spMkLst>
        </pc:spChg>
        <pc:spChg chg="add mod">
          <ac:chgData name="Sebastian Ibañez" userId="f9bd21dccfbe3d4b" providerId="LiveId" clId="{066F30E3-A38F-4960-883A-3C2630992952}" dt="2023-05-16T07:41:48.464" v="5468" actId="20577"/>
          <ac:spMkLst>
            <pc:docMk/>
            <pc:sldMk cId="4166396115" sldId="436"/>
            <ac:spMk id="15" creationId="{2C518358-8ADF-59CD-E61C-6A846DB06FA2}"/>
          </ac:spMkLst>
        </pc:spChg>
        <pc:picChg chg="add mod ord">
          <ac:chgData name="Sebastian Ibañez" userId="f9bd21dccfbe3d4b" providerId="LiveId" clId="{066F30E3-A38F-4960-883A-3C2630992952}" dt="2023-05-14T12:34:11.020" v="2893" actId="1076"/>
          <ac:picMkLst>
            <pc:docMk/>
            <pc:sldMk cId="4166396115" sldId="436"/>
            <ac:picMk id="8" creationId="{81E4788D-545B-B3AF-F772-50A86366A114}"/>
          </ac:picMkLst>
        </pc:picChg>
        <pc:picChg chg="del">
          <ac:chgData name="Sebastian Ibañez" userId="f9bd21dccfbe3d4b" providerId="LiveId" clId="{066F30E3-A38F-4960-883A-3C2630992952}" dt="2023-05-14T12:33:50.818" v="2887" actId="478"/>
          <ac:picMkLst>
            <pc:docMk/>
            <pc:sldMk cId="4166396115" sldId="436"/>
            <ac:picMk id="10" creationId="{E7A8B651-5509-55D4-C586-4B2B108165F5}"/>
          </ac:picMkLst>
        </pc:picChg>
      </pc:sldChg>
      <pc:sldChg chg="modSp add del mod">
        <pc:chgData name="Sebastian Ibañez" userId="f9bd21dccfbe3d4b" providerId="LiveId" clId="{066F30E3-A38F-4960-883A-3C2630992952}" dt="2023-05-14T12:46:01.337" v="3069" actId="47"/>
        <pc:sldMkLst>
          <pc:docMk/>
          <pc:sldMk cId="1382418902" sldId="437"/>
        </pc:sldMkLst>
        <pc:spChg chg="mod">
          <ac:chgData name="Sebastian Ibañez" userId="f9bd21dccfbe3d4b" providerId="LiveId" clId="{066F30E3-A38F-4960-883A-3C2630992952}" dt="2023-05-14T12:44:19.775" v="2922" actId="20577"/>
          <ac:spMkLst>
            <pc:docMk/>
            <pc:sldMk cId="1382418902" sldId="437"/>
            <ac:spMk id="2" creationId="{B261280D-300C-CBDB-94F9-5CB8B6279DC0}"/>
          </ac:spMkLst>
        </pc:spChg>
      </pc:sldChg>
      <pc:sldChg chg="addSp delSp modSp add del mod modNotesTx">
        <pc:chgData name="Sebastian Ibañez" userId="f9bd21dccfbe3d4b" providerId="LiveId" clId="{066F30E3-A38F-4960-883A-3C2630992952}" dt="2023-05-20T09:59:10.375" v="7376" actId="47"/>
        <pc:sldMkLst>
          <pc:docMk/>
          <pc:sldMk cId="1379343815" sldId="438"/>
        </pc:sldMkLst>
        <pc:spChg chg="del">
          <ac:chgData name="Sebastian Ibañez" userId="f9bd21dccfbe3d4b" providerId="LiveId" clId="{066F30E3-A38F-4960-883A-3C2630992952}" dt="2023-05-14T12:44:57.018" v="2925" actId="478"/>
          <ac:spMkLst>
            <pc:docMk/>
            <pc:sldMk cId="1379343815" sldId="438"/>
            <ac:spMk id="5" creationId="{2C440AFF-3715-0662-AF5D-2A3619E7F7BA}"/>
          </ac:spMkLst>
        </pc:spChg>
        <pc:spChg chg="add mod">
          <ac:chgData name="Sebastian Ibañez" userId="f9bd21dccfbe3d4b" providerId="LiveId" clId="{066F30E3-A38F-4960-883A-3C2630992952}" dt="2023-05-14T12:48:22.474" v="3289" actId="20577"/>
          <ac:spMkLst>
            <pc:docMk/>
            <pc:sldMk cId="1379343815" sldId="438"/>
            <ac:spMk id="6" creationId="{3D91AB9C-3874-B73F-E434-E0D1C5B1A1CA}"/>
          </ac:spMkLst>
        </pc:spChg>
        <pc:picChg chg="del">
          <ac:chgData name="Sebastian Ibañez" userId="f9bd21dccfbe3d4b" providerId="LiveId" clId="{066F30E3-A38F-4960-883A-3C2630992952}" dt="2023-05-14T12:44:54.526" v="2924" actId="478"/>
          <ac:picMkLst>
            <pc:docMk/>
            <pc:sldMk cId="1379343815" sldId="438"/>
            <ac:picMk id="7" creationId="{E8260EC8-0EC9-D57E-729B-0A140FE10A47}"/>
          </ac:picMkLst>
        </pc:picChg>
      </pc:sldChg>
      <pc:sldChg chg="modSp add del mod modNotesTx">
        <pc:chgData name="Sebastian Ibañez" userId="f9bd21dccfbe3d4b" providerId="LiveId" clId="{066F30E3-A38F-4960-883A-3C2630992952}" dt="2023-05-20T09:59:10.375" v="7376" actId="47"/>
        <pc:sldMkLst>
          <pc:docMk/>
          <pc:sldMk cId="3919060080" sldId="439"/>
        </pc:sldMkLst>
        <pc:spChg chg="mod">
          <ac:chgData name="Sebastian Ibañez" userId="f9bd21dccfbe3d4b" providerId="LiveId" clId="{066F30E3-A38F-4960-883A-3C2630992952}" dt="2023-05-14T12:49:52.889" v="3291"/>
          <ac:spMkLst>
            <pc:docMk/>
            <pc:sldMk cId="3919060080" sldId="439"/>
            <ac:spMk id="2" creationId="{B261280D-300C-CBDB-94F9-5CB8B6279DC0}"/>
          </ac:spMkLst>
        </pc:spChg>
        <pc:spChg chg="mod">
          <ac:chgData name="Sebastian Ibañez" userId="f9bd21dccfbe3d4b" providerId="LiveId" clId="{066F30E3-A38F-4960-883A-3C2630992952}" dt="2023-05-16T03:00:36.885" v="4877" actId="20577"/>
          <ac:spMkLst>
            <pc:docMk/>
            <pc:sldMk cId="3919060080" sldId="439"/>
            <ac:spMk id="3" creationId="{B8E30D97-AB05-89CF-9080-2C13B375CB6A}"/>
          </ac:spMkLst>
        </pc:spChg>
      </pc:sldChg>
      <pc:sldChg chg="modSp add del mod ord modNotesTx">
        <pc:chgData name="Sebastian Ibañez" userId="f9bd21dccfbe3d4b" providerId="LiveId" clId="{066F30E3-A38F-4960-883A-3C2630992952}" dt="2023-05-20T09:59:10.375" v="7376" actId="47"/>
        <pc:sldMkLst>
          <pc:docMk/>
          <pc:sldMk cId="2024774988" sldId="440"/>
        </pc:sldMkLst>
        <pc:spChg chg="mod">
          <ac:chgData name="Sebastian Ibañez" userId="f9bd21dccfbe3d4b" providerId="LiveId" clId="{066F30E3-A38F-4960-883A-3C2630992952}" dt="2023-05-14T13:03:05.226" v="3528" actId="20577"/>
          <ac:spMkLst>
            <pc:docMk/>
            <pc:sldMk cId="2024774988" sldId="440"/>
            <ac:spMk id="2" creationId="{B261280D-300C-CBDB-94F9-5CB8B6279DC0}"/>
          </ac:spMkLst>
        </pc:spChg>
        <pc:spChg chg="mod">
          <ac:chgData name="Sebastian Ibañez" userId="f9bd21dccfbe3d4b" providerId="LiveId" clId="{066F30E3-A38F-4960-883A-3C2630992952}" dt="2023-05-16T03:02:17.221" v="4878"/>
          <ac:spMkLst>
            <pc:docMk/>
            <pc:sldMk cId="2024774988" sldId="440"/>
            <ac:spMk id="3" creationId="{6B0B7E5B-FDE3-DB86-F680-8B25A8E96478}"/>
          </ac:spMkLst>
        </pc:spChg>
        <pc:spChg chg="mod">
          <ac:chgData name="Sebastian Ibañez" userId="f9bd21dccfbe3d4b" providerId="LiveId" clId="{066F30E3-A38F-4960-883A-3C2630992952}" dt="2023-05-16T05:47:25.135" v="5399"/>
          <ac:spMkLst>
            <pc:docMk/>
            <pc:sldMk cId="2024774988" sldId="440"/>
            <ac:spMk id="6" creationId="{3D91AB9C-3874-B73F-E434-E0D1C5B1A1CA}"/>
          </ac:spMkLst>
        </pc:spChg>
      </pc:sldChg>
      <pc:sldChg chg="delSp add del mod">
        <pc:chgData name="Sebastian Ibañez" userId="f9bd21dccfbe3d4b" providerId="LiveId" clId="{066F30E3-A38F-4960-883A-3C2630992952}" dt="2023-05-20T09:59:10.375" v="7376" actId="47"/>
        <pc:sldMkLst>
          <pc:docMk/>
          <pc:sldMk cId="2936432681" sldId="441"/>
        </pc:sldMkLst>
        <pc:spChg chg="del">
          <ac:chgData name="Sebastian Ibañez" userId="f9bd21dccfbe3d4b" providerId="LiveId" clId="{066F30E3-A38F-4960-883A-3C2630992952}" dt="2023-05-14T13:08:50.822" v="3678" actId="478"/>
          <ac:spMkLst>
            <pc:docMk/>
            <pc:sldMk cId="2936432681" sldId="441"/>
            <ac:spMk id="12" creationId="{91D04230-5DF8-275F-17B7-70592B334C52}"/>
          </ac:spMkLst>
        </pc:spChg>
        <pc:spChg chg="del">
          <ac:chgData name="Sebastian Ibañez" userId="f9bd21dccfbe3d4b" providerId="LiveId" clId="{066F30E3-A38F-4960-883A-3C2630992952}" dt="2023-05-14T13:08:49.124" v="3677" actId="478"/>
          <ac:spMkLst>
            <pc:docMk/>
            <pc:sldMk cId="2936432681" sldId="441"/>
            <ac:spMk id="13" creationId="{4B3A7620-99D0-AD9A-AC0F-84C4AF578DE7}"/>
          </ac:spMkLst>
        </pc:spChg>
        <pc:spChg chg="del">
          <ac:chgData name="Sebastian Ibañez" userId="f9bd21dccfbe3d4b" providerId="LiveId" clId="{066F30E3-A38F-4960-883A-3C2630992952}" dt="2023-05-14T13:08:51.723" v="3679" actId="478"/>
          <ac:spMkLst>
            <pc:docMk/>
            <pc:sldMk cId="2936432681" sldId="441"/>
            <ac:spMk id="14" creationId="{174B343C-6CE9-DBC5-F367-FDD80B1F7DB7}"/>
          </ac:spMkLst>
        </pc:spChg>
        <pc:spChg chg="del">
          <ac:chgData name="Sebastian Ibañez" userId="f9bd21dccfbe3d4b" providerId="LiveId" clId="{066F30E3-A38F-4960-883A-3C2630992952}" dt="2023-05-14T13:08:46.765" v="3676" actId="478"/>
          <ac:spMkLst>
            <pc:docMk/>
            <pc:sldMk cId="2936432681" sldId="441"/>
            <ac:spMk id="15" creationId="{2C518358-8ADF-59CD-E61C-6A846DB06FA2}"/>
          </ac:spMkLst>
        </pc:spChg>
      </pc:sldChg>
      <pc:sldChg chg="addSp delSp modSp add del mod">
        <pc:chgData name="Sebastian Ibañez" userId="f9bd21dccfbe3d4b" providerId="LiveId" clId="{066F30E3-A38F-4960-883A-3C2630992952}" dt="2023-05-14T13:26:03.038" v="4290" actId="47"/>
        <pc:sldMkLst>
          <pc:docMk/>
          <pc:sldMk cId="992301747" sldId="442"/>
        </pc:sldMkLst>
        <pc:spChg chg="mod">
          <ac:chgData name="Sebastian Ibañez" userId="f9bd21dccfbe3d4b" providerId="LiveId" clId="{066F30E3-A38F-4960-883A-3C2630992952}" dt="2023-05-14T13:22:30.906" v="4176" actId="20577"/>
          <ac:spMkLst>
            <pc:docMk/>
            <pc:sldMk cId="992301747" sldId="442"/>
            <ac:spMk id="2" creationId="{B261280D-300C-CBDB-94F9-5CB8B6279DC0}"/>
          </ac:spMkLst>
        </pc:spChg>
        <pc:spChg chg="add mod">
          <ac:chgData name="Sebastian Ibañez" userId="f9bd21dccfbe3d4b" providerId="LiveId" clId="{066F30E3-A38F-4960-883A-3C2630992952}" dt="2023-05-14T13:22:46.724" v="4181" actId="21"/>
          <ac:spMkLst>
            <pc:docMk/>
            <pc:sldMk cId="992301747" sldId="442"/>
            <ac:spMk id="5" creationId="{1F4D9B6A-3503-A235-42E6-50F7E9E26C2E}"/>
          </ac:spMkLst>
        </pc:spChg>
        <pc:spChg chg="del mod">
          <ac:chgData name="Sebastian Ibañez" userId="f9bd21dccfbe3d4b" providerId="LiveId" clId="{066F30E3-A38F-4960-883A-3C2630992952}" dt="2023-05-14T13:22:40.903" v="4179"/>
          <ac:spMkLst>
            <pc:docMk/>
            <pc:sldMk cId="992301747" sldId="442"/>
            <ac:spMk id="6" creationId="{3D91AB9C-3874-B73F-E434-E0D1C5B1A1CA}"/>
          </ac:spMkLst>
        </pc:spChg>
        <pc:picChg chg="add del mod">
          <ac:chgData name="Sebastian Ibañez" userId="f9bd21dccfbe3d4b" providerId="LiveId" clId="{066F30E3-A38F-4960-883A-3C2630992952}" dt="2023-05-14T13:22:46.724" v="4181" actId="21"/>
          <ac:picMkLst>
            <pc:docMk/>
            <pc:sldMk cId="992301747" sldId="442"/>
            <ac:picMk id="2050" creationId="{BE216A08-DB96-F890-70B9-17A8F1C8076A}"/>
          </ac:picMkLst>
        </pc:picChg>
      </pc:sldChg>
      <pc:sldChg chg="addSp delSp modSp add del mod">
        <pc:chgData name="Sebastian Ibañez" userId="f9bd21dccfbe3d4b" providerId="LiveId" clId="{066F30E3-A38F-4960-883A-3C2630992952}" dt="2023-05-20T09:59:10.375" v="7376" actId="47"/>
        <pc:sldMkLst>
          <pc:docMk/>
          <pc:sldMk cId="281721101" sldId="443"/>
        </pc:sldMkLst>
        <pc:spChg chg="mod">
          <ac:chgData name="Sebastian Ibañez" userId="f9bd21dccfbe3d4b" providerId="LiveId" clId="{066F30E3-A38F-4960-883A-3C2630992952}" dt="2023-05-14T13:23:55.116" v="4251" actId="20577"/>
          <ac:spMkLst>
            <pc:docMk/>
            <pc:sldMk cId="281721101" sldId="443"/>
            <ac:spMk id="3" creationId="{5DD33027-81E3-A366-BAC1-29046EEA735E}"/>
          </ac:spMkLst>
        </pc:spChg>
        <pc:spChg chg="add del mod">
          <ac:chgData name="Sebastian Ibañez" userId="f9bd21dccfbe3d4b" providerId="LiveId" clId="{066F30E3-A38F-4960-883A-3C2630992952}" dt="2023-05-14T13:22:51.252" v="4183" actId="478"/>
          <ac:spMkLst>
            <pc:docMk/>
            <pc:sldMk cId="281721101" sldId="443"/>
            <ac:spMk id="5" creationId="{B093FEAA-BCAF-97C6-97A8-4A30EF2DB729}"/>
          </ac:spMkLst>
        </pc:spChg>
        <pc:spChg chg="add mod">
          <ac:chgData name="Sebastian Ibañez" userId="f9bd21dccfbe3d4b" providerId="LiveId" clId="{066F30E3-A38F-4960-883A-3C2630992952}" dt="2023-05-14T13:25:06.676" v="4289" actId="20577"/>
          <ac:spMkLst>
            <pc:docMk/>
            <pc:sldMk cId="281721101" sldId="443"/>
            <ac:spMk id="7" creationId="{922DA8E0-B27F-3786-4A13-449778FBCF34}"/>
          </ac:spMkLst>
        </pc:spChg>
        <pc:spChg chg="del">
          <ac:chgData name="Sebastian Ibañez" userId="f9bd21dccfbe3d4b" providerId="LiveId" clId="{066F30E3-A38F-4960-883A-3C2630992952}" dt="2023-05-14T13:22:53.164" v="4185" actId="478"/>
          <ac:spMkLst>
            <pc:docMk/>
            <pc:sldMk cId="281721101" sldId="443"/>
            <ac:spMk id="12" creationId="{91D04230-5DF8-275F-17B7-70592B334C52}"/>
          </ac:spMkLst>
        </pc:spChg>
        <pc:spChg chg="del">
          <ac:chgData name="Sebastian Ibañez" userId="f9bd21dccfbe3d4b" providerId="LiveId" clId="{066F30E3-A38F-4960-883A-3C2630992952}" dt="2023-05-14T13:22:52.049" v="4184" actId="478"/>
          <ac:spMkLst>
            <pc:docMk/>
            <pc:sldMk cId="281721101" sldId="443"/>
            <ac:spMk id="13" creationId="{4B3A7620-99D0-AD9A-AC0F-84C4AF578DE7}"/>
          </ac:spMkLst>
        </pc:spChg>
        <pc:spChg chg="del">
          <ac:chgData name="Sebastian Ibañez" userId="f9bd21dccfbe3d4b" providerId="LiveId" clId="{066F30E3-A38F-4960-883A-3C2630992952}" dt="2023-05-14T13:22:54.241" v="4186" actId="478"/>
          <ac:spMkLst>
            <pc:docMk/>
            <pc:sldMk cId="281721101" sldId="443"/>
            <ac:spMk id="14" creationId="{174B343C-6CE9-DBC5-F367-FDD80B1F7DB7}"/>
          </ac:spMkLst>
        </pc:spChg>
        <pc:spChg chg="del mod">
          <ac:chgData name="Sebastian Ibañez" userId="f9bd21dccfbe3d4b" providerId="LiveId" clId="{066F30E3-A38F-4960-883A-3C2630992952}" dt="2023-05-14T13:24:55.458" v="4252" actId="478"/>
          <ac:spMkLst>
            <pc:docMk/>
            <pc:sldMk cId="281721101" sldId="443"/>
            <ac:spMk id="15" creationId="{2C518358-8ADF-59CD-E61C-6A846DB06FA2}"/>
          </ac:spMkLst>
        </pc:spChg>
        <pc:picChg chg="add mod">
          <ac:chgData name="Sebastian Ibañez" userId="f9bd21dccfbe3d4b" providerId="LiveId" clId="{066F30E3-A38F-4960-883A-3C2630992952}" dt="2023-05-14T13:22:58.202" v="4189" actId="1076"/>
          <ac:picMkLst>
            <pc:docMk/>
            <pc:sldMk cId="281721101" sldId="443"/>
            <ac:picMk id="6" creationId="{899307F6-27FC-927D-49D5-EF5815742F48}"/>
          </ac:picMkLst>
        </pc:picChg>
        <pc:picChg chg="del">
          <ac:chgData name="Sebastian Ibañez" userId="f9bd21dccfbe3d4b" providerId="LiveId" clId="{066F30E3-A38F-4960-883A-3C2630992952}" dt="2023-05-14T13:22:48.519" v="4182" actId="478"/>
          <ac:picMkLst>
            <pc:docMk/>
            <pc:sldMk cId="281721101" sldId="443"/>
            <ac:picMk id="8" creationId="{81E4788D-545B-B3AF-F772-50A86366A114}"/>
          </ac:picMkLst>
        </pc:picChg>
      </pc:sldChg>
      <pc:sldChg chg="modSp add del mod ord modNotesTx">
        <pc:chgData name="Sebastian Ibañez" userId="f9bd21dccfbe3d4b" providerId="LiveId" clId="{066F30E3-A38F-4960-883A-3C2630992952}" dt="2023-05-20T09:59:10.375" v="7376" actId="47"/>
        <pc:sldMkLst>
          <pc:docMk/>
          <pc:sldMk cId="209521274" sldId="444"/>
        </pc:sldMkLst>
        <pc:spChg chg="mod">
          <ac:chgData name="Sebastian Ibañez" userId="f9bd21dccfbe3d4b" providerId="LiveId" clId="{066F30E3-A38F-4960-883A-3C2630992952}" dt="2023-05-14T13:28:05.414" v="4298" actId="20577"/>
          <ac:spMkLst>
            <pc:docMk/>
            <pc:sldMk cId="209521274" sldId="444"/>
            <ac:spMk id="2" creationId="{FF9AA152-EAB0-A34D-9166-48EEC5484EA4}"/>
          </ac:spMkLst>
        </pc:spChg>
        <pc:spChg chg="mod">
          <ac:chgData name="Sebastian Ibañez" userId="f9bd21dccfbe3d4b" providerId="LiveId" clId="{066F30E3-A38F-4960-883A-3C2630992952}" dt="2023-05-16T03:25:31.626" v="5197" actId="207"/>
          <ac:spMkLst>
            <pc:docMk/>
            <pc:sldMk cId="209521274" sldId="444"/>
            <ac:spMk id="6" creationId="{2075B3D1-18DD-A77D-9D2D-6170100A5146}"/>
          </ac:spMkLst>
        </pc:spChg>
        <pc:graphicFrameChg chg="mod modGraphic">
          <ac:chgData name="Sebastian Ibañez" userId="f9bd21dccfbe3d4b" providerId="LiveId" clId="{066F30E3-A38F-4960-883A-3C2630992952}" dt="2023-05-14T13:29:38.889" v="4394" actId="20577"/>
          <ac:graphicFrameMkLst>
            <pc:docMk/>
            <pc:sldMk cId="209521274" sldId="444"/>
            <ac:graphicFrameMk id="3" creationId="{4571AF90-CEF6-6523-2143-E247EBCC07BC}"/>
          </ac:graphicFrameMkLst>
        </pc:graphicFrameChg>
      </pc:sldChg>
      <pc:sldChg chg="modSp add del mod ord">
        <pc:chgData name="Sebastian Ibañez" userId="f9bd21dccfbe3d4b" providerId="LiveId" clId="{066F30E3-A38F-4960-883A-3C2630992952}" dt="2023-05-20T09:59:10.375" v="7376" actId="47"/>
        <pc:sldMkLst>
          <pc:docMk/>
          <pc:sldMk cId="834311924" sldId="445"/>
        </pc:sldMkLst>
        <pc:spChg chg="mod">
          <ac:chgData name="Sebastian Ibañez" userId="f9bd21dccfbe3d4b" providerId="LiveId" clId="{066F30E3-A38F-4960-883A-3C2630992952}" dt="2023-05-16T03:26:18.172" v="5203" actId="20577"/>
          <ac:spMkLst>
            <pc:docMk/>
            <pc:sldMk cId="834311924" sldId="445"/>
            <ac:spMk id="2" creationId="{B261280D-300C-CBDB-94F9-5CB8B6279DC0}"/>
          </ac:spMkLst>
        </pc:spChg>
      </pc:sldChg>
      <pc:sldChg chg="delSp modSp add del mod">
        <pc:chgData name="Sebastian Ibañez" userId="f9bd21dccfbe3d4b" providerId="LiveId" clId="{066F30E3-A38F-4960-883A-3C2630992952}" dt="2023-05-14T13:44:16.658" v="4610" actId="47"/>
        <pc:sldMkLst>
          <pc:docMk/>
          <pc:sldMk cId="1747820555" sldId="446"/>
        </pc:sldMkLst>
        <pc:spChg chg="mod">
          <ac:chgData name="Sebastian Ibañez" userId="f9bd21dccfbe3d4b" providerId="LiveId" clId="{066F30E3-A38F-4960-883A-3C2630992952}" dt="2023-05-14T13:32:43.628" v="4446" actId="20577"/>
          <ac:spMkLst>
            <pc:docMk/>
            <pc:sldMk cId="1747820555" sldId="446"/>
            <ac:spMk id="2" creationId="{FF9AA152-EAB0-A34D-9166-48EEC5484EA4}"/>
          </ac:spMkLst>
        </pc:spChg>
        <pc:spChg chg="del">
          <ac:chgData name="Sebastian Ibañez" userId="f9bd21dccfbe3d4b" providerId="LiveId" clId="{066F30E3-A38F-4960-883A-3C2630992952}" dt="2023-05-14T13:32:46.287" v="4447" actId="478"/>
          <ac:spMkLst>
            <pc:docMk/>
            <pc:sldMk cId="1747820555" sldId="446"/>
            <ac:spMk id="6" creationId="{2075B3D1-18DD-A77D-9D2D-6170100A5146}"/>
          </ac:spMkLst>
        </pc:spChg>
        <pc:spChg chg="del">
          <ac:chgData name="Sebastian Ibañez" userId="f9bd21dccfbe3d4b" providerId="LiveId" clId="{066F30E3-A38F-4960-883A-3C2630992952}" dt="2023-05-14T13:32:47.627" v="4448" actId="478"/>
          <ac:spMkLst>
            <pc:docMk/>
            <pc:sldMk cId="1747820555" sldId="446"/>
            <ac:spMk id="7" creationId="{848B9675-476F-86E3-B8BD-B555ADCD8583}"/>
          </ac:spMkLst>
        </pc:spChg>
        <pc:graphicFrameChg chg="mod modGraphic">
          <ac:chgData name="Sebastian Ibañez" userId="f9bd21dccfbe3d4b" providerId="LiveId" clId="{066F30E3-A38F-4960-883A-3C2630992952}" dt="2023-05-14T13:34:58.770" v="4500" actId="20577"/>
          <ac:graphicFrameMkLst>
            <pc:docMk/>
            <pc:sldMk cId="1747820555" sldId="446"/>
            <ac:graphicFrameMk id="3" creationId="{4571AF90-CEF6-6523-2143-E247EBCC07BC}"/>
          </ac:graphicFrameMkLst>
        </pc:graphicFrameChg>
      </pc:sldChg>
      <pc:sldChg chg="delSp modSp new del mod">
        <pc:chgData name="Sebastian Ibañez" userId="f9bd21dccfbe3d4b" providerId="LiveId" clId="{066F30E3-A38F-4960-883A-3C2630992952}" dt="2023-05-16T03:32:18.661" v="5206" actId="47"/>
        <pc:sldMkLst>
          <pc:docMk/>
          <pc:sldMk cId="2858525679" sldId="446"/>
        </pc:sldMkLst>
        <pc:spChg chg="del">
          <ac:chgData name="Sebastian Ibañez" userId="f9bd21dccfbe3d4b" providerId="LiveId" clId="{066F30E3-A38F-4960-883A-3C2630992952}" dt="2023-05-15T15:06:20.796" v="4617" actId="478"/>
          <ac:spMkLst>
            <pc:docMk/>
            <pc:sldMk cId="2858525679" sldId="446"/>
            <ac:spMk id="2" creationId="{5803F615-663B-65C2-D6F9-BF28986A629C}"/>
          </ac:spMkLst>
        </pc:spChg>
        <pc:spChg chg="mod">
          <ac:chgData name="Sebastian Ibañez" userId="f9bd21dccfbe3d4b" providerId="LiveId" clId="{066F30E3-A38F-4960-883A-3C2630992952}" dt="2023-05-16T02:49:38.101" v="4688" actId="27636"/>
          <ac:spMkLst>
            <pc:docMk/>
            <pc:sldMk cId="2858525679" sldId="446"/>
            <ac:spMk id="3" creationId="{233E1558-D7CC-0B0F-2B97-AB67E904E8AF}"/>
          </ac:spMkLst>
        </pc:spChg>
      </pc:sldChg>
      <pc:sldChg chg="modSp add del mod">
        <pc:chgData name="Sebastian Ibañez" userId="f9bd21dccfbe3d4b" providerId="LiveId" clId="{066F30E3-A38F-4960-883A-3C2630992952}" dt="2023-05-14T13:32:20.070" v="4424" actId="47"/>
        <pc:sldMkLst>
          <pc:docMk/>
          <pc:sldMk cId="3166050021" sldId="446"/>
        </pc:sldMkLst>
        <pc:spChg chg="mod">
          <ac:chgData name="Sebastian Ibañez" userId="f9bd21dccfbe3d4b" providerId="LiveId" clId="{066F30E3-A38F-4960-883A-3C2630992952}" dt="2023-05-14T13:32:17.995" v="4423" actId="20577"/>
          <ac:spMkLst>
            <pc:docMk/>
            <pc:sldMk cId="3166050021" sldId="446"/>
            <ac:spMk id="2" creationId="{FF9AA152-EAB0-A34D-9166-48EEC5484EA4}"/>
          </ac:spMkLst>
        </pc:spChg>
      </pc:sldChg>
      <pc:sldChg chg="modSp new add del mod ord">
        <pc:chgData name="Sebastian Ibañez" userId="f9bd21dccfbe3d4b" providerId="LiveId" clId="{066F30E3-A38F-4960-883A-3C2630992952}" dt="2023-05-20T09:59:10.375" v="7376" actId="47"/>
        <pc:sldMkLst>
          <pc:docMk/>
          <pc:sldMk cId="1628684187" sldId="447"/>
        </pc:sldMkLst>
        <pc:spChg chg="mod">
          <ac:chgData name="Sebastian Ibañez" userId="f9bd21dccfbe3d4b" providerId="LiveId" clId="{066F30E3-A38F-4960-883A-3C2630992952}" dt="2023-05-15T15:09:02.732" v="4686"/>
          <ac:spMkLst>
            <pc:docMk/>
            <pc:sldMk cId="1628684187" sldId="447"/>
            <ac:spMk id="2" creationId="{740339D1-7AAB-5D38-EF86-A984B776C21A}"/>
          </ac:spMkLst>
        </pc:spChg>
        <pc:spChg chg="mod">
          <ac:chgData name="Sebastian Ibañez" userId="f9bd21dccfbe3d4b" providerId="LiveId" clId="{066F30E3-A38F-4960-883A-3C2630992952}" dt="2023-05-15T15:08:54.274" v="4685" actId="20577"/>
          <ac:spMkLst>
            <pc:docMk/>
            <pc:sldMk cId="1628684187" sldId="447"/>
            <ac:spMk id="3" creationId="{408EB6E1-1FC5-8275-9D56-AEC0B23F4175}"/>
          </ac:spMkLst>
        </pc:spChg>
      </pc:sldChg>
      <pc:sldChg chg="modSp add del mod ord">
        <pc:chgData name="Sebastian Ibañez" userId="f9bd21dccfbe3d4b" providerId="LiveId" clId="{066F30E3-A38F-4960-883A-3C2630992952}" dt="2023-05-20T09:59:10.375" v="7376" actId="47"/>
        <pc:sldMkLst>
          <pc:docMk/>
          <pc:sldMk cId="399222491" sldId="448"/>
        </pc:sldMkLst>
        <pc:spChg chg="mod">
          <ac:chgData name="Sebastian Ibañez" userId="f9bd21dccfbe3d4b" providerId="LiveId" clId="{066F30E3-A38F-4960-883A-3C2630992952}" dt="2023-05-16T09:40:17.677" v="5697" actId="21"/>
          <ac:spMkLst>
            <pc:docMk/>
            <pc:sldMk cId="399222491" sldId="448"/>
            <ac:spMk id="2" creationId="{B261280D-300C-CBDB-94F9-5CB8B6279DC0}"/>
          </ac:spMkLst>
        </pc:spChg>
        <pc:spChg chg="mod">
          <ac:chgData name="Sebastian Ibañez" userId="f9bd21dccfbe3d4b" providerId="LiveId" clId="{066F30E3-A38F-4960-883A-3C2630992952}" dt="2023-05-16T02:58:40.047" v="4865" actId="207"/>
          <ac:spMkLst>
            <pc:docMk/>
            <pc:sldMk cId="399222491" sldId="448"/>
            <ac:spMk id="3" creationId="{B8E30D97-AB05-89CF-9080-2C13B375CB6A}"/>
          </ac:spMkLst>
        </pc:spChg>
      </pc:sldChg>
      <pc:sldChg chg="addSp delSp modSp add del mod">
        <pc:chgData name="Sebastian Ibañez" userId="f9bd21dccfbe3d4b" providerId="LiveId" clId="{066F30E3-A38F-4960-883A-3C2630992952}" dt="2023-05-20T09:59:10.375" v="7376" actId="47"/>
        <pc:sldMkLst>
          <pc:docMk/>
          <pc:sldMk cId="921108825" sldId="449"/>
        </pc:sldMkLst>
        <pc:spChg chg="mod">
          <ac:chgData name="Sebastian Ibañez" userId="f9bd21dccfbe3d4b" providerId="LiveId" clId="{066F30E3-A38F-4960-883A-3C2630992952}" dt="2023-05-16T05:22:10.519" v="5380" actId="20577"/>
          <ac:spMkLst>
            <pc:docMk/>
            <pc:sldMk cId="921108825" sldId="449"/>
            <ac:spMk id="2" creationId="{B261280D-300C-CBDB-94F9-5CB8B6279DC0}"/>
          </ac:spMkLst>
        </pc:spChg>
        <pc:spChg chg="mod">
          <ac:chgData name="Sebastian Ibañez" userId="f9bd21dccfbe3d4b" providerId="LiveId" clId="{066F30E3-A38F-4960-883A-3C2630992952}" dt="2023-05-16T05:23:17.535" v="5391" actId="20577"/>
          <ac:spMkLst>
            <pc:docMk/>
            <pc:sldMk cId="921108825" sldId="449"/>
            <ac:spMk id="3" creationId="{6B0B7E5B-FDE3-DB86-F680-8B25A8E96478}"/>
          </ac:spMkLst>
        </pc:spChg>
        <pc:spChg chg="del mod">
          <ac:chgData name="Sebastian Ibañez" userId="f9bd21dccfbe3d4b" providerId="LiveId" clId="{066F30E3-A38F-4960-883A-3C2630992952}" dt="2023-05-16T03:02:33.486" v="4883"/>
          <ac:spMkLst>
            <pc:docMk/>
            <pc:sldMk cId="921108825" sldId="449"/>
            <ac:spMk id="6" creationId="{3D91AB9C-3874-B73F-E434-E0D1C5B1A1CA}"/>
          </ac:spMkLst>
        </pc:spChg>
        <pc:graphicFrameChg chg="add mod modGraphic">
          <ac:chgData name="Sebastian Ibañez" userId="f9bd21dccfbe3d4b" providerId="LiveId" clId="{066F30E3-A38F-4960-883A-3C2630992952}" dt="2023-05-16T05:22:36.592" v="5386" actId="20577"/>
          <ac:graphicFrameMkLst>
            <pc:docMk/>
            <pc:sldMk cId="921108825" sldId="449"/>
            <ac:graphicFrameMk id="5" creationId="{8B39D2DC-A0E9-CCEF-0B72-2F2EC382B64C}"/>
          </ac:graphicFrameMkLst>
        </pc:graphicFrameChg>
        <pc:picChg chg="add mod">
          <ac:chgData name="Sebastian Ibañez" userId="f9bd21dccfbe3d4b" providerId="LiveId" clId="{066F30E3-A38F-4960-883A-3C2630992952}" dt="2023-05-16T03:04:37.075" v="4950" actId="1076"/>
          <ac:picMkLst>
            <pc:docMk/>
            <pc:sldMk cId="921108825" sldId="449"/>
            <ac:picMk id="1026" creationId="{58C14E6C-32E3-E25F-4F0D-0A5CE4CCA384}"/>
          </ac:picMkLst>
        </pc:picChg>
      </pc:sldChg>
      <pc:sldChg chg="add del">
        <pc:chgData name="Sebastian Ibañez" userId="f9bd21dccfbe3d4b" providerId="LiveId" clId="{066F30E3-A38F-4960-883A-3C2630992952}" dt="2023-05-16T03:28:50.902" v="5205" actId="47"/>
        <pc:sldMkLst>
          <pc:docMk/>
          <pc:sldMk cId="647831318" sldId="450"/>
        </pc:sldMkLst>
      </pc:sldChg>
      <pc:sldChg chg="delSp add del mod">
        <pc:chgData name="Sebastian Ibañez" userId="f9bd21dccfbe3d4b" providerId="LiveId" clId="{066F30E3-A38F-4960-883A-3C2630992952}" dt="2023-05-20T09:59:10.375" v="7376" actId="47"/>
        <pc:sldMkLst>
          <pc:docMk/>
          <pc:sldMk cId="776469374" sldId="450"/>
        </pc:sldMkLst>
        <pc:spChg chg="del">
          <ac:chgData name="Sebastian Ibañez" userId="f9bd21dccfbe3d4b" providerId="LiveId" clId="{066F30E3-A38F-4960-883A-3C2630992952}" dt="2023-05-16T09:36:05.650" v="5659" actId="478"/>
          <ac:spMkLst>
            <pc:docMk/>
            <pc:sldMk cId="776469374" sldId="450"/>
            <ac:spMk id="6" creationId="{2075B3D1-18DD-A77D-9D2D-6170100A5146}"/>
          </ac:spMkLst>
        </pc:spChg>
        <pc:spChg chg="del">
          <ac:chgData name="Sebastian Ibañez" userId="f9bd21dccfbe3d4b" providerId="LiveId" clId="{066F30E3-A38F-4960-883A-3C2630992952}" dt="2023-05-16T09:36:07.313" v="5660" actId="478"/>
          <ac:spMkLst>
            <pc:docMk/>
            <pc:sldMk cId="776469374" sldId="450"/>
            <ac:spMk id="7" creationId="{848B9675-476F-86E3-B8BD-B555ADCD8583}"/>
          </ac:spMkLst>
        </pc:spChg>
      </pc:sldChg>
      <pc:sldChg chg="modSp add del mod">
        <pc:chgData name="Sebastian Ibañez" userId="f9bd21dccfbe3d4b" providerId="LiveId" clId="{066F30E3-A38F-4960-883A-3C2630992952}" dt="2023-05-16T09:44:36.649" v="5723" actId="47"/>
        <pc:sldMkLst>
          <pc:docMk/>
          <pc:sldMk cId="3837544805" sldId="451"/>
        </pc:sldMkLst>
        <pc:spChg chg="mod">
          <ac:chgData name="Sebastian Ibañez" userId="f9bd21dccfbe3d4b" providerId="LiveId" clId="{066F30E3-A38F-4960-883A-3C2630992952}" dt="2023-05-16T09:43:26.846" v="5704" actId="20577"/>
          <ac:spMkLst>
            <pc:docMk/>
            <pc:sldMk cId="3837544805" sldId="451"/>
            <ac:spMk id="6" creationId="{3D91AB9C-3874-B73F-E434-E0D1C5B1A1CA}"/>
          </ac:spMkLst>
        </pc:spChg>
      </pc:sldChg>
      <pc:sldChg chg="modSp add del mod">
        <pc:chgData name="Sebastian Ibañez" userId="f9bd21dccfbe3d4b" providerId="LiveId" clId="{066F30E3-A38F-4960-883A-3C2630992952}" dt="2023-05-20T09:59:10.375" v="7376" actId="47"/>
        <pc:sldMkLst>
          <pc:docMk/>
          <pc:sldMk cId="1342748043" sldId="452"/>
        </pc:sldMkLst>
        <pc:spChg chg="mod">
          <ac:chgData name="Sebastian Ibañez" userId="f9bd21dccfbe3d4b" providerId="LiveId" clId="{066F30E3-A38F-4960-883A-3C2630992952}" dt="2023-05-16T09:56:47.446" v="5914" actId="207"/>
          <ac:spMkLst>
            <pc:docMk/>
            <pc:sldMk cId="1342748043" sldId="452"/>
            <ac:spMk id="6" creationId="{3D91AB9C-3874-B73F-E434-E0D1C5B1A1CA}"/>
          </ac:spMkLst>
        </pc:spChg>
      </pc:sldChg>
      <pc:sldChg chg="add del">
        <pc:chgData name="Sebastian Ibañez" userId="f9bd21dccfbe3d4b" providerId="LiveId" clId="{066F30E3-A38F-4960-883A-3C2630992952}" dt="2023-05-16T09:44:08.300" v="5712" actId="47"/>
        <pc:sldMkLst>
          <pc:docMk/>
          <pc:sldMk cId="2983791090" sldId="453"/>
        </pc:sldMkLst>
      </pc:sldChg>
      <pc:sldChg chg="modSp add del mod">
        <pc:chgData name="Sebastian Ibañez" userId="f9bd21dccfbe3d4b" providerId="LiveId" clId="{066F30E3-A38F-4960-883A-3C2630992952}" dt="2023-05-16T09:53:30.366" v="5876" actId="47"/>
        <pc:sldMkLst>
          <pc:docMk/>
          <pc:sldMk cId="3537791336" sldId="454"/>
        </pc:sldMkLst>
        <pc:spChg chg="mod">
          <ac:chgData name="Sebastian Ibañez" userId="f9bd21dccfbe3d4b" providerId="LiveId" clId="{066F30E3-A38F-4960-883A-3C2630992952}" dt="2023-05-16T09:44:31.544" v="5722" actId="27636"/>
          <ac:spMkLst>
            <pc:docMk/>
            <pc:sldMk cId="3537791336" sldId="454"/>
            <ac:spMk id="6" creationId="{3D91AB9C-3874-B73F-E434-E0D1C5B1A1CA}"/>
          </ac:spMkLst>
        </pc:spChg>
      </pc:sldChg>
      <pc:sldChg chg="modSp add del mod">
        <pc:chgData name="Sebastian Ibañez" userId="f9bd21dccfbe3d4b" providerId="LiveId" clId="{066F30E3-A38F-4960-883A-3C2630992952}" dt="2023-05-16T09:53:50.799" v="5877" actId="47"/>
        <pc:sldMkLst>
          <pc:docMk/>
          <pc:sldMk cId="712258533" sldId="455"/>
        </pc:sldMkLst>
        <pc:spChg chg="mod">
          <ac:chgData name="Sebastian Ibañez" userId="f9bd21dccfbe3d4b" providerId="LiveId" clId="{066F30E3-A38F-4960-883A-3C2630992952}" dt="2023-05-16T09:44:28.917" v="5720" actId="27636"/>
          <ac:spMkLst>
            <pc:docMk/>
            <pc:sldMk cId="712258533" sldId="455"/>
            <ac:spMk id="6" creationId="{3D91AB9C-3874-B73F-E434-E0D1C5B1A1CA}"/>
          </ac:spMkLst>
        </pc:spChg>
      </pc:sldChg>
      <pc:sldChg chg="modSp add del mod">
        <pc:chgData name="Sebastian Ibañez" userId="f9bd21dccfbe3d4b" providerId="LiveId" clId="{066F30E3-A38F-4960-883A-3C2630992952}" dt="2023-05-16T09:57:17.250" v="5928" actId="47"/>
        <pc:sldMkLst>
          <pc:docMk/>
          <pc:sldMk cId="190051024" sldId="456"/>
        </pc:sldMkLst>
        <pc:spChg chg="mod">
          <ac:chgData name="Sebastian Ibañez" userId="f9bd21dccfbe3d4b" providerId="LiveId" clId="{066F30E3-A38F-4960-883A-3C2630992952}" dt="2023-05-16T09:45:15.346" v="5733" actId="27636"/>
          <ac:spMkLst>
            <pc:docMk/>
            <pc:sldMk cId="190051024" sldId="456"/>
            <ac:spMk id="6" creationId="{3D91AB9C-3874-B73F-E434-E0D1C5B1A1CA}"/>
          </ac:spMkLst>
        </pc:spChg>
      </pc:sldChg>
      <pc:sldChg chg="modSp new add del mod ord">
        <pc:chgData name="Sebastian Ibañez" userId="f9bd21dccfbe3d4b" providerId="LiveId" clId="{066F30E3-A38F-4960-883A-3C2630992952}" dt="2023-05-20T09:59:10.375" v="7376" actId="47"/>
        <pc:sldMkLst>
          <pc:docMk/>
          <pc:sldMk cId="2993656973" sldId="457"/>
        </pc:sldMkLst>
        <pc:spChg chg="mod">
          <ac:chgData name="Sebastian Ibañez" userId="f9bd21dccfbe3d4b" providerId="LiveId" clId="{066F30E3-A38F-4960-883A-3C2630992952}" dt="2023-05-16T09:57:12.400" v="5927" actId="20577"/>
          <ac:spMkLst>
            <pc:docMk/>
            <pc:sldMk cId="2993656973" sldId="457"/>
            <ac:spMk id="2" creationId="{0B88852C-1CE5-6F20-A6BA-E254D8D89502}"/>
          </ac:spMkLst>
        </pc:spChg>
        <pc:spChg chg="mod">
          <ac:chgData name="Sebastian Ibañez" userId="f9bd21dccfbe3d4b" providerId="LiveId" clId="{066F30E3-A38F-4960-883A-3C2630992952}" dt="2023-05-16T09:55:50.341" v="5888" actId="21"/>
          <ac:spMkLst>
            <pc:docMk/>
            <pc:sldMk cId="2993656973" sldId="457"/>
            <ac:spMk id="3" creationId="{A28F202D-76C8-E76D-3939-780E2F85A4D6}"/>
          </ac:spMkLst>
        </pc:spChg>
      </pc:sldChg>
      <pc:sldChg chg="new">
        <pc:chgData name="Sebastian Ibañez" userId="f9bd21dccfbe3d4b" providerId="LiveId" clId="{066F30E3-A38F-4960-883A-3C2630992952}" dt="2023-05-20T09:24:38.521" v="6126" actId="680"/>
        <pc:sldMkLst>
          <pc:docMk/>
          <pc:sldMk cId="2625236494" sldId="458"/>
        </pc:sldMkLst>
      </pc:sldChg>
      <pc:sldChg chg="modSp add mod">
        <pc:chgData name="Sebastian Ibañez" userId="f9bd21dccfbe3d4b" providerId="LiveId" clId="{066F30E3-A38F-4960-883A-3C2630992952}" dt="2023-05-20T09:27:20.618" v="6315" actId="20577"/>
        <pc:sldMkLst>
          <pc:docMk/>
          <pc:sldMk cId="4279286484" sldId="459"/>
        </pc:sldMkLst>
        <pc:spChg chg="mod">
          <ac:chgData name="Sebastian Ibañez" userId="f9bd21dccfbe3d4b" providerId="LiveId" clId="{066F30E3-A38F-4960-883A-3C2630992952}" dt="2023-05-20T09:25:03.419" v="6156" actId="20577"/>
          <ac:spMkLst>
            <pc:docMk/>
            <pc:sldMk cId="4279286484" sldId="459"/>
            <ac:spMk id="2" creationId="{ED29CBA3-921A-9C70-2F36-0FCD165A146C}"/>
          </ac:spMkLst>
        </pc:spChg>
        <pc:spChg chg="mod">
          <ac:chgData name="Sebastian Ibañez" userId="f9bd21dccfbe3d4b" providerId="LiveId" clId="{066F30E3-A38F-4960-883A-3C2630992952}" dt="2023-05-20T09:27:20.618" v="6315" actId="20577"/>
          <ac:spMkLst>
            <pc:docMk/>
            <pc:sldMk cId="4279286484" sldId="459"/>
            <ac:spMk id="3" creationId="{8051B6E5-B00D-B9F3-3243-13740E69FC90}"/>
          </ac:spMkLst>
        </pc:spChg>
      </pc:sldChg>
      <pc:sldChg chg="modSp add mod">
        <pc:chgData name="Sebastian Ibañez" userId="f9bd21dccfbe3d4b" providerId="LiveId" clId="{066F30E3-A38F-4960-883A-3C2630992952}" dt="2023-05-20T09:31:25.504" v="6554" actId="207"/>
        <pc:sldMkLst>
          <pc:docMk/>
          <pc:sldMk cId="573171088" sldId="460"/>
        </pc:sldMkLst>
        <pc:spChg chg="mod">
          <ac:chgData name="Sebastian Ibañez" userId="f9bd21dccfbe3d4b" providerId="LiveId" clId="{066F30E3-A38F-4960-883A-3C2630992952}" dt="2023-05-20T09:28:36.698" v="6322" actId="20577"/>
          <ac:spMkLst>
            <pc:docMk/>
            <pc:sldMk cId="573171088" sldId="460"/>
            <ac:spMk id="2" creationId="{ED29CBA3-921A-9C70-2F36-0FCD165A146C}"/>
          </ac:spMkLst>
        </pc:spChg>
        <pc:spChg chg="mod">
          <ac:chgData name="Sebastian Ibañez" userId="f9bd21dccfbe3d4b" providerId="LiveId" clId="{066F30E3-A38F-4960-883A-3C2630992952}" dt="2023-05-20T09:31:25.504" v="6554" actId="207"/>
          <ac:spMkLst>
            <pc:docMk/>
            <pc:sldMk cId="573171088" sldId="460"/>
            <ac:spMk id="3" creationId="{8051B6E5-B00D-B9F3-3243-13740E69FC90}"/>
          </ac:spMkLst>
        </pc:spChg>
        <pc:spChg chg="mod">
          <ac:chgData name="Sebastian Ibañez" userId="f9bd21dccfbe3d4b" providerId="LiveId" clId="{066F30E3-A38F-4960-883A-3C2630992952}" dt="2023-05-20T09:29:15.468" v="6324" actId="14100"/>
          <ac:spMkLst>
            <pc:docMk/>
            <pc:sldMk cId="573171088" sldId="460"/>
            <ac:spMk id="5" creationId="{4908B13B-A177-7EE3-DB2A-61498924E717}"/>
          </ac:spMkLst>
        </pc:spChg>
      </pc:sldChg>
      <pc:sldChg chg="modSp add mod ord">
        <pc:chgData name="Sebastian Ibañez" userId="f9bd21dccfbe3d4b" providerId="LiveId" clId="{066F30E3-A38F-4960-883A-3C2630992952}" dt="2023-05-20T09:49:43.356" v="7047"/>
        <pc:sldMkLst>
          <pc:docMk/>
          <pc:sldMk cId="1038001363" sldId="461"/>
        </pc:sldMkLst>
        <pc:spChg chg="mod">
          <ac:chgData name="Sebastian Ibañez" userId="f9bd21dccfbe3d4b" providerId="LiveId" clId="{066F30E3-A38F-4960-883A-3C2630992952}" dt="2023-05-20T09:38:08.560" v="6936"/>
          <ac:spMkLst>
            <pc:docMk/>
            <pc:sldMk cId="1038001363" sldId="461"/>
            <ac:spMk id="3" creationId="{8051B6E5-B00D-B9F3-3243-13740E69FC90}"/>
          </ac:spMkLst>
        </pc:spChg>
      </pc:sldChg>
      <pc:sldChg chg="delSp modSp add mod modShow">
        <pc:chgData name="Sebastian Ibañez" userId="f9bd21dccfbe3d4b" providerId="LiveId" clId="{066F30E3-A38F-4960-883A-3C2630992952}" dt="2023-05-20T09:45:07.734" v="7025" actId="729"/>
        <pc:sldMkLst>
          <pc:docMk/>
          <pc:sldMk cId="4234971839" sldId="462"/>
        </pc:sldMkLst>
        <pc:spChg chg="mod">
          <ac:chgData name="Sebastian Ibañez" userId="f9bd21dccfbe3d4b" providerId="LiveId" clId="{066F30E3-A38F-4960-883A-3C2630992952}" dt="2023-05-20T09:38:15.260" v="6963" actId="20577"/>
          <ac:spMkLst>
            <pc:docMk/>
            <pc:sldMk cId="4234971839" sldId="462"/>
            <ac:spMk id="2" creationId="{ED29CBA3-921A-9C70-2F36-0FCD165A146C}"/>
          </ac:spMkLst>
        </pc:spChg>
        <pc:spChg chg="mod">
          <ac:chgData name="Sebastian Ibañez" userId="f9bd21dccfbe3d4b" providerId="LiveId" clId="{066F30E3-A38F-4960-883A-3C2630992952}" dt="2023-05-20T09:40:32.296" v="6977" actId="207"/>
          <ac:spMkLst>
            <pc:docMk/>
            <pc:sldMk cId="4234971839" sldId="462"/>
            <ac:spMk id="3" creationId="{8051B6E5-B00D-B9F3-3243-13740E69FC90}"/>
          </ac:spMkLst>
        </pc:spChg>
        <pc:spChg chg="del">
          <ac:chgData name="Sebastian Ibañez" userId="f9bd21dccfbe3d4b" providerId="LiveId" clId="{066F30E3-A38F-4960-883A-3C2630992952}" dt="2023-05-20T09:40:47.169" v="6978" actId="478"/>
          <ac:spMkLst>
            <pc:docMk/>
            <pc:sldMk cId="4234971839" sldId="462"/>
            <ac:spMk id="5" creationId="{4908B13B-A177-7EE3-DB2A-61498924E717}"/>
          </ac:spMkLst>
        </pc:spChg>
      </pc:sldChg>
      <pc:sldChg chg="addSp delSp modSp add mod">
        <pc:chgData name="Sebastian Ibañez" userId="f9bd21dccfbe3d4b" providerId="LiveId" clId="{066F30E3-A38F-4960-883A-3C2630992952}" dt="2023-05-20T09:44:33.736" v="7006" actId="1076"/>
        <pc:sldMkLst>
          <pc:docMk/>
          <pc:sldMk cId="352631673" sldId="463"/>
        </pc:sldMkLst>
        <pc:spChg chg="add del mod">
          <ac:chgData name="Sebastian Ibañez" userId="f9bd21dccfbe3d4b" providerId="LiveId" clId="{066F30E3-A38F-4960-883A-3C2630992952}" dt="2023-05-20T09:44:14.338" v="7002" actId="22"/>
          <ac:spMkLst>
            <pc:docMk/>
            <pc:sldMk cId="352631673" sldId="463"/>
            <ac:spMk id="3" creationId="{8051B6E5-B00D-B9F3-3243-13740E69FC90}"/>
          </ac:spMkLst>
        </pc:spChg>
        <pc:spChg chg="mod">
          <ac:chgData name="Sebastian Ibañez" userId="f9bd21dccfbe3d4b" providerId="LiveId" clId="{066F30E3-A38F-4960-883A-3C2630992952}" dt="2023-05-20T09:43:18.569" v="7001" actId="20577"/>
          <ac:spMkLst>
            <pc:docMk/>
            <pc:sldMk cId="352631673" sldId="463"/>
            <ac:spMk id="5" creationId="{4908B13B-A177-7EE3-DB2A-61498924E717}"/>
          </ac:spMkLst>
        </pc:spChg>
        <pc:picChg chg="add del mod ord">
          <ac:chgData name="Sebastian Ibañez" userId="f9bd21dccfbe3d4b" providerId="LiveId" clId="{066F30E3-A38F-4960-883A-3C2630992952}" dt="2023-05-20T09:42:54.736" v="6994" actId="22"/>
          <ac:picMkLst>
            <pc:docMk/>
            <pc:sldMk cId="352631673" sldId="463"/>
            <ac:picMk id="7" creationId="{76066DE2-EE26-E9FC-DA3D-608543F26568}"/>
          </ac:picMkLst>
        </pc:picChg>
        <pc:picChg chg="add mod ord">
          <ac:chgData name="Sebastian Ibañez" userId="f9bd21dccfbe3d4b" providerId="LiveId" clId="{066F30E3-A38F-4960-883A-3C2630992952}" dt="2023-05-20T09:44:33.736" v="7006" actId="1076"/>
          <ac:picMkLst>
            <pc:docMk/>
            <pc:sldMk cId="352631673" sldId="463"/>
            <ac:picMk id="9" creationId="{DED3D0A5-8FDE-F55F-D958-F56CE46C0C8E}"/>
          </ac:picMkLst>
        </pc:picChg>
      </pc:sldChg>
      <pc:sldChg chg="addSp delSp modSp add mod modNotesTx">
        <pc:chgData name="Sebastian Ibañez" userId="f9bd21dccfbe3d4b" providerId="LiveId" clId="{066F30E3-A38F-4960-883A-3C2630992952}" dt="2023-05-20T09:56:57.359" v="7246" actId="21"/>
        <pc:sldMkLst>
          <pc:docMk/>
          <pc:sldMk cId="3942014072" sldId="464"/>
        </pc:sldMkLst>
        <pc:spChg chg="mod">
          <ac:chgData name="Sebastian Ibañez" userId="f9bd21dccfbe3d4b" providerId="LiveId" clId="{066F30E3-A38F-4960-883A-3C2630992952}" dt="2023-05-20T09:56:57.359" v="7246" actId="21"/>
          <ac:spMkLst>
            <pc:docMk/>
            <pc:sldMk cId="3942014072" sldId="464"/>
            <ac:spMk id="2" creationId="{ED29CBA3-921A-9C70-2F36-0FCD165A146C}"/>
          </ac:spMkLst>
        </pc:spChg>
        <pc:spChg chg="add del mod">
          <ac:chgData name="Sebastian Ibañez" userId="f9bd21dccfbe3d4b" providerId="LiveId" clId="{066F30E3-A38F-4960-883A-3C2630992952}" dt="2023-05-20T09:44:54.065" v="7024"/>
          <ac:spMkLst>
            <pc:docMk/>
            <pc:sldMk cId="3942014072" sldId="464"/>
            <ac:spMk id="6" creationId="{9E5E12CE-2083-18E1-A5B9-2F027AD681C6}"/>
          </ac:spMkLst>
        </pc:spChg>
        <pc:picChg chg="del">
          <ac:chgData name="Sebastian Ibañez" userId="f9bd21dccfbe3d4b" providerId="LiveId" clId="{066F30E3-A38F-4960-883A-3C2630992952}" dt="2023-05-20T09:44:50.570" v="7022" actId="478"/>
          <ac:picMkLst>
            <pc:docMk/>
            <pc:sldMk cId="3942014072" sldId="464"/>
            <ac:picMk id="9" creationId="{DED3D0A5-8FDE-F55F-D958-F56CE46C0C8E}"/>
          </ac:picMkLst>
        </pc:picChg>
        <pc:picChg chg="add mod">
          <ac:chgData name="Sebastian Ibañez" userId="f9bd21dccfbe3d4b" providerId="LiveId" clId="{066F30E3-A38F-4960-883A-3C2630992952}" dt="2023-05-20T09:44:54.065" v="7024"/>
          <ac:picMkLst>
            <pc:docMk/>
            <pc:sldMk cId="3942014072" sldId="464"/>
            <ac:picMk id="1026" creationId="{9BC8C06E-C0D3-F294-3632-98EED3C2760D}"/>
          </ac:picMkLst>
        </pc:picChg>
      </pc:sldChg>
      <pc:sldChg chg="delSp modSp add mod modNotesTx">
        <pc:chgData name="Sebastian Ibañez" userId="f9bd21dccfbe3d4b" providerId="LiveId" clId="{066F30E3-A38F-4960-883A-3C2630992952}" dt="2023-05-20T09:56:59.671" v="7247" actId="21"/>
        <pc:sldMkLst>
          <pc:docMk/>
          <pc:sldMk cId="3540811071" sldId="465"/>
        </pc:sldMkLst>
        <pc:spChg chg="mod">
          <ac:chgData name="Sebastian Ibañez" userId="f9bd21dccfbe3d4b" providerId="LiveId" clId="{066F30E3-A38F-4960-883A-3C2630992952}" dt="2023-05-20T09:56:59.671" v="7247" actId="21"/>
          <ac:spMkLst>
            <pc:docMk/>
            <pc:sldMk cId="3540811071" sldId="465"/>
            <ac:spMk id="2" creationId="{ED29CBA3-921A-9C70-2F36-0FCD165A146C}"/>
          </ac:spMkLst>
        </pc:spChg>
        <pc:spChg chg="mod">
          <ac:chgData name="Sebastian Ibañez" userId="f9bd21dccfbe3d4b" providerId="LiveId" clId="{066F30E3-A38F-4960-883A-3C2630992952}" dt="2023-05-20T09:54:28.051" v="7245" actId="207"/>
          <ac:spMkLst>
            <pc:docMk/>
            <pc:sldMk cId="3540811071" sldId="465"/>
            <ac:spMk id="3" creationId="{8051B6E5-B00D-B9F3-3243-13740E69FC90}"/>
          </ac:spMkLst>
        </pc:spChg>
        <pc:spChg chg="del">
          <ac:chgData name="Sebastian Ibañez" userId="f9bd21dccfbe3d4b" providerId="LiveId" clId="{066F30E3-A38F-4960-883A-3C2630992952}" dt="2023-05-20T09:52:32.920" v="7196" actId="478"/>
          <ac:spMkLst>
            <pc:docMk/>
            <pc:sldMk cId="3540811071" sldId="465"/>
            <ac:spMk id="5" creationId="{4908B13B-A177-7EE3-DB2A-61498924E717}"/>
          </ac:spMkLst>
        </pc:spChg>
      </pc:sldChg>
      <pc:sldChg chg="modSp add del mod">
        <pc:chgData name="Sebastian Ibañez" userId="f9bd21dccfbe3d4b" providerId="LiveId" clId="{066F30E3-A38F-4960-883A-3C2630992952}" dt="2023-05-20T09:58:48.869" v="7374" actId="47"/>
        <pc:sldMkLst>
          <pc:docMk/>
          <pc:sldMk cId="3992667558" sldId="466"/>
        </pc:sldMkLst>
        <pc:spChg chg="mod">
          <ac:chgData name="Sebastian Ibañez" userId="f9bd21dccfbe3d4b" providerId="LiveId" clId="{066F30E3-A38F-4960-883A-3C2630992952}" dt="2023-05-20T09:57:51.335" v="7335" actId="20577"/>
          <ac:spMkLst>
            <pc:docMk/>
            <pc:sldMk cId="3992667558" sldId="466"/>
            <ac:spMk id="2" creationId="{747A2559-914D-8F75-FCB4-7F7E0517439D}"/>
          </ac:spMkLst>
        </pc:spChg>
        <pc:spChg chg="mod">
          <ac:chgData name="Sebastian Ibañez" userId="f9bd21dccfbe3d4b" providerId="LiveId" clId="{066F30E3-A38F-4960-883A-3C2630992952}" dt="2023-05-20T09:57:36.616" v="7282" actId="21"/>
          <ac:spMkLst>
            <pc:docMk/>
            <pc:sldMk cId="3992667558" sldId="466"/>
            <ac:spMk id="3" creationId="{F369389D-985D-30B1-13D5-72BEA57C3395}"/>
          </ac:spMkLst>
        </pc:spChg>
      </pc:sldChg>
    </pc:docChg>
  </pc:docChgLst>
  <pc:docChgLst>
    <pc:chgData name="Sebastian Ibañez" userId="f9bd21dccfbe3d4b" providerId="LiveId" clId="{36E4E0DF-884C-4031-AA06-5B1021DD11FC}"/>
    <pc:docChg chg="undo custSel addSld delSld modSld sldOrd">
      <pc:chgData name="Sebastian Ibañez" userId="f9bd21dccfbe3d4b" providerId="LiveId" clId="{36E4E0DF-884C-4031-AA06-5B1021DD11FC}" dt="2023-05-21T05:25:48.322" v="694" actId="729"/>
      <pc:docMkLst>
        <pc:docMk/>
      </pc:docMkLst>
      <pc:sldChg chg="add del">
        <pc:chgData name="Sebastian Ibañez" userId="f9bd21dccfbe3d4b" providerId="LiveId" clId="{36E4E0DF-884C-4031-AA06-5B1021DD11FC}" dt="2023-05-20T10:01:41.966" v="7" actId="47"/>
        <pc:sldMkLst>
          <pc:docMk/>
          <pc:sldMk cId="2755412444" sldId="302"/>
        </pc:sldMkLst>
      </pc:sldChg>
      <pc:sldChg chg="modSp mod">
        <pc:chgData name="Sebastian Ibañez" userId="f9bd21dccfbe3d4b" providerId="LiveId" clId="{36E4E0DF-884C-4031-AA06-5B1021DD11FC}" dt="2023-05-20T10:01:09.987" v="4" actId="21"/>
        <pc:sldMkLst>
          <pc:docMk/>
          <pc:sldMk cId="1321192028" sldId="335"/>
        </pc:sldMkLst>
        <pc:spChg chg="mod">
          <ac:chgData name="Sebastian Ibañez" userId="f9bd21dccfbe3d4b" providerId="LiveId" clId="{36E4E0DF-884C-4031-AA06-5B1021DD11FC}" dt="2023-05-20T10:01:09.987" v="4" actId="21"/>
          <ac:spMkLst>
            <pc:docMk/>
            <pc:sldMk cId="1321192028" sldId="335"/>
            <ac:spMk id="3" creationId="{BBF60641-0BE0-BD70-D23D-0DCE50B603BF}"/>
          </ac:spMkLst>
        </pc:spChg>
      </pc:sldChg>
      <pc:sldChg chg="add del">
        <pc:chgData name="Sebastian Ibañez" userId="f9bd21dccfbe3d4b" providerId="LiveId" clId="{36E4E0DF-884C-4031-AA06-5B1021DD11FC}" dt="2023-05-20T10:01:41.966" v="7" actId="47"/>
        <pc:sldMkLst>
          <pc:docMk/>
          <pc:sldMk cId="1968120271" sldId="416"/>
        </pc:sldMkLst>
      </pc:sldChg>
      <pc:sldChg chg="add del">
        <pc:chgData name="Sebastian Ibañez" userId="f9bd21dccfbe3d4b" providerId="LiveId" clId="{36E4E0DF-884C-4031-AA06-5B1021DD11FC}" dt="2023-05-20T10:01:41.966" v="7" actId="47"/>
        <pc:sldMkLst>
          <pc:docMk/>
          <pc:sldMk cId="1773107165" sldId="418"/>
        </pc:sldMkLst>
      </pc:sldChg>
      <pc:sldChg chg="add del">
        <pc:chgData name="Sebastian Ibañez" userId="f9bd21dccfbe3d4b" providerId="LiveId" clId="{36E4E0DF-884C-4031-AA06-5B1021DD11FC}" dt="2023-05-20T10:01:41.966" v="7" actId="47"/>
        <pc:sldMkLst>
          <pc:docMk/>
          <pc:sldMk cId="1777922351" sldId="419"/>
        </pc:sldMkLst>
      </pc:sldChg>
      <pc:sldChg chg="add del">
        <pc:chgData name="Sebastian Ibañez" userId="f9bd21dccfbe3d4b" providerId="LiveId" clId="{36E4E0DF-884C-4031-AA06-5B1021DD11FC}" dt="2023-05-20T10:01:41.966" v="7" actId="47"/>
        <pc:sldMkLst>
          <pc:docMk/>
          <pc:sldMk cId="682088712" sldId="421"/>
        </pc:sldMkLst>
      </pc:sldChg>
      <pc:sldChg chg="add del">
        <pc:chgData name="Sebastian Ibañez" userId="f9bd21dccfbe3d4b" providerId="LiveId" clId="{36E4E0DF-884C-4031-AA06-5B1021DD11FC}" dt="2023-05-20T10:01:41.966" v="7" actId="47"/>
        <pc:sldMkLst>
          <pc:docMk/>
          <pc:sldMk cId="1170421456" sldId="423"/>
        </pc:sldMkLst>
      </pc:sldChg>
      <pc:sldChg chg="add del">
        <pc:chgData name="Sebastian Ibañez" userId="f9bd21dccfbe3d4b" providerId="LiveId" clId="{36E4E0DF-884C-4031-AA06-5B1021DD11FC}" dt="2023-05-20T10:01:41.966" v="7" actId="47"/>
        <pc:sldMkLst>
          <pc:docMk/>
          <pc:sldMk cId="2100316271" sldId="424"/>
        </pc:sldMkLst>
      </pc:sldChg>
      <pc:sldChg chg="add del">
        <pc:chgData name="Sebastian Ibañez" userId="f9bd21dccfbe3d4b" providerId="LiveId" clId="{36E4E0DF-884C-4031-AA06-5B1021DD11FC}" dt="2023-05-20T10:01:41.966" v="7" actId="47"/>
        <pc:sldMkLst>
          <pc:docMk/>
          <pc:sldMk cId="3804588510" sldId="425"/>
        </pc:sldMkLst>
      </pc:sldChg>
      <pc:sldChg chg="add del">
        <pc:chgData name="Sebastian Ibañez" userId="f9bd21dccfbe3d4b" providerId="LiveId" clId="{36E4E0DF-884C-4031-AA06-5B1021DD11FC}" dt="2023-05-20T10:01:41.966" v="7" actId="47"/>
        <pc:sldMkLst>
          <pc:docMk/>
          <pc:sldMk cId="2599927317" sldId="427"/>
        </pc:sldMkLst>
      </pc:sldChg>
      <pc:sldChg chg="add del">
        <pc:chgData name="Sebastian Ibañez" userId="f9bd21dccfbe3d4b" providerId="LiveId" clId="{36E4E0DF-884C-4031-AA06-5B1021DD11FC}" dt="2023-05-20T10:01:41.966" v="7" actId="47"/>
        <pc:sldMkLst>
          <pc:docMk/>
          <pc:sldMk cId="798015911" sldId="428"/>
        </pc:sldMkLst>
      </pc:sldChg>
      <pc:sldChg chg="add del">
        <pc:chgData name="Sebastian Ibañez" userId="f9bd21dccfbe3d4b" providerId="LiveId" clId="{36E4E0DF-884C-4031-AA06-5B1021DD11FC}" dt="2023-05-20T10:01:41.966" v="7" actId="47"/>
        <pc:sldMkLst>
          <pc:docMk/>
          <pc:sldMk cId="144870078" sldId="429"/>
        </pc:sldMkLst>
      </pc:sldChg>
      <pc:sldChg chg="add del">
        <pc:chgData name="Sebastian Ibañez" userId="f9bd21dccfbe3d4b" providerId="LiveId" clId="{36E4E0DF-884C-4031-AA06-5B1021DD11FC}" dt="2023-05-20T10:01:41.966" v="7" actId="47"/>
        <pc:sldMkLst>
          <pc:docMk/>
          <pc:sldMk cId="4294646397" sldId="430"/>
        </pc:sldMkLst>
      </pc:sldChg>
      <pc:sldChg chg="add del">
        <pc:chgData name="Sebastian Ibañez" userId="f9bd21dccfbe3d4b" providerId="LiveId" clId="{36E4E0DF-884C-4031-AA06-5B1021DD11FC}" dt="2023-05-20T10:01:41.966" v="7" actId="47"/>
        <pc:sldMkLst>
          <pc:docMk/>
          <pc:sldMk cId="4266551690" sldId="431"/>
        </pc:sldMkLst>
      </pc:sldChg>
      <pc:sldChg chg="add del">
        <pc:chgData name="Sebastian Ibañez" userId="f9bd21dccfbe3d4b" providerId="LiveId" clId="{36E4E0DF-884C-4031-AA06-5B1021DD11FC}" dt="2023-05-20T10:01:41.966" v="7" actId="47"/>
        <pc:sldMkLst>
          <pc:docMk/>
          <pc:sldMk cId="3176022543" sldId="432"/>
        </pc:sldMkLst>
      </pc:sldChg>
      <pc:sldChg chg="add del">
        <pc:chgData name="Sebastian Ibañez" userId="f9bd21dccfbe3d4b" providerId="LiveId" clId="{36E4E0DF-884C-4031-AA06-5B1021DD11FC}" dt="2023-05-20T10:01:41.966" v="7" actId="47"/>
        <pc:sldMkLst>
          <pc:docMk/>
          <pc:sldMk cId="395099223" sldId="433"/>
        </pc:sldMkLst>
      </pc:sldChg>
      <pc:sldChg chg="add del">
        <pc:chgData name="Sebastian Ibañez" userId="f9bd21dccfbe3d4b" providerId="LiveId" clId="{36E4E0DF-884C-4031-AA06-5B1021DD11FC}" dt="2023-05-20T10:01:41.966" v="7" actId="47"/>
        <pc:sldMkLst>
          <pc:docMk/>
          <pc:sldMk cId="2851799604" sldId="434"/>
        </pc:sldMkLst>
      </pc:sldChg>
      <pc:sldChg chg="add del">
        <pc:chgData name="Sebastian Ibañez" userId="f9bd21dccfbe3d4b" providerId="LiveId" clId="{36E4E0DF-884C-4031-AA06-5B1021DD11FC}" dt="2023-05-20T10:01:41.966" v="7" actId="47"/>
        <pc:sldMkLst>
          <pc:docMk/>
          <pc:sldMk cId="951972512" sldId="435"/>
        </pc:sldMkLst>
      </pc:sldChg>
      <pc:sldChg chg="add del">
        <pc:chgData name="Sebastian Ibañez" userId="f9bd21dccfbe3d4b" providerId="LiveId" clId="{36E4E0DF-884C-4031-AA06-5B1021DD11FC}" dt="2023-05-20T10:17:19.089" v="447" actId="47"/>
        <pc:sldMkLst>
          <pc:docMk/>
          <pc:sldMk cId="4166396115" sldId="436"/>
        </pc:sldMkLst>
      </pc:sldChg>
      <pc:sldChg chg="add del">
        <pc:chgData name="Sebastian Ibañez" userId="f9bd21dccfbe3d4b" providerId="LiveId" clId="{36E4E0DF-884C-4031-AA06-5B1021DD11FC}" dt="2023-05-20T10:01:41.966" v="7" actId="47"/>
        <pc:sldMkLst>
          <pc:docMk/>
          <pc:sldMk cId="1379343815" sldId="438"/>
        </pc:sldMkLst>
      </pc:sldChg>
      <pc:sldChg chg="add del">
        <pc:chgData name="Sebastian Ibañez" userId="f9bd21dccfbe3d4b" providerId="LiveId" clId="{36E4E0DF-884C-4031-AA06-5B1021DD11FC}" dt="2023-05-20T10:01:41.966" v="7" actId="47"/>
        <pc:sldMkLst>
          <pc:docMk/>
          <pc:sldMk cId="3919060080" sldId="439"/>
        </pc:sldMkLst>
      </pc:sldChg>
      <pc:sldChg chg="add del">
        <pc:chgData name="Sebastian Ibañez" userId="f9bd21dccfbe3d4b" providerId="LiveId" clId="{36E4E0DF-884C-4031-AA06-5B1021DD11FC}" dt="2023-05-20T10:01:41.966" v="7" actId="47"/>
        <pc:sldMkLst>
          <pc:docMk/>
          <pc:sldMk cId="2024774988" sldId="440"/>
        </pc:sldMkLst>
      </pc:sldChg>
      <pc:sldChg chg="add del">
        <pc:chgData name="Sebastian Ibañez" userId="f9bd21dccfbe3d4b" providerId="LiveId" clId="{36E4E0DF-884C-4031-AA06-5B1021DD11FC}" dt="2023-05-20T10:01:41.966" v="7" actId="47"/>
        <pc:sldMkLst>
          <pc:docMk/>
          <pc:sldMk cId="2936432681" sldId="441"/>
        </pc:sldMkLst>
      </pc:sldChg>
      <pc:sldChg chg="add del">
        <pc:chgData name="Sebastian Ibañez" userId="f9bd21dccfbe3d4b" providerId="LiveId" clId="{36E4E0DF-884C-4031-AA06-5B1021DD11FC}" dt="2023-05-20T10:17:19.089" v="447" actId="47"/>
        <pc:sldMkLst>
          <pc:docMk/>
          <pc:sldMk cId="281721101" sldId="443"/>
        </pc:sldMkLst>
      </pc:sldChg>
      <pc:sldChg chg="add del">
        <pc:chgData name="Sebastian Ibañez" userId="f9bd21dccfbe3d4b" providerId="LiveId" clId="{36E4E0DF-884C-4031-AA06-5B1021DD11FC}" dt="2023-05-20T10:01:41.966" v="7" actId="47"/>
        <pc:sldMkLst>
          <pc:docMk/>
          <pc:sldMk cId="209521274" sldId="444"/>
        </pc:sldMkLst>
      </pc:sldChg>
      <pc:sldChg chg="add del">
        <pc:chgData name="Sebastian Ibañez" userId="f9bd21dccfbe3d4b" providerId="LiveId" clId="{36E4E0DF-884C-4031-AA06-5B1021DD11FC}" dt="2023-05-20T10:01:41.966" v="7" actId="47"/>
        <pc:sldMkLst>
          <pc:docMk/>
          <pc:sldMk cId="834311924" sldId="445"/>
        </pc:sldMkLst>
      </pc:sldChg>
      <pc:sldChg chg="add del">
        <pc:chgData name="Sebastian Ibañez" userId="f9bd21dccfbe3d4b" providerId="LiveId" clId="{36E4E0DF-884C-4031-AA06-5B1021DD11FC}" dt="2023-05-20T10:01:41.966" v="7" actId="47"/>
        <pc:sldMkLst>
          <pc:docMk/>
          <pc:sldMk cId="1628684187" sldId="447"/>
        </pc:sldMkLst>
      </pc:sldChg>
      <pc:sldChg chg="add del">
        <pc:chgData name="Sebastian Ibañez" userId="f9bd21dccfbe3d4b" providerId="LiveId" clId="{36E4E0DF-884C-4031-AA06-5B1021DD11FC}" dt="2023-05-20T10:01:41.966" v="7" actId="47"/>
        <pc:sldMkLst>
          <pc:docMk/>
          <pc:sldMk cId="399222491" sldId="448"/>
        </pc:sldMkLst>
      </pc:sldChg>
      <pc:sldChg chg="add del">
        <pc:chgData name="Sebastian Ibañez" userId="f9bd21dccfbe3d4b" providerId="LiveId" clId="{36E4E0DF-884C-4031-AA06-5B1021DD11FC}" dt="2023-05-20T10:01:41.966" v="7" actId="47"/>
        <pc:sldMkLst>
          <pc:docMk/>
          <pc:sldMk cId="921108825" sldId="449"/>
        </pc:sldMkLst>
      </pc:sldChg>
      <pc:sldChg chg="add del">
        <pc:chgData name="Sebastian Ibañez" userId="f9bd21dccfbe3d4b" providerId="LiveId" clId="{36E4E0DF-884C-4031-AA06-5B1021DD11FC}" dt="2023-05-20T10:01:41.966" v="7" actId="47"/>
        <pc:sldMkLst>
          <pc:docMk/>
          <pc:sldMk cId="776469374" sldId="450"/>
        </pc:sldMkLst>
      </pc:sldChg>
      <pc:sldChg chg="add del">
        <pc:chgData name="Sebastian Ibañez" userId="f9bd21dccfbe3d4b" providerId="LiveId" clId="{36E4E0DF-884C-4031-AA06-5B1021DD11FC}" dt="2023-05-20T10:01:41.966" v="7" actId="47"/>
        <pc:sldMkLst>
          <pc:docMk/>
          <pc:sldMk cId="1342748043" sldId="452"/>
        </pc:sldMkLst>
      </pc:sldChg>
      <pc:sldChg chg="add del">
        <pc:chgData name="Sebastian Ibañez" userId="f9bd21dccfbe3d4b" providerId="LiveId" clId="{36E4E0DF-884C-4031-AA06-5B1021DD11FC}" dt="2023-05-20T10:01:41.966" v="7" actId="47"/>
        <pc:sldMkLst>
          <pc:docMk/>
          <pc:sldMk cId="2993656973" sldId="457"/>
        </pc:sldMkLst>
      </pc:sldChg>
      <pc:sldChg chg="del">
        <pc:chgData name="Sebastian Ibañez" userId="f9bd21dccfbe3d4b" providerId="LiveId" clId="{36E4E0DF-884C-4031-AA06-5B1021DD11FC}" dt="2023-05-20T10:17:19.089" v="447" actId="47"/>
        <pc:sldMkLst>
          <pc:docMk/>
          <pc:sldMk cId="2625236494" sldId="458"/>
        </pc:sldMkLst>
      </pc:sldChg>
      <pc:sldChg chg="addSp modSp mod">
        <pc:chgData name="Sebastian Ibañez" userId="f9bd21dccfbe3d4b" providerId="LiveId" clId="{36E4E0DF-884C-4031-AA06-5B1021DD11FC}" dt="2023-05-21T04:25:15.453" v="452" actId="1076"/>
        <pc:sldMkLst>
          <pc:docMk/>
          <pc:sldMk cId="3942014072" sldId="464"/>
        </pc:sldMkLst>
        <pc:spChg chg="add mod">
          <ac:chgData name="Sebastian Ibañez" userId="f9bd21dccfbe3d4b" providerId="LiveId" clId="{36E4E0DF-884C-4031-AA06-5B1021DD11FC}" dt="2023-05-21T04:25:15.453" v="452" actId="1076"/>
          <ac:spMkLst>
            <pc:docMk/>
            <pc:sldMk cId="3942014072" sldId="464"/>
            <ac:spMk id="3" creationId="{536421D1-953B-2E7B-388C-E1584935C82E}"/>
          </ac:spMkLst>
        </pc:spChg>
      </pc:sldChg>
      <pc:sldChg chg="addSp modSp add mod">
        <pc:chgData name="Sebastian Ibañez" userId="f9bd21dccfbe3d4b" providerId="LiveId" clId="{36E4E0DF-884C-4031-AA06-5B1021DD11FC}" dt="2023-05-20T10:04:54.975" v="55" actId="27636"/>
        <pc:sldMkLst>
          <pc:docMk/>
          <pc:sldMk cId="4242804368" sldId="466"/>
        </pc:sldMkLst>
        <pc:spChg chg="mod">
          <ac:chgData name="Sebastian Ibañez" userId="f9bd21dccfbe3d4b" providerId="LiveId" clId="{36E4E0DF-884C-4031-AA06-5B1021DD11FC}" dt="2023-05-20T10:02:57.948" v="15" actId="20577"/>
          <ac:spMkLst>
            <pc:docMk/>
            <pc:sldMk cId="4242804368" sldId="466"/>
            <ac:spMk id="2" creationId="{ED29CBA3-921A-9C70-2F36-0FCD165A146C}"/>
          </ac:spMkLst>
        </pc:spChg>
        <pc:spChg chg="mod">
          <ac:chgData name="Sebastian Ibañez" userId="f9bd21dccfbe3d4b" providerId="LiveId" clId="{36E4E0DF-884C-4031-AA06-5B1021DD11FC}" dt="2023-05-20T10:04:54.975" v="55" actId="27636"/>
          <ac:spMkLst>
            <pc:docMk/>
            <pc:sldMk cId="4242804368" sldId="466"/>
            <ac:spMk id="3" creationId="{8051B6E5-B00D-B9F3-3243-13740E69FC90}"/>
          </ac:spMkLst>
        </pc:spChg>
        <pc:spChg chg="add mod">
          <ac:chgData name="Sebastian Ibañez" userId="f9bd21dccfbe3d4b" providerId="LiveId" clId="{36E4E0DF-884C-4031-AA06-5B1021DD11FC}" dt="2023-05-20T10:03:30.815" v="35"/>
          <ac:spMkLst>
            <pc:docMk/>
            <pc:sldMk cId="4242804368" sldId="466"/>
            <ac:spMk id="5" creationId="{6005537B-5CC8-1DD7-82E1-834BFB890159}"/>
          </ac:spMkLst>
        </pc:spChg>
      </pc:sldChg>
      <pc:sldChg chg="modSp add mod ord">
        <pc:chgData name="Sebastian Ibañez" userId="f9bd21dccfbe3d4b" providerId="LiveId" clId="{36E4E0DF-884C-4031-AA06-5B1021DD11FC}" dt="2023-05-20T10:04:05.380" v="42"/>
        <pc:sldMkLst>
          <pc:docMk/>
          <pc:sldMk cId="2366146701" sldId="467"/>
        </pc:sldMkLst>
        <pc:spChg chg="mod">
          <ac:chgData name="Sebastian Ibañez" userId="f9bd21dccfbe3d4b" providerId="LiveId" clId="{36E4E0DF-884C-4031-AA06-5B1021DD11FC}" dt="2023-05-20T10:04:03.891" v="40" actId="122"/>
          <ac:spMkLst>
            <pc:docMk/>
            <pc:sldMk cId="2366146701" sldId="467"/>
            <ac:spMk id="3" creationId="{8051B6E5-B00D-B9F3-3243-13740E69FC90}"/>
          </ac:spMkLst>
        </pc:spChg>
      </pc:sldChg>
      <pc:sldChg chg="modSp add mod">
        <pc:chgData name="Sebastian Ibañez" userId="f9bd21dccfbe3d4b" providerId="LiveId" clId="{36E4E0DF-884C-4031-AA06-5B1021DD11FC}" dt="2023-05-20T10:05:00.036" v="57" actId="27636"/>
        <pc:sldMkLst>
          <pc:docMk/>
          <pc:sldMk cId="3341305595" sldId="468"/>
        </pc:sldMkLst>
        <pc:spChg chg="mod">
          <ac:chgData name="Sebastian Ibañez" userId="f9bd21dccfbe3d4b" providerId="LiveId" clId="{36E4E0DF-884C-4031-AA06-5B1021DD11FC}" dt="2023-05-20T10:05:00.036" v="57" actId="27636"/>
          <ac:spMkLst>
            <pc:docMk/>
            <pc:sldMk cId="3341305595" sldId="468"/>
            <ac:spMk id="3" creationId="{8051B6E5-B00D-B9F3-3243-13740E69FC90}"/>
          </ac:spMkLst>
        </pc:spChg>
      </pc:sldChg>
      <pc:sldChg chg="add">
        <pc:chgData name="Sebastian Ibañez" userId="f9bd21dccfbe3d4b" providerId="LiveId" clId="{36E4E0DF-884C-4031-AA06-5B1021DD11FC}" dt="2023-05-20T10:05:05.019" v="58"/>
        <pc:sldMkLst>
          <pc:docMk/>
          <pc:sldMk cId="1861252805" sldId="469"/>
        </pc:sldMkLst>
      </pc:sldChg>
      <pc:sldChg chg="addSp delSp modSp add mod modNotesTx">
        <pc:chgData name="Sebastian Ibañez" userId="f9bd21dccfbe3d4b" providerId="LiveId" clId="{36E4E0DF-884C-4031-AA06-5B1021DD11FC}" dt="2023-05-20T10:10:23.727" v="355" actId="20577"/>
        <pc:sldMkLst>
          <pc:docMk/>
          <pc:sldMk cId="1870575517" sldId="470"/>
        </pc:sldMkLst>
        <pc:spChg chg="add del mod">
          <ac:chgData name="Sebastian Ibañez" userId="f9bd21dccfbe3d4b" providerId="LiveId" clId="{36E4E0DF-884C-4031-AA06-5B1021DD11FC}" dt="2023-05-20T10:06:19.254" v="93" actId="22"/>
          <ac:spMkLst>
            <pc:docMk/>
            <pc:sldMk cId="1870575517" sldId="470"/>
            <ac:spMk id="2" creationId="{7B764CF4-9318-0648-F943-1061982441B3}"/>
          </ac:spMkLst>
        </pc:spChg>
        <pc:spChg chg="mod">
          <ac:chgData name="Sebastian Ibañez" userId="f9bd21dccfbe3d4b" providerId="LiveId" clId="{36E4E0DF-884C-4031-AA06-5B1021DD11FC}" dt="2023-05-20T10:05:48.469" v="84"/>
          <ac:spMkLst>
            <pc:docMk/>
            <pc:sldMk cId="1870575517" sldId="470"/>
            <ac:spMk id="3" creationId="{5DD33027-81E3-A366-BAC1-29046EEA735E}"/>
          </ac:spMkLst>
        </pc:spChg>
        <pc:spChg chg="mod">
          <ac:chgData name="Sebastian Ibañez" userId="f9bd21dccfbe3d4b" providerId="LiveId" clId="{36E4E0DF-884C-4031-AA06-5B1021DD11FC}" dt="2023-05-20T10:10:23.727" v="355" actId="20577"/>
          <ac:spMkLst>
            <pc:docMk/>
            <pc:sldMk cId="1870575517" sldId="470"/>
            <ac:spMk id="7" creationId="{922DA8E0-B27F-3786-4A13-449778FBCF34}"/>
          </ac:spMkLst>
        </pc:spChg>
        <pc:spChg chg="add mod">
          <ac:chgData name="Sebastian Ibañez" userId="f9bd21dccfbe3d4b" providerId="LiveId" clId="{36E4E0DF-884C-4031-AA06-5B1021DD11FC}" dt="2023-05-20T10:08:23.094" v="187" actId="1076"/>
          <ac:spMkLst>
            <pc:docMk/>
            <pc:sldMk cId="1870575517" sldId="470"/>
            <ac:spMk id="13" creationId="{6ACD0830-B0FE-EB4B-70C4-AD648EA91F7A}"/>
          </ac:spMkLst>
        </pc:spChg>
        <pc:spChg chg="add mod">
          <ac:chgData name="Sebastian Ibañez" userId="f9bd21dccfbe3d4b" providerId="LiveId" clId="{36E4E0DF-884C-4031-AA06-5B1021DD11FC}" dt="2023-05-20T10:09:19.370" v="317" actId="1076"/>
          <ac:spMkLst>
            <pc:docMk/>
            <pc:sldMk cId="1870575517" sldId="470"/>
            <ac:spMk id="14" creationId="{0F8B0DB0-178F-7677-3F12-CD2964C8978A}"/>
          </ac:spMkLst>
        </pc:spChg>
        <pc:picChg chg="del">
          <ac:chgData name="Sebastian Ibañez" userId="f9bd21dccfbe3d4b" providerId="LiveId" clId="{36E4E0DF-884C-4031-AA06-5B1021DD11FC}" dt="2023-05-20T10:06:16.935" v="90" actId="478"/>
          <ac:picMkLst>
            <pc:docMk/>
            <pc:sldMk cId="1870575517" sldId="470"/>
            <ac:picMk id="6" creationId="{899307F6-27FC-927D-49D5-EF5815742F48}"/>
          </ac:picMkLst>
        </pc:picChg>
        <pc:picChg chg="add del">
          <ac:chgData name="Sebastian Ibañez" userId="f9bd21dccfbe3d4b" providerId="LiveId" clId="{36E4E0DF-884C-4031-AA06-5B1021DD11FC}" dt="2023-05-20T10:06:18.457" v="92" actId="22"/>
          <ac:picMkLst>
            <pc:docMk/>
            <pc:sldMk cId="1870575517" sldId="470"/>
            <ac:picMk id="8" creationId="{6FF2C29C-94F2-AE38-01ED-DD9D5F413E1C}"/>
          </ac:picMkLst>
        </pc:picChg>
        <pc:picChg chg="add mod ord">
          <ac:chgData name="Sebastian Ibañez" userId="f9bd21dccfbe3d4b" providerId="LiveId" clId="{36E4E0DF-884C-4031-AA06-5B1021DD11FC}" dt="2023-05-20T10:06:26.848" v="95" actId="1076"/>
          <ac:picMkLst>
            <pc:docMk/>
            <pc:sldMk cId="1870575517" sldId="470"/>
            <ac:picMk id="10" creationId="{E013A274-ACF5-D9C3-CC76-8E72C97C1929}"/>
          </ac:picMkLst>
        </pc:picChg>
        <pc:picChg chg="add del">
          <ac:chgData name="Sebastian Ibañez" userId="f9bd21dccfbe3d4b" providerId="LiveId" clId="{36E4E0DF-884C-4031-AA06-5B1021DD11FC}" dt="2023-05-20T10:06:50.632" v="97" actId="22"/>
          <ac:picMkLst>
            <pc:docMk/>
            <pc:sldMk cId="1870575517" sldId="470"/>
            <ac:picMk id="12" creationId="{AC7DAF52-51F2-2773-65F9-8B07FA9052B6}"/>
          </ac:picMkLst>
        </pc:picChg>
      </pc:sldChg>
      <pc:sldChg chg="addSp delSp modSp add del mod">
        <pc:chgData name="Sebastian Ibañez" userId="f9bd21dccfbe3d4b" providerId="LiveId" clId="{36E4E0DF-884C-4031-AA06-5B1021DD11FC}" dt="2023-05-20T10:05:35.963" v="61" actId="47"/>
        <pc:sldMkLst>
          <pc:docMk/>
          <pc:sldMk cId="3066251388" sldId="470"/>
        </pc:sldMkLst>
        <pc:spChg chg="del">
          <ac:chgData name="Sebastian Ibañez" userId="f9bd21dccfbe3d4b" providerId="LiveId" clId="{36E4E0DF-884C-4031-AA06-5B1021DD11FC}" dt="2023-05-20T10:05:34.141" v="60" actId="478"/>
          <ac:spMkLst>
            <pc:docMk/>
            <pc:sldMk cId="3066251388" sldId="470"/>
            <ac:spMk id="3" creationId="{8051B6E5-B00D-B9F3-3243-13740E69FC90}"/>
          </ac:spMkLst>
        </pc:spChg>
        <pc:spChg chg="add mod">
          <ac:chgData name="Sebastian Ibañez" userId="f9bd21dccfbe3d4b" providerId="LiveId" clId="{36E4E0DF-884C-4031-AA06-5B1021DD11FC}" dt="2023-05-20T10:05:34.141" v="60" actId="478"/>
          <ac:spMkLst>
            <pc:docMk/>
            <pc:sldMk cId="3066251388" sldId="470"/>
            <ac:spMk id="7" creationId="{BDECF48E-3009-C76A-B4D0-35422524137B}"/>
          </ac:spMkLst>
        </pc:spChg>
      </pc:sldChg>
      <pc:sldChg chg="addSp delSp modSp add mod ord modShow">
        <pc:chgData name="Sebastian Ibañez" userId="f9bd21dccfbe3d4b" providerId="LiveId" clId="{36E4E0DF-884C-4031-AA06-5B1021DD11FC}" dt="2023-05-21T05:25:48.322" v="694" actId="729"/>
        <pc:sldMkLst>
          <pc:docMk/>
          <pc:sldMk cId="2841267231" sldId="471"/>
        </pc:sldMkLst>
        <pc:spChg chg="mod">
          <ac:chgData name="Sebastian Ibañez" userId="f9bd21dccfbe3d4b" providerId="LiveId" clId="{36E4E0DF-884C-4031-AA06-5B1021DD11FC}" dt="2023-05-20T10:12:02.191" v="376" actId="20577"/>
          <ac:spMkLst>
            <pc:docMk/>
            <pc:sldMk cId="2841267231" sldId="471"/>
            <ac:spMk id="2" creationId="{ED29CBA3-921A-9C70-2F36-0FCD165A146C}"/>
          </ac:spMkLst>
        </pc:spChg>
        <pc:spChg chg="del mod">
          <ac:chgData name="Sebastian Ibañez" userId="f9bd21dccfbe3d4b" providerId="LiveId" clId="{36E4E0DF-884C-4031-AA06-5B1021DD11FC}" dt="2023-05-20T10:12:35.788" v="378" actId="22"/>
          <ac:spMkLst>
            <pc:docMk/>
            <pc:sldMk cId="2841267231" sldId="471"/>
            <ac:spMk id="3" creationId="{8051B6E5-B00D-B9F3-3243-13740E69FC90}"/>
          </ac:spMkLst>
        </pc:spChg>
        <pc:spChg chg="del">
          <ac:chgData name="Sebastian Ibañez" userId="f9bd21dccfbe3d4b" providerId="LiveId" clId="{36E4E0DF-884C-4031-AA06-5B1021DD11FC}" dt="2023-05-20T10:11:56.087" v="357" actId="478"/>
          <ac:spMkLst>
            <pc:docMk/>
            <pc:sldMk cId="2841267231" sldId="471"/>
            <ac:spMk id="5" creationId="{6005537B-5CC8-1DD7-82E1-834BFB890159}"/>
          </ac:spMkLst>
        </pc:spChg>
        <pc:picChg chg="add mod ord">
          <ac:chgData name="Sebastian Ibañez" userId="f9bd21dccfbe3d4b" providerId="LiveId" clId="{36E4E0DF-884C-4031-AA06-5B1021DD11FC}" dt="2023-05-20T10:12:35.788" v="378" actId="22"/>
          <ac:picMkLst>
            <pc:docMk/>
            <pc:sldMk cId="2841267231" sldId="471"/>
            <ac:picMk id="8" creationId="{FE9CE0ED-683C-89AA-9D2D-6585DA60E2B3}"/>
          </ac:picMkLst>
        </pc:picChg>
      </pc:sldChg>
      <pc:sldChg chg="addSp delSp modSp add mod">
        <pc:chgData name="Sebastian Ibañez" userId="f9bd21dccfbe3d4b" providerId="LiveId" clId="{36E4E0DF-884C-4031-AA06-5B1021DD11FC}" dt="2023-05-21T04:33:39.948" v="543" actId="20577"/>
        <pc:sldMkLst>
          <pc:docMk/>
          <pc:sldMk cId="2252380881" sldId="472"/>
        </pc:sldMkLst>
        <pc:spChg chg="add del mod">
          <ac:chgData name="Sebastian Ibañez" userId="f9bd21dccfbe3d4b" providerId="LiveId" clId="{36E4E0DF-884C-4031-AA06-5B1021DD11FC}" dt="2023-05-20T10:16:20.352" v="386" actId="478"/>
          <ac:spMkLst>
            <pc:docMk/>
            <pc:sldMk cId="2252380881" sldId="472"/>
            <ac:spMk id="5" creationId="{089F8824-5824-EA88-60D8-887141E6A29E}"/>
          </ac:spMkLst>
        </pc:spChg>
        <pc:spChg chg="mod">
          <ac:chgData name="Sebastian Ibañez" userId="f9bd21dccfbe3d4b" providerId="LiveId" clId="{36E4E0DF-884C-4031-AA06-5B1021DD11FC}" dt="2023-05-21T04:33:39.948" v="543" actId="20577"/>
          <ac:spMkLst>
            <pc:docMk/>
            <pc:sldMk cId="2252380881" sldId="472"/>
            <ac:spMk id="7" creationId="{922DA8E0-B27F-3786-4A13-449778FBCF34}"/>
          </ac:spMkLst>
        </pc:spChg>
        <pc:spChg chg="del">
          <ac:chgData name="Sebastian Ibañez" userId="f9bd21dccfbe3d4b" providerId="LiveId" clId="{36E4E0DF-884C-4031-AA06-5B1021DD11FC}" dt="2023-05-20T10:16:22.073" v="387" actId="478"/>
          <ac:spMkLst>
            <pc:docMk/>
            <pc:sldMk cId="2252380881" sldId="472"/>
            <ac:spMk id="13" creationId="{6ACD0830-B0FE-EB4B-70C4-AD648EA91F7A}"/>
          </ac:spMkLst>
        </pc:spChg>
        <pc:spChg chg="del">
          <ac:chgData name="Sebastian Ibañez" userId="f9bd21dccfbe3d4b" providerId="LiveId" clId="{36E4E0DF-884C-4031-AA06-5B1021DD11FC}" dt="2023-05-20T10:16:23.480" v="388" actId="478"/>
          <ac:spMkLst>
            <pc:docMk/>
            <pc:sldMk cId="2252380881" sldId="472"/>
            <ac:spMk id="14" creationId="{0F8B0DB0-178F-7677-3F12-CD2964C8978A}"/>
          </ac:spMkLst>
        </pc:spChg>
        <pc:picChg chg="add mod">
          <ac:chgData name="Sebastian Ibañez" userId="f9bd21dccfbe3d4b" providerId="LiveId" clId="{36E4E0DF-884C-4031-AA06-5B1021DD11FC}" dt="2023-05-20T10:16:34.052" v="391" actId="1076"/>
          <ac:picMkLst>
            <pc:docMk/>
            <pc:sldMk cId="2252380881" sldId="472"/>
            <ac:picMk id="8" creationId="{F268FFD5-1C59-7FF6-BA26-2B52D5BE682B}"/>
          </ac:picMkLst>
        </pc:picChg>
        <pc:picChg chg="del">
          <ac:chgData name="Sebastian Ibañez" userId="f9bd21dccfbe3d4b" providerId="LiveId" clId="{36E4E0DF-884C-4031-AA06-5B1021DD11FC}" dt="2023-05-20T10:16:18.221" v="385" actId="478"/>
          <ac:picMkLst>
            <pc:docMk/>
            <pc:sldMk cId="2252380881" sldId="472"/>
            <ac:picMk id="10" creationId="{E013A274-ACF5-D9C3-CC76-8E72C97C1929}"/>
          </ac:picMkLst>
        </pc:picChg>
      </pc:sldChg>
      <pc:sldChg chg="addSp delSp modSp add del mod">
        <pc:chgData name="Sebastian Ibañez" userId="f9bd21dccfbe3d4b" providerId="LiveId" clId="{36E4E0DF-884C-4031-AA06-5B1021DD11FC}" dt="2023-05-20T10:14:03.279" v="382" actId="47"/>
        <pc:sldMkLst>
          <pc:docMk/>
          <pc:sldMk cId="3359773364" sldId="472"/>
        </pc:sldMkLst>
        <pc:spChg chg="add mod">
          <ac:chgData name="Sebastian Ibañez" userId="f9bd21dccfbe3d4b" providerId="LiveId" clId="{36E4E0DF-884C-4031-AA06-5B1021DD11FC}" dt="2023-05-20T10:12:57.488" v="380" actId="478"/>
          <ac:spMkLst>
            <pc:docMk/>
            <pc:sldMk cId="3359773364" sldId="472"/>
            <ac:spMk id="5" creationId="{6DE509DB-7C13-DA52-823F-F7610B530B1E}"/>
          </ac:spMkLst>
        </pc:spChg>
        <pc:spChg chg="del">
          <ac:chgData name="Sebastian Ibañez" userId="f9bd21dccfbe3d4b" providerId="LiveId" clId="{36E4E0DF-884C-4031-AA06-5B1021DD11FC}" dt="2023-05-20T10:12:58.611" v="381" actId="478"/>
          <ac:spMkLst>
            <pc:docMk/>
            <pc:sldMk cId="3359773364" sldId="472"/>
            <ac:spMk id="6" creationId="{9A7B4863-2125-AD69-8EAD-CDCDDCDD654B}"/>
          </ac:spMkLst>
        </pc:spChg>
        <pc:picChg chg="del">
          <ac:chgData name="Sebastian Ibañez" userId="f9bd21dccfbe3d4b" providerId="LiveId" clId="{36E4E0DF-884C-4031-AA06-5B1021DD11FC}" dt="2023-05-20T10:12:57.488" v="380" actId="478"/>
          <ac:picMkLst>
            <pc:docMk/>
            <pc:sldMk cId="3359773364" sldId="472"/>
            <ac:picMk id="8" creationId="{FE9CE0ED-683C-89AA-9D2D-6585DA60E2B3}"/>
          </ac:picMkLst>
        </pc:picChg>
      </pc:sldChg>
      <pc:sldChg chg="modSp add mod">
        <pc:chgData name="Sebastian Ibañez" userId="f9bd21dccfbe3d4b" providerId="LiveId" clId="{36E4E0DF-884C-4031-AA06-5B1021DD11FC}" dt="2023-05-21T04:30:03.265" v="463" actId="313"/>
        <pc:sldMkLst>
          <pc:docMk/>
          <pc:sldMk cId="1197980993" sldId="473"/>
        </pc:sldMkLst>
        <pc:spChg chg="mod">
          <ac:chgData name="Sebastian Ibañez" userId="f9bd21dccfbe3d4b" providerId="LiveId" clId="{36E4E0DF-884C-4031-AA06-5B1021DD11FC}" dt="2023-05-21T04:30:03.265" v="463" actId="313"/>
          <ac:spMkLst>
            <pc:docMk/>
            <pc:sldMk cId="1197980993" sldId="473"/>
            <ac:spMk id="3" creationId="{8051B6E5-B00D-B9F3-3243-13740E69FC90}"/>
          </ac:spMkLst>
        </pc:spChg>
      </pc:sldChg>
      <pc:sldChg chg="modSp add mod">
        <pc:chgData name="Sebastian Ibañez" userId="f9bd21dccfbe3d4b" providerId="LiveId" clId="{36E4E0DF-884C-4031-AA06-5B1021DD11FC}" dt="2023-05-21T04:30:07.668" v="465" actId="313"/>
        <pc:sldMkLst>
          <pc:docMk/>
          <pc:sldMk cId="2389109148" sldId="474"/>
        </pc:sldMkLst>
        <pc:spChg chg="mod">
          <ac:chgData name="Sebastian Ibañez" userId="f9bd21dccfbe3d4b" providerId="LiveId" clId="{36E4E0DF-884C-4031-AA06-5B1021DD11FC}" dt="2023-05-21T04:30:07.668" v="465" actId="313"/>
          <ac:spMkLst>
            <pc:docMk/>
            <pc:sldMk cId="2389109148" sldId="474"/>
            <ac:spMk id="3" creationId="{8051B6E5-B00D-B9F3-3243-13740E69FC90}"/>
          </ac:spMkLst>
        </pc:spChg>
      </pc:sldChg>
      <pc:sldChg chg="modSp add mod">
        <pc:chgData name="Sebastian Ibañez" userId="f9bd21dccfbe3d4b" providerId="LiveId" clId="{36E4E0DF-884C-4031-AA06-5B1021DD11FC}" dt="2023-05-21T04:30:48.211" v="469" actId="313"/>
        <pc:sldMkLst>
          <pc:docMk/>
          <pc:sldMk cId="1270624888" sldId="475"/>
        </pc:sldMkLst>
        <pc:spChg chg="mod">
          <ac:chgData name="Sebastian Ibañez" userId="f9bd21dccfbe3d4b" providerId="LiveId" clId="{36E4E0DF-884C-4031-AA06-5B1021DD11FC}" dt="2023-05-21T04:30:48.211" v="469" actId="313"/>
          <ac:spMkLst>
            <pc:docMk/>
            <pc:sldMk cId="1270624888" sldId="475"/>
            <ac:spMk id="3" creationId="{8051B6E5-B00D-B9F3-3243-13740E69FC90}"/>
          </ac:spMkLst>
        </pc:spChg>
      </pc:sldChg>
      <pc:sldChg chg="addSp delSp modSp add mod ord">
        <pc:chgData name="Sebastian Ibañez" userId="f9bd21dccfbe3d4b" providerId="LiveId" clId="{36E4E0DF-884C-4031-AA06-5B1021DD11FC}" dt="2023-05-21T04:33:10.278" v="528"/>
        <pc:sldMkLst>
          <pc:docMk/>
          <pc:sldMk cId="1837862186" sldId="476"/>
        </pc:sldMkLst>
        <pc:spChg chg="del mod">
          <ac:chgData name="Sebastian Ibañez" userId="f9bd21dccfbe3d4b" providerId="LiveId" clId="{36E4E0DF-884C-4031-AA06-5B1021DD11FC}" dt="2023-05-21T04:32:58.847" v="525" actId="478"/>
          <ac:spMkLst>
            <pc:docMk/>
            <pc:sldMk cId="1837862186" sldId="476"/>
            <ac:spMk id="3" creationId="{5DD33027-81E3-A366-BAC1-29046EEA735E}"/>
          </ac:spMkLst>
        </pc:spChg>
        <pc:spChg chg="add del mod">
          <ac:chgData name="Sebastian Ibañez" userId="f9bd21dccfbe3d4b" providerId="LiveId" clId="{36E4E0DF-884C-4031-AA06-5B1021DD11FC}" dt="2023-05-21T04:31:56.829" v="495" actId="478"/>
          <ac:spMkLst>
            <pc:docMk/>
            <pc:sldMk cId="1837862186" sldId="476"/>
            <ac:spMk id="5" creationId="{9BDDABE2-9FE5-F8A9-5C55-C7AD4A6CCB0D}"/>
          </ac:spMkLst>
        </pc:spChg>
        <pc:spChg chg="del mod">
          <ac:chgData name="Sebastian Ibañez" userId="f9bd21dccfbe3d4b" providerId="LiveId" clId="{36E4E0DF-884C-4031-AA06-5B1021DD11FC}" dt="2023-05-21T04:32:55.794" v="522" actId="478"/>
          <ac:spMkLst>
            <pc:docMk/>
            <pc:sldMk cId="1837862186" sldId="476"/>
            <ac:spMk id="7" creationId="{922DA8E0-B27F-3786-4A13-449778FBCF34}"/>
          </ac:spMkLst>
        </pc:spChg>
        <pc:spChg chg="del">
          <ac:chgData name="Sebastian Ibañez" userId="f9bd21dccfbe3d4b" providerId="LiveId" clId="{36E4E0DF-884C-4031-AA06-5B1021DD11FC}" dt="2023-05-21T04:31:57.987" v="496" actId="478"/>
          <ac:spMkLst>
            <pc:docMk/>
            <pc:sldMk cId="1837862186" sldId="476"/>
            <ac:spMk id="13" creationId="{6ACD0830-B0FE-EB4B-70C4-AD648EA91F7A}"/>
          </ac:spMkLst>
        </pc:spChg>
        <pc:spChg chg="del">
          <ac:chgData name="Sebastian Ibañez" userId="f9bd21dccfbe3d4b" providerId="LiveId" clId="{36E4E0DF-884C-4031-AA06-5B1021DD11FC}" dt="2023-05-21T04:31:59.539" v="497" actId="478"/>
          <ac:spMkLst>
            <pc:docMk/>
            <pc:sldMk cId="1837862186" sldId="476"/>
            <ac:spMk id="14" creationId="{0F8B0DB0-178F-7677-3F12-CD2964C8978A}"/>
          </ac:spMkLst>
        </pc:spChg>
        <pc:picChg chg="add mod">
          <ac:chgData name="Sebastian Ibañez" userId="f9bd21dccfbe3d4b" providerId="LiveId" clId="{36E4E0DF-884C-4031-AA06-5B1021DD11FC}" dt="2023-05-21T04:33:06.037" v="526" actId="1076"/>
          <ac:picMkLst>
            <pc:docMk/>
            <pc:sldMk cId="1837862186" sldId="476"/>
            <ac:picMk id="8" creationId="{7685796B-D41E-073F-C69E-F7CFA07FF0FB}"/>
          </ac:picMkLst>
        </pc:picChg>
        <pc:picChg chg="del">
          <ac:chgData name="Sebastian Ibañez" userId="f9bd21dccfbe3d4b" providerId="LiveId" clId="{36E4E0DF-884C-4031-AA06-5B1021DD11FC}" dt="2023-05-21T04:31:55.009" v="494" actId="478"/>
          <ac:picMkLst>
            <pc:docMk/>
            <pc:sldMk cId="1837862186" sldId="476"/>
            <ac:picMk id="10" creationId="{E013A274-ACF5-D9C3-CC76-8E72C97C1929}"/>
          </ac:picMkLst>
        </pc:picChg>
      </pc:sldChg>
      <pc:sldChg chg="addSp delSp modSp add mod">
        <pc:chgData name="Sebastian Ibañez" userId="f9bd21dccfbe3d4b" providerId="LiveId" clId="{36E4E0DF-884C-4031-AA06-5B1021DD11FC}" dt="2023-05-21T04:38:13.269" v="693" actId="1076"/>
        <pc:sldMkLst>
          <pc:docMk/>
          <pc:sldMk cId="804963822" sldId="477"/>
        </pc:sldMkLst>
        <pc:spChg chg="mod">
          <ac:chgData name="Sebastian Ibañez" userId="f9bd21dccfbe3d4b" providerId="LiveId" clId="{36E4E0DF-884C-4031-AA06-5B1021DD11FC}" dt="2023-05-21T04:36:41.907" v="669" actId="14100"/>
          <ac:spMkLst>
            <pc:docMk/>
            <pc:sldMk cId="804963822" sldId="477"/>
            <ac:spMk id="3" creationId="{5DD33027-81E3-A366-BAC1-29046EEA735E}"/>
          </ac:spMkLst>
        </pc:spChg>
        <pc:spChg chg="del mod">
          <ac:chgData name="Sebastian Ibañez" userId="f9bd21dccfbe3d4b" providerId="LiveId" clId="{36E4E0DF-884C-4031-AA06-5B1021DD11FC}" dt="2023-05-21T04:38:02.587" v="689" actId="478"/>
          <ac:spMkLst>
            <pc:docMk/>
            <pc:sldMk cId="804963822" sldId="477"/>
            <ac:spMk id="7" creationId="{922DA8E0-B27F-3786-4A13-449778FBCF34}"/>
          </ac:spMkLst>
        </pc:spChg>
        <pc:picChg chg="add mod">
          <ac:chgData name="Sebastian Ibañez" userId="f9bd21dccfbe3d4b" providerId="LiveId" clId="{36E4E0DF-884C-4031-AA06-5B1021DD11FC}" dt="2023-05-21T04:38:13.269" v="693" actId="1076"/>
          <ac:picMkLst>
            <pc:docMk/>
            <pc:sldMk cId="804963822" sldId="477"/>
            <ac:picMk id="5" creationId="{D046DF5B-ED32-9158-9EF7-85034015D1B0}"/>
          </ac:picMkLst>
        </pc:picChg>
        <pc:picChg chg="del">
          <ac:chgData name="Sebastian Ibañez" userId="f9bd21dccfbe3d4b" providerId="LiveId" clId="{36E4E0DF-884C-4031-AA06-5B1021DD11FC}" dt="2023-05-21T04:36:43.967" v="670" actId="478"/>
          <ac:picMkLst>
            <pc:docMk/>
            <pc:sldMk cId="804963822" sldId="477"/>
            <ac:picMk id="8" creationId="{F268FFD5-1C59-7FF6-BA26-2B52D5BE682B}"/>
          </ac:picMkLst>
        </pc:picChg>
      </pc:sldChg>
    </pc:docChg>
  </pc:docChgLst>
  <pc:docChgLst>
    <pc:chgData name="Sebastian Ibañez" userId="f9bd21dccfbe3d4b" providerId="LiveId" clId="{23220F44-A8E0-4D91-B08D-F143154EEF8F}"/>
    <pc:docChg chg="undo custSel addSld delSld modSld sldOrd">
      <pc:chgData name="Sebastian Ibañez" userId="f9bd21dccfbe3d4b" providerId="LiveId" clId="{23220F44-A8E0-4D91-B08D-F143154EEF8F}" dt="2023-05-01T10:22:36.974" v="1340"/>
      <pc:docMkLst>
        <pc:docMk/>
      </pc:docMkLst>
      <pc:sldChg chg="addSp delSp modSp add del mod">
        <pc:chgData name="Sebastian Ibañez" userId="f9bd21dccfbe3d4b" providerId="LiveId" clId="{23220F44-A8E0-4D91-B08D-F143154EEF8F}" dt="2023-05-01T09:43:41.400" v="328" actId="47"/>
        <pc:sldMkLst>
          <pc:docMk/>
          <pc:sldMk cId="134025241" sldId="261"/>
        </pc:sldMkLst>
        <pc:spChg chg="mod">
          <ac:chgData name="Sebastian Ibañez" userId="f9bd21dccfbe3d4b" providerId="LiveId" clId="{23220F44-A8E0-4D91-B08D-F143154EEF8F}" dt="2023-05-01T09:41:05.499" v="128" actId="20577"/>
          <ac:spMkLst>
            <pc:docMk/>
            <pc:sldMk cId="134025241" sldId="261"/>
            <ac:spMk id="2" creationId="{5E58FCB9-5F31-4ECC-9800-7474A787514C}"/>
          </ac:spMkLst>
        </pc:spChg>
        <pc:spChg chg="mod">
          <ac:chgData name="Sebastian Ibañez" userId="f9bd21dccfbe3d4b" providerId="LiveId" clId="{23220F44-A8E0-4D91-B08D-F143154EEF8F}" dt="2023-05-01T09:42:27.463" v="323" actId="20577"/>
          <ac:spMkLst>
            <pc:docMk/>
            <pc:sldMk cId="134025241" sldId="261"/>
            <ac:spMk id="3" creationId="{FDC569B5-5540-4B9D-A528-A345A1C8EA24}"/>
          </ac:spMkLst>
        </pc:spChg>
        <pc:spChg chg="mod">
          <ac:chgData name="Sebastian Ibañez" userId="f9bd21dccfbe3d4b" providerId="LiveId" clId="{23220F44-A8E0-4D91-B08D-F143154EEF8F}" dt="2023-05-01T09:42:24.010" v="321"/>
          <ac:spMkLst>
            <pc:docMk/>
            <pc:sldMk cId="134025241" sldId="261"/>
            <ac:spMk id="6" creationId="{DE3049E9-BF8E-7AA8-C9B4-878DC6CB7444}"/>
          </ac:spMkLst>
        </pc:spChg>
        <pc:spChg chg="mod">
          <ac:chgData name="Sebastian Ibañez" userId="f9bd21dccfbe3d4b" providerId="LiveId" clId="{23220F44-A8E0-4D91-B08D-F143154EEF8F}" dt="2023-05-01T09:42:24.010" v="321"/>
          <ac:spMkLst>
            <pc:docMk/>
            <pc:sldMk cId="134025241" sldId="261"/>
            <ac:spMk id="7" creationId="{207E79A9-FC29-4906-7FE7-60FB7E804577}"/>
          </ac:spMkLst>
        </pc:spChg>
        <pc:spChg chg="mod">
          <ac:chgData name="Sebastian Ibañez" userId="f9bd21dccfbe3d4b" providerId="LiveId" clId="{23220F44-A8E0-4D91-B08D-F143154EEF8F}" dt="2023-05-01T09:42:24.010" v="321"/>
          <ac:spMkLst>
            <pc:docMk/>
            <pc:sldMk cId="134025241" sldId="261"/>
            <ac:spMk id="9" creationId="{2B99EA92-A0FD-D63F-8C77-737837F6787C}"/>
          </ac:spMkLst>
        </pc:spChg>
        <pc:spChg chg="mod">
          <ac:chgData name="Sebastian Ibañez" userId="f9bd21dccfbe3d4b" providerId="LiveId" clId="{23220F44-A8E0-4D91-B08D-F143154EEF8F}" dt="2023-05-01T09:42:24.010" v="321"/>
          <ac:spMkLst>
            <pc:docMk/>
            <pc:sldMk cId="134025241" sldId="261"/>
            <ac:spMk id="12" creationId="{4B1BC46F-DAB1-B166-0D77-A3F19CCE9F33}"/>
          </ac:spMkLst>
        </pc:spChg>
        <pc:spChg chg="mod">
          <ac:chgData name="Sebastian Ibañez" userId="f9bd21dccfbe3d4b" providerId="LiveId" clId="{23220F44-A8E0-4D91-B08D-F143154EEF8F}" dt="2023-05-01T09:42:24.010" v="321"/>
          <ac:spMkLst>
            <pc:docMk/>
            <pc:sldMk cId="134025241" sldId="261"/>
            <ac:spMk id="14" creationId="{95553AB9-2D3F-5DCE-17B5-0B1984E47629}"/>
          </ac:spMkLst>
        </pc:spChg>
        <pc:spChg chg="mod">
          <ac:chgData name="Sebastian Ibañez" userId="f9bd21dccfbe3d4b" providerId="LiveId" clId="{23220F44-A8E0-4D91-B08D-F143154EEF8F}" dt="2023-05-01T09:42:24.010" v="321"/>
          <ac:spMkLst>
            <pc:docMk/>
            <pc:sldMk cId="134025241" sldId="261"/>
            <ac:spMk id="15" creationId="{A2947888-A9D4-E97A-A904-58F85425EC46}"/>
          </ac:spMkLst>
        </pc:spChg>
        <pc:spChg chg="mod">
          <ac:chgData name="Sebastian Ibañez" userId="f9bd21dccfbe3d4b" providerId="LiveId" clId="{23220F44-A8E0-4D91-B08D-F143154EEF8F}" dt="2023-05-01T09:42:24.010" v="321"/>
          <ac:spMkLst>
            <pc:docMk/>
            <pc:sldMk cId="134025241" sldId="261"/>
            <ac:spMk id="18" creationId="{3B402C8D-F14A-96C6-6FD9-F44BD1D977FF}"/>
          </ac:spMkLst>
        </pc:spChg>
        <pc:spChg chg="mod">
          <ac:chgData name="Sebastian Ibañez" userId="f9bd21dccfbe3d4b" providerId="LiveId" clId="{23220F44-A8E0-4D91-B08D-F143154EEF8F}" dt="2023-05-01T09:42:24.010" v="321"/>
          <ac:spMkLst>
            <pc:docMk/>
            <pc:sldMk cId="134025241" sldId="261"/>
            <ac:spMk id="20" creationId="{5CE65AA3-7C31-60D8-75BB-E22B9971900A}"/>
          </ac:spMkLst>
        </pc:spChg>
        <pc:spChg chg="mod">
          <ac:chgData name="Sebastian Ibañez" userId="f9bd21dccfbe3d4b" providerId="LiveId" clId="{23220F44-A8E0-4D91-B08D-F143154EEF8F}" dt="2023-05-01T09:42:24.010" v="321"/>
          <ac:spMkLst>
            <pc:docMk/>
            <pc:sldMk cId="134025241" sldId="261"/>
            <ac:spMk id="22" creationId="{6F061117-91CF-D745-6470-BF104D4D713A}"/>
          </ac:spMkLst>
        </pc:spChg>
        <pc:spChg chg="mod">
          <ac:chgData name="Sebastian Ibañez" userId="f9bd21dccfbe3d4b" providerId="LiveId" clId="{23220F44-A8E0-4D91-B08D-F143154EEF8F}" dt="2023-05-01T09:42:24.010" v="321"/>
          <ac:spMkLst>
            <pc:docMk/>
            <pc:sldMk cId="134025241" sldId="261"/>
            <ac:spMk id="23" creationId="{DDB93C65-D54C-BF29-34ED-195B5D261C94}"/>
          </ac:spMkLst>
        </pc:spChg>
        <pc:spChg chg="mod">
          <ac:chgData name="Sebastian Ibañez" userId="f9bd21dccfbe3d4b" providerId="LiveId" clId="{23220F44-A8E0-4D91-B08D-F143154EEF8F}" dt="2023-05-01T09:42:24.010" v="321"/>
          <ac:spMkLst>
            <pc:docMk/>
            <pc:sldMk cId="134025241" sldId="261"/>
            <ac:spMk id="25" creationId="{A297DA66-2A92-4715-8A02-759CAA1FA3D4}"/>
          </ac:spMkLst>
        </pc:spChg>
        <pc:spChg chg="mod">
          <ac:chgData name="Sebastian Ibañez" userId="f9bd21dccfbe3d4b" providerId="LiveId" clId="{23220F44-A8E0-4D91-B08D-F143154EEF8F}" dt="2023-05-01T09:42:24.010" v="321"/>
          <ac:spMkLst>
            <pc:docMk/>
            <pc:sldMk cId="134025241" sldId="261"/>
            <ac:spMk id="27" creationId="{D6B33F6E-79AD-2A93-2D96-5D7A8CEDD854}"/>
          </ac:spMkLst>
        </pc:spChg>
        <pc:spChg chg="mod">
          <ac:chgData name="Sebastian Ibañez" userId="f9bd21dccfbe3d4b" providerId="LiveId" clId="{23220F44-A8E0-4D91-B08D-F143154EEF8F}" dt="2023-05-01T09:42:27.984" v="324"/>
          <ac:spMkLst>
            <pc:docMk/>
            <pc:sldMk cId="134025241" sldId="261"/>
            <ac:spMk id="30" creationId="{73F3CB00-4D17-1403-963A-A6F826A3EE04}"/>
          </ac:spMkLst>
        </pc:spChg>
        <pc:spChg chg="mod">
          <ac:chgData name="Sebastian Ibañez" userId="f9bd21dccfbe3d4b" providerId="LiveId" clId="{23220F44-A8E0-4D91-B08D-F143154EEF8F}" dt="2023-05-01T09:42:27.984" v="324"/>
          <ac:spMkLst>
            <pc:docMk/>
            <pc:sldMk cId="134025241" sldId="261"/>
            <ac:spMk id="31" creationId="{63AFBF32-3C85-3D70-F2B5-31D5B0AF2296}"/>
          </ac:spMkLst>
        </pc:spChg>
        <pc:spChg chg="mod">
          <ac:chgData name="Sebastian Ibañez" userId="f9bd21dccfbe3d4b" providerId="LiveId" clId="{23220F44-A8E0-4D91-B08D-F143154EEF8F}" dt="2023-05-01T09:42:27.984" v="324"/>
          <ac:spMkLst>
            <pc:docMk/>
            <pc:sldMk cId="134025241" sldId="261"/>
            <ac:spMk id="33" creationId="{08B46D98-F0D5-561C-33F2-5E065FA7EF6B}"/>
          </ac:spMkLst>
        </pc:spChg>
        <pc:spChg chg="mod">
          <ac:chgData name="Sebastian Ibañez" userId="f9bd21dccfbe3d4b" providerId="LiveId" clId="{23220F44-A8E0-4D91-B08D-F143154EEF8F}" dt="2023-05-01T09:42:27.984" v="324"/>
          <ac:spMkLst>
            <pc:docMk/>
            <pc:sldMk cId="134025241" sldId="261"/>
            <ac:spMk id="36" creationId="{EE1D406D-1670-689D-0147-EAE348E35F5A}"/>
          </ac:spMkLst>
        </pc:spChg>
        <pc:spChg chg="mod">
          <ac:chgData name="Sebastian Ibañez" userId="f9bd21dccfbe3d4b" providerId="LiveId" clId="{23220F44-A8E0-4D91-B08D-F143154EEF8F}" dt="2023-05-01T09:42:27.984" v="324"/>
          <ac:spMkLst>
            <pc:docMk/>
            <pc:sldMk cId="134025241" sldId="261"/>
            <ac:spMk id="38" creationId="{6EE40520-89E2-E169-DD21-5917AE2FF993}"/>
          </ac:spMkLst>
        </pc:spChg>
        <pc:spChg chg="mod">
          <ac:chgData name="Sebastian Ibañez" userId="f9bd21dccfbe3d4b" providerId="LiveId" clId="{23220F44-A8E0-4D91-B08D-F143154EEF8F}" dt="2023-05-01T09:42:27.984" v="324"/>
          <ac:spMkLst>
            <pc:docMk/>
            <pc:sldMk cId="134025241" sldId="261"/>
            <ac:spMk id="39" creationId="{389B7242-87A3-4103-5566-924A25819762}"/>
          </ac:spMkLst>
        </pc:spChg>
        <pc:spChg chg="mod">
          <ac:chgData name="Sebastian Ibañez" userId="f9bd21dccfbe3d4b" providerId="LiveId" clId="{23220F44-A8E0-4D91-B08D-F143154EEF8F}" dt="2023-05-01T09:42:27.984" v="324"/>
          <ac:spMkLst>
            <pc:docMk/>
            <pc:sldMk cId="134025241" sldId="261"/>
            <ac:spMk id="42" creationId="{F5D923FF-5E4D-857A-28C1-B83A1DA9E010}"/>
          </ac:spMkLst>
        </pc:spChg>
        <pc:spChg chg="mod">
          <ac:chgData name="Sebastian Ibañez" userId="f9bd21dccfbe3d4b" providerId="LiveId" clId="{23220F44-A8E0-4D91-B08D-F143154EEF8F}" dt="2023-05-01T09:42:27.984" v="324"/>
          <ac:spMkLst>
            <pc:docMk/>
            <pc:sldMk cId="134025241" sldId="261"/>
            <ac:spMk id="44" creationId="{B7172BB0-4D9C-532C-292B-8C4F66392C6A}"/>
          </ac:spMkLst>
        </pc:spChg>
        <pc:spChg chg="mod">
          <ac:chgData name="Sebastian Ibañez" userId="f9bd21dccfbe3d4b" providerId="LiveId" clId="{23220F44-A8E0-4D91-B08D-F143154EEF8F}" dt="2023-05-01T09:42:27.984" v="324"/>
          <ac:spMkLst>
            <pc:docMk/>
            <pc:sldMk cId="134025241" sldId="261"/>
            <ac:spMk id="46" creationId="{B68F78F0-7046-672E-1CF1-ABE4BF48303B}"/>
          </ac:spMkLst>
        </pc:spChg>
        <pc:spChg chg="mod">
          <ac:chgData name="Sebastian Ibañez" userId="f9bd21dccfbe3d4b" providerId="LiveId" clId="{23220F44-A8E0-4D91-B08D-F143154EEF8F}" dt="2023-05-01T09:42:27.984" v="324"/>
          <ac:spMkLst>
            <pc:docMk/>
            <pc:sldMk cId="134025241" sldId="261"/>
            <ac:spMk id="47" creationId="{1FA77958-6823-3ECA-90A5-062FB6CC6F04}"/>
          </ac:spMkLst>
        </pc:spChg>
        <pc:spChg chg="mod">
          <ac:chgData name="Sebastian Ibañez" userId="f9bd21dccfbe3d4b" providerId="LiveId" clId="{23220F44-A8E0-4D91-B08D-F143154EEF8F}" dt="2023-05-01T09:42:27.984" v="324"/>
          <ac:spMkLst>
            <pc:docMk/>
            <pc:sldMk cId="134025241" sldId="261"/>
            <ac:spMk id="49" creationId="{028E87E5-6FA4-7737-CC4E-3B6501A2A229}"/>
          </ac:spMkLst>
        </pc:spChg>
        <pc:spChg chg="mod">
          <ac:chgData name="Sebastian Ibañez" userId="f9bd21dccfbe3d4b" providerId="LiveId" clId="{23220F44-A8E0-4D91-B08D-F143154EEF8F}" dt="2023-05-01T09:42:27.984" v="324"/>
          <ac:spMkLst>
            <pc:docMk/>
            <pc:sldMk cId="134025241" sldId="261"/>
            <ac:spMk id="51" creationId="{4690E7B2-CA2C-8D55-4818-6233DBD0855B}"/>
          </ac:spMkLst>
        </pc:spChg>
        <pc:grpChg chg="add del mod">
          <ac:chgData name="Sebastian Ibañez" userId="f9bd21dccfbe3d4b" providerId="LiveId" clId="{23220F44-A8E0-4D91-B08D-F143154EEF8F}" dt="2023-05-01T09:42:26.097" v="322"/>
          <ac:grpSpMkLst>
            <pc:docMk/>
            <pc:sldMk cId="134025241" sldId="261"/>
            <ac:grpSpMk id="5" creationId="{98945D68-33FA-D02D-1B69-9FF51E49E4F0}"/>
          </ac:grpSpMkLst>
        </pc:grpChg>
        <pc:grpChg chg="add mod">
          <ac:chgData name="Sebastian Ibañez" userId="f9bd21dccfbe3d4b" providerId="LiveId" clId="{23220F44-A8E0-4D91-B08D-F143154EEF8F}" dt="2023-05-01T09:42:27.984" v="324"/>
          <ac:grpSpMkLst>
            <pc:docMk/>
            <pc:sldMk cId="134025241" sldId="261"/>
            <ac:grpSpMk id="29" creationId="{420A07FD-196E-3534-6ECF-FB2F5607A592}"/>
          </ac:grpSpMkLst>
        </pc:grpChg>
        <pc:cxnChg chg="mod">
          <ac:chgData name="Sebastian Ibañez" userId="f9bd21dccfbe3d4b" providerId="LiveId" clId="{23220F44-A8E0-4D91-B08D-F143154EEF8F}" dt="2023-05-01T09:42:24.010" v="321"/>
          <ac:cxnSpMkLst>
            <pc:docMk/>
            <pc:sldMk cId="134025241" sldId="261"/>
            <ac:cxnSpMk id="8" creationId="{9EF02BBF-4268-DDF7-74B2-43916ADDC912}"/>
          </ac:cxnSpMkLst>
        </pc:cxnChg>
        <pc:cxnChg chg="mod">
          <ac:chgData name="Sebastian Ibañez" userId="f9bd21dccfbe3d4b" providerId="LiveId" clId="{23220F44-A8E0-4D91-B08D-F143154EEF8F}" dt="2023-05-01T09:42:24.010" v="321"/>
          <ac:cxnSpMkLst>
            <pc:docMk/>
            <pc:sldMk cId="134025241" sldId="261"/>
            <ac:cxnSpMk id="10" creationId="{B33A00E9-E792-6B4C-F9C6-9DB82D8912DE}"/>
          </ac:cxnSpMkLst>
        </pc:cxnChg>
        <pc:cxnChg chg="mod">
          <ac:chgData name="Sebastian Ibañez" userId="f9bd21dccfbe3d4b" providerId="LiveId" clId="{23220F44-A8E0-4D91-B08D-F143154EEF8F}" dt="2023-05-01T09:42:24.010" v="321"/>
          <ac:cxnSpMkLst>
            <pc:docMk/>
            <pc:sldMk cId="134025241" sldId="261"/>
            <ac:cxnSpMk id="11" creationId="{929DEBE4-9ED7-BF16-E52D-DCAD22B44115}"/>
          </ac:cxnSpMkLst>
        </pc:cxnChg>
        <pc:cxnChg chg="mod">
          <ac:chgData name="Sebastian Ibañez" userId="f9bd21dccfbe3d4b" providerId="LiveId" clId="{23220F44-A8E0-4D91-B08D-F143154EEF8F}" dt="2023-05-01T09:42:24.010" v="321"/>
          <ac:cxnSpMkLst>
            <pc:docMk/>
            <pc:sldMk cId="134025241" sldId="261"/>
            <ac:cxnSpMk id="13" creationId="{B3919D2B-7E01-AB96-C1E6-8EB85FFA9A4B}"/>
          </ac:cxnSpMkLst>
        </pc:cxnChg>
        <pc:cxnChg chg="mod">
          <ac:chgData name="Sebastian Ibañez" userId="f9bd21dccfbe3d4b" providerId="LiveId" clId="{23220F44-A8E0-4D91-B08D-F143154EEF8F}" dt="2023-05-01T09:42:24.010" v="321"/>
          <ac:cxnSpMkLst>
            <pc:docMk/>
            <pc:sldMk cId="134025241" sldId="261"/>
            <ac:cxnSpMk id="16" creationId="{12DB36D3-78F7-AFF1-44F3-FC7BEA737DB6}"/>
          </ac:cxnSpMkLst>
        </pc:cxnChg>
        <pc:cxnChg chg="mod">
          <ac:chgData name="Sebastian Ibañez" userId="f9bd21dccfbe3d4b" providerId="LiveId" clId="{23220F44-A8E0-4D91-B08D-F143154EEF8F}" dt="2023-05-01T09:42:24.010" v="321"/>
          <ac:cxnSpMkLst>
            <pc:docMk/>
            <pc:sldMk cId="134025241" sldId="261"/>
            <ac:cxnSpMk id="17" creationId="{5BCBD305-17E1-EAD4-200D-2C0CA020A035}"/>
          </ac:cxnSpMkLst>
        </pc:cxnChg>
        <pc:cxnChg chg="mod">
          <ac:chgData name="Sebastian Ibañez" userId="f9bd21dccfbe3d4b" providerId="LiveId" clId="{23220F44-A8E0-4D91-B08D-F143154EEF8F}" dt="2023-05-01T09:42:24.010" v="321"/>
          <ac:cxnSpMkLst>
            <pc:docMk/>
            <pc:sldMk cId="134025241" sldId="261"/>
            <ac:cxnSpMk id="19" creationId="{27A7E5B8-A9D0-39F4-2570-F1C3B07E19B0}"/>
          </ac:cxnSpMkLst>
        </pc:cxnChg>
        <pc:cxnChg chg="mod">
          <ac:chgData name="Sebastian Ibañez" userId="f9bd21dccfbe3d4b" providerId="LiveId" clId="{23220F44-A8E0-4D91-B08D-F143154EEF8F}" dt="2023-05-01T09:42:24.010" v="321"/>
          <ac:cxnSpMkLst>
            <pc:docMk/>
            <pc:sldMk cId="134025241" sldId="261"/>
            <ac:cxnSpMk id="21" creationId="{CC3F30B8-DB67-2145-30C8-DE32EF75DB87}"/>
          </ac:cxnSpMkLst>
        </pc:cxnChg>
        <pc:cxnChg chg="mod">
          <ac:chgData name="Sebastian Ibañez" userId="f9bd21dccfbe3d4b" providerId="LiveId" clId="{23220F44-A8E0-4D91-B08D-F143154EEF8F}" dt="2023-05-01T09:42:24.010" v="321"/>
          <ac:cxnSpMkLst>
            <pc:docMk/>
            <pc:sldMk cId="134025241" sldId="261"/>
            <ac:cxnSpMk id="24" creationId="{E5F3ADEB-6C2F-7F53-067E-F21AC9CEE78D}"/>
          </ac:cxnSpMkLst>
        </pc:cxnChg>
        <pc:cxnChg chg="mod">
          <ac:chgData name="Sebastian Ibañez" userId="f9bd21dccfbe3d4b" providerId="LiveId" clId="{23220F44-A8E0-4D91-B08D-F143154EEF8F}" dt="2023-05-01T09:42:24.010" v="321"/>
          <ac:cxnSpMkLst>
            <pc:docMk/>
            <pc:sldMk cId="134025241" sldId="261"/>
            <ac:cxnSpMk id="26" creationId="{389341C5-E772-4455-27CE-37CBB808B0F5}"/>
          </ac:cxnSpMkLst>
        </pc:cxnChg>
        <pc:cxnChg chg="mod">
          <ac:chgData name="Sebastian Ibañez" userId="f9bd21dccfbe3d4b" providerId="LiveId" clId="{23220F44-A8E0-4D91-B08D-F143154EEF8F}" dt="2023-05-01T09:42:24.010" v="321"/>
          <ac:cxnSpMkLst>
            <pc:docMk/>
            <pc:sldMk cId="134025241" sldId="261"/>
            <ac:cxnSpMk id="28" creationId="{1581C3C3-A2F4-3E3E-4D21-7F5EF838B348}"/>
          </ac:cxnSpMkLst>
        </pc:cxnChg>
        <pc:cxnChg chg="mod">
          <ac:chgData name="Sebastian Ibañez" userId="f9bd21dccfbe3d4b" providerId="LiveId" clId="{23220F44-A8E0-4D91-B08D-F143154EEF8F}" dt="2023-05-01T09:42:27.984" v="324"/>
          <ac:cxnSpMkLst>
            <pc:docMk/>
            <pc:sldMk cId="134025241" sldId="261"/>
            <ac:cxnSpMk id="32" creationId="{813C6894-BFCA-8F3D-0100-3252E1812320}"/>
          </ac:cxnSpMkLst>
        </pc:cxnChg>
        <pc:cxnChg chg="mod">
          <ac:chgData name="Sebastian Ibañez" userId="f9bd21dccfbe3d4b" providerId="LiveId" clId="{23220F44-A8E0-4D91-B08D-F143154EEF8F}" dt="2023-05-01T09:42:27.984" v="324"/>
          <ac:cxnSpMkLst>
            <pc:docMk/>
            <pc:sldMk cId="134025241" sldId="261"/>
            <ac:cxnSpMk id="34" creationId="{4E87047D-F831-9975-1CE1-27A8E3F7DE9E}"/>
          </ac:cxnSpMkLst>
        </pc:cxnChg>
        <pc:cxnChg chg="mod">
          <ac:chgData name="Sebastian Ibañez" userId="f9bd21dccfbe3d4b" providerId="LiveId" clId="{23220F44-A8E0-4D91-B08D-F143154EEF8F}" dt="2023-05-01T09:42:27.984" v="324"/>
          <ac:cxnSpMkLst>
            <pc:docMk/>
            <pc:sldMk cId="134025241" sldId="261"/>
            <ac:cxnSpMk id="35" creationId="{54C1EB33-0CA8-0CAE-B35C-25E05D4DDF37}"/>
          </ac:cxnSpMkLst>
        </pc:cxnChg>
        <pc:cxnChg chg="mod">
          <ac:chgData name="Sebastian Ibañez" userId="f9bd21dccfbe3d4b" providerId="LiveId" clId="{23220F44-A8E0-4D91-B08D-F143154EEF8F}" dt="2023-05-01T09:42:27.984" v="324"/>
          <ac:cxnSpMkLst>
            <pc:docMk/>
            <pc:sldMk cId="134025241" sldId="261"/>
            <ac:cxnSpMk id="37" creationId="{3E928D3B-0CC0-5465-F680-143E83DFF8FA}"/>
          </ac:cxnSpMkLst>
        </pc:cxnChg>
        <pc:cxnChg chg="mod">
          <ac:chgData name="Sebastian Ibañez" userId="f9bd21dccfbe3d4b" providerId="LiveId" clId="{23220F44-A8E0-4D91-B08D-F143154EEF8F}" dt="2023-05-01T09:42:27.984" v="324"/>
          <ac:cxnSpMkLst>
            <pc:docMk/>
            <pc:sldMk cId="134025241" sldId="261"/>
            <ac:cxnSpMk id="40" creationId="{B92437B9-537B-193F-AD34-598DE53848FC}"/>
          </ac:cxnSpMkLst>
        </pc:cxnChg>
        <pc:cxnChg chg="mod">
          <ac:chgData name="Sebastian Ibañez" userId="f9bd21dccfbe3d4b" providerId="LiveId" clId="{23220F44-A8E0-4D91-B08D-F143154EEF8F}" dt="2023-05-01T09:42:27.984" v="324"/>
          <ac:cxnSpMkLst>
            <pc:docMk/>
            <pc:sldMk cId="134025241" sldId="261"/>
            <ac:cxnSpMk id="41" creationId="{2330F296-F736-794A-01A8-978A617EC127}"/>
          </ac:cxnSpMkLst>
        </pc:cxnChg>
        <pc:cxnChg chg="mod">
          <ac:chgData name="Sebastian Ibañez" userId="f9bd21dccfbe3d4b" providerId="LiveId" clId="{23220F44-A8E0-4D91-B08D-F143154EEF8F}" dt="2023-05-01T09:42:27.984" v="324"/>
          <ac:cxnSpMkLst>
            <pc:docMk/>
            <pc:sldMk cId="134025241" sldId="261"/>
            <ac:cxnSpMk id="43" creationId="{180036AC-A042-D769-66BB-F5120E823A43}"/>
          </ac:cxnSpMkLst>
        </pc:cxnChg>
        <pc:cxnChg chg="mod">
          <ac:chgData name="Sebastian Ibañez" userId="f9bd21dccfbe3d4b" providerId="LiveId" clId="{23220F44-A8E0-4D91-B08D-F143154EEF8F}" dt="2023-05-01T09:42:27.984" v="324"/>
          <ac:cxnSpMkLst>
            <pc:docMk/>
            <pc:sldMk cId="134025241" sldId="261"/>
            <ac:cxnSpMk id="45" creationId="{A9178A53-8AF9-2C0A-8952-A7FD3BC4893B}"/>
          </ac:cxnSpMkLst>
        </pc:cxnChg>
        <pc:cxnChg chg="mod">
          <ac:chgData name="Sebastian Ibañez" userId="f9bd21dccfbe3d4b" providerId="LiveId" clId="{23220F44-A8E0-4D91-B08D-F143154EEF8F}" dt="2023-05-01T09:42:27.984" v="324"/>
          <ac:cxnSpMkLst>
            <pc:docMk/>
            <pc:sldMk cId="134025241" sldId="261"/>
            <ac:cxnSpMk id="48" creationId="{C58504C9-A4F6-7A8D-24F7-94A84D899755}"/>
          </ac:cxnSpMkLst>
        </pc:cxnChg>
        <pc:cxnChg chg="mod">
          <ac:chgData name="Sebastian Ibañez" userId="f9bd21dccfbe3d4b" providerId="LiveId" clId="{23220F44-A8E0-4D91-B08D-F143154EEF8F}" dt="2023-05-01T09:42:27.984" v="324"/>
          <ac:cxnSpMkLst>
            <pc:docMk/>
            <pc:sldMk cId="134025241" sldId="261"/>
            <ac:cxnSpMk id="50" creationId="{43B62789-06DC-C1FF-E2DA-A80B96E45FBE}"/>
          </ac:cxnSpMkLst>
        </pc:cxnChg>
        <pc:cxnChg chg="mod">
          <ac:chgData name="Sebastian Ibañez" userId="f9bd21dccfbe3d4b" providerId="LiveId" clId="{23220F44-A8E0-4D91-B08D-F143154EEF8F}" dt="2023-05-01T09:42:27.984" v="324"/>
          <ac:cxnSpMkLst>
            <pc:docMk/>
            <pc:sldMk cId="134025241" sldId="261"/>
            <ac:cxnSpMk id="52" creationId="{6707FA5C-8CB5-CBCF-F77D-2ED4CBF2FC23}"/>
          </ac:cxnSpMkLst>
        </pc:cxnChg>
      </pc:sldChg>
      <pc:sldChg chg="del">
        <pc:chgData name="Sebastian Ibañez" userId="f9bd21dccfbe3d4b" providerId="LiveId" clId="{23220F44-A8E0-4D91-B08D-F143154EEF8F}" dt="2023-05-01T09:43:46.923" v="329" actId="47"/>
        <pc:sldMkLst>
          <pc:docMk/>
          <pc:sldMk cId="2999931730" sldId="263"/>
        </pc:sldMkLst>
      </pc:sldChg>
      <pc:sldChg chg="del">
        <pc:chgData name="Sebastian Ibañez" userId="f9bd21dccfbe3d4b" providerId="LiveId" clId="{23220F44-A8E0-4D91-B08D-F143154EEF8F}" dt="2023-05-01T09:43:46.923" v="329" actId="47"/>
        <pc:sldMkLst>
          <pc:docMk/>
          <pc:sldMk cId="1945132117" sldId="264"/>
        </pc:sldMkLst>
      </pc:sldChg>
      <pc:sldChg chg="del">
        <pc:chgData name="Sebastian Ibañez" userId="f9bd21dccfbe3d4b" providerId="LiveId" clId="{23220F44-A8E0-4D91-B08D-F143154EEF8F}" dt="2023-05-01T09:43:46.923" v="329" actId="47"/>
        <pc:sldMkLst>
          <pc:docMk/>
          <pc:sldMk cId="2618212406" sldId="265"/>
        </pc:sldMkLst>
      </pc:sldChg>
      <pc:sldChg chg="add del">
        <pc:chgData name="Sebastian Ibañez" userId="f9bd21dccfbe3d4b" providerId="LiveId" clId="{23220F44-A8E0-4D91-B08D-F143154EEF8F}" dt="2023-05-01T09:45:14.105" v="342"/>
        <pc:sldMkLst>
          <pc:docMk/>
          <pc:sldMk cId="2454459588" sldId="266"/>
        </pc:sldMkLst>
      </pc:sldChg>
      <pc:sldChg chg="add">
        <pc:chgData name="Sebastian Ibañez" userId="f9bd21dccfbe3d4b" providerId="LiveId" clId="{23220F44-A8E0-4D91-B08D-F143154EEF8F}" dt="2023-05-01T10:22:36.974" v="1340"/>
        <pc:sldMkLst>
          <pc:docMk/>
          <pc:sldMk cId="1182499152" sldId="268"/>
        </pc:sldMkLst>
      </pc:sldChg>
      <pc:sldChg chg="delSp del">
        <pc:chgData name="Sebastian Ibañez" userId="f9bd21dccfbe3d4b" providerId="LiveId" clId="{23220F44-A8E0-4D91-B08D-F143154EEF8F}" dt="2023-05-01T10:21:45.153" v="1258" actId="47"/>
        <pc:sldMkLst>
          <pc:docMk/>
          <pc:sldMk cId="395977990" sldId="269"/>
        </pc:sldMkLst>
        <pc:spChg chg="del">
          <ac:chgData name="Sebastian Ibañez" userId="f9bd21dccfbe3d4b" providerId="LiveId" clId="{23220F44-A8E0-4D91-B08D-F143154EEF8F}" dt="2023-05-01T09:50:18.851" v="445"/>
          <ac:spMkLst>
            <pc:docMk/>
            <pc:sldMk cId="395977990" sldId="269"/>
            <ac:spMk id="5" creationId="{311A3D31-2D21-3482-484C-8735D7F71005}"/>
          </ac:spMkLst>
        </pc:spChg>
      </pc:sldChg>
      <pc:sldChg chg="delSp del ord">
        <pc:chgData name="Sebastian Ibañez" userId="f9bd21dccfbe3d4b" providerId="LiveId" clId="{23220F44-A8E0-4D91-B08D-F143154EEF8F}" dt="2023-05-01T10:21:45.153" v="1258" actId="47"/>
        <pc:sldMkLst>
          <pc:docMk/>
          <pc:sldMk cId="1526553889" sldId="270"/>
        </pc:sldMkLst>
        <pc:spChg chg="del">
          <ac:chgData name="Sebastian Ibañez" userId="f9bd21dccfbe3d4b" providerId="LiveId" clId="{23220F44-A8E0-4D91-B08D-F143154EEF8F}" dt="2023-05-01T09:50:18.851" v="445"/>
          <ac:spMkLst>
            <pc:docMk/>
            <pc:sldMk cId="1526553889" sldId="270"/>
            <ac:spMk id="5" creationId="{832C62EC-7B07-21DC-3950-05AA4A6A6B82}"/>
          </ac:spMkLst>
        </pc:spChg>
      </pc:sldChg>
      <pc:sldChg chg="delSp del">
        <pc:chgData name="Sebastian Ibañez" userId="f9bd21dccfbe3d4b" providerId="LiveId" clId="{23220F44-A8E0-4D91-B08D-F143154EEF8F}" dt="2023-05-01T10:21:45.153" v="1258" actId="47"/>
        <pc:sldMkLst>
          <pc:docMk/>
          <pc:sldMk cId="2024312572" sldId="271"/>
        </pc:sldMkLst>
        <pc:spChg chg="del">
          <ac:chgData name="Sebastian Ibañez" userId="f9bd21dccfbe3d4b" providerId="LiveId" clId="{23220F44-A8E0-4D91-B08D-F143154EEF8F}" dt="2023-05-01T09:50:18.851" v="445"/>
          <ac:spMkLst>
            <pc:docMk/>
            <pc:sldMk cId="2024312572" sldId="271"/>
            <ac:spMk id="8" creationId="{4F71AC13-3B8C-5588-30B4-63D77A969BB3}"/>
          </ac:spMkLst>
        </pc:spChg>
      </pc:sldChg>
      <pc:sldChg chg="delSp del">
        <pc:chgData name="Sebastian Ibañez" userId="f9bd21dccfbe3d4b" providerId="LiveId" clId="{23220F44-A8E0-4D91-B08D-F143154EEF8F}" dt="2023-05-01T10:21:45.153" v="1258" actId="47"/>
        <pc:sldMkLst>
          <pc:docMk/>
          <pc:sldMk cId="16823177" sldId="275"/>
        </pc:sldMkLst>
        <pc:spChg chg="del">
          <ac:chgData name="Sebastian Ibañez" userId="f9bd21dccfbe3d4b" providerId="LiveId" clId="{23220F44-A8E0-4D91-B08D-F143154EEF8F}" dt="2023-05-01T09:50:18.851" v="445"/>
          <ac:spMkLst>
            <pc:docMk/>
            <pc:sldMk cId="16823177" sldId="275"/>
            <ac:spMk id="29" creationId="{1B6908F2-FCBF-102B-F219-64A0B6F01C37}"/>
          </ac:spMkLst>
        </pc:spChg>
      </pc:sldChg>
      <pc:sldChg chg="delSp del">
        <pc:chgData name="Sebastian Ibañez" userId="f9bd21dccfbe3d4b" providerId="LiveId" clId="{23220F44-A8E0-4D91-B08D-F143154EEF8F}" dt="2023-05-01T10:21:45.153" v="1258" actId="47"/>
        <pc:sldMkLst>
          <pc:docMk/>
          <pc:sldMk cId="84938876" sldId="276"/>
        </pc:sldMkLst>
        <pc:spChg chg="del">
          <ac:chgData name="Sebastian Ibañez" userId="f9bd21dccfbe3d4b" providerId="LiveId" clId="{23220F44-A8E0-4D91-B08D-F143154EEF8F}" dt="2023-05-01T09:50:18.851" v="445"/>
          <ac:spMkLst>
            <pc:docMk/>
            <pc:sldMk cId="84938876" sldId="276"/>
            <ac:spMk id="4" creationId="{0D8BF6C6-857C-7A80-762C-A4EF1410C54B}"/>
          </ac:spMkLst>
        </pc:spChg>
      </pc:sldChg>
      <pc:sldChg chg="delSp del">
        <pc:chgData name="Sebastian Ibañez" userId="f9bd21dccfbe3d4b" providerId="LiveId" clId="{23220F44-A8E0-4D91-B08D-F143154EEF8F}" dt="2023-05-01T10:21:45.153" v="1258" actId="47"/>
        <pc:sldMkLst>
          <pc:docMk/>
          <pc:sldMk cId="3739373230" sldId="278"/>
        </pc:sldMkLst>
        <pc:spChg chg="del">
          <ac:chgData name="Sebastian Ibañez" userId="f9bd21dccfbe3d4b" providerId="LiveId" clId="{23220F44-A8E0-4D91-B08D-F143154EEF8F}" dt="2023-05-01T09:50:18.851" v="445"/>
          <ac:spMkLst>
            <pc:docMk/>
            <pc:sldMk cId="3739373230" sldId="278"/>
            <ac:spMk id="5" creationId="{18CA80D8-17D5-7556-05C2-9D4A6E6850D0}"/>
          </ac:spMkLst>
        </pc:spChg>
      </pc:sldChg>
      <pc:sldChg chg="delSp del">
        <pc:chgData name="Sebastian Ibañez" userId="f9bd21dccfbe3d4b" providerId="LiveId" clId="{23220F44-A8E0-4D91-B08D-F143154EEF8F}" dt="2023-05-01T10:21:45.153" v="1258" actId="47"/>
        <pc:sldMkLst>
          <pc:docMk/>
          <pc:sldMk cId="2191145962" sldId="283"/>
        </pc:sldMkLst>
        <pc:spChg chg="del">
          <ac:chgData name="Sebastian Ibañez" userId="f9bd21dccfbe3d4b" providerId="LiveId" clId="{23220F44-A8E0-4D91-B08D-F143154EEF8F}" dt="2023-05-01T09:50:18.851" v="445"/>
          <ac:spMkLst>
            <pc:docMk/>
            <pc:sldMk cId="2191145962" sldId="283"/>
            <ac:spMk id="4" creationId="{6652A5DF-FF84-CB82-AF78-276BF9FE0885}"/>
          </ac:spMkLst>
        </pc:spChg>
      </pc:sldChg>
      <pc:sldChg chg="delSp del">
        <pc:chgData name="Sebastian Ibañez" userId="f9bd21dccfbe3d4b" providerId="LiveId" clId="{23220F44-A8E0-4D91-B08D-F143154EEF8F}" dt="2023-05-01T10:21:45.153" v="1258" actId="47"/>
        <pc:sldMkLst>
          <pc:docMk/>
          <pc:sldMk cId="2747256405" sldId="284"/>
        </pc:sldMkLst>
        <pc:spChg chg="del">
          <ac:chgData name="Sebastian Ibañez" userId="f9bd21dccfbe3d4b" providerId="LiveId" clId="{23220F44-A8E0-4D91-B08D-F143154EEF8F}" dt="2023-05-01T09:50:18.851" v="445"/>
          <ac:spMkLst>
            <pc:docMk/>
            <pc:sldMk cId="2747256405" sldId="284"/>
            <ac:spMk id="6" creationId="{4BE75CF1-4B59-435C-185D-B95952F4875A}"/>
          </ac:spMkLst>
        </pc:spChg>
      </pc:sldChg>
      <pc:sldChg chg="delSp del">
        <pc:chgData name="Sebastian Ibañez" userId="f9bd21dccfbe3d4b" providerId="LiveId" clId="{23220F44-A8E0-4D91-B08D-F143154EEF8F}" dt="2023-05-01T10:21:45.153" v="1258" actId="47"/>
        <pc:sldMkLst>
          <pc:docMk/>
          <pc:sldMk cId="4055394872" sldId="285"/>
        </pc:sldMkLst>
        <pc:spChg chg="del">
          <ac:chgData name="Sebastian Ibañez" userId="f9bd21dccfbe3d4b" providerId="LiveId" clId="{23220F44-A8E0-4D91-B08D-F143154EEF8F}" dt="2023-05-01T09:50:18.851" v="445"/>
          <ac:spMkLst>
            <pc:docMk/>
            <pc:sldMk cId="4055394872" sldId="285"/>
            <ac:spMk id="6" creationId="{E424B99C-B4A3-35A1-A40C-B34AB049B674}"/>
          </ac:spMkLst>
        </pc:spChg>
      </pc:sldChg>
      <pc:sldChg chg="add del">
        <pc:chgData name="Sebastian Ibañez" userId="f9bd21dccfbe3d4b" providerId="LiveId" clId="{23220F44-A8E0-4D91-B08D-F143154EEF8F}" dt="2023-05-01T09:43:58.445" v="331"/>
        <pc:sldMkLst>
          <pc:docMk/>
          <pc:sldMk cId="344420189" sldId="286"/>
        </pc:sldMkLst>
      </pc:sldChg>
      <pc:sldChg chg="delSp del">
        <pc:chgData name="Sebastian Ibañez" userId="f9bd21dccfbe3d4b" providerId="LiveId" clId="{23220F44-A8E0-4D91-B08D-F143154EEF8F}" dt="2023-05-01T10:21:45.153" v="1258" actId="47"/>
        <pc:sldMkLst>
          <pc:docMk/>
          <pc:sldMk cId="1930950944" sldId="287"/>
        </pc:sldMkLst>
        <pc:spChg chg="del">
          <ac:chgData name="Sebastian Ibañez" userId="f9bd21dccfbe3d4b" providerId="LiveId" clId="{23220F44-A8E0-4D91-B08D-F143154EEF8F}" dt="2023-05-01T09:50:18.851" v="445"/>
          <ac:spMkLst>
            <pc:docMk/>
            <pc:sldMk cId="1930950944" sldId="287"/>
            <ac:spMk id="8" creationId="{6D73AEAB-2BFE-D529-3323-B14C9E131BD5}"/>
          </ac:spMkLst>
        </pc:spChg>
      </pc:sldChg>
      <pc:sldChg chg="delSp del">
        <pc:chgData name="Sebastian Ibañez" userId="f9bd21dccfbe3d4b" providerId="LiveId" clId="{23220F44-A8E0-4D91-B08D-F143154EEF8F}" dt="2023-05-01T10:21:45.153" v="1258" actId="47"/>
        <pc:sldMkLst>
          <pc:docMk/>
          <pc:sldMk cId="3071822693" sldId="288"/>
        </pc:sldMkLst>
        <pc:spChg chg="del">
          <ac:chgData name="Sebastian Ibañez" userId="f9bd21dccfbe3d4b" providerId="LiveId" clId="{23220F44-A8E0-4D91-B08D-F143154EEF8F}" dt="2023-05-01T09:50:18.851" v="445"/>
          <ac:spMkLst>
            <pc:docMk/>
            <pc:sldMk cId="3071822693" sldId="288"/>
            <ac:spMk id="5" creationId="{AA9FBE48-7FB9-DC40-A8AD-975E17BD6B98}"/>
          </ac:spMkLst>
        </pc:spChg>
      </pc:sldChg>
      <pc:sldChg chg="add">
        <pc:chgData name="Sebastian Ibañez" userId="f9bd21dccfbe3d4b" providerId="LiveId" clId="{23220F44-A8E0-4D91-B08D-F143154EEF8F}" dt="2023-05-01T10:20:22.827" v="1030"/>
        <pc:sldMkLst>
          <pc:docMk/>
          <pc:sldMk cId="2559753399" sldId="290"/>
        </pc:sldMkLst>
      </pc:sldChg>
      <pc:sldChg chg="add del">
        <pc:chgData name="Sebastian Ibañez" userId="f9bd21dccfbe3d4b" providerId="LiveId" clId="{23220F44-A8E0-4D91-B08D-F143154EEF8F}" dt="2023-05-01T10:10:01.430" v="890" actId="47"/>
        <pc:sldMkLst>
          <pc:docMk/>
          <pc:sldMk cId="1301226217" sldId="291"/>
        </pc:sldMkLst>
      </pc:sldChg>
      <pc:sldChg chg="modSp add mod modAnim">
        <pc:chgData name="Sebastian Ibañez" userId="f9bd21dccfbe3d4b" providerId="LiveId" clId="{23220F44-A8E0-4D91-B08D-F143154EEF8F}" dt="2023-05-01T09:57:13.139" v="623" actId="27636"/>
        <pc:sldMkLst>
          <pc:docMk/>
          <pc:sldMk cId="3766240362" sldId="292"/>
        </pc:sldMkLst>
        <pc:spChg chg="mod">
          <ac:chgData name="Sebastian Ibañez" userId="f9bd21dccfbe3d4b" providerId="LiveId" clId="{23220F44-A8E0-4D91-B08D-F143154EEF8F}" dt="2023-05-01T09:57:13.139" v="623" actId="27636"/>
          <ac:spMkLst>
            <pc:docMk/>
            <pc:sldMk cId="3766240362" sldId="292"/>
            <ac:spMk id="3" creationId="{FDC569B5-5540-4B9D-A528-A345A1C8EA24}"/>
          </ac:spMkLst>
        </pc:spChg>
      </pc:sldChg>
      <pc:sldChg chg="modSp add mod modNotesTx">
        <pc:chgData name="Sebastian Ibañez" userId="f9bd21dccfbe3d4b" providerId="LiveId" clId="{23220F44-A8E0-4D91-B08D-F143154EEF8F}" dt="2023-05-01T10:08:45.896" v="831" actId="20577"/>
        <pc:sldMkLst>
          <pc:docMk/>
          <pc:sldMk cId="2083409879" sldId="293"/>
        </pc:sldMkLst>
        <pc:spChg chg="mod">
          <ac:chgData name="Sebastian Ibañez" userId="f9bd21dccfbe3d4b" providerId="LiveId" clId="{23220F44-A8E0-4D91-B08D-F143154EEF8F}" dt="2023-05-01T10:01:33.947" v="661" actId="6549"/>
          <ac:spMkLst>
            <pc:docMk/>
            <pc:sldMk cId="2083409879" sldId="293"/>
            <ac:spMk id="3" creationId="{FDC569B5-5540-4B9D-A528-A345A1C8EA24}"/>
          </ac:spMkLst>
        </pc:spChg>
      </pc:sldChg>
      <pc:sldChg chg="modSp add mod">
        <pc:chgData name="Sebastian Ibañez" userId="f9bd21dccfbe3d4b" providerId="LiveId" clId="{23220F44-A8E0-4D91-B08D-F143154EEF8F}" dt="2023-05-01T10:19:57.002" v="1029" actId="20577"/>
        <pc:sldMkLst>
          <pc:docMk/>
          <pc:sldMk cId="1783601145" sldId="296"/>
        </pc:sldMkLst>
        <pc:graphicFrameChg chg="mod modGraphic">
          <ac:chgData name="Sebastian Ibañez" userId="f9bd21dccfbe3d4b" providerId="LiveId" clId="{23220F44-A8E0-4D91-B08D-F143154EEF8F}" dt="2023-05-01T10:19:57.002" v="1029" actId="20577"/>
          <ac:graphicFrameMkLst>
            <pc:docMk/>
            <pc:sldMk cId="1783601145" sldId="296"/>
            <ac:graphicFrameMk id="14" creationId="{FDD6838F-C456-4AC8-AE44-96E1DE2CDBE0}"/>
          </ac:graphicFrameMkLst>
        </pc:graphicFrameChg>
      </pc:sldChg>
      <pc:sldChg chg="add">
        <pc:chgData name="Sebastian Ibañez" userId="f9bd21dccfbe3d4b" providerId="LiveId" clId="{23220F44-A8E0-4D91-B08D-F143154EEF8F}" dt="2023-05-01T10:22:36.974" v="1340"/>
        <pc:sldMkLst>
          <pc:docMk/>
          <pc:sldMk cId="158482397" sldId="301"/>
        </pc:sldMkLst>
      </pc:sldChg>
      <pc:sldChg chg="add">
        <pc:chgData name="Sebastian Ibañez" userId="f9bd21dccfbe3d4b" providerId="LiveId" clId="{23220F44-A8E0-4D91-B08D-F143154EEF8F}" dt="2023-05-01T10:22:36.974" v="1340"/>
        <pc:sldMkLst>
          <pc:docMk/>
          <pc:sldMk cId="2094297060" sldId="302"/>
        </pc:sldMkLst>
      </pc:sldChg>
      <pc:sldChg chg="modSp add mod modAnim modNotesTx">
        <pc:chgData name="Sebastian Ibañez" userId="f9bd21dccfbe3d4b" providerId="LiveId" clId="{23220F44-A8E0-4D91-B08D-F143154EEF8F}" dt="2023-05-01T10:17:34.263" v="991" actId="20577"/>
        <pc:sldMkLst>
          <pc:docMk/>
          <pc:sldMk cId="1523311541" sldId="303"/>
        </pc:sldMkLst>
        <pc:spChg chg="mod">
          <ac:chgData name="Sebastian Ibañez" userId="f9bd21dccfbe3d4b" providerId="LiveId" clId="{23220F44-A8E0-4D91-B08D-F143154EEF8F}" dt="2023-05-01T10:17:34.263" v="991" actId="20577"/>
          <ac:spMkLst>
            <pc:docMk/>
            <pc:sldMk cId="1523311541" sldId="303"/>
            <ac:spMk id="4" creationId="{99F124C1-977F-4416-B680-93EC6F1661A6}"/>
          </ac:spMkLst>
        </pc:spChg>
        <pc:graphicFrameChg chg="mod modGraphic">
          <ac:chgData name="Sebastian Ibañez" userId="f9bd21dccfbe3d4b" providerId="LiveId" clId="{23220F44-A8E0-4D91-B08D-F143154EEF8F}" dt="2023-05-01T10:15:40.853" v="931" actId="14734"/>
          <ac:graphicFrameMkLst>
            <pc:docMk/>
            <pc:sldMk cId="1523311541" sldId="303"/>
            <ac:graphicFrameMk id="14" creationId="{FDD6838F-C456-4AC8-AE44-96E1DE2CDBE0}"/>
          </ac:graphicFrameMkLst>
        </pc:graphicFrameChg>
      </pc:sldChg>
      <pc:sldChg chg="add">
        <pc:chgData name="Sebastian Ibañez" userId="f9bd21dccfbe3d4b" providerId="LiveId" clId="{23220F44-A8E0-4D91-B08D-F143154EEF8F}" dt="2023-05-01T10:22:36.974" v="1340"/>
        <pc:sldMkLst>
          <pc:docMk/>
          <pc:sldMk cId="2054162551" sldId="304"/>
        </pc:sldMkLst>
      </pc:sldChg>
      <pc:sldChg chg="delSp modSp mod">
        <pc:chgData name="Sebastian Ibañez" userId="f9bd21dccfbe3d4b" providerId="LiveId" clId="{23220F44-A8E0-4D91-B08D-F143154EEF8F}" dt="2023-05-01T10:22:06.121" v="1302" actId="20577"/>
        <pc:sldMkLst>
          <pc:docMk/>
          <pc:sldMk cId="1321192028" sldId="335"/>
        </pc:sldMkLst>
        <pc:spChg chg="mod">
          <ac:chgData name="Sebastian Ibañez" userId="f9bd21dccfbe3d4b" providerId="LiveId" clId="{23220F44-A8E0-4D91-B08D-F143154EEF8F}" dt="2023-05-01T10:22:06.121" v="1302" actId="20577"/>
          <ac:spMkLst>
            <pc:docMk/>
            <pc:sldMk cId="1321192028" sldId="335"/>
            <ac:spMk id="3" creationId="{BBF60641-0BE0-BD70-D23D-0DCE50B603BF}"/>
          </ac:spMkLst>
        </pc:spChg>
        <pc:spChg chg="del">
          <ac:chgData name="Sebastian Ibañez" userId="f9bd21dccfbe3d4b" providerId="LiveId" clId="{23220F44-A8E0-4D91-B08D-F143154EEF8F}" dt="2023-05-01T09:50:18.851" v="445"/>
          <ac:spMkLst>
            <pc:docMk/>
            <pc:sldMk cId="1321192028" sldId="335"/>
            <ac:spMk id="5" creationId="{248F5857-7ABE-B0B6-2226-0F39BB27779D}"/>
          </ac:spMkLst>
        </pc:spChg>
      </pc:sldChg>
      <pc:sldChg chg="delSp modSp mod">
        <pc:chgData name="Sebastian Ibañez" userId="f9bd21dccfbe3d4b" providerId="LiveId" clId="{23220F44-A8E0-4D91-B08D-F143154EEF8F}" dt="2023-05-01T10:22:26.895" v="1339" actId="20577"/>
        <pc:sldMkLst>
          <pc:docMk/>
          <pc:sldMk cId="3011260549" sldId="381"/>
        </pc:sldMkLst>
        <pc:spChg chg="mod">
          <ac:chgData name="Sebastian Ibañez" userId="f9bd21dccfbe3d4b" providerId="LiveId" clId="{23220F44-A8E0-4D91-B08D-F143154EEF8F}" dt="2023-05-01T10:22:26.895" v="1339" actId="20577"/>
          <ac:spMkLst>
            <pc:docMk/>
            <pc:sldMk cId="3011260549" sldId="381"/>
            <ac:spMk id="2" creationId="{12F63D33-0441-D99C-8EB8-8C469BCA1082}"/>
          </ac:spMkLst>
        </pc:spChg>
        <pc:spChg chg="del">
          <ac:chgData name="Sebastian Ibañez" userId="f9bd21dccfbe3d4b" providerId="LiveId" clId="{23220F44-A8E0-4D91-B08D-F143154EEF8F}" dt="2023-05-01T09:50:18.851" v="445"/>
          <ac:spMkLst>
            <pc:docMk/>
            <pc:sldMk cId="3011260549" sldId="381"/>
            <ac:spMk id="5" creationId="{3B0D6319-1E97-741D-AC76-0016A7249791}"/>
          </ac:spMkLst>
        </pc:spChg>
      </pc:sldChg>
      <pc:sldChg chg="delSp del">
        <pc:chgData name="Sebastian Ibañez" userId="f9bd21dccfbe3d4b" providerId="LiveId" clId="{23220F44-A8E0-4D91-B08D-F143154EEF8F}" dt="2023-05-01T10:21:45.153" v="1258" actId="47"/>
        <pc:sldMkLst>
          <pc:docMk/>
          <pc:sldMk cId="933391571" sldId="388"/>
        </pc:sldMkLst>
        <pc:spChg chg="del">
          <ac:chgData name="Sebastian Ibañez" userId="f9bd21dccfbe3d4b" providerId="LiveId" clId="{23220F44-A8E0-4D91-B08D-F143154EEF8F}" dt="2023-05-01T09:50:18.851" v="445"/>
          <ac:spMkLst>
            <pc:docMk/>
            <pc:sldMk cId="933391571" sldId="388"/>
            <ac:spMk id="5" creationId="{BAC2D646-1E49-80F3-5854-102C9E1EC3AC}"/>
          </ac:spMkLst>
        </pc:spChg>
      </pc:sldChg>
      <pc:sldChg chg="del">
        <pc:chgData name="Sebastian Ibañez" userId="f9bd21dccfbe3d4b" providerId="LiveId" clId="{23220F44-A8E0-4D91-B08D-F143154EEF8F}" dt="2023-05-01T10:21:45.153" v="1258" actId="47"/>
        <pc:sldMkLst>
          <pc:docMk/>
          <pc:sldMk cId="2288497330" sldId="389"/>
        </pc:sldMkLst>
      </pc:sldChg>
      <pc:sldChg chg="delSp del">
        <pc:chgData name="Sebastian Ibañez" userId="f9bd21dccfbe3d4b" providerId="LiveId" clId="{23220F44-A8E0-4D91-B08D-F143154EEF8F}" dt="2023-05-01T10:21:45.153" v="1258" actId="47"/>
        <pc:sldMkLst>
          <pc:docMk/>
          <pc:sldMk cId="2176545953" sldId="390"/>
        </pc:sldMkLst>
        <pc:spChg chg="del">
          <ac:chgData name="Sebastian Ibañez" userId="f9bd21dccfbe3d4b" providerId="LiveId" clId="{23220F44-A8E0-4D91-B08D-F143154EEF8F}" dt="2023-05-01T09:50:18.851" v="445"/>
          <ac:spMkLst>
            <pc:docMk/>
            <pc:sldMk cId="2176545953" sldId="390"/>
            <ac:spMk id="5" creationId="{E69094BC-A08C-1FB8-4CFD-E9F7862835AE}"/>
          </ac:spMkLst>
        </pc:spChg>
      </pc:sldChg>
      <pc:sldChg chg="delSp del">
        <pc:chgData name="Sebastian Ibañez" userId="f9bd21dccfbe3d4b" providerId="LiveId" clId="{23220F44-A8E0-4D91-B08D-F143154EEF8F}" dt="2023-05-01T10:21:45.153" v="1258" actId="47"/>
        <pc:sldMkLst>
          <pc:docMk/>
          <pc:sldMk cId="2920527332" sldId="391"/>
        </pc:sldMkLst>
        <pc:spChg chg="del">
          <ac:chgData name="Sebastian Ibañez" userId="f9bd21dccfbe3d4b" providerId="LiveId" clId="{23220F44-A8E0-4D91-B08D-F143154EEF8F}" dt="2023-05-01T09:50:18.851" v="445"/>
          <ac:spMkLst>
            <pc:docMk/>
            <pc:sldMk cId="2920527332" sldId="391"/>
            <ac:spMk id="5" creationId="{C443D097-EA2E-2AEB-471A-B220C3869C63}"/>
          </ac:spMkLst>
        </pc:spChg>
      </pc:sldChg>
      <pc:sldChg chg="del">
        <pc:chgData name="Sebastian Ibañez" userId="f9bd21dccfbe3d4b" providerId="LiveId" clId="{23220F44-A8E0-4D91-B08D-F143154EEF8F}" dt="2023-05-01T09:43:46.923" v="329" actId="47"/>
        <pc:sldMkLst>
          <pc:docMk/>
          <pc:sldMk cId="771863185" sldId="392"/>
        </pc:sldMkLst>
      </pc:sldChg>
      <pc:sldChg chg="del">
        <pc:chgData name="Sebastian Ibañez" userId="f9bd21dccfbe3d4b" providerId="LiveId" clId="{23220F44-A8E0-4D91-B08D-F143154EEF8F}" dt="2023-05-01T09:43:46.923" v="329" actId="47"/>
        <pc:sldMkLst>
          <pc:docMk/>
          <pc:sldMk cId="2228499901" sldId="393"/>
        </pc:sldMkLst>
      </pc:sldChg>
      <pc:sldChg chg="delSp modSp add mod">
        <pc:chgData name="Sebastian Ibañez" userId="f9bd21dccfbe3d4b" providerId="LiveId" clId="{23220F44-A8E0-4D91-B08D-F143154EEF8F}" dt="2023-05-01T09:50:18.851" v="445"/>
        <pc:sldMkLst>
          <pc:docMk/>
          <pc:sldMk cId="2383472801" sldId="394"/>
        </pc:sldMkLst>
        <pc:spChg chg="mod">
          <ac:chgData name="Sebastian Ibañez" userId="f9bd21dccfbe3d4b" providerId="LiveId" clId="{23220F44-A8E0-4D91-B08D-F143154EEF8F}" dt="2023-05-01T09:42:45.940" v="327"/>
          <ac:spMkLst>
            <pc:docMk/>
            <pc:sldMk cId="2383472801" sldId="394"/>
            <ac:spMk id="3" creationId="{FDC569B5-5540-4B9D-A528-A345A1C8EA24}"/>
          </ac:spMkLst>
        </pc:spChg>
        <pc:spChg chg="del">
          <ac:chgData name="Sebastian Ibañez" userId="f9bd21dccfbe3d4b" providerId="LiveId" clId="{23220F44-A8E0-4D91-B08D-F143154EEF8F}" dt="2023-05-01T09:50:18.851" v="445"/>
          <ac:spMkLst>
            <pc:docMk/>
            <pc:sldMk cId="2383472801" sldId="394"/>
            <ac:spMk id="28" creationId="{86FE3BF5-465C-6607-3BD9-CB59E7C1BA05}"/>
          </ac:spMkLst>
        </pc:spChg>
        <pc:spChg chg="del">
          <ac:chgData name="Sebastian Ibañez" userId="f9bd21dccfbe3d4b" providerId="LiveId" clId="{23220F44-A8E0-4D91-B08D-F143154EEF8F}" dt="2023-05-01T09:50:18.851" v="445"/>
          <ac:spMkLst>
            <pc:docMk/>
            <pc:sldMk cId="2383472801" sldId="394"/>
            <ac:spMk id="29" creationId="{F4CAF836-F800-F5C3-9EAC-1A6D6139DC08}"/>
          </ac:spMkLst>
        </pc:spChg>
      </pc:sldChg>
      <pc:sldChg chg="delSp modSp new mod">
        <pc:chgData name="Sebastian Ibañez" userId="f9bd21dccfbe3d4b" providerId="LiveId" clId="{23220F44-A8E0-4D91-B08D-F143154EEF8F}" dt="2023-05-01T09:50:18.851" v="445"/>
        <pc:sldMkLst>
          <pc:docMk/>
          <pc:sldMk cId="2730817965" sldId="395"/>
        </pc:sldMkLst>
        <pc:spChg chg="mod">
          <ac:chgData name="Sebastian Ibañez" userId="f9bd21dccfbe3d4b" providerId="LiveId" clId="{23220F44-A8E0-4D91-B08D-F143154EEF8F}" dt="2023-05-01T09:44:03.071" v="333"/>
          <ac:spMkLst>
            <pc:docMk/>
            <pc:sldMk cId="2730817965" sldId="395"/>
            <ac:spMk id="2" creationId="{625A2013-8A33-30DB-C1E6-5072DD5A283D}"/>
          </ac:spMkLst>
        </pc:spChg>
        <pc:spChg chg="mod">
          <ac:chgData name="Sebastian Ibañez" userId="f9bd21dccfbe3d4b" providerId="LiveId" clId="{23220F44-A8E0-4D91-B08D-F143154EEF8F}" dt="2023-05-01T09:44:18.149" v="340" actId="207"/>
          <ac:spMkLst>
            <pc:docMk/>
            <pc:sldMk cId="2730817965" sldId="395"/>
            <ac:spMk id="3" creationId="{67CC23A7-9885-9C32-1AA1-C71D12B9E8D5}"/>
          </ac:spMkLst>
        </pc:spChg>
        <pc:spChg chg="del">
          <ac:chgData name="Sebastian Ibañez" userId="f9bd21dccfbe3d4b" providerId="LiveId" clId="{23220F44-A8E0-4D91-B08D-F143154EEF8F}" dt="2023-05-01T09:50:18.851" v="445"/>
          <ac:spMkLst>
            <pc:docMk/>
            <pc:sldMk cId="2730817965" sldId="395"/>
            <ac:spMk id="5" creationId="{12322704-9669-2AF6-86B6-DC30152F0675}"/>
          </ac:spMkLst>
        </pc:spChg>
      </pc:sldChg>
      <pc:sldChg chg="delSp modSp new mod">
        <pc:chgData name="Sebastian Ibañez" userId="f9bd21dccfbe3d4b" providerId="LiveId" clId="{23220F44-A8E0-4D91-B08D-F143154EEF8F}" dt="2023-05-01T09:50:18.851" v="445"/>
        <pc:sldMkLst>
          <pc:docMk/>
          <pc:sldMk cId="169786789" sldId="396"/>
        </pc:sldMkLst>
        <pc:spChg chg="mod">
          <ac:chgData name="Sebastian Ibañez" userId="f9bd21dccfbe3d4b" providerId="LiveId" clId="{23220F44-A8E0-4D91-B08D-F143154EEF8F}" dt="2023-05-01T09:45:19.590" v="344"/>
          <ac:spMkLst>
            <pc:docMk/>
            <pc:sldMk cId="169786789" sldId="396"/>
            <ac:spMk id="2" creationId="{747A2559-914D-8F75-FCB4-7F7E0517439D}"/>
          </ac:spMkLst>
        </pc:spChg>
        <pc:spChg chg="mod">
          <ac:chgData name="Sebastian Ibañez" userId="f9bd21dccfbe3d4b" providerId="LiveId" clId="{23220F44-A8E0-4D91-B08D-F143154EEF8F}" dt="2023-05-01T09:48:04.891" v="431" actId="20577"/>
          <ac:spMkLst>
            <pc:docMk/>
            <pc:sldMk cId="169786789" sldId="396"/>
            <ac:spMk id="3" creationId="{F369389D-985D-30B1-13D5-72BEA57C3395}"/>
          </ac:spMkLst>
        </pc:spChg>
        <pc:spChg chg="del">
          <ac:chgData name="Sebastian Ibañez" userId="f9bd21dccfbe3d4b" providerId="LiveId" clId="{23220F44-A8E0-4D91-B08D-F143154EEF8F}" dt="2023-05-01T09:50:18.851" v="445"/>
          <ac:spMkLst>
            <pc:docMk/>
            <pc:sldMk cId="169786789" sldId="396"/>
            <ac:spMk id="5" creationId="{992ADF9A-9227-BFA2-2894-7801CE3D5440}"/>
          </ac:spMkLst>
        </pc:spChg>
      </pc:sldChg>
      <pc:sldChg chg="delSp modSp add mod">
        <pc:chgData name="Sebastian Ibañez" userId="f9bd21dccfbe3d4b" providerId="LiveId" clId="{23220F44-A8E0-4D91-B08D-F143154EEF8F}" dt="2023-05-01T09:52:51.090" v="497"/>
        <pc:sldMkLst>
          <pc:docMk/>
          <pc:sldMk cId="3531607689" sldId="397"/>
        </pc:sldMkLst>
        <pc:spChg chg="mod">
          <ac:chgData name="Sebastian Ibañez" userId="f9bd21dccfbe3d4b" providerId="LiveId" clId="{23220F44-A8E0-4D91-B08D-F143154EEF8F}" dt="2023-05-01T09:49:30.506" v="443" actId="20577"/>
          <ac:spMkLst>
            <pc:docMk/>
            <pc:sldMk cId="3531607689" sldId="397"/>
            <ac:spMk id="2" creationId="{5E58FCB9-5F31-4ECC-9800-7474A787514C}"/>
          </ac:spMkLst>
        </pc:spChg>
        <pc:spChg chg="mod">
          <ac:chgData name="Sebastian Ibañez" userId="f9bd21dccfbe3d4b" providerId="LiveId" clId="{23220F44-A8E0-4D91-B08D-F143154EEF8F}" dt="2023-05-01T09:52:21.008" v="496" actId="20577"/>
          <ac:spMkLst>
            <pc:docMk/>
            <pc:sldMk cId="3531607689" sldId="397"/>
            <ac:spMk id="3" creationId="{FDC569B5-5540-4B9D-A528-A345A1C8EA24}"/>
          </ac:spMkLst>
        </pc:spChg>
        <pc:spChg chg="del">
          <ac:chgData name="Sebastian Ibañez" userId="f9bd21dccfbe3d4b" providerId="LiveId" clId="{23220F44-A8E0-4D91-B08D-F143154EEF8F}" dt="2023-05-01T09:50:18.851" v="445"/>
          <ac:spMkLst>
            <pc:docMk/>
            <pc:sldMk cId="3531607689" sldId="397"/>
            <ac:spMk id="5" creationId="{AB0C47A5-56FB-6FEE-DF3D-4BF0D54636B4}"/>
          </ac:spMkLst>
        </pc:spChg>
        <pc:spChg chg="mod">
          <ac:chgData name="Sebastian Ibañez" userId="f9bd21dccfbe3d4b" providerId="LiveId" clId="{23220F44-A8E0-4D91-B08D-F143154EEF8F}" dt="2023-05-01T09:52:51.090" v="497"/>
          <ac:spMkLst>
            <pc:docMk/>
            <pc:sldMk cId="3531607689" sldId="397"/>
            <ac:spMk id="7" creationId="{BE35C7E7-34B3-8EE7-0FF1-B3F38C9114C7}"/>
          </ac:spMkLst>
        </pc:spChg>
      </pc:sldChg>
      <pc:sldChg chg="add del">
        <pc:chgData name="Sebastian Ibañez" userId="f9bd21dccfbe3d4b" providerId="LiveId" clId="{23220F44-A8E0-4D91-B08D-F143154EEF8F}" dt="2023-05-01T09:49:53.106" v="444" actId="47"/>
        <pc:sldMkLst>
          <pc:docMk/>
          <pc:sldMk cId="717946562" sldId="398"/>
        </pc:sldMkLst>
      </pc:sldChg>
      <pc:sldChg chg="new del">
        <pc:chgData name="Sebastian Ibañez" userId="f9bd21dccfbe3d4b" providerId="LiveId" clId="{23220F44-A8E0-4D91-B08D-F143154EEF8F}" dt="2023-05-01T10:21:45.153" v="1258" actId="47"/>
        <pc:sldMkLst>
          <pc:docMk/>
          <pc:sldMk cId="2962325775" sldId="398"/>
        </pc:sldMkLst>
      </pc:sldChg>
      <pc:sldChg chg="add">
        <pc:chgData name="Sebastian Ibañez" userId="f9bd21dccfbe3d4b" providerId="LiveId" clId="{23220F44-A8E0-4D91-B08D-F143154EEF8F}" dt="2023-05-01T10:03:55.176" v="733"/>
        <pc:sldMkLst>
          <pc:docMk/>
          <pc:sldMk cId="2688602255" sldId="399"/>
        </pc:sldMkLst>
      </pc:sldChg>
      <pc:sldChg chg="modSp add mod">
        <pc:chgData name="Sebastian Ibañez" userId="f9bd21dccfbe3d4b" providerId="LiveId" clId="{23220F44-A8E0-4D91-B08D-F143154EEF8F}" dt="2023-05-01T10:10:42.660" v="894"/>
        <pc:sldMkLst>
          <pc:docMk/>
          <pc:sldMk cId="2700216000" sldId="400"/>
        </pc:sldMkLst>
        <pc:spChg chg="mod">
          <ac:chgData name="Sebastian Ibañez" userId="f9bd21dccfbe3d4b" providerId="LiveId" clId="{23220F44-A8E0-4D91-B08D-F143154EEF8F}" dt="2023-05-01T10:09:31.711" v="834"/>
          <ac:spMkLst>
            <pc:docMk/>
            <pc:sldMk cId="2700216000" sldId="400"/>
            <ac:spMk id="2" creationId="{747A2559-914D-8F75-FCB4-7F7E0517439D}"/>
          </ac:spMkLst>
        </pc:spChg>
        <pc:spChg chg="mod">
          <ac:chgData name="Sebastian Ibañez" userId="f9bd21dccfbe3d4b" providerId="LiveId" clId="{23220F44-A8E0-4D91-B08D-F143154EEF8F}" dt="2023-05-01T10:10:42.660" v="894"/>
          <ac:spMkLst>
            <pc:docMk/>
            <pc:sldMk cId="2700216000" sldId="400"/>
            <ac:spMk id="3" creationId="{F369389D-985D-30B1-13D5-72BEA57C3395}"/>
          </ac:spMkLst>
        </pc:spChg>
      </pc:sldChg>
      <pc:sldChg chg="modSp new mod">
        <pc:chgData name="Sebastian Ibañez" userId="f9bd21dccfbe3d4b" providerId="LiveId" clId="{23220F44-A8E0-4D91-B08D-F143154EEF8F}" dt="2023-05-01T10:21:25.516" v="1257" actId="20577"/>
        <pc:sldMkLst>
          <pc:docMk/>
          <pc:sldMk cId="938259988" sldId="401"/>
        </pc:sldMkLst>
        <pc:spChg chg="mod">
          <ac:chgData name="Sebastian Ibañez" userId="f9bd21dccfbe3d4b" providerId="LiveId" clId="{23220F44-A8E0-4D91-B08D-F143154EEF8F}" dt="2023-05-01T10:20:33.482" v="1042" actId="20577"/>
          <ac:spMkLst>
            <pc:docMk/>
            <pc:sldMk cId="938259988" sldId="401"/>
            <ac:spMk id="2" creationId="{FB0D1F24-8248-84ED-D75A-8FB29BE5A729}"/>
          </ac:spMkLst>
        </pc:spChg>
        <pc:spChg chg="mod">
          <ac:chgData name="Sebastian Ibañez" userId="f9bd21dccfbe3d4b" providerId="LiveId" clId="{23220F44-A8E0-4D91-B08D-F143154EEF8F}" dt="2023-05-01T10:21:25.516" v="1257" actId="20577"/>
          <ac:spMkLst>
            <pc:docMk/>
            <pc:sldMk cId="938259988" sldId="401"/>
            <ac:spMk id="3" creationId="{218CC814-3CE2-9BE9-7CCF-37A226706FC3}"/>
          </ac:spMkLst>
        </pc:spChg>
      </pc:sldChg>
      <pc:sldChg chg="modSp add del mod">
        <pc:chgData name="Sebastian Ibañez" userId="f9bd21dccfbe3d4b" providerId="LiveId" clId="{23220F44-A8E0-4D91-B08D-F143154EEF8F}" dt="2023-05-01T10:12:29.991" v="903" actId="47"/>
        <pc:sldMkLst>
          <pc:docMk/>
          <pc:sldMk cId="3876598319" sldId="401"/>
        </pc:sldMkLst>
        <pc:graphicFrameChg chg="mod modGraphic">
          <ac:chgData name="Sebastian Ibañez" userId="f9bd21dccfbe3d4b" providerId="LiveId" clId="{23220F44-A8E0-4D91-B08D-F143154EEF8F}" dt="2023-05-01T10:12:26.497" v="902" actId="6549"/>
          <ac:graphicFrameMkLst>
            <pc:docMk/>
            <pc:sldMk cId="3876598319" sldId="401"/>
            <ac:graphicFrameMk id="14" creationId="{FDD6838F-C456-4AC8-AE44-96E1DE2CDBE0}"/>
          </ac:graphicFrameMkLst>
        </pc:graphicFrameChg>
      </pc:sldChg>
      <pc:sldChg chg="modSp new mod">
        <pc:chgData name="Sebastian Ibañez" userId="f9bd21dccfbe3d4b" providerId="LiveId" clId="{23220F44-A8E0-4D91-B08D-F143154EEF8F}" dt="2023-05-01T10:22:20.830" v="1338" actId="20577"/>
        <pc:sldMkLst>
          <pc:docMk/>
          <pc:sldMk cId="507872739" sldId="402"/>
        </pc:sldMkLst>
        <pc:spChg chg="mod">
          <ac:chgData name="Sebastian Ibañez" userId="f9bd21dccfbe3d4b" providerId="LiveId" clId="{23220F44-A8E0-4D91-B08D-F143154EEF8F}" dt="2023-05-01T10:22:20.830" v="1338" actId="20577"/>
          <ac:spMkLst>
            <pc:docMk/>
            <pc:sldMk cId="507872739" sldId="402"/>
            <ac:spMk id="2" creationId="{00786A41-B25F-193F-FD9B-507D1FEDB280}"/>
          </ac:spMkLst>
        </pc:spChg>
      </pc:sldChg>
    </pc:docChg>
  </pc:docChgLst>
  <pc:docChgLst>
    <pc:chgData name="Sebastian Ibanez" userId="43a978e8-a698-4a6a-8aa3-54e7aa0c2e84" providerId="ADAL" clId="{9E62D92C-26F6-47A3-A324-8ECC520760E8}"/>
    <pc:docChg chg="undo redo custSel addSld delSld modSld sldOrd">
      <pc:chgData name="Sebastian Ibanez" userId="43a978e8-a698-4a6a-8aa3-54e7aa0c2e84" providerId="ADAL" clId="{9E62D92C-26F6-47A3-A324-8ECC520760E8}" dt="2022-09-14T07:36:49.002" v="14283" actId="20577"/>
      <pc:docMkLst>
        <pc:docMk/>
      </pc:docMkLst>
      <pc:sldChg chg="modSp mod">
        <pc:chgData name="Sebastian Ibanez" userId="43a978e8-a698-4a6a-8aa3-54e7aa0c2e84" providerId="ADAL" clId="{9E62D92C-26F6-47A3-A324-8ECC520760E8}" dt="2022-09-14T00:25:12.154" v="11426" actId="20577"/>
        <pc:sldMkLst>
          <pc:docMk/>
          <pc:sldMk cId="2173265347" sldId="256"/>
        </pc:sldMkLst>
        <pc:spChg chg="mod">
          <ac:chgData name="Sebastian Ibanez" userId="43a978e8-a698-4a6a-8aa3-54e7aa0c2e84" providerId="ADAL" clId="{9E62D92C-26F6-47A3-A324-8ECC520760E8}" dt="2022-09-14T00:25:12.154" v="11426" actId="20577"/>
          <ac:spMkLst>
            <pc:docMk/>
            <pc:sldMk cId="2173265347" sldId="256"/>
            <ac:spMk id="2" creationId="{97A87DB9-E895-8CCB-D790-8DDD508DB117}"/>
          </ac:spMkLst>
        </pc:spChg>
        <pc:spChg chg="mod">
          <ac:chgData name="Sebastian Ibanez" userId="43a978e8-a698-4a6a-8aa3-54e7aa0c2e84" providerId="ADAL" clId="{9E62D92C-26F6-47A3-A324-8ECC520760E8}" dt="2022-09-14T00:24:53.779" v="11420" actId="20577"/>
          <ac:spMkLst>
            <pc:docMk/>
            <pc:sldMk cId="2173265347" sldId="256"/>
            <ac:spMk id="3" creationId="{8559C0E9-7509-D498-8ED1-0D4C907E5357}"/>
          </ac:spMkLst>
        </pc:spChg>
      </pc:sldChg>
      <pc:sldChg chg="modSp mod modNotesTx">
        <pc:chgData name="Sebastian Ibanez" userId="43a978e8-a698-4a6a-8aa3-54e7aa0c2e84" providerId="ADAL" clId="{9E62D92C-26F6-47A3-A324-8ECC520760E8}" dt="2022-09-13T23:59:53.324" v="11306" actId="20577"/>
        <pc:sldMkLst>
          <pc:docMk/>
          <pc:sldMk cId="852045604" sldId="258"/>
        </pc:sldMkLst>
        <pc:spChg chg="mod">
          <ac:chgData name="Sebastian Ibanez" userId="43a978e8-a698-4a6a-8aa3-54e7aa0c2e84" providerId="ADAL" clId="{9E62D92C-26F6-47A3-A324-8ECC520760E8}" dt="2022-09-12T00:28:21" v="902" actId="114"/>
          <ac:spMkLst>
            <pc:docMk/>
            <pc:sldMk cId="852045604" sldId="258"/>
            <ac:spMk id="3" creationId="{1AAD1A01-D3F3-3041-FB86-00FA71F58A78}"/>
          </ac:spMkLst>
        </pc:spChg>
      </pc:sldChg>
      <pc:sldChg chg="modSp mod">
        <pc:chgData name="Sebastian Ibanez" userId="43a978e8-a698-4a6a-8aa3-54e7aa0c2e84" providerId="ADAL" clId="{9E62D92C-26F6-47A3-A324-8ECC520760E8}" dt="2022-09-14T01:44:25.770" v="13217" actId="27636"/>
        <pc:sldMkLst>
          <pc:docMk/>
          <pc:sldMk cId="2534565801" sldId="259"/>
        </pc:sldMkLst>
        <pc:spChg chg="mod">
          <ac:chgData name="Sebastian Ibanez" userId="43a978e8-a698-4a6a-8aa3-54e7aa0c2e84" providerId="ADAL" clId="{9E62D92C-26F6-47A3-A324-8ECC520760E8}" dt="2022-09-14T01:44:25.769" v="13216" actId="27636"/>
          <ac:spMkLst>
            <pc:docMk/>
            <pc:sldMk cId="2534565801" sldId="259"/>
            <ac:spMk id="3" creationId="{7819F467-CE7A-0A03-C906-7F2CBEE8F348}"/>
          </ac:spMkLst>
        </pc:spChg>
        <pc:spChg chg="mod">
          <ac:chgData name="Sebastian Ibanez" userId="43a978e8-a698-4a6a-8aa3-54e7aa0c2e84" providerId="ADAL" clId="{9E62D92C-26F6-47A3-A324-8ECC520760E8}" dt="2022-09-14T01:44:25.770" v="13217" actId="27636"/>
          <ac:spMkLst>
            <pc:docMk/>
            <pc:sldMk cId="2534565801" sldId="259"/>
            <ac:spMk id="4" creationId="{A7AE291D-B54C-160C-95BA-125B59E5003C}"/>
          </ac:spMkLst>
        </pc:spChg>
      </pc:sldChg>
      <pc:sldChg chg="modSp mod">
        <pc:chgData name="Sebastian Ibanez" userId="43a978e8-a698-4a6a-8aa3-54e7aa0c2e84" providerId="ADAL" clId="{9E62D92C-26F6-47A3-A324-8ECC520760E8}" dt="2022-09-12T00:06:33.015" v="26" actId="20577"/>
        <pc:sldMkLst>
          <pc:docMk/>
          <pc:sldMk cId="158237697" sldId="260"/>
        </pc:sldMkLst>
        <pc:spChg chg="mod">
          <ac:chgData name="Sebastian Ibanez" userId="43a978e8-a698-4a6a-8aa3-54e7aa0c2e84" providerId="ADAL" clId="{9E62D92C-26F6-47A3-A324-8ECC520760E8}" dt="2022-09-12T00:06:33.015" v="26" actId="20577"/>
          <ac:spMkLst>
            <pc:docMk/>
            <pc:sldMk cId="158237697" sldId="260"/>
            <ac:spMk id="2" creationId="{9B293CD4-0C77-9720-ECA6-262D27277138}"/>
          </ac:spMkLst>
        </pc:spChg>
      </pc:sldChg>
      <pc:sldChg chg="modSp mod modNotesTx">
        <pc:chgData name="Sebastian Ibanez" userId="43a978e8-a698-4a6a-8aa3-54e7aa0c2e84" providerId="ADAL" clId="{9E62D92C-26F6-47A3-A324-8ECC520760E8}" dt="2022-09-14T01:45:04.414" v="13234" actId="20577"/>
        <pc:sldMkLst>
          <pc:docMk/>
          <pc:sldMk cId="4283544047" sldId="261"/>
        </pc:sldMkLst>
        <pc:spChg chg="mod">
          <ac:chgData name="Sebastian Ibanez" userId="43a978e8-a698-4a6a-8aa3-54e7aa0c2e84" providerId="ADAL" clId="{9E62D92C-26F6-47A3-A324-8ECC520760E8}" dt="2022-09-14T01:44:49.012" v="13222"/>
          <ac:spMkLst>
            <pc:docMk/>
            <pc:sldMk cId="4283544047" sldId="261"/>
            <ac:spMk id="2" creationId="{9D8C76FB-A83C-A809-AB68-DB017B2B85C5}"/>
          </ac:spMkLst>
        </pc:spChg>
        <pc:spChg chg="mod">
          <ac:chgData name="Sebastian Ibanez" userId="43a978e8-a698-4a6a-8aa3-54e7aa0c2e84" providerId="ADAL" clId="{9E62D92C-26F6-47A3-A324-8ECC520760E8}" dt="2022-09-12T00:09:41.661" v="291" actId="20577"/>
          <ac:spMkLst>
            <pc:docMk/>
            <pc:sldMk cId="4283544047" sldId="261"/>
            <ac:spMk id="3" creationId="{57A18CBA-40A8-4958-78B4-2D3A7F8A288B}"/>
          </ac:spMkLst>
        </pc:spChg>
      </pc:sldChg>
      <pc:sldChg chg="modSp add mod">
        <pc:chgData name="Sebastian Ibanez" userId="43a978e8-a698-4a6a-8aa3-54e7aa0c2e84" providerId="ADAL" clId="{9E62D92C-26F6-47A3-A324-8ECC520760E8}" dt="2022-09-12T00:11:03.263" v="467" actId="20577"/>
        <pc:sldMkLst>
          <pc:docMk/>
          <pc:sldMk cId="1773833481" sldId="263"/>
        </pc:sldMkLst>
        <pc:spChg chg="mod">
          <ac:chgData name="Sebastian Ibanez" userId="43a978e8-a698-4a6a-8aa3-54e7aa0c2e84" providerId="ADAL" clId="{9E62D92C-26F6-47A3-A324-8ECC520760E8}" dt="2022-09-12T00:11:03.263" v="467" actId="20577"/>
          <ac:spMkLst>
            <pc:docMk/>
            <pc:sldMk cId="1773833481" sldId="263"/>
            <ac:spMk id="2" creationId="{12F63D33-0441-D99C-8EB8-8C469BCA1082}"/>
          </ac:spMkLst>
        </pc:spChg>
      </pc:sldChg>
      <pc:sldChg chg="modSp new mod">
        <pc:chgData name="Sebastian Ibanez" userId="43a978e8-a698-4a6a-8aa3-54e7aa0c2e84" providerId="ADAL" clId="{9E62D92C-26F6-47A3-A324-8ECC520760E8}" dt="2022-09-12T01:02:11.243" v="2264" actId="20577"/>
        <pc:sldMkLst>
          <pc:docMk/>
          <pc:sldMk cId="1351663900" sldId="264"/>
        </pc:sldMkLst>
        <pc:spChg chg="mod">
          <ac:chgData name="Sebastian Ibanez" userId="43a978e8-a698-4a6a-8aa3-54e7aa0c2e84" providerId="ADAL" clId="{9E62D92C-26F6-47A3-A324-8ECC520760E8}" dt="2022-09-12T00:11:34.481" v="493" actId="20577"/>
          <ac:spMkLst>
            <pc:docMk/>
            <pc:sldMk cId="1351663900" sldId="264"/>
            <ac:spMk id="2" creationId="{F374B5C0-88E0-104B-B251-7E1CB5F8591D}"/>
          </ac:spMkLst>
        </pc:spChg>
        <pc:spChg chg="mod">
          <ac:chgData name="Sebastian Ibanez" userId="43a978e8-a698-4a6a-8aa3-54e7aa0c2e84" providerId="ADAL" clId="{9E62D92C-26F6-47A3-A324-8ECC520760E8}" dt="2022-09-12T01:02:11.243" v="2264" actId="20577"/>
          <ac:spMkLst>
            <pc:docMk/>
            <pc:sldMk cId="1351663900" sldId="264"/>
            <ac:spMk id="3" creationId="{5272D3A6-EAF2-4D3D-9F1B-D5E493C2DDF9}"/>
          </ac:spMkLst>
        </pc:spChg>
      </pc:sldChg>
      <pc:sldChg chg="modSp add mod">
        <pc:chgData name="Sebastian Ibanez" userId="43a978e8-a698-4a6a-8aa3-54e7aa0c2e84" providerId="ADAL" clId="{9E62D92C-26F6-47A3-A324-8ECC520760E8}" dt="2022-09-14T02:00:28.744" v="13814" actId="20577"/>
        <pc:sldMkLst>
          <pc:docMk/>
          <pc:sldMk cId="3043314189" sldId="265"/>
        </pc:sldMkLst>
        <pc:spChg chg="mod">
          <ac:chgData name="Sebastian Ibanez" userId="43a978e8-a698-4a6a-8aa3-54e7aa0c2e84" providerId="ADAL" clId="{9E62D92C-26F6-47A3-A324-8ECC520760E8}" dt="2022-09-12T00:16:35.118" v="581" actId="20577"/>
          <ac:spMkLst>
            <pc:docMk/>
            <pc:sldMk cId="3043314189" sldId="265"/>
            <ac:spMk id="2" creationId="{F374B5C0-88E0-104B-B251-7E1CB5F8591D}"/>
          </ac:spMkLst>
        </pc:spChg>
        <pc:spChg chg="mod">
          <ac:chgData name="Sebastian Ibanez" userId="43a978e8-a698-4a6a-8aa3-54e7aa0c2e84" providerId="ADAL" clId="{9E62D92C-26F6-47A3-A324-8ECC520760E8}" dt="2022-09-14T02:00:28.744" v="13814" actId="20577"/>
          <ac:spMkLst>
            <pc:docMk/>
            <pc:sldMk cId="3043314189" sldId="265"/>
            <ac:spMk id="3" creationId="{5272D3A6-EAF2-4D3D-9F1B-D5E493C2DDF9}"/>
          </ac:spMkLst>
        </pc:spChg>
      </pc:sldChg>
      <pc:sldChg chg="modSp add mod">
        <pc:chgData name="Sebastian Ibanez" userId="43a978e8-a698-4a6a-8aa3-54e7aa0c2e84" providerId="ADAL" clId="{9E62D92C-26F6-47A3-A324-8ECC520760E8}" dt="2022-09-14T01:59:40.800" v="13754" actId="6549"/>
        <pc:sldMkLst>
          <pc:docMk/>
          <pc:sldMk cId="1771148849" sldId="266"/>
        </pc:sldMkLst>
        <pc:spChg chg="mod">
          <ac:chgData name="Sebastian Ibanez" userId="43a978e8-a698-4a6a-8aa3-54e7aa0c2e84" providerId="ADAL" clId="{9E62D92C-26F6-47A3-A324-8ECC520760E8}" dt="2022-09-12T00:16:30.500" v="580" actId="20577"/>
          <ac:spMkLst>
            <pc:docMk/>
            <pc:sldMk cId="1771148849" sldId="266"/>
            <ac:spMk id="2" creationId="{F374B5C0-88E0-104B-B251-7E1CB5F8591D}"/>
          </ac:spMkLst>
        </pc:spChg>
        <pc:spChg chg="mod">
          <ac:chgData name="Sebastian Ibanez" userId="43a978e8-a698-4a6a-8aa3-54e7aa0c2e84" providerId="ADAL" clId="{9E62D92C-26F6-47A3-A324-8ECC520760E8}" dt="2022-09-14T01:59:40.800" v="13754" actId="6549"/>
          <ac:spMkLst>
            <pc:docMk/>
            <pc:sldMk cId="1771148849" sldId="266"/>
            <ac:spMk id="3" creationId="{5272D3A6-EAF2-4D3D-9F1B-D5E493C2DDF9}"/>
          </ac:spMkLst>
        </pc:spChg>
      </pc:sldChg>
      <pc:sldChg chg="modSp new mod">
        <pc:chgData name="Sebastian Ibanez" userId="43a978e8-a698-4a6a-8aa3-54e7aa0c2e84" providerId="ADAL" clId="{9E62D92C-26F6-47A3-A324-8ECC520760E8}" dt="2022-09-12T00:22:23.843" v="679" actId="20577"/>
        <pc:sldMkLst>
          <pc:docMk/>
          <pc:sldMk cId="3202903679" sldId="267"/>
        </pc:sldMkLst>
        <pc:spChg chg="mod">
          <ac:chgData name="Sebastian Ibanez" userId="43a978e8-a698-4a6a-8aa3-54e7aa0c2e84" providerId="ADAL" clId="{9E62D92C-26F6-47A3-A324-8ECC520760E8}" dt="2022-09-12T00:22:23.843" v="679" actId="20577"/>
          <ac:spMkLst>
            <pc:docMk/>
            <pc:sldMk cId="3202903679" sldId="267"/>
            <ac:spMk id="2" creationId="{2D87E7A9-D31C-E124-128E-10E46AE49A0C}"/>
          </ac:spMkLst>
        </pc:spChg>
      </pc:sldChg>
      <pc:sldChg chg="modSp add mod">
        <pc:chgData name="Sebastian Ibanez" userId="43a978e8-a698-4a6a-8aa3-54e7aa0c2e84" providerId="ADAL" clId="{9E62D92C-26F6-47A3-A324-8ECC520760E8}" dt="2022-09-12T00:22:33.685" v="703" actId="20577"/>
        <pc:sldMkLst>
          <pc:docMk/>
          <pc:sldMk cId="3938210581" sldId="268"/>
        </pc:sldMkLst>
        <pc:spChg chg="mod">
          <ac:chgData name="Sebastian Ibanez" userId="43a978e8-a698-4a6a-8aa3-54e7aa0c2e84" providerId="ADAL" clId="{9E62D92C-26F6-47A3-A324-8ECC520760E8}" dt="2022-09-12T00:22:33.685" v="703" actId="20577"/>
          <ac:spMkLst>
            <pc:docMk/>
            <pc:sldMk cId="3938210581" sldId="268"/>
            <ac:spMk id="2" creationId="{2D87E7A9-D31C-E124-128E-10E46AE49A0C}"/>
          </ac:spMkLst>
        </pc:spChg>
      </pc:sldChg>
      <pc:sldChg chg="modSp add mod">
        <pc:chgData name="Sebastian Ibanez" userId="43a978e8-a698-4a6a-8aa3-54e7aa0c2e84" providerId="ADAL" clId="{9E62D92C-26F6-47A3-A324-8ECC520760E8}" dt="2022-09-12T00:22:48.057" v="722" actId="20577"/>
        <pc:sldMkLst>
          <pc:docMk/>
          <pc:sldMk cId="986669525" sldId="269"/>
        </pc:sldMkLst>
        <pc:spChg chg="mod">
          <ac:chgData name="Sebastian Ibanez" userId="43a978e8-a698-4a6a-8aa3-54e7aa0c2e84" providerId="ADAL" clId="{9E62D92C-26F6-47A3-A324-8ECC520760E8}" dt="2022-09-12T00:22:48.057" v="722" actId="20577"/>
          <ac:spMkLst>
            <pc:docMk/>
            <pc:sldMk cId="986669525" sldId="269"/>
            <ac:spMk id="2" creationId="{2D87E7A9-D31C-E124-128E-10E46AE49A0C}"/>
          </ac:spMkLst>
        </pc:spChg>
      </pc:sldChg>
      <pc:sldChg chg="modSp add mod">
        <pc:chgData name="Sebastian Ibanez" userId="43a978e8-a698-4a6a-8aa3-54e7aa0c2e84" providerId="ADAL" clId="{9E62D92C-26F6-47A3-A324-8ECC520760E8}" dt="2022-09-13T23:56:30.342" v="11179" actId="20577"/>
        <pc:sldMkLst>
          <pc:docMk/>
          <pc:sldMk cId="1810808894" sldId="270"/>
        </pc:sldMkLst>
        <pc:spChg chg="mod">
          <ac:chgData name="Sebastian Ibanez" userId="43a978e8-a698-4a6a-8aa3-54e7aa0c2e84" providerId="ADAL" clId="{9E62D92C-26F6-47A3-A324-8ECC520760E8}" dt="2022-09-13T23:56:30.342" v="11179" actId="20577"/>
          <ac:spMkLst>
            <pc:docMk/>
            <pc:sldMk cId="1810808894" sldId="270"/>
            <ac:spMk id="2" creationId="{2D87E7A9-D31C-E124-128E-10E46AE49A0C}"/>
          </ac:spMkLst>
        </pc:spChg>
      </pc:sldChg>
      <pc:sldChg chg="modSp add mod">
        <pc:chgData name="Sebastian Ibanez" userId="43a978e8-a698-4a6a-8aa3-54e7aa0c2e84" providerId="ADAL" clId="{9E62D92C-26F6-47A3-A324-8ECC520760E8}" dt="2022-09-13T23:56:35.994" v="11180" actId="20577"/>
        <pc:sldMkLst>
          <pc:docMk/>
          <pc:sldMk cId="3706666278" sldId="271"/>
        </pc:sldMkLst>
        <pc:spChg chg="mod">
          <ac:chgData name="Sebastian Ibanez" userId="43a978e8-a698-4a6a-8aa3-54e7aa0c2e84" providerId="ADAL" clId="{9E62D92C-26F6-47A3-A324-8ECC520760E8}" dt="2022-09-13T23:56:35.994" v="11180" actId="20577"/>
          <ac:spMkLst>
            <pc:docMk/>
            <pc:sldMk cId="3706666278" sldId="271"/>
            <ac:spMk id="2" creationId="{2D87E7A9-D31C-E124-128E-10E46AE49A0C}"/>
          </ac:spMkLst>
        </pc:spChg>
      </pc:sldChg>
      <pc:sldChg chg="modSp add del mod">
        <pc:chgData name="Sebastian Ibanez" userId="43a978e8-a698-4a6a-8aa3-54e7aa0c2e84" providerId="ADAL" clId="{9E62D92C-26F6-47A3-A324-8ECC520760E8}" dt="2022-09-13T23:54:19.096" v="11173" actId="47"/>
        <pc:sldMkLst>
          <pc:docMk/>
          <pc:sldMk cId="1111223218" sldId="272"/>
        </pc:sldMkLst>
        <pc:spChg chg="mod">
          <ac:chgData name="Sebastian Ibanez" userId="43a978e8-a698-4a6a-8aa3-54e7aa0c2e84" providerId="ADAL" clId="{9E62D92C-26F6-47A3-A324-8ECC520760E8}" dt="2022-09-12T00:23:45.999" v="851" actId="20577"/>
          <ac:spMkLst>
            <pc:docMk/>
            <pc:sldMk cId="1111223218" sldId="272"/>
            <ac:spMk id="2" creationId="{12F63D33-0441-D99C-8EB8-8C469BCA1082}"/>
          </ac:spMkLst>
        </pc:spChg>
      </pc:sldChg>
      <pc:sldChg chg="modSp add mod ord">
        <pc:chgData name="Sebastian Ibanez" userId="43a978e8-a698-4a6a-8aa3-54e7aa0c2e84" providerId="ADAL" clId="{9E62D92C-26F6-47A3-A324-8ECC520760E8}" dt="2022-09-12T00:25:31.641" v="870"/>
        <pc:sldMkLst>
          <pc:docMk/>
          <pc:sldMk cId="3005587412" sldId="273"/>
        </pc:sldMkLst>
        <pc:spChg chg="mod">
          <ac:chgData name="Sebastian Ibanez" userId="43a978e8-a698-4a6a-8aa3-54e7aa0c2e84" providerId="ADAL" clId="{9E62D92C-26F6-47A3-A324-8ECC520760E8}" dt="2022-09-12T00:23:54.663" v="868" actId="20577"/>
          <ac:spMkLst>
            <pc:docMk/>
            <pc:sldMk cId="3005587412" sldId="273"/>
            <ac:spMk id="2" creationId="{12F63D33-0441-D99C-8EB8-8C469BCA1082}"/>
          </ac:spMkLst>
        </pc:spChg>
      </pc:sldChg>
      <pc:sldChg chg="modSp add mod">
        <pc:chgData name="Sebastian Ibanez" userId="43a978e8-a698-4a6a-8aa3-54e7aa0c2e84" providerId="ADAL" clId="{9E62D92C-26F6-47A3-A324-8ECC520760E8}" dt="2022-09-12T00:54:48.956" v="1790" actId="6549"/>
        <pc:sldMkLst>
          <pc:docMk/>
          <pc:sldMk cId="2130639783" sldId="274"/>
        </pc:sldMkLst>
        <pc:spChg chg="mod">
          <ac:chgData name="Sebastian Ibanez" userId="43a978e8-a698-4a6a-8aa3-54e7aa0c2e84" providerId="ADAL" clId="{9E62D92C-26F6-47A3-A324-8ECC520760E8}" dt="2022-09-12T00:25:51.688" v="887" actId="20577"/>
          <ac:spMkLst>
            <pc:docMk/>
            <pc:sldMk cId="2130639783" sldId="274"/>
            <ac:spMk id="2" creationId="{F374B5C0-88E0-104B-B251-7E1CB5F8591D}"/>
          </ac:spMkLst>
        </pc:spChg>
        <pc:spChg chg="mod">
          <ac:chgData name="Sebastian Ibanez" userId="43a978e8-a698-4a6a-8aa3-54e7aa0c2e84" providerId="ADAL" clId="{9E62D92C-26F6-47A3-A324-8ECC520760E8}" dt="2022-09-12T00:54:48.956" v="1790" actId="6549"/>
          <ac:spMkLst>
            <pc:docMk/>
            <pc:sldMk cId="2130639783" sldId="274"/>
            <ac:spMk id="3" creationId="{5272D3A6-EAF2-4D3D-9F1B-D5E493C2DDF9}"/>
          </ac:spMkLst>
        </pc:spChg>
      </pc:sldChg>
      <pc:sldChg chg="modSp add mod modNotesTx">
        <pc:chgData name="Sebastian Ibanez" userId="43a978e8-a698-4a6a-8aa3-54e7aa0c2e84" providerId="ADAL" clId="{9E62D92C-26F6-47A3-A324-8ECC520760E8}" dt="2022-09-12T04:12:11.484" v="5288" actId="20577"/>
        <pc:sldMkLst>
          <pc:docMk/>
          <pc:sldMk cId="3950575923" sldId="275"/>
        </pc:sldMkLst>
        <pc:spChg chg="mod">
          <ac:chgData name="Sebastian Ibanez" userId="43a978e8-a698-4a6a-8aa3-54e7aa0c2e84" providerId="ADAL" clId="{9E62D92C-26F6-47A3-A324-8ECC520760E8}" dt="2022-09-12T00:59:02.031" v="2133" actId="20577"/>
          <ac:spMkLst>
            <pc:docMk/>
            <pc:sldMk cId="3950575923" sldId="275"/>
            <ac:spMk id="3" creationId="{5272D3A6-EAF2-4D3D-9F1B-D5E493C2DDF9}"/>
          </ac:spMkLst>
        </pc:spChg>
      </pc:sldChg>
      <pc:sldChg chg="modSp add mod">
        <pc:chgData name="Sebastian Ibanez" userId="43a978e8-a698-4a6a-8aa3-54e7aa0c2e84" providerId="ADAL" clId="{9E62D92C-26F6-47A3-A324-8ECC520760E8}" dt="2022-09-12T01:01:25.751" v="2212" actId="21"/>
        <pc:sldMkLst>
          <pc:docMk/>
          <pc:sldMk cId="3301492656" sldId="276"/>
        </pc:sldMkLst>
        <pc:spChg chg="mod">
          <ac:chgData name="Sebastian Ibanez" userId="43a978e8-a698-4a6a-8aa3-54e7aa0c2e84" providerId="ADAL" clId="{9E62D92C-26F6-47A3-A324-8ECC520760E8}" dt="2022-09-12T01:01:25.751" v="2212" actId="21"/>
          <ac:spMkLst>
            <pc:docMk/>
            <pc:sldMk cId="3301492656" sldId="276"/>
            <ac:spMk id="3" creationId="{5272D3A6-EAF2-4D3D-9F1B-D5E493C2DDF9}"/>
          </ac:spMkLst>
        </pc:spChg>
      </pc:sldChg>
      <pc:sldChg chg="modSp add mod">
        <pc:chgData name="Sebastian Ibanez" userId="43a978e8-a698-4a6a-8aa3-54e7aa0c2e84" providerId="ADAL" clId="{9E62D92C-26F6-47A3-A324-8ECC520760E8}" dt="2022-09-12T01:28:13.497" v="2931" actId="20577"/>
        <pc:sldMkLst>
          <pc:docMk/>
          <pc:sldMk cId="669197250" sldId="277"/>
        </pc:sldMkLst>
        <pc:spChg chg="mod">
          <ac:chgData name="Sebastian Ibanez" userId="43a978e8-a698-4a6a-8aa3-54e7aa0c2e84" providerId="ADAL" clId="{9E62D92C-26F6-47A3-A324-8ECC520760E8}" dt="2022-09-12T01:28:13.497" v="2931" actId="20577"/>
          <ac:spMkLst>
            <pc:docMk/>
            <pc:sldMk cId="669197250" sldId="277"/>
            <ac:spMk id="3" creationId="{5272D3A6-EAF2-4D3D-9F1B-D5E493C2DDF9}"/>
          </ac:spMkLst>
        </pc:spChg>
      </pc:sldChg>
      <pc:sldChg chg="add del">
        <pc:chgData name="Sebastian Ibanez" userId="43a978e8-a698-4a6a-8aa3-54e7aa0c2e84" providerId="ADAL" clId="{9E62D92C-26F6-47A3-A324-8ECC520760E8}" dt="2022-09-12T01:25:12.037" v="2702"/>
        <pc:sldMkLst>
          <pc:docMk/>
          <pc:sldMk cId="2357434067" sldId="278"/>
        </pc:sldMkLst>
      </pc:sldChg>
      <pc:sldChg chg="modSp add mod modNotesTx">
        <pc:chgData name="Sebastian Ibanez" userId="43a978e8-a698-4a6a-8aa3-54e7aa0c2e84" providerId="ADAL" clId="{9E62D92C-26F6-47A3-A324-8ECC520760E8}" dt="2022-09-14T01:47:52.478" v="13349" actId="20577"/>
        <pc:sldMkLst>
          <pc:docMk/>
          <pc:sldMk cId="2946520165" sldId="278"/>
        </pc:sldMkLst>
        <pc:spChg chg="mod">
          <ac:chgData name="Sebastian Ibanez" userId="43a978e8-a698-4a6a-8aa3-54e7aa0c2e84" providerId="ADAL" clId="{9E62D92C-26F6-47A3-A324-8ECC520760E8}" dt="2022-09-12T01:37:54.543" v="3222"/>
          <ac:spMkLst>
            <pc:docMk/>
            <pc:sldMk cId="2946520165" sldId="278"/>
            <ac:spMk id="2" creationId="{F374B5C0-88E0-104B-B251-7E1CB5F8591D}"/>
          </ac:spMkLst>
        </pc:spChg>
        <pc:spChg chg="mod">
          <ac:chgData name="Sebastian Ibanez" userId="43a978e8-a698-4a6a-8aa3-54e7aa0c2e84" providerId="ADAL" clId="{9E62D92C-26F6-47A3-A324-8ECC520760E8}" dt="2022-09-12T01:39:39.740" v="3286" actId="20577"/>
          <ac:spMkLst>
            <pc:docMk/>
            <pc:sldMk cId="2946520165" sldId="278"/>
            <ac:spMk id="3" creationId="{5272D3A6-EAF2-4D3D-9F1B-D5E493C2DDF9}"/>
          </ac:spMkLst>
        </pc:spChg>
      </pc:sldChg>
      <pc:sldChg chg="addSp modSp new mod">
        <pc:chgData name="Sebastian Ibanez" userId="43a978e8-a698-4a6a-8aa3-54e7aa0c2e84" providerId="ADAL" clId="{9E62D92C-26F6-47A3-A324-8ECC520760E8}" dt="2022-09-14T02:17:28.649" v="13990" actId="20577"/>
        <pc:sldMkLst>
          <pc:docMk/>
          <pc:sldMk cId="451183752" sldId="279"/>
        </pc:sldMkLst>
        <pc:spChg chg="mod">
          <ac:chgData name="Sebastian Ibanez" userId="43a978e8-a698-4a6a-8aa3-54e7aa0c2e84" providerId="ADAL" clId="{9E62D92C-26F6-47A3-A324-8ECC520760E8}" dt="2022-09-12T01:57:46.483" v="3759" actId="20577"/>
          <ac:spMkLst>
            <pc:docMk/>
            <pc:sldMk cId="451183752" sldId="279"/>
            <ac:spMk id="2" creationId="{BB2E27C4-E22E-3ADB-1978-E96DEDBB8BC6}"/>
          </ac:spMkLst>
        </pc:spChg>
        <pc:spChg chg="mod">
          <ac:chgData name="Sebastian Ibanez" userId="43a978e8-a698-4a6a-8aa3-54e7aa0c2e84" providerId="ADAL" clId="{9E62D92C-26F6-47A3-A324-8ECC520760E8}" dt="2022-09-14T02:17:28.649" v="13990" actId="20577"/>
          <ac:spMkLst>
            <pc:docMk/>
            <pc:sldMk cId="451183752" sldId="279"/>
            <ac:spMk id="3" creationId="{135A2EA6-9677-F58C-5647-5A60E823DC67}"/>
          </ac:spMkLst>
        </pc:spChg>
        <pc:graphicFrameChg chg="add mod modGraphic">
          <ac:chgData name="Sebastian Ibanez" userId="43a978e8-a698-4a6a-8aa3-54e7aa0c2e84" providerId="ADAL" clId="{9E62D92C-26F6-47A3-A324-8ECC520760E8}" dt="2022-09-12T02:04:13.339" v="4344" actId="20577"/>
          <ac:graphicFrameMkLst>
            <pc:docMk/>
            <pc:sldMk cId="451183752" sldId="279"/>
            <ac:graphicFrameMk id="4" creationId="{AE426629-A815-3A34-9E1F-5900BAD70790}"/>
          </ac:graphicFrameMkLst>
        </pc:graphicFrameChg>
      </pc:sldChg>
      <pc:sldChg chg="modSp new mod">
        <pc:chgData name="Sebastian Ibanez" userId="43a978e8-a698-4a6a-8aa3-54e7aa0c2e84" providerId="ADAL" clId="{9E62D92C-26F6-47A3-A324-8ECC520760E8}" dt="2022-09-12T01:59:03.323" v="4002" actId="20577"/>
        <pc:sldMkLst>
          <pc:docMk/>
          <pc:sldMk cId="1739805224" sldId="280"/>
        </pc:sldMkLst>
        <pc:spChg chg="mod">
          <ac:chgData name="Sebastian Ibanez" userId="43a978e8-a698-4a6a-8aa3-54e7aa0c2e84" providerId="ADAL" clId="{9E62D92C-26F6-47A3-A324-8ECC520760E8}" dt="2022-09-12T01:57:36.155" v="3730" actId="20577"/>
          <ac:spMkLst>
            <pc:docMk/>
            <pc:sldMk cId="1739805224" sldId="280"/>
            <ac:spMk id="2" creationId="{C12C827F-3FEF-75D3-AB60-945E0D6FF32A}"/>
          </ac:spMkLst>
        </pc:spChg>
        <pc:spChg chg="mod">
          <ac:chgData name="Sebastian Ibanez" userId="43a978e8-a698-4a6a-8aa3-54e7aa0c2e84" providerId="ADAL" clId="{9E62D92C-26F6-47A3-A324-8ECC520760E8}" dt="2022-09-12T01:59:03.323" v="4002" actId="20577"/>
          <ac:spMkLst>
            <pc:docMk/>
            <pc:sldMk cId="1739805224" sldId="280"/>
            <ac:spMk id="3" creationId="{C5A6B341-4533-F60C-59A3-EAC6567FCB49}"/>
          </ac:spMkLst>
        </pc:spChg>
      </pc:sldChg>
      <pc:sldChg chg="addSp delSp modSp add mod">
        <pc:chgData name="Sebastian Ibanez" userId="43a978e8-a698-4a6a-8aa3-54e7aa0c2e84" providerId="ADAL" clId="{9E62D92C-26F6-47A3-A324-8ECC520760E8}" dt="2022-09-12T02:14:07.123" v="4539" actId="1076"/>
        <pc:sldMkLst>
          <pc:docMk/>
          <pc:sldMk cId="3458073625" sldId="281"/>
        </pc:sldMkLst>
        <pc:spChg chg="mod">
          <ac:chgData name="Sebastian Ibanez" userId="43a978e8-a698-4a6a-8aa3-54e7aa0c2e84" providerId="ADAL" clId="{9E62D92C-26F6-47A3-A324-8ECC520760E8}" dt="2022-09-12T02:04:51.018" v="4376" actId="242"/>
          <ac:spMkLst>
            <pc:docMk/>
            <pc:sldMk cId="3458073625" sldId="281"/>
            <ac:spMk id="3" creationId="{C5A6B341-4533-F60C-59A3-EAC6567FCB49}"/>
          </ac:spMkLst>
        </pc:spChg>
        <pc:spChg chg="add del">
          <ac:chgData name="Sebastian Ibanez" userId="43a978e8-a698-4a6a-8aa3-54e7aa0c2e84" providerId="ADAL" clId="{9E62D92C-26F6-47A3-A324-8ECC520760E8}" dt="2022-09-12T02:09:54.787" v="4450" actId="11529"/>
          <ac:spMkLst>
            <pc:docMk/>
            <pc:sldMk cId="3458073625" sldId="281"/>
            <ac:spMk id="23" creationId="{6AFC8571-1E31-AB2D-3574-D952A4734F8F}"/>
          </ac:spMkLst>
        </pc:spChg>
        <pc:spChg chg="add del mod">
          <ac:chgData name="Sebastian Ibanez" userId="43a978e8-a698-4a6a-8aa3-54e7aa0c2e84" providerId="ADAL" clId="{9E62D92C-26F6-47A3-A324-8ECC520760E8}" dt="2022-09-12T02:12:09.527" v="4509" actId="478"/>
          <ac:spMkLst>
            <pc:docMk/>
            <pc:sldMk cId="3458073625" sldId="281"/>
            <ac:spMk id="24" creationId="{0801B61F-6535-BD07-9906-D90A8E8BF3FA}"/>
          </ac:spMkLst>
        </pc:spChg>
        <pc:spChg chg="add del mod">
          <ac:chgData name="Sebastian Ibanez" userId="43a978e8-a698-4a6a-8aa3-54e7aa0c2e84" providerId="ADAL" clId="{9E62D92C-26F6-47A3-A324-8ECC520760E8}" dt="2022-09-12T02:12:09.856" v="4510" actId="478"/>
          <ac:spMkLst>
            <pc:docMk/>
            <pc:sldMk cId="3458073625" sldId="281"/>
            <ac:spMk id="26" creationId="{DD45E527-FB85-8EE4-F2E5-EC360DECEF4D}"/>
          </ac:spMkLst>
        </pc:spChg>
        <pc:spChg chg="add del mod">
          <ac:chgData name="Sebastian Ibanez" userId="43a978e8-a698-4a6a-8aa3-54e7aa0c2e84" providerId="ADAL" clId="{9E62D92C-26F6-47A3-A324-8ECC520760E8}" dt="2022-09-12T02:12:02.452" v="4497" actId="22"/>
          <ac:spMkLst>
            <pc:docMk/>
            <pc:sldMk cId="3458073625" sldId="281"/>
            <ac:spMk id="28" creationId="{A3A28F70-A050-8D7C-998B-1740706D577E}"/>
          </ac:spMkLst>
        </pc:spChg>
        <pc:spChg chg="add mod">
          <ac:chgData name="Sebastian Ibanez" userId="43a978e8-a698-4a6a-8aa3-54e7aa0c2e84" providerId="ADAL" clId="{9E62D92C-26F6-47A3-A324-8ECC520760E8}" dt="2022-09-12T02:14:07.123" v="4539" actId="1076"/>
          <ac:spMkLst>
            <pc:docMk/>
            <pc:sldMk cId="3458073625" sldId="281"/>
            <ac:spMk id="30" creationId="{35212145-0FA0-B93E-4B03-BBBF20B558F6}"/>
          </ac:spMkLst>
        </pc:spChg>
        <pc:spChg chg="add mod">
          <ac:chgData name="Sebastian Ibanez" userId="43a978e8-a698-4a6a-8aa3-54e7aa0c2e84" providerId="ADAL" clId="{9E62D92C-26F6-47A3-A324-8ECC520760E8}" dt="2022-09-12T02:14:07.123" v="4539" actId="1076"/>
          <ac:spMkLst>
            <pc:docMk/>
            <pc:sldMk cId="3458073625" sldId="281"/>
            <ac:spMk id="32" creationId="{ED31CE9D-C2C8-A450-2AA7-0E41F84EB506}"/>
          </ac:spMkLst>
        </pc:spChg>
        <pc:graphicFrameChg chg="add del mod">
          <ac:chgData name="Sebastian Ibanez" userId="43a978e8-a698-4a6a-8aa3-54e7aa0c2e84" providerId="ADAL" clId="{9E62D92C-26F6-47A3-A324-8ECC520760E8}" dt="2022-09-12T02:03:33.119" v="4326" actId="478"/>
          <ac:graphicFrameMkLst>
            <pc:docMk/>
            <pc:sldMk cId="3458073625" sldId="281"/>
            <ac:graphicFrameMk id="5" creationId="{10E14EF5-5CDE-C4A0-B017-EEAE6F90A666}"/>
          </ac:graphicFrameMkLst>
        </pc:graphicFrameChg>
        <pc:graphicFrameChg chg="add mod modGraphic">
          <ac:chgData name="Sebastian Ibanez" userId="43a978e8-a698-4a6a-8aa3-54e7aa0c2e84" providerId="ADAL" clId="{9E62D92C-26F6-47A3-A324-8ECC520760E8}" dt="2022-09-12T02:14:07.123" v="4539" actId="1076"/>
          <ac:graphicFrameMkLst>
            <pc:docMk/>
            <pc:sldMk cId="3458073625" sldId="281"/>
            <ac:graphicFrameMk id="7" creationId="{ED29F434-45B4-F957-B675-AE5E02C9D992}"/>
          </ac:graphicFrameMkLst>
        </pc:graphicFrameChg>
        <pc:graphicFrameChg chg="add mod modGraphic">
          <ac:chgData name="Sebastian Ibanez" userId="43a978e8-a698-4a6a-8aa3-54e7aa0c2e84" providerId="ADAL" clId="{9E62D92C-26F6-47A3-A324-8ECC520760E8}" dt="2022-09-12T02:14:07.123" v="4539" actId="1076"/>
          <ac:graphicFrameMkLst>
            <pc:docMk/>
            <pc:sldMk cId="3458073625" sldId="281"/>
            <ac:graphicFrameMk id="9" creationId="{B4B8FA03-21A0-228E-3C72-0714FEF62F6D}"/>
          </ac:graphicFrameMkLst>
        </pc:graphicFrameChg>
        <pc:inkChg chg="add del">
          <ac:chgData name="Sebastian Ibanez" userId="43a978e8-a698-4a6a-8aa3-54e7aa0c2e84" providerId="ADAL" clId="{9E62D92C-26F6-47A3-A324-8ECC520760E8}" dt="2022-09-12T02:07:39.711" v="4426" actId="9405"/>
          <ac:inkMkLst>
            <pc:docMk/>
            <pc:sldMk cId="3458073625" sldId="281"/>
            <ac:inkMk id="10" creationId="{9743B86C-5C35-5B94-F23F-9C77789C08FC}"/>
          </ac:inkMkLst>
        </pc:inkChg>
        <pc:cxnChg chg="add del mod">
          <ac:chgData name="Sebastian Ibanez" userId="43a978e8-a698-4a6a-8aa3-54e7aa0c2e84" providerId="ADAL" clId="{9E62D92C-26F6-47A3-A324-8ECC520760E8}" dt="2022-09-12T02:10:13.466" v="4454" actId="478"/>
          <ac:cxnSpMkLst>
            <pc:docMk/>
            <pc:sldMk cId="3458073625" sldId="281"/>
            <ac:cxnSpMk id="12" creationId="{39171828-B6E9-0654-3EAE-99682871FDA6}"/>
          </ac:cxnSpMkLst>
        </pc:cxnChg>
        <pc:cxnChg chg="add del mod">
          <ac:chgData name="Sebastian Ibanez" userId="43a978e8-a698-4a6a-8aa3-54e7aa0c2e84" providerId="ADAL" clId="{9E62D92C-26F6-47A3-A324-8ECC520760E8}" dt="2022-09-12T02:10:14.203" v="4455" actId="478"/>
          <ac:cxnSpMkLst>
            <pc:docMk/>
            <pc:sldMk cId="3458073625" sldId="281"/>
            <ac:cxnSpMk id="16" creationId="{52B01935-9F17-9EE4-9FA6-0CC3B47E8120}"/>
          </ac:cxnSpMkLst>
        </pc:cxnChg>
        <pc:cxnChg chg="add del mod">
          <ac:chgData name="Sebastian Ibanez" userId="43a978e8-a698-4a6a-8aa3-54e7aa0c2e84" providerId="ADAL" clId="{9E62D92C-26F6-47A3-A324-8ECC520760E8}" dt="2022-09-12T02:10:14.862" v="4456" actId="478"/>
          <ac:cxnSpMkLst>
            <pc:docMk/>
            <pc:sldMk cId="3458073625" sldId="281"/>
            <ac:cxnSpMk id="18" creationId="{12F832F9-68CB-BFF3-DB1A-FB940287A829}"/>
          </ac:cxnSpMkLst>
        </pc:cxnChg>
        <pc:cxnChg chg="add del mod">
          <ac:chgData name="Sebastian Ibanez" userId="43a978e8-a698-4a6a-8aa3-54e7aa0c2e84" providerId="ADAL" clId="{9E62D92C-26F6-47A3-A324-8ECC520760E8}" dt="2022-09-12T02:10:15.349" v="4457" actId="478"/>
          <ac:cxnSpMkLst>
            <pc:docMk/>
            <pc:sldMk cId="3458073625" sldId="281"/>
            <ac:cxnSpMk id="20" creationId="{DDC64826-C735-7E8A-4E3A-EA0E91F843D8}"/>
          </ac:cxnSpMkLst>
        </pc:cxnChg>
        <pc:cxnChg chg="add del mod">
          <ac:chgData name="Sebastian Ibanez" userId="43a978e8-a698-4a6a-8aa3-54e7aa0c2e84" providerId="ADAL" clId="{9E62D92C-26F6-47A3-A324-8ECC520760E8}" dt="2022-09-12T02:13:40.714" v="4531" actId="478"/>
          <ac:cxnSpMkLst>
            <pc:docMk/>
            <pc:sldMk cId="3458073625" sldId="281"/>
            <ac:cxnSpMk id="34" creationId="{9083DA67-0078-7236-857D-99226C1C7A01}"/>
          </ac:cxnSpMkLst>
        </pc:cxnChg>
      </pc:sldChg>
      <pc:sldChg chg="modSp add ord">
        <pc:chgData name="Sebastian Ibanez" userId="43a978e8-a698-4a6a-8aa3-54e7aa0c2e84" providerId="ADAL" clId="{9E62D92C-26F6-47A3-A324-8ECC520760E8}" dt="2022-09-12T02:06:33.858" v="4411"/>
        <pc:sldMkLst>
          <pc:docMk/>
          <pc:sldMk cId="3819828713" sldId="282"/>
        </pc:sldMkLst>
        <pc:spChg chg="mod">
          <ac:chgData name="Sebastian Ibanez" userId="43a978e8-a698-4a6a-8aa3-54e7aa0c2e84" providerId="ADAL" clId="{9E62D92C-26F6-47A3-A324-8ECC520760E8}" dt="2022-09-12T02:06:10.176" v="4409" actId="6549"/>
          <ac:spMkLst>
            <pc:docMk/>
            <pc:sldMk cId="3819828713" sldId="282"/>
            <ac:spMk id="3" creationId="{C5A6B341-4533-F60C-59A3-EAC6567FCB49}"/>
          </ac:spMkLst>
        </pc:spChg>
      </pc:sldChg>
      <pc:sldChg chg="addSp delSp modSp add mod modShow">
        <pc:chgData name="Sebastian Ibanez" userId="43a978e8-a698-4a6a-8aa3-54e7aa0c2e84" providerId="ADAL" clId="{9E62D92C-26F6-47A3-A324-8ECC520760E8}" dt="2022-09-14T02:26:25.878" v="13991" actId="729"/>
        <pc:sldMkLst>
          <pc:docMk/>
          <pc:sldMk cId="2360300249" sldId="283"/>
        </pc:sldMkLst>
        <pc:spChg chg="mod">
          <ac:chgData name="Sebastian Ibanez" userId="43a978e8-a698-4a6a-8aa3-54e7aa0c2e84" providerId="ADAL" clId="{9E62D92C-26F6-47A3-A324-8ECC520760E8}" dt="2022-09-12T02:23:33.213" v="4681" actId="20577"/>
          <ac:spMkLst>
            <pc:docMk/>
            <pc:sldMk cId="2360300249" sldId="283"/>
            <ac:spMk id="3" creationId="{C5A6B341-4533-F60C-59A3-EAC6567FCB49}"/>
          </ac:spMkLst>
        </pc:spChg>
        <pc:spChg chg="add del">
          <ac:chgData name="Sebastian Ibanez" userId="43a978e8-a698-4a6a-8aa3-54e7aa0c2e84" providerId="ADAL" clId="{9E62D92C-26F6-47A3-A324-8ECC520760E8}" dt="2022-09-12T02:15:19.312" v="4551" actId="478"/>
          <ac:spMkLst>
            <pc:docMk/>
            <pc:sldMk cId="2360300249" sldId="283"/>
            <ac:spMk id="30" creationId="{35212145-0FA0-B93E-4B03-BBBF20B558F6}"/>
          </ac:spMkLst>
        </pc:spChg>
        <pc:spChg chg="add del">
          <ac:chgData name="Sebastian Ibanez" userId="43a978e8-a698-4a6a-8aa3-54e7aa0c2e84" providerId="ADAL" clId="{9E62D92C-26F6-47A3-A324-8ECC520760E8}" dt="2022-09-12T02:15:18.541" v="4550" actId="478"/>
          <ac:spMkLst>
            <pc:docMk/>
            <pc:sldMk cId="2360300249" sldId="283"/>
            <ac:spMk id="32" creationId="{ED31CE9D-C2C8-A450-2AA7-0E41F84EB506}"/>
          </ac:spMkLst>
        </pc:spChg>
        <pc:graphicFrameChg chg="add mod modGraphic">
          <ac:chgData name="Sebastian Ibanez" userId="43a978e8-a698-4a6a-8aa3-54e7aa0c2e84" providerId="ADAL" clId="{9E62D92C-26F6-47A3-A324-8ECC520760E8}" dt="2022-09-12T02:24:29.593" v="4695" actId="1076"/>
          <ac:graphicFrameMkLst>
            <pc:docMk/>
            <pc:sldMk cId="2360300249" sldId="283"/>
            <ac:graphicFrameMk id="5" creationId="{38183D41-7900-8401-5870-C27F4797D305}"/>
          </ac:graphicFrameMkLst>
        </pc:graphicFrameChg>
        <pc:graphicFrameChg chg="add del mod modGraphic">
          <ac:chgData name="Sebastian Ibanez" userId="43a978e8-a698-4a6a-8aa3-54e7aa0c2e84" providerId="ADAL" clId="{9E62D92C-26F6-47A3-A324-8ECC520760E8}" dt="2022-09-12T02:24:29.593" v="4695" actId="1076"/>
          <ac:graphicFrameMkLst>
            <pc:docMk/>
            <pc:sldMk cId="2360300249" sldId="283"/>
            <ac:graphicFrameMk id="7" creationId="{ED29F434-45B4-F957-B675-AE5E02C9D992}"/>
          </ac:graphicFrameMkLst>
        </pc:graphicFrameChg>
        <pc:graphicFrameChg chg="add del">
          <ac:chgData name="Sebastian Ibanez" userId="43a978e8-a698-4a6a-8aa3-54e7aa0c2e84" providerId="ADAL" clId="{9E62D92C-26F6-47A3-A324-8ECC520760E8}" dt="2022-09-12T02:15:17.508" v="4549" actId="478"/>
          <ac:graphicFrameMkLst>
            <pc:docMk/>
            <pc:sldMk cId="2360300249" sldId="283"/>
            <ac:graphicFrameMk id="9" creationId="{B4B8FA03-21A0-228E-3C72-0714FEF62F6D}"/>
          </ac:graphicFrameMkLst>
        </pc:graphicFrameChg>
        <pc:cxnChg chg="add mod">
          <ac:chgData name="Sebastian Ibanez" userId="43a978e8-a698-4a6a-8aa3-54e7aa0c2e84" providerId="ADAL" clId="{9E62D92C-26F6-47A3-A324-8ECC520760E8}" dt="2022-09-12T02:24:29.593" v="4695" actId="1076"/>
          <ac:cxnSpMkLst>
            <pc:docMk/>
            <pc:sldMk cId="2360300249" sldId="283"/>
            <ac:cxnSpMk id="8" creationId="{A48D3E41-13DA-9556-8CCE-21BF9FD521A3}"/>
          </ac:cxnSpMkLst>
        </pc:cxnChg>
      </pc:sldChg>
      <pc:sldChg chg="modSp add mod">
        <pc:chgData name="Sebastian Ibanez" userId="43a978e8-a698-4a6a-8aa3-54e7aa0c2e84" providerId="ADAL" clId="{9E62D92C-26F6-47A3-A324-8ECC520760E8}" dt="2022-09-12T02:26:38.085" v="4774" actId="20577"/>
        <pc:sldMkLst>
          <pc:docMk/>
          <pc:sldMk cId="3122144658" sldId="284"/>
        </pc:sldMkLst>
        <pc:spChg chg="mod">
          <ac:chgData name="Sebastian Ibanez" userId="43a978e8-a698-4a6a-8aa3-54e7aa0c2e84" providerId="ADAL" clId="{9E62D92C-26F6-47A3-A324-8ECC520760E8}" dt="2022-09-12T02:26:38.085" v="4774" actId="20577"/>
          <ac:spMkLst>
            <pc:docMk/>
            <pc:sldMk cId="3122144658" sldId="284"/>
            <ac:spMk id="3" creationId="{C5A6B341-4533-F60C-59A3-EAC6567FCB49}"/>
          </ac:spMkLst>
        </pc:spChg>
      </pc:sldChg>
      <pc:sldChg chg="modSp new mod modNotesTx">
        <pc:chgData name="Sebastian Ibanez" userId="43a978e8-a698-4a6a-8aa3-54e7aa0c2e84" providerId="ADAL" clId="{9E62D92C-26F6-47A3-A324-8ECC520760E8}" dt="2022-09-12T04:25:10.796" v="5348" actId="20577"/>
        <pc:sldMkLst>
          <pc:docMk/>
          <pc:sldMk cId="3682187583" sldId="285"/>
        </pc:sldMkLst>
        <pc:spChg chg="mod">
          <ac:chgData name="Sebastian Ibanez" userId="43a978e8-a698-4a6a-8aa3-54e7aa0c2e84" providerId="ADAL" clId="{9E62D92C-26F6-47A3-A324-8ECC520760E8}" dt="2022-09-12T04:07:32.646" v="4798" actId="20577"/>
          <ac:spMkLst>
            <pc:docMk/>
            <pc:sldMk cId="3682187583" sldId="285"/>
            <ac:spMk id="2" creationId="{B7A0D125-83FA-F81B-1875-2A7DB240B8DE}"/>
          </ac:spMkLst>
        </pc:spChg>
        <pc:spChg chg="mod">
          <ac:chgData name="Sebastian Ibanez" userId="43a978e8-a698-4a6a-8aa3-54e7aa0c2e84" providerId="ADAL" clId="{9E62D92C-26F6-47A3-A324-8ECC520760E8}" dt="2022-09-12T04:25:10.796" v="5348" actId="20577"/>
          <ac:spMkLst>
            <pc:docMk/>
            <pc:sldMk cId="3682187583" sldId="285"/>
            <ac:spMk id="3" creationId="{470FC5F7-F2B4-C7CA-C892-22ED87BE27BB}"/>
          </ac:spMkLst>
        </pc:spChg>
      </pc:sldChg>
      <pc:sldChg chg="modSp add mod modNotesTx">
        <pc:chgData name="Sebastian Ibanez" userId="43a978e8-a698-4a6a-8aa3-54e7aa0c2e84" providerId="ADAL" clId="{9E62D92C-26F6-47A3-A324-8ECC520760E8}" dt="2022-09-12T04:28:28.181" v="5695" actId="20577"/>
        <pc:sldMkLst>
          <pc:docMk/>
          <pc:sldMk cId="2336139153" sldId="286"/>
        </pc:sldMkLst>
        <pc:spChg chg="mod">
          <ac:chgData name="Sebastian Ibanez" userId="43a978e8-a698-4a6a-8aa3-54e7aa0c2e84" providerId="ADAL" clId="{9E62D92C-26F6-47A3-A324-8ECC520760E8}" dt="2022-09-12T04:25:37.631" v="5389" actId="20577"/>
          <ac:spMkLst>
            <pc:docMk/>
            <pc:sldMk cId="2336139153" sldId="286"/>
            <ac:spMk id="2" creationId="{B7A0D125-83FA-F81B-1875-2A7DB240B8DE}"/>
          </ac:spMkLst>
        </pc:spChg>
        <pc:spChg chg="mod">
          <ac:chgData name="Sebastian Ibanez" userId="43a978e8-a698-4a6a-8aa3-54e7aa0c2e84" providerId="ADAL" clId="{9E62D92C-26F6-47A3-A324-8ECC520760E8}" dt="2022-09-12T04:28:28.181" v="5695" actId="20577"/>
          <ac:spMkLst>
            <pc:docMk/>
            <pc:sldMk cId="2336139153" sldId="286"/>
            <ac:spMk id="3" creationId="{470FC5F7-F2B4-C7CA-C892-22ED87BE27BB}"/>
          </ac:spMkLst>
        </pc:spChg>
      </pc:sldChg>
      <pc:sldChg chg="modSp add mod modNotesTx">
        <pc:chgData name="Sebastian Ibanez" userId="43a978e8-a698-4a6a-8aa3-54e7aa0c2e84" providerId="ADAL" clId="{9E62D92C-26F6-47A3-A324-8ECC520760E8}" dt="2022-09-14T07:36:49.002" v="14283" actId="20577"/>
        <pc:sldMkLst>
          <pc:docMk/>
          <pc:sldMk cId="110830365" sldId="287"/>
        </pc:sldMkLst>
        <pc:spChg chg="mod">
          <ac:chgData name="Sebastian Ibanez" userId="43a978e8-a698-4a6a-8aa3-54e7aa0c2e84" providerId="ADAL" clId="{9E62D92C-26F6-47A3-A324-8ECC520760E8}" dt="2022-09-14T07:36:49.002" v="14283" actId="20577"/>
          <ac:spMkLst>
            <pc:docMk/>
            <pc:sldMk cId="110830365" sldId="287"/>
            <ac:spMk id="2" creationId="{B7A0D125-83FA-F81B-1875-2A7DB240B8DE}"/>
          </ac:spMkLst>
        </pc:spChg>
        <pc:spChg chg="mod">
          <ac:chgData name="Sebastian Ibanez" userId="43a978e8-a698-4a6a-8aa3-54e7aa0c2e84" providerId="ADAL" clId="{9E62D92C-26F6-47A3-A324-8ECC520760E8}" dt="2022-09-14T02:44:49.978" v="14043" actId="20577"/>
          <ac:spMkLst>
            <pc:docMk/>
            <pc:sldMk cId="110830365" sldId="287"/>
            <ac:spMk id="3" creationId="{470FC5F7-F2B4-C7CA-C892-22ED87BE27BB}"/>
          </ac:spMkLst>
        </pc:spChg>
      </pc:sldChg>
      <pc:sldChg chg="add del">
        <pc:chgData name="Sebastian Ibanez" userId="43a978e8-a698-4a6a-8aa3-54e7aa0c2e84" providerId="ADAL" clId="{9E62D92C-26F6-47A3-A324-8ECC520760E8}" dt="2022-09-12T04:34:51.097" v="5813"/>
        <pc:sldMkLst>
          <pc:docMk/>
          <pc:sldMk cId="754553469" sldId="288"/>
        </pc:sldMkLst>
      </pc:sldChg>
      <pc:sldChg chg="modSp new mod">
        <pc:chgData name="Sebastian Ibanez" userId="43a978e8-a698-4a6a-8aa3-54e7aa0c2e84" providerId="ADAL" clId="{9E62D92C-26F6-47A3-A324-8ECC520760E8}" dt="2022-09-12T04:45:12.654" v="6343" actId="16959"/>
        <pc:sldMkLst>
          <pc:docMk/>
          <pc:sldMk cId="2507697154" sldId="288"/>
        </pc:sldMkLst>
        <pc:spChg chg="mod">
          <ac:chgData name="Sebastian Ibanez" userId="43a978e8-a698-4a6a-8aa3-54e7aa0c2e84" providerId="ADAL" clId="{9E62D92C-26F6-47A3-A324-8ECC520760E8}" dt="2022-09-12T04:39:40.001" v="5897" actId="20577"/>
          <ac:spMkLst>
            <pc:docMk/>
            <pc:sldMk cId="2507697154" sldId="288"/>
            <ac:spMk id="2" creationId="{5CA7C43C-DD9C-CB79-701D-A48120101862}"/>
          </ac:spMkLst>
        </pc:spChg>
        <pc:spChg chg="mod">
          <ac:chgData name="Sebastian Ibanez" userId="43a978e8-a698-4a6a-8aa3-54e7aa0c2e84" providerId="ADAL" clId="{9E62D92C-26F6-47A3-A324-8ECC520760E8}" dt="2022-09-12T04:45:12.654" v="6343" actId="16959"/>
          <ac:spMkLst>
            <pc:docMk/>
            <pc:sldMk cId="2507697154" sldId="288"/>
            <ac:spMk id="3" creationId="{CD4786CE-92D7-D5D0-4BE3-9CD97D824BBA}"/>
          </ac:spMkLst>
        </pc:spChg>
      </pc:sldChg>
      <pc:sldChg chg="modSp add mod modNotesTx">
        <pc:chgData name="Sebastian Ibanez" userId="43a978e8-a698-4a6a-8aa3-54e7aa0c2e84" providerId="ADAL" clId="{9E62D92C-26F6-47A3-A324-8ECC520760E8}" dt="2022-09-14T02:47:50.105" v="14250" actId="20577"/>
        <pc:sldMkLst>
          <pc:docMk/>
          <pc:sldMk cId="2752841214" sldId="289"/>
        </pc:sldMkLst>
        <pc:spChg chg="mod">
          <ac:chgData name="Sebastian Ibanez" userId="43a978e8-a698-4a6a-8aa3-54e7aa0c2e84" providerId="ADAL" clId="{9E62D92C-26F6-47A3-A324-8ECC520760E8}" dt="2022-09-12T04:42:09.811" v="6168" actId="20577"/>
          <ac:spMkLst>
            <pc:docMk/>
            <pc:sldMk cId="2752841214" sldId="289"/>
            <ac:spMk id="2" creationId="{5CA7C43C-DD9C-CB79-701D-A48120101862}"/>
          </ac:spMkLst>
        </pc:spChg>
        <pc:spChg chg="mod">
          <ac:chgData name="Sebastian Ibanez" userId="43a978e8-a698-4a6a-8aa3-54e7aa0c2e84" providerId="ADAL" clId="{9E62D92C-26F6-47A3-A324-8ECC520760E8}" dt="2022-09-12T04:45:33.020" v="6354" actId="20577"/>
          <ac:spMkLst>
            <pc:docMk/>
            <pc:sldMk cId="2752841214" sldId="289"/>
            <ac:spMk id="3" creationId="{CD4786CE-92D7-D5D0-4BE3-9CD97D824BBA}"/>
          </ac:spMkLst>
        </pc:spChg>
      </pc:sldChg>
      <pc:sldChg chg="modSp new mod modNotesTx">
        <pc:chgData name="Sebastian Ibanez" userId="43a978e8-a698-4a6a-8aa3-54e7aa0c2e84" providerId="ADAL" clId="{9E62D92C-26F6-47A3-A324-8ECC520760E8}" dt="2022-09-12T06:01:51.049" v="8712" actId="20577"/>
        <pc:sldMkLst>
          <pc:docMk/>
          <pc:sldMk cId="2258225488" sldId="290"/>
        </pc:sldMkLst>
        <pc:spChg chg="mod">
          <ac:chgData name="Sebastian Ibanez" userId="43a978e8-a698-4a6a-8aa3-54e7aa0c2e84" providerId="ADAL" clId="{9E62D92C-26F6-47A3-A324-8ECC520760E8}" dt="2022-09-12T05:24:08.838" v="7579" actId="20577"/>
          <ac:spMkLst>
            <pc:docMk/>
            <pc:sldMk cId="2258225488" sldId="290"/>
            <ac:spMk id="2" creationId="{582DF2E7-B905-B148-FCE5-930E421D4CE5}"/>
          </ac:spMkLst>
        </pc:spChg>
        <pc:spChg chg="mod">
          <ac:chgData name="Sebastian Ibanez" userId="43a978e8-a698-4a6a-8aa3-54e7aa0c2e84" providerId="ADAL" clId="{9E62D92C-26F6-47A3-A324-8ECC520760E8}" dt="2022-09-12T06:01:51.049" v="8712" actId="20577"/>
          <ac:spMkLst>
            <pc:docMk/>
            <pc:sldMk cId="2258225488" sldId="290"/>
            <ac:spMk id="3" creationId="{98C8950B-E313-F0EE-FF90-CF1115F68B09}"/>
          </ac:spMkLst>
        </pc:spChg>
      </pc:sldChg>
      <pc:sldChg chg="modSp add del mod">
        <pc:chgData name="Sebastian Ibanez" userId="43a978e8-a698-4a6a-8aa3-54e7aa0c2e84" providerId="ADAL" clId="{9E62D92C-26F6-47A3-A324-8ECC520760E8}" dt="2022-09-12T04:47:54.661" v="6528" actId="47"/>
        <pc:sldMkLst>
          <pc:docMk/>
          <pc:sldMk cId="2956671834" sldId="291"/>
        </pc:sldMkLst>
        <pc:spChg chg="mod">
          <ac:chgData name="Sebastian Ibanez" userId="43a978e8-a698-4a6a-8aa3-54e7aa0c2e84" providerId="ADAL" clId="{9E62D92C-26F6-47A3-A324-8ECC520760E8}" dt="2022-09-12T04:47:52.838" v="6527" actId="20577"/>
          <ac:spMkLst>
            <pc:docMk/>
            <pc:sldMk cId="2956671834" sldId="291"/>
            <ac:spMk id="2" creationId="{582DF2E7-B905-B148-FCE5-930E421D4CE5}"/>
          </ac:spMkLst>
        </pc:spChg>
      </pc:sldChg>
      <pc:sldChg chg="modSp add mod modNotesTx">
        <pc:chgData name="Sebastian Ibanez" userId="43a978e8-a698-4a6a-8aa3-54e7aa0c2e84" providerId="ADAL" clId="{9E62D92C-26F6-47A3-A324-8ECC520760E8}" dt="2022-09-12T06:02:19.842" v="8715" actId="20577"/>
        <pc:sldMkLst>
          <pc:docMk/>
          <pc:sldMk cId="3080210579" sldId="291"/>
        </pc:sldMkLst>
        <pc:spChg chg="mod">
          <ac:chgData name="Sebastian Ibanez" userId="43a978e8-a698-4a6a-8aa3-54e7aa0c2e84" providerId="ADAL" clId="{9E62D92C-26F6-47A3-A324-8ECC520760E8}" dt="2022-09-12T05:24:32.582" v="7602" actId="20577"/>
          <ac:spMkLst>
            <pc:docMk/>
            <pc:sldMk cId="3080210579" sldId="291"/>
            <ac:spMk id="2" creationId="{582DF2E7-B905-B148-FCE5-930E421D4CE5}"/>
          </ac:spMkLst>
        </pc:spChg>
        <pc:spChg chg="mod">
          <ac:chgData name="Sebastian Ibanez" userId="43a978e8-a698-4a6a-8aa3-54e7aa0c2e84" providerId="ADAL" clId="{9E62D92C-26F6-47A3-A324-8ECC520760E8}" dt="2022-09-12T06:02:19.842" v="8715" actId="20577"/>
          <ac:spMkLst>
            <pc:docMk/>
            <pc:sldMk cId="3080210579" sldId="291"/>
            <ac:spMk id="3" creationId="{98C8950B-E313-F0EE-FF90-CF1115F68B09}"/>
          </ac:spMkLst>
        </pc:spChg>
      </pc:sldChg>
      <pc:sldChg chg="modSp add mod">
        <pc:chgData name="Sebastian Ibanez" userId="43a978e8-a698-4a6a-8aa3-54e7aa0c2e84" providerId="ADAL" clId="{9E62D92C-26F6-47A3-A324-8ECC520760E8}" dt="2022-09-12T06:08:36.713" v="8825" actId="20577"/>
        <pc:sldMkLst>
          <pc:docMk/>
          <pc:sldMk cId="347211716" sldId="292"/>
        </pc:sldMkLst>
        <pc:spChg chg="mod">
          <ac:chgData name="Sebastian Ibanez" userId="43a978e8-a698-4a6a-8aa3-54e7aa0c2e84" providerId="ADAL" clId="{9E62D92C-26F6-47A3-A324-8ECC520760E8}" dt="2022-09-12T05:12:37.648" v="6935" actId="20577"/>
          <ac:spMkLst>
            <pc:docMk/>
            <pc:sldMk cId="347211716" sldId="292"/>
            <ac:spMk id="2" creationId="{582DF2E7-B905-B148-FCE5-930E421D4CE5}"/>
          </ac:spMkLst>
        </pc:spChg>
        <pc:spChg chg="mod">
          <ac:chgData name="Sebastian Ibanez" userId="43a978e8-a698-4a6a-8aa3-54e7aa0c2e84" providerId="ADAL" clId="{9E62D92C-26F6-47A3-A324-8ECC520760E8}" dt="2022-09-12T06:08:36.713" v="8825" actId="20577"/>
          <ac:spMkLst>
            <pc:docMk/>
            <pc:sldMk cId="347211716" sldId="292"/>
            <ac:spMk id="3" creationId="{98C8950B-E313-F0EE-FF90-CF1115F68B09}"/>
          </ac:spMkLst>
        </pc:spChg>
      </pc:sldChg>
      <pc:sldChg chg="modSp add mod ord">
        <pc:chgData name="Sebastian Ibanez" userId="43a978e8-a698-4a6a-8aa3-54e7aa0c2e84" providerId="ADAL" clId="{9E62D92C-26F6-47A3-A324-8ECC520760E8}" dt="2022-09-13T23:56:54.568" v="11181" actId="20577"/>
        <pc:sldMkLst>
          <pc:docMk/>
          <pc:sldMk cId="2623531154" sldId="293"/>
        </pc:sldMkLst>
        <pc:spChg chg="mod">
          <ac:chgData name="Sebastian Ibanez" userId="43a978e8-a698-4a6a-8aa3-54e7aa0c2e84" providerId="ADAL" clId="{9E62D92C-26F6-47A3-A324-8ECC520760E8}" dt="2022-09-12T05:55:28.858" v="8402" actId="20577"/>
          <ac:spMkLst>
            <pc:docMk/>
            <pc:sldMk cId="2623531154" sldId="293"/>
            <ac:spMk id="2" creationId="{582DF2E7-B905-B148-FCE5-930E421D4CE5}"/>
          </ac:spMkLst>
        </pc:spChg>
        <pc:spChg chg="mod">
          <ac:chgData name="Sebastian Ibanez" userId="43a978e8-a698-4a6a-8aa3-54e7aa0c2e84" providerId="ADAL" clId="{9E62D92C-26F6-47A3-A324-8ECC520760E8}" dt="2022-09-13T23:56:54.568" v="11181" actId="20577"/>
          <ac:spMkLst>
            <pc:docMk/>
            <pc:sldMk cId="2623531154" sldId="293"/>
            <ac:spMk id="3" creationId="{98C8950B-E313-F0EE-FF90-CF1115F68B09}"/>
          </ac:spMkLst>
        </pc:spChg>
      </pc:sldChg>
      <pc:sldChg chg="modSp add mod modNotesTx">
        <pc:chgData name="Sebastian Ibanez" userId="43a978e8-a698-4a6a-8aa3-54e7aa0c2e84" providerId="ADAL" clId="{9E62D92C-26F6-47A3-A324-8ECC520760E8}" dt="2022-09-14T01:55:47.815" v="13697" actId="20577"/>
        <pc:sldMkLst>
          <pc:docMk/>
          <pc:sldMk cId="1500819109" sldId="294"/>
        </pc:sldMkLst>
        <pc:spChg chg="mod">
          <ac:chgData name="Sebastian Ibanez" userId="43a978e8-a698-4a6a-8aa3-54e7aa0c2e84" providerId="ADAL" clId="{9E62D92C-26F6-47A3-A324-8ECC520760E8}" dt="2022-09-12T05:18:22.819" v="7206" actId="20577"/>
          <ac:spMkLst>
            <pc:docMk/>
            <pc:sldMk cId="1500819109" sldId="294"/>
            <ac:spMk id="2" creationId="{F374B5C0-88E0-104B-B251-7E1CB5F8591D}"/>
          </ac:spMkLst>
        </pc:spChg>
        <pc:spChg chg="mod">
          <ac:chgData name="Sebastian Ibanez" userId="43a978e8-a698-4a6a-8aa3-54e7aa0c2e84" providerId="ADAL" clId="{9E62D92C-26F6-47A3-A324-8ECC520760E8}" dt="2022-09-14T01:48:10.835" v="13350" actId="20577"/>
          <ac:spMkLst>
            <pc:docMk/>
            <pc:sldMk cId="1500819109" sldId="294"/>
            <ac:spMk id="3" creationId="{5272D3A6-EAF2-4D3D-9F1B-D5E493C2DDF9}"/>
          </ac:spMkLst>
        </pc:spChg>
      </pc:sldChg>
      <pc:sldChg chg="modSp add mod modNotesTx">
        <pc:chgData name="Sebastian Ibanez" userId="43a978e8-a698-4a6a-8aa3-54e7aa0c2e84" providerId="ADAL" clId="{9E62D92C-26F6-47A3-A324-8ECC520760E8}" dt="2022-09-14T01:48:55.321" v="13357" actId="20577"/>
        <pc:sldMkLst>
          <pc:docMk/>
          <pc:sldMk cId="2925302018" sldId="295"/>
        </pc:sldMkLst>
        <pc:spChg chg="mod">
          <ac:chgData name="Sebastian Ibanez" userId="43a978e8-a698-4a6a-8aa3-54e7aa0c2e84" providerId="ADAL" clId="{9E62D92C-26F6-47A3-A324-8ECC520760E8}" dt="2022-09-14T01:48:55.321" v="13357" actId="20577"/>
          <ac:spMkLst>
            <pc:docMk/>
            <pc:sldMk cId="2925302018" sldId="295"/>
            <ac:spMk id="2" creationId="{F374B5C0-88E0-104B-B251-7E1CB5F8591D}"/>
          </ac:spMkLst>
        </pc:spChg>
        <pc:spChg chg="mod">
          <ac:chgData name="Sebastian Ibanez" userId="43a978e8-a698-4a6a-8aa3-54e7aa0c2e84" providerId="ADAL" clId="{9E62D92C-26F6-47A3-A324-8ECC520760E8}" dt="2022-09-14T01:48:31.351" v="13352" actId="27636"/>
          <ac:spMkLst>
            <pc:docMk/>
            <pc:sldMk cId="2925302018" sldId="295"/>
            <ac:spMk id="3" creationId="{5272D3A6-EAF2-4D3D-9F1B-D5E493C2DDF9}"/>
          </ac:spMkLst>
        </pc:spChg>
      </pc:sldChg>
      <pc:sldChg chg="modSp add mod modNotesTx">
        <pc:chgData name="Sebastian Ibanez" userId="43a978e8-a698-4a6a-8aa3-54e7aa0c2e84" providerId="ADAL" clId="{9E62D92C-26F6-47A3-A324-8ECC520760E8}" dt="2022-09-14T02:14:28.850" v="13958" actId="20577"/>
        <pc:sldMkLst>
          <pc:docMk/>
          <pc:sldMk cId="3489230734" sldId="296"/>
        </pc:sldMkLst>
        <pc:spChg chg="mod">
          <ac:chgData name="Sebastian Ibanez" userId="43a978e8-a698-4a6a-8aa3-54e7aa0c2e84" providerId="ADAL" clId="{9E62D92C-26F6-47A3-A324-8ECC520760E8}" dt="2022-09-12T05:35:33.574" v="8111" actId="20577"/>
          <ac:spMkLst>
            <pc:docMk/>
            <pc:sldMk cId="3489230734" sldId="296"/>
            <ac:spMk id="2" creationId="{F374B5C0-88E0-104B-B251-7E1CB5F8591D}"/>
          </ac:spMkLst>
        </pc:spChg>
        <pc:spChg chg="mod">
          <ac:chgData name="Sebastian Ibanez" userId="43a978e8-a698-4a6a-8aa3-54e7aa0c2e84" providerId="ADAL" clId="{9E62D92C-26F6-47A3-A324-8ECC520760E8}" dt="2022-09-14T02:14:28.850" v="13958" actId="20577"/>
          <ac:spMkLst>
            <pc:docMk/>
            <pc:sldMk cId="3489230734" sldId="296"/>
            <ac:spMk id="3" creationId="{5272D3A6-EAF2-4D3D-9F1B-D5E493C2DDF9}"/>
          </ac:spMkLst>
        </pc:spChg>
      </pc:sldChg>
      <pc:sldChg chg="modSp add mod">
        <pc:chgData name="Sebastian Ibanez" userId="43a978e8-a698-4a6a-8aa3-54e7aa0c2e84" providerId="ADAL" clId="{9E62D92C-26F6-47A3-A324-8ECC520760E8}" dt="2022-09-12T06:11:25.663" v="8983" actId="20577"/>
        <pc:sldMkLst>
          <pc:docMk/>
          <pc:sldMk cId="1620721375" sldId="297"/>
        </pc:sldMkLst>
        <pc:spChg chg="mod">
          <ac:chgData name="Sebastian Ibanez" userId="43a978e8-a698-4a6a-8aa3-54e7aa0c2e84" providerId="ADAL" clId="{9E62D92C-26F6-47A3-A324-8ECC520760E8}" dt="2022-09-12T05:37:24.327" v="8193" actId="20577"/>
          <ac:spMkLst>
            <pc:docMk/>
            <pc:sldMk cId="1620721375" sldId="297"/>
            <ac:spMk id="2" creationId="{582DF2E7-B905-B148-FCE5-930E421D4CE5}"/>
          </ac:spMkLst>
        </pc:spChg>
        <pc:spChg chg="mod">
          <ac:chgData name="Sebastian Ibanez" userId="43a978e8-a698-4a6a-8aa3-54e7aa0c2e84" providerId="ADAL" clId="{9E62D92C-26F6-47A3-A324-8ECC520760E8}" dt="2022-09-12T06:11:25.663" v="8983" actId="20577"/>
          <ac:spMkLst>
            <pc:docMk/>
            <pc:sldMk cId="1620721375" sldId="297"/>
            <ac:spMk id="3" creationId="{98C8950B-E313-F0EE-FF90-CF1115F68B09}"/>
          </ac:spMkLst>
        </pc:spChg>
      </pc:sldChg>
      <pc:sldChg chg="modSp add mod">
        <pc:chgData name="Sebastian Ibanez" userId="43a978e8-a698-4a6a-8aa3-54e7aa0c2e84" providerId="ADAL" clId="{9E62D92C-26F6-47A3-A324-8ECC520760E8}" dt="2022-09-12T06:14:51.760" v="9364" actId="20577"/>
        <pc:sldMkLst>
          <pc:docMk/>
          <pc:sldMk cId="948815879" sldId="298"/>
        </pc:sldMkLst>
        <pc:spChg chg="mod">
          <ac:chgData name="Sebastian Ibanez" userId="43a978e8-a698-4a6a-8aa3-54e7aa0c2e84" providerId="ADAL" clId="{9E62D92C-26F6-47A3-A324-8ECC520760E8}" dt="2022-09-12T05:37:36.791" v="8220" actId="20577"/>
          <ac:spMkLst>
            <pc:docMk/>
            <pc:sldMk cId="948815879" sldId="298"/>
            <ac:spMk id="2" creationId="{582DF2E7-B905-B148-FCE5-930E421D4CE5}"/>
          </ac:spMkLst>
        </pc:spChg>
        <pc:spChg chg="mod">
          <ac:chgData name="Sebastian Ibanez" userId="43a978e8-a698-4a6a-8aa3-54e7aa0c2e84" providerId="ADAL" clId="{9E62D92C-26F6-47A3-A324-8ECC520760E8}" dt="2022-09-12T06:14:51.760" v="9364" actId="20577"/>
          <ac:spMkLst>
            <pc:docMk/>
            <pc:sldMk cId="948815879" sldId="298"/>
            <ac:spMk id="3" creationId="{98C8950B-E313-F0EE-FF90-CF1115F68B09}"/>
          </ac:spMkLst>
        </pc:spChg>
      </pc:sldChg>
      <pc:sldChg chg="modSp add mod modNotesTx">
        <pc:chgData name="Sebastian Ibanez" userId="43a978e8-a698-4a6a-8aa3-54e7aa0c2e84" providerId="ADAL" clId="{9E62D92C-26F6-47A3-A324-8ECC520760E8}" dt="2022-09-12T07:53:41.989" v="10886" actId="20577"/>
        <pc:sldMkLst>
          <pc:docMk/>
          <pc:sldMk cId="2834727568" sldId="299"/>
        </pc:sldMkLst>
        <pc:spChg chg="mod">
          <ac:chgData name="Sebastian Ibanez" userId="43a978e8-a698-4a6a-8aa3-54e7aa0c2e84" providerId="ADAL" clId="{9E62D92C-26F6-47A3-A324-8ECC520760E8}" dt="2022-09-12T07:48:02.292" v="10418" actId="20577"/>
          <ac:spMkLst>
            <pc:docMk/>
            <pc:sldMk cId="2834727568" sldId="299"/>
            <ac:spMk id="2" creationId="{582DF2E7-B905-B148-FCE5-930E421D4CE5}"/>
          </ac:spMkLst>
        </pc:spChg>
        <pc:spChg chg="mod">
          <ac:chgData name="Sebastian Ibanez" userId="43a978e8-a698-4a6a-8aa3-54e7aa0c2e84" providerId="ADAL" clId="{9E62D92C-26F6-47A3-A324-8ECC520760E8}" dt="2022-09-12T07:53:41.989" v="10886" actId="20577"/>
          <ac:spMkLst>
            <pc:docMk/>
            <pc:sldMk cId="2834727568" sldId="299"/>
            <ac:spMk id="3" creationId="{98C8950B-E313-F0EE-FF90-CF1115F68B09}"/>
          </ac:spMkLst>
        </pc:spChg>
      </pc:sldChg>
      <pc:sldChg chg="modSp add mod">
        <pc:chgData name="Sebastian Ibanez" userId="43a978e8-a698-4a6a-8aa3-54e7aa0c2e84" providerId="ADAL" clId="{9E62D92C-26F6-47A3-A324-8ECC520760E8}" dt="2022-09-12T05:38:00.119" v="8270" actId="20577"/>
        <pc:sldMkLst>
          <pc:docMk/>
          <pc:sldMk cId="791096890" sldId="300"/>
        </pc:sldMkLst>
        <pc:spChg chg="mod">
          <ac:chgData name="Sebastian Ibanez" userId="43a978e8-a698-4a6a-8aa3-54e7aa0c2e84" providerId="ADAL" clId="{9E62D92C-26F6-47A3-A324-8ECC520760E8}" dt="2022-09-12T05:38:00.119" v="8270" actId="20577"/>
          <ac:spMkLst>
            <pc:docMk/>
            <pc:sldMk cId="791096890" sldId="300"/>
            <ac:spMk id="2" creationId="{582DF2E7-B905-B148-FCE5-930E421D4CE5}"/>
          </ac:spMkLst>
        </pc:spChg>
      </pc:sldChg>
      <pc:sldChg chg="modSp add mod ord">
        <pc:chgData name="Sebastian Ibanez" userId="43a978e8-a698-4a6a-8aa3-54e7aa0c2e84" providerId="ADAL" clId="{9E62D92C-26F6-47A3-A324-8ECC520760E8}" dt="2022-09-12T06:31:54.673" v="9771"/>
        <pc:sldMkLst>
          <pc:docMk/>
          <pc:sldMk cId="3898924660" sldId="301"/>
        </pc:sldMkLst>
        <pc:spChg chg="mod">
          <ac:chgData name="Sebastian Ibanez" userId="43a978e8-a698-4a6a-8aa3-54e7aa0c2e84" providerId="ADAL" clId="{9E62D92C-26F6-47A3-A324-8ECC520760E8}" dt="2022-09-12T05:38:30.295" v="8295" actId="20577"/>
          <ac:spMkLst>
            <pc:docMk/>
            <pc:sldMk cId="3898924660" sldId="301"/>
            <ac:spMk id="2" creationId="{582DF2E7-B905-B148-FCE5-930E421D4CE5}"/>
          </ac:spMkLst>
        </pc:spChg>
        <pc:spChg chg="mod">
          <ac:chgData name="Sebastian Ibanez" userId="43a978e8-a698-4a6a-8aa3-54e7aa0c2e84" providerId="ADAL" clId="{9E62D92C-26F6-47A3-A324-8ECC520760E8}" dt="2022-09-12T06:16:20.754" v="9489" actId="20577"/>
          <ac:spMkLst>
            <pc:docMk/>
            <pc:sldMk cId="3898924660" sldId="301"/>
            <ac:spMk id="3" creationId="{98C8950B-E313-F0EE-FF90-CF1115F68B09}"/>
          </ac:spMkLst>
        </pc:spChg>
      </pc:sldChg>
      <pc:sldChg chg="modSp add mod">
        <pc:chgData name="Sebastian Ibanez" userId="43a978e8-a698-4a6a-8aa3-54e7aa0c2e84" providerId="ADAL" clId="{9E62D92C-26F6-47A3-A324-8ECC520760E8}" dt="2022-09-12T05:42:31" v="8308" actId="20577"/>
        <pc:sldMkLst>
          <pc:docMk/>
          <pc:sldMk cId="1072006166" sldId="302"/>
        </pc:sldMkLst>
        <pc:spChg chg="mod">
          <ac:chgData name="Sebastian Ibanez" userId="43a978e8-a698-4a6a-8aa3-54e7aa0c2e84" providerId="ADAL" clId="{9E62D92C-26F6-47A3-A324-8ECC520760E8}" dt="2022-09-12T05:42:31" v="8308" actId="20577"/>
          <ac:spMkLst>
            <pc:docMk/>
            <pc:sldMk cId="1072006166" sldId="302"/>
            <ac:spMk id="2" creationId="{582DF2E7-B905-B148-FCE5-930E421D4CE5}"/>
          </ac:spMkLst>
        </pc:spChg>
      </pc:sldChg>
      <pc:sldChg chg="modSp add mod">
        <pc:chgData name="Sebastian Ibanez" userId="43a978e8-a698-4a6a-8aa3-54e7aa0c2e84" providerId="ADAL" clId="{9E62D92C-26F6-47A3-A324-8ECC520760E8}" dt="2022-09-12T05:42:42.932" v="8321" actId="20577"/>
        <pc:sldMkLst>
          <pc:docMk/>
          <pc:sldMk cId="1212595904" sldId="303"/>
        </pc:sldMkLst>
        <pc:spChg chg="mod">
          <ac:chgData name="Sebastian Ibanez" userId="43a978e8-a698-4a6a-8aa3-54e7aa0c2e84" providerId="ADAL" clId="{9E62D92C-26F6-47A3-A324-8ECC520760E8}" dt="2022-09-12T05:42:42.932" v="8321" actId="20577"/>
          <ac:spMkLst>
            <pc:docMk/>
            <pc:sldMk cId="1212595904" sldId="303"/>
            <ac:spMk id="2" creationId="{582DF2E7-B905-B148-FCE5-930E421D4CE5}"/>
          </ac:spMkLst>
        </pc:spChg>
      </pc:sldChg>
      <pc:sldChg chg="modSp add del mod ord modShow">
        <pc:chgData name="Sebastian Ibanez" userId="43a978e8-a698-4a6a-8aa3-54e7aa0c2e84" providerId="ADAL" clId="{9E62D92C-26F6-47A3-A324-8ECC520760E8}" dt="2022-09-13T23:57:38.814" v="11185" actId="47"/>
        <pc:sldMkLst>
          <pc:docMk/>
          <pc:sldMk cId="4076086990" sldId="304"/>
        </pc:sldMkLst>
        <pc:spChg chg="mod">
          <ac:chgData name="Sebastian Ibanez" userId="43a978e8-a698-4a6a-8aa3-54e7aa0c2e84" providerId="ADAL" clId="{9E62D92C-26F6-47A3-A324-8ECC520760E8}" dt="2022-09-12T06:08:04.173" v="8817" actId="20577"/>
          <ac:spMkLst>
            <pc:docMk/>
            <pc:sldMk cId="4076086990" sldId="304"/>
            <ac:spMk id="3" creationId="{98C8950B-E313-F0EE-FF90-CF1115F68B09}"/>
          </ac:spMkLst>
        </pc:spChg>
      </pc:sldChg>
      <pc:sldChg chg="modSp add del mod modShow">
        <pc:chgData name="Sebastian Ibanez" userId="43a978e8-a698-4a6a-8aa3-54e7aa0c2e84" providerId="ADAL" clId="{9E62D92C-26F6-47A3-A324-8ECC520760E8}" dt="2022-09-13T23:57:30.741" v="11182" actId="47"/>
        <pc:sldMkLst>
          <pc:docMk/>
          <pc:sldMk cId="1112189946" sldId="305"/>
        </pc:sldMkLst>
        <pc:spChg chg="mod">
          <ac:chgData name="Sebastian Ibanez" userId="43a978e8-a698-4a6a-8aa3-54e7aa0c2e84" providerId="ADAL" clId="{9E62D92C-26F6-47A3-A324-8ECC520760E8}" dt="2022-09-12T06:18:51.257" v="9615" actId="20577"/>
          <ac:spMkLst>
            <pc:docMk/>
            <pc:sldMk cId="1112189946" sldId="305"/>
            <ac:spMk id="2" creationId="{582DF2E7-B905-B148-FCE5-930E421D4CE5}"/>
          </ac:spMkLst>
        </pc:spChg>
        <pc:spChg chg="mod">
          <ac:chgData name="Sebastian Ibanez" userId="43a978e8-a698-4a6a-8aa3-54e7aa0c2e84" providerId="ADAL" clId="{9E62D92C-26F6-47A3-A324-8ECC520760E8}" dt="2022-09-12T06:21:22.881" v="9769" actId="20577"/>
          <ac:spMkLst>
            <pc:docMk/>
            <pc:sldMk cId="1112189946" sldId="305"/>
            <ac:spMk id="3" creationId="{98C8950B-E313-F0EE-FF90-CF1115F68B09}"/>
          </ac:spMkLst>
        </pc:spChg>
      </pc:sldChg>
      <pc:sldChg chg="modSp add mod">
        <pc:chgData name="Sebastian Ibanez" userId="43a978e8-a698-4a6a-8aa3-54e7aa0c2e84" providerId="ADAL" clId="{9E62D92C-26F6-47A3-A324-8ECC520760E8}" dt="2022-09-12T06:33:02.593" v="9862" actId="20577"/>
        <pc:sldMkLst>
          <pc:docMk/>
          <pc:sldMk cId="2482265021" sldId="306"/>
        </pc:sldMkLst>
        <pc:spChg chg="mod">
          <ac:chgData name="Sebastian Ibanez" userId="43a978e8-a698-4a6a-8aa3-54e7aa0c2e84" providerId="ADAL" clId="{9E62D92C-26F6-47A3-A324-8ECC520760E8}" dt="2022-09-12T06:33:02.593" v="9862" actId="20577"/>
          <ac:spMkLst>
            <pc:docMk/>
            <pc:sldMk cId="2482265021" sldId="306"/>
            <ac:spMk id="3" creationId="{98C8950B-E313-F0EE-FF90-CF1115F68B09}"/>
          </ac:spMkLst>
        </pc:spChg>
      </pc:sldChg>
      <pc:sldChg chg="modSp add mod modNotesTx">
        <pc:chgData name="Sebastian Ibanez" userId="43a978e8-a698-4a6a-8aa3-54e7aa0c2e84" providerId="ADAL" clId="{9E62D92C-26F6-47A3-A324-8ECC520760E8}" dt="2022-09-12T06:36:01.729" v="10206" actId="20577"/>
        <pc:sldMkLst>
          <pc:docMk/>
          <pc:sldMk cId="1913839371" sldId="307"/>
        </pc:sldMkLst>
        <pc:spChg chg="mod">
          <ac:chgData name="Sebastian Ibanez" userId="43a978e8-a698-4a6a-8aa3-54e7aa0c2e84" providerId="ADAL" clId="{9E62D92C-26F6-47A3-A324-8ECC520760E8}" dt="2022-09-12T06:34:04.602" v="10010" actId="20577"/>
          <ac:spMkLst>
            <pc:docMk/>
            <pc:sldMk cId="1913839371" sldId="307"/>
            <ac:spMk id="3" creationId="{98C8950B-E313-F0EE-FF90-CF1115F68B09}"/>
          </ac:spMkLst>
        </pc:spChg>
      </pc:sldChg>
      <pc:sldChg chg="modSp new mod">
        <pc:chgData name="Sebastian Ibanez" userId="43a978e8-a698-4a6a-8aa3-54e7aa0c2e84" providerId="ADAL" clId="{9E62D92C-26F6-47A3-A324-8ECC520760E8}" dt="2022-09-14T01:33:12.854" v="13204" actId="20577"/>
        <pc:sldMkLst>
          <pc:docMk/>
          <pc:sldMk cId="1297318993" sldId="308"/>
        </pc:sldMkLst>
        <pc:spChg chg="mod">
          <ac:chgData name="Sebastian Ibanez" userId="43a978e8-a698-4a6a-8aa3-54e7aa0c2e84" providerId="ADAL" clId="{9E62D92C-26F6-47A3-A324-8ECC520760E8}" dt="2022-09-13T23:49:23.396" v="10899" actId="20577"/>
          <ac:spMkLst>
            <pc:docMk/>
            <pc:sldMk cId="1297318993" sldId="308"/>
            <ac:spMk id="2" creationId="{12777D24-0CEB-F295-2D8C-B8B10783E5C1}"/>
          </ac:spMkLst>
        </pc:spChg>
        <pc:spChg chg="mod">
          <ac:chgData name="Sebastian Ibanez" userId="43a978e8-a698-4a6a-8aa3-54e7aa0c2e84" providerId="ADAL" clId="{9E62D92C-26F6-47A3-A324-8ECC520760E8}" dt="2022-09-14T01:33:12.854" v="13204" actId="20577"/>
          <ac:spMkLst>
            <pc:docMk/>
            <pc:sldMk cId="1297318993" sldId="308"/>
            <ac:spMk id="3" creationId="{57A4ACFB-057F-5CB9-86EC-9340B0783602}"/>
          </ac:spMkLst>
        </pc:spChg>
      </pc:sldChg>
      <pc:sldChg chg="modSp add del mod">
        <pc:chgData name="Sebastian Ibanez" userId="43a978e8-a698-4a6a-8aa3-54e7aa0c2e84" providerId="ADAL" clId="{9E62D92C-26F6-47A3-A324-8ECC520760E8}" dt="2022-09-14T01:32:40.802" v="13200" actId="47"/>
        <pc:sldMkLst>
          <pc:docMk/>
          <pc:sldMk cId="4261952758" sldId="309"/>
        </pc:sldMkLst>
        <pc:spChg chg="mod">
          <ac:chgData name="Sebastian Ibanez" userId="43a978e8-a698-4a6a-8aa3-54e7aa0c2e84" providerId="ADAL" clId="{9E62D92C-26F6-47A3-A324-8ECC520760E8}" dt="2022-09-14T00:31:53.635" v="11468" actId="20577"/>
          <ac:spMkLst>
            <pc:docMk/>
            <pc:sldMk cId="4261952758" sldId="309"/>
            <ac:spMk id="2" creationId="{12777D24-0CEB-F295-2D8C-B8B10783E5C1}"/>
          </ac:spMkLst>
        </pc:spChg>
        <pc:spChg chg="mod">
          <ac:chgData name="Sebastian Ibanez" userId="43a978e8-a698-4a6a-8aa3-54e7aa0c2e84" providerId="ADAL" clId="{9E62D92C-26F6-47A3-A324-8ECC520760E8}" dt="2022-09-14T00:32:02.019" v="11469" actId="6549"/>
          <ac:spMkLst>
            <pc:docMk/>
            <pc:sldMk cId="4261952758" sldId="309"/>
            <ac:spMk id="3" creationId="{57A4ACFB-057F-5CB9-86EC-9340B0783602}"/>
          </ac:spMkLst>
        </pc:spChg>
      </pc:sldChg>
      <pc:sldChg chg="modSp add del mod ord">
        <pc:chgData name="Sebastian Ibanez" userId="43a978e8-a698-4a6a-8aa3-54e7aa0c2e84" providerId="ADAL" clId="{9E62D92C-26F6-47A3-A324-8ECC520760E8}" dt="2022-09-14T01:32:59.295" v="13201" actId="47"/>
        <pc:sldMkLst>
          <pc:docMk/>
          <pc:sldMk cId="292346634" sldId="310"/>
        </pc:sldMkLst>
        <pc:spChg chg="mod">
          <ac:chgData name="Sebastian Ibanez" userId="43a978e8-a698-4a6a-8aa3-54e7aa0c2e84" providerId="ADAL" clId="{9E62D92C-26F6-47A3-A324-8ECC520760E8}" dt="2022-09-14T00:37:22.459" v="11511" actId="20577"/>
          <ac:spMkLst>
            <pc:docMk/>
            <pc:sldMk cId="292346634" sldId="310"/>
            <ac:spMk id="2" creationId="{12777D24-0CEB-F295-2D8C-B8B10783E5C1}"/>
          </ac:spMkLst>
        </pc:spChg>
        <pc:spChg chg="mod">
          <ac:chgData name="Sebastian Ibanez" userId="43a978e8-a698-4a6a-8aa3-54e7aa0c2e84" providerId="ADAL" clId="{9E62D92C-26F6-47A3-A324-8ECC520760E8}" dt="2022-09-14T00:38:01.134" v="11652" actId="5793"/>
          <ac:spMkLst>
            <pc:docMk/>
            <pc:sldMk cId="292346634" sldId="310"/>
            <ac:spMk id="3" creationId="{57A4ACFB-057F-5CB9-86EC-9340B0783602}"/>
          </ac:spMkLst>
        </pc:spChg>
      </pc:sldChg>
      <pc:sldChg chg="modSp add mod">
        <pc:chgData name="Sebastian Ibanez" userId="43a978e8-a698-4a6a-8aa3-54e7aa0c2e84" providerId="ADAL" clId="{9E62D92C-26F6-47A3-A324-8ECC520760E8}" dt="2022-09-14T00:58:07.121" v="12340" actId="12"/>
        <pc:sldMkLst>
          <pc:docMk/>
          <pc:sldMk cId="1570375209" sldId="311"/>
        </pc:sldMkLst>
        <pc:spChg chg="mod">
          <ac:chgData name="Sebastian Ibanez" userId="43a978e8-a698-4a6a-8aa3-54e7aa0c2e84" providerId="ADAL" clId="{9E62D92C-26F6-47A3-A324-8ECC520760E8}" dt="2022-09-14T00:58:07.121" v="12340" actId="12"/>
          <ac:spMkLst>
            <pc:docMk/>
            <pc:sldMk cId="1570375209" sldId="311"/>
            <ac:spMk id="3" creationId="{57A4ACFB-057F-5CB9-86EC-9340B0783602}"/>
          </ac:spMkLst>
        </pc:spChg>
      </pc:sldChg>
      <pc:sldChg chg="modSp add mod">
        <pc:chgData name="Sebastian Ibanez" userId="43a978e8-a698-4a6a-8aa3-54e7aa0c2e84" providerId="ADAL" clId="{9E62D92C-26F6-47A3-A324-8ECC520760E8}" dt="2022-09-14T00:43:33.140" v="12127" actId="20577"/>
        <pc:sldMkLst>
          <pc:docMk/>
          <pc:sldMk cId="3756968090" sldId="312"/>
        </pc:sldMkLst>
        <pc:spChg chg="mod">
          <ac:chgData name="Sebastian Ibanez" userId="43a978e8-a698-4a6a-8aa3-54e7aa0c2e84" providerId="ADAL" clId="{9E62D92C-26F6-47A3-A324-8ECC520760E8}" dt="2022-09-14T00:43:33.140" v="12127" actId="20577"/>
          <ac:spMkLst>
            <pc:docMk/>
            <pc:sldMk cId="3756968090" sldId="312"/>
            <ac:spMk id="3" creationId="{57A4ACFB-057F-5CB9-86EC-9340B0783602}"/>
          </ac:spMkLst>
        </pc:spChg>
      </pc:sldChg>
      <pc:sldChg chg="modSp add mod">
        <pc:chgData name="Sebastian Ibanez" userId="43a978e8-a698-4a6a-8aa3-54e7aa0c2e84" providerId="ADAL" clId="{9E62D92C-26F6-47A3-A324-8ECC520760E8}" dt="2022-09-14T01:04:45.588" v="12453" actId="20577"/>
        <pc:sldMkLst>
          <pc:docMk/>
          <pc:sldMk cId="607617859" sldId="313"/>
        </pc:sldMkLst>
        <pc:spChg chg="mod">
          <ac:chgData name="Sebastian Ibanez" userId="43a978e8-a698-4a6a-8aa3-54e7aa0c2e84" providerId="ADAL" clId="{9E62D92C-26F6-47A3-A324-8ECC520760E8}" dt="2022-09-14T01:04:45.588" v="12453" actId="20577"/>
          <ac:spMkLst>
            <pc:docMk/>
            <pc:sldMk cId="607617859" sldId="313"/>
            <ac:spMk id="3" creationId="{57A4ACFB-057F-5CB9-86EC-9340B0783602}"/>
          </ac:spMkLst>
        </pc:spChg>
      </pc:sldChg>
      <pc:sldChg chg="modSp add mod">
        <pc:chgData name="Sebastian Ibanez" userId="43a978e8-a698-4a6a-8aa3-54e7aa0c2e84" providerId="ADAL" clId="{9E62D92C-26F6-47A3-A324-8ECC520760E8}" dt="2022-09-14T01:14:23.152" v="12708" actId="20577"/>
        <pc:sldMkLst>
          <pc:docMk/>
          <pc:sldMk cId="1227897435" sldId="314"/>
        </pc:sldMkLst>
        <pc:spChg chg="mod">
          <ac:chgData name="Sebastian Ibanez" userId="43a978e8-a698-4a6a-8aa3-54e7aa0c2e84" providerId="ADAL" clId="{9E62D92C-26F6-47A3-A324-8ECC520760E8}" dt="2022-09-14T01:14:23.152" v="12708" actId="20577"/>
          <ac:spMkLst>
            <pc:docMk/>
            <pc:sldMk cId="1227897435" sldId="314"/>
            <ac:spMk id="3" creationId="{57A4ACFB-057F-5CB9-86EC-9340B0783602}"/>
          </ac:spMkLst>
        </pc:spChg>
      </pc:sldChg>
      <pc:sldChg chg="modSp add mod">
        <pc:chgData name="Sebastian Ibanez" userId="43a978e8-a698-4a6a-8aa3-54e7aa0c2e84" providerId="ADAL" clId="{9E62D92C-26F6-47A3-A324-8ECC520760E8}" dt="2022-09-14T01:16:48.135" v="12903" actId="20577"/>
        <pc:sldMkLst>
          <pc:docMk/>
          <pc:sldMk cId="106158076" sldId="315"/>
        </pc:sldMkLst>
        <pc:spChg chg="mod">
          <ac:chgData name="Sebastian Ibanez" userId="43a978e8-a698-4a6a-8aa3-54e7aa0c2e84" providerId="ADAL" clId="{9E62D92C-26F6-47A3-A324-8ECC520760E8}" dt="2022-09-14T01:16:48.135" v="12903" actId="20577"/>
          <ac:spMkLst>
            <pc:docMk/>
            <pc:sldMk cId="106158076" sldId="315"/>
            <ac:spMk id="3" creationId="{57A4ACFB-057F-5CB9-86EC-9340B0783602}"/>
          </ac:spMkLst>
        </pc:spChg>
      </pc:sldChg>
      <pc:sldChg chg="modSp add">
        <pc:chgData name="Sebastian Ibanez" userId="43a978e8-a698-4a6a-8aa3-54e7aa0c2e84" providerId="ADAL" clId="{9E62D92C-26F6-47A3-A324-8ECC520760E8}" dt="2022-09-14T01:21:38.887" v="12965" actId="20577"/>
        <pc:sldMkLst>
          <pc:docMk/>
          <pc:sldMk cId="488217006" sldId="316"/>
        </pc:sldMkLst>
        <pc:spChg chg="mod">
          <ac:chgData name="Sebastian Ibanez" userId="43a978e8-a698-4a6a-8aa3-54e7aa0c2e84" providerId="ADAL" clId="{9E62D92C-26F6-47A3-A324-8ECC520760E8}" dt="2022-09-14T01:21:38.887" v="12965" actId="20577"/>
          <ac:spMkLst>
            <pc:docMk/>
            <pc:sldMk cId="488217006" sldId="316"/>
            <ac:spMk id="3" creationId="{57A4ACFB-057F-5CB9-86EC-9340B0783602}"/>
          </ac:spMkLst>
        </pc:spChg>
      </pc:sldChg>
      <pc:sldChg chg="modSp add del mod">
        <pc:chgData name="Sebastian Ibanez" userId="43a978e8-a698-4a6a-8aa3-54e7aa0c2e84" providerId="ADAL" clId="{9E62D92C-26F6-47A3-A324-8ECC520760E8}" dt="2022-09-14T01:30:18.798" v="13180" actId="47"/>
        <pc:sldMkLst>
          <pc:docMk/>
          <pc:sldMk cId="3849380604" sldId="317"/>
        </pc:sldMkLst>
        <pc:spChg chg="mod">
          <ac:chgData name="Sebastian Ibanez" userId="43a978e8-a698-4a6a-8aa3-54e7aa0c2e84" providerId="ADAL" clId="{9E62D92C-26F6-47A3-A324-8ECC520760E8}" dt="2022-09-14T01:25:01.350" v="13030" actId="21"/>
          <ac:spMkLst>
            <pc:docMk/>
            <pc:sldMk cId="3849380604" sldId="317"/>
            <ac:spMk id="3" creationId="{57A4ACFB-057F-5CB9-86EC-9340B0783602}"/>
          </ac:spMkLst>
        </pc:spChg>
      </pc:sldChg>
      <pc:sldChg chg="modSp add mod">
        <pc:chgData name="Sebastian Ibanez" userId="43a978e8-a698-4a6a-8aa3-54e7aa0c2e84" providerId="ADAL" clId="{9E62D92C-26F6-47A3-A324-8ECC520760E8}" dt="2022-09-14T01:32:33.478" v="13199" actId="20577"/>
        <pc:sldMkLst>
          <pc:docMk/>
          <pc:sldMk cId="3156521779" sldId="318"/>
        </pc:sldMkLst>
        <pc:spChg chg="mod">
          <ac:chgData name="Sebastian Ibanez" userId="43a978e8-a698-4a6a-8aa3-54e7aa0c2e84" providerId="ADAL" clId="{9E62D92C-26F6-47A3-A324-8ECC520760E8}" dt="2022-09-14T01:32:33.478" v="13199" actId="20577"/>
          <ac:spMkLst>
            <pc:docMk/>
            <pc:sldMk cId="3156521779" sldId="318"/>
            <ac:spMk id="3" creationId="{57A4ACFB-057F-5CB9-86EC-9340B0783602}"/>
          </ac:spMkLst>
        </pc:spChg>
      </pc:sldChg>
      <pc:sldChg chg="addSp delSp modSp new mod">
        <pc:chgData name="Sebastian Ibanez" userId="43a978e8-a698-4a6a-8aa3-54e7aa0c2e84" providerId="ADAL" clId="{9E62D92C-26F6-47A3-A324-8ECC520760E8}" dt="2022-09-14T01:59:05.191" v="13752" actId="20577"/>
        <pc:sldMkLst>
          <pc:docMk/>
          <pc:sldMk cId="986100890" sldId="319"/>
        </pc:sldMkLst>
        <pc:spChg chg="mod">
          <ac:chgData name="Sebastian Ibanez" userId="43a978e8-a698-4a6a-8aa3-54e7aa0c2e84" providerId="ADAL" clId="{9E62D92C-26F6-47A3-A324-8ECC520760E8}" dt="2022-09-14T01:59:05.191" v="13752" actId="20577"/>
          <ac:spMkLst>
            <pc:docMk/>
            <pc:sldMk cId="986100890" sldId="319"/>
            <ac:spMk id="2" creationId="{FD4C1B0C-FD66-7C60-C545-518525EF28B6}"/>
          </ac:spMkLst>
        </pc:spChg>
        <pc:spChg chg="del mod">
          <ac:chgData name="Sebastian Ibanez" userId="43a978e8-a698-4a6a-8aa3-54e7aa0c2e84" providerId="ADAL" clId="{9E62D92C-26F6-47A3-A324-8ECC520760E8}" dt="2022-09-14T01:58:48.742" v="13734" actId="22"/>
          <ac:spMkLst>
            <pc:docMk/>
            <pc:sldMk cId="986100890" sldId="319"/>
            <ac:spMk id="3" creationId="{F8C921F4-BD3D-DA60-3C89-AB165E8C46F6}"/>
          </ac:spMkLst>
        </pc:spChg>
        <pc:picChg chg="add mod ord">
          <ac:chgData name="Sebastian Ibanez" userId="43a978e8-a698-4a6a-8aa3-54e7aa0c2e84" providerId="ADAL" clId="{9E62D92C-26F6-47A3-A324-8ECC520760E8}" dt="2022-09-14T01:58:48.742" v="13734" actId="22"/>
          <ac:picMkLst>
            <pc:docMk/>
            <pc:sldMk cId="986100890" sldId="319"/>
            <ac:picMk id="5" creationId="{928BF120-D5E3-355C-F22B-A1F3891101C5}"/>
          </ac:picMkLst>
        </pc:picChg>
      </pc:sldChg>
      <pc:sldChg chg="modSp add del mod">
        <pc:chgData name="Sebastian Ibanez" userId="43a978e8-a698-4a6a-8aa3-54e7aa0c2e84" providerId="ADAL" clId="{9E62D92C-26F6-47A3-A324-8ECC520760E8}" dt="2022-09-14T01:32:40.802" v="13200" actId="47"/>
        <pc:sldMkLst>
          <pc:docMk/>
          <pc:sldMk cId="4094644434" sldId="319"/>
        </pc:sldMkLst>
        <pc:spChg chg="mod">
          <ac:chgData name="Sebastian Ibanez" userId="43a978e8-a698-4a6a-8aa3-54e7aa0c2e84" providerId="ADAL" clId="{9E62D92C-26F6-47A3-A324-8ECC520760E8}" dt="2022-09-14T01:29:58.157" v="13179" actId="20577"/>
          <ac:spMkLst>
            <pc:docMk/>
            <pc:sldMk cId="4094644434" sldId="319"/>
            <ac:spMk id="3" creationId="{57A4ACFB-057F-5CB9-86EC-9340B0783602}"/>
          </ac:spMkLst>
        </pc:spChg>
      </pc:sldChg>
    </pc:docChg>
  </pc:docChgLst>
  <pc:docChgLst>
    <pc:chgData name="Sebastian Ibañez" userId="f9bd21dccfbe3d4b" providerId="LiveId" clId="{A25A09F4-D2DC-4C57-9ED2-60465A73911C}"/>
    <pc:docChg chg="undo redo custSel addSld modSld sldOrd">
      <pc:chgData name="Sebastian Ibañez" userId="f9bd21dccfbe3d4b" providerId="LiveId" clId="{A25A09F4-D2DC-4C57-9ED2-60465A73911C}" dt="2023-05-06T04:40:14.670" v="251"/>
      <pc:docMkLst>
        <pc:docMk/>
      </pc:docMkLst>
      <pc:sldChg chg="addSp delSp modSp mod">
        <pc:chgData name="Sebastian Ibañez" userId="f9bd21dccfbe3d4b" providerId="LiveId" clId="{A25A09F4-D2DC-4C57-9ED2-60465A73911C}" dt="2023-05-06T04:29:52.567" v="164" actId="1076"/>
        <pc:sldMkLst>
          <pc:docMk/>
          <pc:sldMk cId="1429752328" sldId="301"/>
        </pc:sldMkLst>
        <pc:spChg chg="add mod">
          <ac:chgData name="Sebastian Ibañez" userId="f9bd21dccfbe3d4b" providerId="LiveId" clId="{A25A09F4-D2DC-4C57-9ED2-60465A73911C}" dt="2023-05-06T04:22:18.417" v="104" actId="20577"/>
          <ac:spMkLst>
            <pc:docMk/>
            <pc:sldMk cId="1429752328" sldId="301"/>
            <ac:spMk id="3" creationId="{D10BF078-CD88-9E00-C739-9235F1DC340C}"/>
          </ac:spMkLst>
        </pc:spChg>
        <pc:spChg chg="mod">
          <ac:chgData name="Sebastian Ibañez" userId="f9bd21dccfbe3d4b" providerId="LiveId" clId="{A25A09F4-D2DC-4C57-9ED2-60465A73911C}" dt="2023-05-06T04:21:41.210" v="92" actId="20577"/>
          <ac:spMkLst>
            <pc:docMk/>
            <pc:sldMk cId="1429752328" sldId="301"/>
            <ac:spMk id="7" creationId="{3A6C44B6-367E-40ED-AD24-692818CDEA42}"/>
          </ac:spMkLst>
        </pc:spChg>
        <pc:spChg chg="add mod">
          <ac:chgData name="Sebastian Ibañez" userId="f9bd21dccfbe3d4b" providerId="LiveId" clId="{A25A09F4-D2DC-4C57-9ED2-60465A73911C}" dt="2023-05-06T04:29:48.278" v="163" actId="1076"/>
          <ac:spMkLst>
            <pc:docMk/>
            <pc:sldMk cId="1429752328" sldId="301"/>
            <ac:spMk id="8" creationId="{6ABAD29B-1426-4354-CD63-7D92076C0E55}"/>
          </ac:spMkLst>
        </pc:spChg>
        <pc:spChg chg="add del mod">
          <ac:chgData name="Sebastian Ibañez" userId="f9bd21dccfbe3d4b" providerId="LiveId" clId="{A25A09F4-D2DC-4C57-9ED2-60465A73911C}" dt="2023-05-06T04:21:17.304" v="55"/>
          <ac:spMkLst>
            <pc:docMk/>
            <pc:sldMk cId="1429752328" sldId="301"/>
            <ac:spMk id="9" creationId="{0F152807-E665-24F5-F5D7-CBB8EE8A4FAB}"/>
          </ac:spMkLst>
        </pc:spChg>
        <pc:spChg chg="add mod">
          <ac:chgData name="Sebastian Ibañez" userId="f9bd21dccfbe3d4b" providerId="LiveId" clId="{A25A09F4-D2DC-4C57-9ED2-60465A73911C}" dt="2023-05-06T04:29:52.567" v="164" actId="1076"/>
          <ac:spMkLst>
            <pc:docMk/>
            <pc:sldMk cId="1429752328" sldId="301"/>
            <ac:spMk id="10" creationId="{2514C75F-1041-0D8B-F212-940E4C26A94E}"/>
          </ac:spMkLst>
        </pc:spChg>
        <pc:spChg chg="add del mod">
          <ac:chgData name="Sebastian Ibañez" userId="f9bd21dccfbe3d4b" providerId="LiveId" clId="{A25A09F4-D2DC-4C57-9ED2-60465A73911C}" dt="2023-05-06T04:22:15.694" v="103" actId="478"/>
          <ac:spMkLst>
            <pc:docMk/>
            <pc:sldMk cId="1429752328" sldId="301"/>
            <ac:spMk id="11" creationId="{CEC960C7-B5AC-39EA-253E-7DD4B926F57C}"/>
          </ac:spMkLst>
        </pc:spChg>
        <pc:spChg chg="add del mod">
          <ac:chgData name="Sebastian Ibañez" userId="f9bd21dccfbe3d4b" providerId="LiveId" clId="{A25A09F4-D2DC-4C57-9ED2-60465A73911C}" dt="2023-05-06T04:22:31.262" v="108"/>
          <ac:spMkLst>
            <pc:docMk/>
            <pc:sldMk cId="1429752328" sldId="301"/>
            <ac:spMk id="12" creationId="{24FA9E4C-93D8-F8DD-5866-7364705BEEAB}"/>
          </ac:spMkLst>
        </pc:spChg>
        <pc:spChg chg="add del mod">
          <ac:chgData name="Sebastian Ibañez" userId="f9bd21dccfbe3d4b" providerId="LiveId" clId="{A25A09F4-D2DC-4C57-9ED2-60465A73911C}" dt="2023-05-06T04:22:41.419" v="113"/>
          <ac:spMkLst>
            <pc:docMk/>
            <pc:sldMk cId="1429752328" sldId="301"/>
            <ac:spMk id="15" creationId="{54EF0556-09F4-11F8-46B8-D3C8DFB565FE}"/>
          </ac:spMkLst>
        </pc:spChg>
        <pc:spChg chg="add mod">
          <ac:chgData name="Sebastian Ibañez" userId="f9bd21dccfbe3d4b" providerId="LiveId" clId="{A25A09F4-D2DC-4C57-9ED2-60465A73911C}" dt="2023-05-06T04:22:40.917" v="112" actId="571"/>
          <ac:spMkLst>
            <pc:docMk/>
            <pc:sldMk cId="1429752328" sldId="301"/>
            <ac:spMk id="16" creationId="{AE97013B-9A60-F911-180F-964D1812BF37}"/>
          </ac:spMkLst>
        </pc:spChg>
        <pc:spChg chg="add mod">
          <ac:chgData name="Sebastian Ibañez" userId="f9bd21dccfbe3d4b" providerId="LiveId" clId="{A25A09F4-D2DC-4C57-9ED2-60465A73911C}" dt="2023-05-06T04:22:57.326" v="117" actId="20577"/>
          <ac:spMkLst>
            <pc:docMk/>
            <pc:sldMk cId="1429752328" sldId="301"/>
            <ac:spMk id="17" creationId="{1978F034-8E4F-EF1A-273B-CEC383E30535}"/>
          </ac:spMkLst>
        </pc:spChg>
        <pc:spChg chg="add del mod">
          <ac:chgData name="Sebastian Ibañez" userId="f9bd21dccfbe3d4b" providerId="LiveId" clId="{A25A09F4-D2DC-4C57-9ED2-60465A73911C}" dt="2023-05-06T04:23:56.119" v="140"/>
          <ac:spMkLst>
            <pc:docMk/>
            <pc:sldMk cId="1429752328" sldId="301"/>
            <ac:spMk id="26" creationId="{BBFEBBA8-4259-48E9-5887-A3B8D1380D64}"/>
          </ac:spMkLst>
        </pc:spChg>
        <pc:spChg chg="add mod">
          <ac:chgData name="Sebastian Ibañez" userId="f9bd21dccfbe3d4b" providerId="LiveId" clId="{A25A09F4-D2DC-4C57-9ED2-60465A73911C}" dt="2023-05-06T04:24:09.352" v="143" actId="1076"/>
          <ac:spMkLst>
            <pc:docMk/>
            <pc:sldMk cId="1429752328" sldId="301"/>
            <ac:spMk id="33" creationId="{680ADE91-3D90-F90A-D271-337EE158ECE6}"/>
          </ac:spMkLst>
        </pc:spChg>
        <pc:spChg chg="mod">
          <ac:chgData name="Sebastian Ibañez" userId="f9bd21dccfbe3d4b" providerId="LiveId" clId="{A25A09F4-D2DC-4C57-9ED2-60465A73911C}" dt="2023-05-06T04:21:52.800" v="93" actId="20577"/>
          <ac:spMkLst>
            <pc:docMk/>
            <pc:sldMk cId="1429752328" sldId="301"/>
            <ac:spMk id="43" creationId="{FACA6413-AA5D-49A0-9157-87CC35A0B988}"/>
          </ac:spMkLst>
        </pc:spChg>
        <pc:spChg chg="del">
          <ac:chgData name="Sebastian Ibañez" userId="f9bd21dccfbe3d4b" providerId="LiveId" clId="{A25A09F4-D2DC-4C57-9ED2-60465A73911C}" dt="2023-05-06T04:19:37.793" v="15" actId="478"/>
          <ac:spMkLst>
            <pc:docMk/>
            <pc:sldMk cId="1429752328" sldId="301"/>
            <ac:spMk id="49" creationId="{3C0DB073-1997-404C-8DC4-BDBC2398D242}"/>
          </ac:spMkLst>
        </pc:spChg>
        <pc:spChg chg="mod">
          <ac:chgData name="Sebastian Ibañez" userId="f9bd21dccfbe3d4b" providerId="LiveId" clId="{A25A09F4-D2DC-4C57-9ED2-60465A73911C}" dt="2023-05-06T04:19:40.024" v="16" actId="20577"/>
          <ac:spMkLst>
            <pc:docMk/>
            <pc:sldMk cId="1429752328" sldId="301"/>
            <ac:spMk id="56" creationId="{7F74A1EC-F254-4F00-9069-7549F772D9D5}"/>
          </ac:spMkLst>
        </pc:spChg>
        <pc:spChg chg="mod">
          <ac:chgData name="Sebastian Ibañez" userId="f9bd21dccfbe3d4b" providerId="LiveId" clId="{A25A09F4-D2DC-4C57-9ED2-60465A73911C}" dt="2023-05-06T04:29:06.248" v="159" actId="21"/>
          <ac:spMkLst>
            <pc:docMk/>
            <pc:sldMk cId="1429752328" sldId="301"/>
            <ac:spMk id="70" creationId="{9A5D600F-2C84-4953-B1A9-5E1F156F17ED}"/>
          </ac:spMkLst>
        </pc:spChg>
        <pc:cxnChg chg="add mod">
          <ac:chgData name="Sebastian Ibañez" userId="f9bd21dccfbe3d4b" providerId="LiveId" clId="{A25A09F4-D2DC-4C57-9ED2-60465A73911C}" dt="2023-05-06T04:20:01.944" v="23" actId="14100"/>
          <ac:cxnSpMkLst>
            <pc:docMk/>
            <pc:sldMk cId="1429752328" sldId="301"/>
            <ac:cxnSpMk id="4" creationId="{71AC9DFB-B710-8D73-DACF-EE8DFB361341}"/>
          </ac:cxnSpMkLst>
        </pc:cxnChg>
        <pc:cxnChg chg="add del mod">
          <ac:chgData name="Sebastian Ibañez" userId="f9bd21dccfbe3d4b" providerId="LiveId" clId="{A25A09F4-D2DC-4C57-9ED2-60465A73911C}" dt="2023-05-06T04:22:31.262" v="108"/>
          <ac:cxnSpMkLst>
            <pc:docMk/>
            <pc:sldMk cId="1429752328" sldId="301"/>
            <ac:cxnSpMk id="13" creationId="{FBA78541-F48D-E014-D34F-70D120783DB4}"/>
          </ac:cxnSpMkLst>
        </pc:cxnChg>
        <pc:cxnChg chg="add mod">
          <ac:chgData name="Sebastian Ibañez" userId="f9bd21dccfbe3d4b" providerId="LiveId" clId="{A25A09F4-D2DC-4C57-9ED2-60465A73911C}" dt="2023-05-06T04:23:30.219" v="131" actId="14100"/>
          <ac:cxnSpMkLst>
            <pc:docMk/>
            <pc:sldMk cId="1429752328" sldId="301"/>
            <ac:cxnSpMk id="18" creationId="{0CC8CF31-76F0-889A-8BFA-960D84AD6040}"/>
          </ac:cxnSpMkLst>
        </pc:cxnChg>
        <pc:cxnChg chg="add mod">
          <ac:chgData name="Sebastian Ibañez" userId="f9bd21dccfbe3d4b" providerId="LiveId" clId="{A25A09F4-D2DC-4C57-9ED2-60465A73911C}" dt="2023-05-06T04:23:43.645" v="136" actId="1076"/>
          <ac:cxnSpMkLst>
            <pc:docMk/>
            <pc:sldMk cId="1429752328" sldId="301"/>
            <ac:cxnSpMk id="25" creationId="{16CB7727-F4ED-C8F5-46F7-61D1DC8DB9CB}"/>
          </ac:cxnSpMkLst>
        </pc:cxnChg>
        <pc:cxnChg chg="add del mod">
          <ac:chgData name="Sebastian Ibañez" userId="f9bd21dccfbe3d4b" providerId="LiveId" clId="{A25A09F4-D2DC-4C57-9ED2-60465A73911C}" dt="2023-05-06T04:23:56.119" v="140"/>
          <ac:cxnSpMkLst>
            <pc:docMk/>
            <pc:sldMk cId="1429752328" sldId="301"/>
            <ac:cxnSpMk id="32" creationId="{4DEF17D4-48C9-5244-B4DA-068C2A789F03}"/>
          </ac:cxnSpMkLst>
        </pc:cxnChg>
        <pc:cxnChg chg="mod">
          <ac:chgData name="Sebastian Ibañez" userId="f9bd21dccfbe3d4b" providerId="LiveId" clId="{A25A09F4-D2DC-4C57-9ED2-60465A73911C}" dt="2023-05-06T04:23:31.567" v="133" actId="14100"/>
          <ac:cxnSpMkLst>
            <pc:docMk/>
            <pc:sldMk cId="1429752328" sldId="301"/>
            <ac:cxnSpMk id="38" creationId="{42D3BF73-0D8B-493E-8049-FD12FE08F932}"/>
          </ac:cxnSpMkLst>
        </pc:cxnChg>
        <pc:cxnChg chg="del">
          <ac:chgData name="Sebastian Ibañez" userId="f9bd21dccfbe3d4b" providerId="LiveId" clId="{A25A09F4-D2DC-4C57-9ED2-60465A73911C}" dt="2023-05-06T04:23:38.527" v="134" actId="478"/>
          <ac:cxnSpMkLst>
            <pc:docMk/>
            <pc:sldMk cId="1429752328" sldId="301"/>
            <ac:cxnSpMk id="39" creationId="{BFF407B8-5A05-4B0D-AC70-ADD21ED17919}"/>
          </ac:cxnSpMkLst>
        </pc:cxnChg>
        <pc:cxnChg chg="add del">
          <ac:chgData name="Sebastian Ibañez" userId="f9bd21dccfbe3d4b" providerId="LiveId" clId="{A25A09F4-D2DC-4C57-9ED2-60465A73911C}" dt="2023-05-06T04:23:57.692" v="141" actId="478"/>
          <ac:cxnSpMkLst>
            <pc:docMk/>
            <pc:sldMk cId="1429752328" sldId="301"/>
            <ac:cxnSpMk id="46" creationId="{9366E2C8-6258-48C7-85FF-E3AE9EAB24D0}"/>
          </ac:cxnSpMkLst>
        </pc:cxnChg>
        <pc:cxnChg chg="del">
          <ac:chgData name="Sebastian Ibañez" userId="f9bd21dccfbe3d4b" providerId="LiveId" clId="{A25A09F4-D2DC-4C57-9ED2-60465A73911C}" dt="2023-05-06T04:19:36.196" v="14" actId="478"/>
          <ac:cxnSpMkLst>
            <pc:docMk/>
            <pc:sldMk cId="1429752328" sldId="301"/>
            <ac:cxnSpMk id="48" creationId="{EECE440B-C9C8-48FD-A4FA-E699CE2FFBB8}"/>
          </ac:cxnSpMkLst>
        </pc:cxnChg>
        <pc:cxnChg chg="del">
          <ac:chgData name="Sebastian Ibañez" userId="f9bd21dccfbe3d4b" providerId="LiveId" clId="{A25A09F4-D2DC-4C57-9ED2-60465A73911C}" dt="2023-05-06T04:19:34.786" v="13" actId="478"/>
          <ac:cxnSpMkLst>
            <pc:docMk/>
            <pc:sldMk cId="1429752328" sldId="301"/>
            <ac:cxnSpMk id="50" creationId="{C94A3122-FAF7-4B2F-86F0-626AC76510BC}"/>
          </ac:cxnSpMkLst>
        </pc:cxnChg>
        <pc:cxnChg chg="add mod">
          <ac:chgData name="Sebastian Ibañez" userId="f9bd21dccfbe3d4b" providerId="LiveId" clId="{A25A09F4-D2DC-4C57-9ED2-60465A73911C}" dt="2023-05-06T04:24:09.352" v="143" actId="1076"/>
          <ac:cxnSpMkLst>
            <pc:docMk/>
            <pc:sldMk cId="1429752328" sldId="301"/>
            <ac:cxnSpMk id="59" creationId="{387F84D5-6616-1C89-8135-06364AFD316B}"/>
          </ac:cxnSpMkLst>
        </pc:cxnChg>
        <pc:cxnChg chg="add mod">
          <ac:chgData name="Sebastian Ibañez" userId="f9bd21dccfbe3d4b" providerId="LiveId" clId="{A25A09F4-D2DC-4C57-9ED2-60465A73911C}" dt="2023-05-06T04:24:17.999" v="145" actId="1076"/>
          <ac:cxnSpMkLst>
            <pc:docMk/>
            <pc:sldMk cId="1429752328" sldId="301"/>
            <ac:cxnSpMk id="72" creationId="{CD9A6CB0-9EAB-156F-A7E4-6CC1FC60549B}"/>
          </ac:cxnSpMkLst>
        </pc:cxnChg>
      </pc:sldChg>
      <pc:sldChg chg="ord">
        <pc:chgData name="Sebastian Ibañez" userId="f9bd21dccfbe3d4b" providerId="LiveId" clId="{A25A09F4-D2DC-4C57-9ED2-60465A73911C}" dt="2023-05-06T04:30:52.844" v="166"/>
        <pc:sldMkLst>
          <pc:docMk/>
          <pc:sldMk cId="3069311605" sldId="402"/>
        </pc:sldMkLst>
      </pc:sldChg>
      <pc:sldChg chg="delSp modSp add mod ord">
        <pc:chgData name="Sebastian Ibañez" userId="f9bd21dccfbe3d4b" providerId="LiveId" clId="{A25A09F4-D2DC-4C57-9ED2-60465A73911C}" dt="2023-05-06T04:33:35.485" v="214"/>
        <pc:sldMkLst>
          <pc:docMk/>
          <pc:sldMk cId="2969731725" sldId="406"/>
        </pc:sldMkLst>
        <pc:spChg chg="mod">
          <ac:chgData name="Sebastian Ibañez" userId="f9bd21dccfbe3d4b" providerId="LiveId" clId="{A25A09F4-D2DC-4C57-9ED2-60465A73911C}" dt="2023-05-06T04:28:44.299" v="154" actId="20577"/>
          <ac:spMkLst>
            <pc:docMk/>
            <pc:sldMk cId="2969731725" sldId="406"/>
            <ac:spMk id="2" creationId="{3C629314-F66F-4830-8ADC-6EE5DCA9B39B}"/>
          </ac:spMkLst>
        </pc:spChg>
        <pc:spChg chg="mod">
          <ac:chgData name="Sebastian Ibañez" userId="f9bd21dccfbe3d4b" providerId="LiveId" clId="{A25A09F4-D2DC-4C57-9ED2-60465A73911C}" dt="2023-05-06T04:29:33.265" v="161" actId="1076"/>
          <ac:spMkLst>
            <pc:docMk/>
            <pc:sldMk cId="2969731725" sldId="406"/>
            <ac:spMk id="8" creationId="{6ABAD29B-1426-4354-CD63-7D92076C0E55}"/>
          </ac:spMkLst>
        </pc:spChg>
        <pc:spChg chg="mod">
          <ac:chgData name="Sebastian Ibañez" userId="f9bd21dccfbe3d4b" providerId="LiveId" clId="{A25A09F4-D2DC-4C57-9ED2-60465A73911C}" dt="2023-05-06T04:29:35.593" v="162" actId="1076"/>
          <ac:spMkLst>
            <pc:docMk/>
            <pc:sldMk cId="2969731725" sldId="406"/>
            <ac:spMk id="10" creationId="{2514C75F-1041-0D8B-F212-940E4C26A94E}"/>
          </ac:spMkLst>
        </pc:spChg>
        <pc:spChg chg="mod">
          <ac:chgData name="Sebastian Ibañez" userId="f9bd21dccfbe3d4b" providerId="LiveId" clId="{A25A09F4-D2DC-4C57-9ED2-60465A73911C}" dt="2023-05-06T04:29:02.645" v="158" actId="21"/>
          <ac:spMkLst>
            <pc:docMk/>
            <pc:sldMk cId="2969731725" sldId="406"/>
            <ac:spMk id="70" creationId="{9A5D600F-2C84-4953-B1A9-5E1F156F17ED}"/>
          </ac:spMkLst>
        </pc:spChg>
        <pc:cxnChg chg="del">
          <ac:chgData name="Sebastian Ibañez" userId="f9bd21dccfbe3d4b" providerId="LiveId" clId="{A25A09F4-D2DC-4C57-9ED2-60465A73911C}" dt="2023-05-06T04:28:46.941" v="156" actId="478"/>
          <ac:cxnSpMkLst>
            <pc:docMk/>
            <pc:sldMk cId="2969731725" sldId="406"/>
            <ac:cxnSpMk id="25" creationId="{16CB7727-F4ED-C8F5-46F7-61D1DC8DB9CB}"/>
          </ac:cxnSpMkLst>
        </pc:cxnChg>
        <pc:cxnChg chg="del">
          <ac:chgData name="Sebastian Ibañez" userId="f9bd21dccfbe3d4b" providerId="LiveId" clId="{A25A09F4-D2DC-4C57-9ED2-60465A73911C}" dt="2023-05-06T04:28:46.213" v="155" actId="478"/>
          <ac:cxnSpMkLst>
            <pc:docMk/>
            <pc:sldMk cId="2969731725" sldId="406"/>
            <ac:cxnSpMk id="38" creationId="{42D3BF73-0D8B-493E-8049-FD12FE08F932}"/>
          </ac:cxnSpMkLst>
        </pc:cxnChg>
        <pc:cxnChg chg="del">
          <ac:chgData name="Sebastian Ibañez" userId="f9bd21dccfbe3d4b" providerId="LiveId" clId="{A25A09F4-D2DC-4C57-9ED2-60465A73911C}" dt="2023-05-06T04:28:47.970" v="157" actId="478"/>
          <ac:cxnSpMkLst>
            <pc:docMk/>
            <pc:sldMk cId="2969731725" sldId="406"/>
            <ac:cxnSpMk id="72" creationId="{CD9A6CB0-9EAB-156F-A7E4-6CC1FC60549B}"/>
          </ac:cxnSpMkLst>
        </pc:cxnChg>
      </pc:sldChg>
      <pc:sldChg chg="addSp delSp modSp new mod modAnim">
        <pc:chgData name="Sebastian Ibañez" userId="f9bd21dccfbe3d4b" providerId="LiveId" clId="{A25A09F4-D2DC-4C57-9ED2-60465A73911C}" dt="2023-05-06T04:34:00.938" v="216" actId="14100"/>
        <pc:sldMkLst>
          <pc:docMk/>
          <pc:sldMk cId="706568306" sldId="407"/>
        </pc:sldMkLst>
        <pc:spChg chg="mod">
          <ac:chgData name="Sebastian Ibañez" userId="f9bd21dccfbe3d4b" providerId="LiveId" clId="{A25A09F4-D2DC-4C57-9ED2-60465A73911C}" dt="2023-05-06T04:33:11.543" v="212" actId="20577"/>
          <ac:spMkLst>
            <pc:docMk/>
            <pc:sldMk cId="706568306" sldId="407"/>
            <ac:spMk id="2" creationId="{04314A0C-20CE-10C1-D055-5D5422040AB4}"/>
          </ac:spMkLst>
        </pc:spChg>
        <pc:spChg chg="del mod">
          <ac:chgData name="Sebastian Ibañez" userId="f9bd21dccfbe3d4b" providerId="LiveId" clId="{A25A09F4-D2DC-4C57-9ED2-60465A73911C}" dt="2023-05-06T04:32:54.187" v="173"/>
          <ac:spMkLst>
            <pc:docMk/>
            <pc:sldMk cId="706568306" sldId="407"/>
            <ac:spMk id="3" creationId="{AB730D37-39E1-CC51-7959-50D846F8958B}"/>
          </ac:spMkLst>
        </pc:spChg>
        <pc:spChg chg="mod">
          <ac:chgData name="Sebastian Ibañez" userId="f9bd21dccfbe3d4b" providerId="LiveId" clId="{A25A09F4-D2DC-4C57-9ED2-60465A73911C}" dt="2023-05-06T04:34:00.938" v="216" actId="14100"/>
          <ac:spMkLst>
            <pc:docMk/>
            <pc:sldMk cId="706568306" sldId="407"/>
            <ac:spMk id="6" creationId="{B6ABE823-8CB5-6638-3024-66D510EF85C0}"/>
          </ac:spMkLst>
        </pc:spChg>
        <pc:picChg chg="add mod">
          <ac:chgData name="Sebastian Ibañez" userId="f9bd21dccfbe3d4b" providerId="LiveId" clId="{A25A09F4-D2DC-4C57-9ED2-60465A73911C}" dt="2023-05-06T04:32:54.187" v="173"/>
          <ac:picMkLst>
            <pc:docMk/>
            <pc:sldMk cId="706568306" sldId="407"/>
            <ac:picMk id="5" creationId="{750A11E0-5FA0-217C-465F-B668BA655D6A}"/>
          </ac:picMkLst>
        </pc:picChg>
      </pc:sldChg>
      <pc:sldChg chg="addSp delSp modSp add mod ord delAnim modAnim">
        <pc:chgData name="Sebastian Ibañez" userId="f9bd21dccfbe3d4b" providerId="LiveId" clId="{A25A09F4-D2DC-4C57-9ED2-60465A73911C}" dt="2023-05-06T04:36:03.957" v="221"/>
        <pc:sldMkLst>
          <pc:docMk/>
          <pc:sldMk cId="2778328558" sldId="408"/>
        </pc:sldMkLst>
        <pc:spChg chg="add del mod">
          <ac:chgData name="Sebastian Ibañez" userId="f9bd21dccfbe3d4b" providerId="LiveId" clId="{A25A09F4-D2DC-4C57-9ED2-60465A73911C}" dt="2023-05-06T04:35:18.791" v="219"/>
          <ac:spMkLst>
            <pc:docMk/>
            <pc:sldMk cId="2778328558" sldId="408"/>
            <ac:spMk id="7" creationId="{3BE21175-E4AB-B291-FFAA-67AD1C9ADBD8}"/>
          </ac:spMkLst>
        </pc:spChg>
        <pc:picChg chg="del">
          <ac:chgData name="Sebastian Ibañez" userId="f9bd21dccfbe3d4b" providerId="LiveId" clId="{A25A09F4-D2DC-4C57-9ED2-60465A73911C}" dt="2023-05-06T04:35:10.343" v="218" actId="478"/>
          <ac:picMkLst>
            <pc:docMk/>
            <pc:sldMk cId="2778328558" sldId="408"/>
            <ac:picMk id="5" creationId="{750A11E0-5FA0-217C-465F-B668BA655D6A}"/>
          </ac:picMkLst>
        </pc:picChg>
        <pc:picChg chg="add mod">
          <ac:chgData name="Sebastian Ibañez" userId="f9bd21dccfbe3d4b" providerId="LiveId" clId="{A25A09F4-D2DC-4C57-9ED2-60465A73911C}" dt="2023-05-06T04:35:18.791" v="219"/>
          <ac:picMkLst>
            <pc:docMk/>
            <pc:sldMk cId="2778328558" sldId="408"/>
            <ac:picMk id="8" creationId="{39DBA1ED-40EC-B489-8927-D031070BC208}"/>
          </ac:picMkLst>
        </pc:picChg>
      </pc:sldChg>
      <pc:sldChg chg="addSp delSp modSp add mod delAnim modAnim">
        <pc:chgData name="Sebastian Ibañez" userId="f9bd21dccfbe3d4b" providerId="LiveId" clId="{A25A09F4-D2DC-4C57-9ED2-60465A73911C}" dt="2023-05-06T04:36:19.202" v="224"/>
        <pc:sldMkLst>
          <pc:docMk/>
          <pc:sldMk cId="471977387" sldId="409"/>
        </pc:sldMkLst>
        <pc:spChg chg="add del mod">
          <ac:chgData name="Sebastian Ibañez" userId="f9bd21dccfbe3d4b" providerId="LiveId" clId="{A25A09F4-D2DC-4C57-9ED2-60465A73911C}" dt="2023-05-06T04:36:19.202" v="224"/>
          <ac:spMkLst>
            <pc:docMk/>
            <pc:sldMk cId="471977387" sldId="409"/>
            <ac:spMk id="5" creationId="{30F04855-9110-F4C9-3F33-B60D99BBFA64}"/>
          </ac:spMkLst>
        </pc:spChg>
        <pc:picChg chg="add mod">
          <ac:chgData name="Sebastian Ibañez" userId="f9bd21dccfbe3d4b" providerId="LiveId" clId="{A25A09F4-D2DC-4C57-9ED2-60465A73911C}" dt="2023-05-06T04:36:19.202" v="224"/>
          <ac:picMkLst>
            <pc:docMk/>
            <pc:sldMk cId="471977387" sldId="409"/>
            <ac:picMk id="7" creationId="{A78DAFD4-053C-4A77-B232-BC67444B01B2}"/>
          </ac:picMkLst>
        </pc:picChg>
        <pc:picChg chg="del">
          <ac:chgData name="Sebastian Ibañez" userId="f9bd21dccfbe3d4b" providerId="LiveId" clId="{A25A09F4-D2DC-4C57-9ED2-60465A73911C}" dt="2023-05-06T04:36:07.904" v="223" actId="478"/>
          <ac:picMkLst>
            <pc:docMk/>
            <pc:sldMk cId="471977387" sldId="409"/>
            <ac:picMk id="8" creationId="{39DBA1ED-40EC-B489-8927-D031070BC208}"/>
          </ac:picMkLst>
        </pc:picChg>
      </pc:sldChg>
      <pc:sldChg chg="addSp delSp modSp add mod delAnim modAnim">
        <pc:chgData name="Sebastian Ibañez" userId="f9bd21dccfbe3d4b" providerId="LiveId" clId="{A25A09F4-D2DC-4C57-9ED2-60465A73911C}" dt="2023-05-06T04:39:37.169" v="243"/>
        <pc:sldMkLst>
          <pc:docMk/>
          <pc:sldMk cId="1006745488" sldId="410"/>
        </pc:sldMkLst>
        <pc:spChg chg="mod">
          <ac:chgData name="Sebastian Ibañez" userId="f9bd21dccfbe3d4b" providerId="LiveId" clId="{A25A09F4-D2DC-4C57-9ED2-60465A73911C}" dt="2023-05-06T04:36:54.096" v="239" actId="20577"/>
          <ac:spMkLst>
            <pc:docMk/>
            <pc:sldMk cId="1006745488" sldId="410"/>
            <ac:spMk id="2" creationId="{04314A0C-20CE-10C1-D055-5D5422040AB4}"/>
          </ac:spMkLst>
        </pc:spChg>
        <pc:spChg chg="add del mod">
          <ac:chgData name="Sebastian Ibañez" userId="f9bd21dccfbe3d4b" providerId="LiveId" clId="{A25A09F4-D2DC-4C57-9ED2-60465A73911C}" dt="2023-05-06T04:37:04.580" v="241"/>
          <ac:spMkLst>
            <pc:docMk/>
            <pc:sldMk cId="1006745488" sldId="410"/>
            <ac:spMk id="5" creationId="{AF49E9B3-8757-C83D-0DF9-CE87C77A7B57}"/>
          </ac:spMkLst>
        </pc:spChg>
        <pc:picChg chg="del">
          <ac:chgData name="Sebastian Ibañez" userId="f9bd21dccfbe3d4b" providerId="LiveId" clId="{A25A09F4-D2DC-4C57-9ED2-60465A73911C}" dt="2023-05-06T04:36:55.623" v="240" actId="478"/>
          <ac:picMkLst>
            <pc:docMk/>
            <pc:sldMk cId="1006745488" sldId="410"/>
            <ac:picMk id="7" creationId="{A78DAFD4-053C-4A77-B232-BC67444B01B2}"/>
          </ac:picMkLst>
        </pc:picChg>
        <pc:picChg chg="add mod">
          <ac:chgData name="Sebastian Ibañez" userId="f9bd21dccfbe3d4b" providerId="LiveId" clId="{A25A09F4-D2DC-4C57-9ED2-60465A73911C}" dt="2023-05-06T04:37:04.580" v="241"/>
          <ac:picMkLst>
            <pc:docMk/>
            <pc:sldMk cId="1006745488" sldId="410"/>
            <ac:picMk id="8" creationId="{8DC00AEA-7224-243F-440F-3EB54552AED2}"/>
          </ac:picMkLst>
        </pc:picChg>
        <pc:picChg chg="add del mod">
          <ac:chgData name="Sebastian Ibañez" userId="f9bd21dccfbe3d4b" providerId="LiveId" clId="{A25A09F4-D2DC-4C57-9ED2-60465A73911C}" dt="2023-05-06T04:39:37.169" v="243"/>
          <ac:picMkLst>
            <pc:docMk/>
            <pc:sldMk cId="1006745488" sldId="410"/>
            <ac:picMk id="9" creationId="{A6BA60C8-E30A-D21C-849D-E234E18EC872}"/>
          </ac:picMkLst>
        </pc:picChg>
      </pc:sldChg>
      <pc:sldChg chg="addSp delSp modSp add mod delAnim modAnim">
        <pc:chgData name="Sebastian Ibañez" userId="f9bd21dccfbe3d4b" providerId="LiveId" clId="{A25A09F4-D2DC-4C57-9ED2-60465A73911C}" dt="2023-05-06T04:39:58.783" v="247"/>
        <pc:sldMkLst>
          <pc:docMk/>
          <pc:sldMk cId="2809144989" sldId="411"/>
        </pc:sldMkLst>
        <pc:spChg chg="add del mod">
          <ac:chgData name="Sebastian Ibañez" userId="f9bd21dccfbe3d4b" providerId="LiveId" clId="{A25A09F4-D2DC-4C57-9ED2-60465A73911C}" dt="2023-05-06T04:39:58.783" v="247"/>
          <ac:spMkLst>
            <pc:docMk/>
            <pc:sldMk cId="2809144989" sldId="411"/>
            <ac:spMk id="5" creationId="{606626C4-11C8-5522-3B0F-77F967357CFA}"/>
          </ac:spMkLst>
        </pc:spChg>
        <pc:picChg chg="add mod">
          <ac:chgData name="Sebastian Ibañez" userId="f9bd21dccfbe3d4b" providerId="LiveId" clId="{A25A09F4-D2DC-4C57-9ED2-60465A73911C}" dt="2023-05-06T04:39:58.783" v="247"/>
          <ac:picMkLst>
            <pc:docMk/>
            <pc:sldMk cId="2809144989" sldId="411"/>
            <ac:picMk id="7" creationId="{870AFAA4-A963-118A-87C5-B4EFBB8B2573}"/>
          </ac:picMkLst>
        </pc:picChg>
        <pc:picChg chg="del">
          <ac:chgData name="Sebastian Ibañez" userId="f9bd21dccfbe3d4b" providerId="LiveId" clId="{A25A09F4-D2DC-4C57-9ED2-60465A73911C}" dt="2023-05-06T04:39:54.572" v="245" actId="478"/>
          <ac:picMkLst>
            <pc:docMk/>
            <pc:sldMk cId="2809144989" sldId="411"/>
            <ac:picMk id="8" creationId="{8DC00AEA-7224-243F-440F-3EB54552AED2}"/>
          </ac:picMkLst>
        </pc:picChg>
      </pc:sldChg>
      <pc:sldChg chg="addSp delSp modSp add mod delAnim">
        <pc:chgData name="Sebastian Ibañez" userId="f9bd21dccfbe3d4b" providerId="LiveId" clId="{A25A09F4-D2DC-4C57-9ED2-60465A73911C}" dt="2023-05-06T04:40:14.670" v="251"/>
        <pc:sldMkLst>
          <pc:docMk/>
          <pc:sldMk cId="4032028560" sldId="412"/>
        </pc:sldMkLst>
        <pc:spChg chg="add del mod">
          <ac:chgData name="Sebastian Ibañez" userId="f9bd21dccfbe3d4b" providerId="LiveId" clId="{A25A09F4-D2DC-4C57-9ED2-60465A73911C}" dt="2023-05-06T04:40:14.670" v="251"/>
          <ac:spMkLst>
            <pc:docMk/>
            <pc:sldMk cId="4032028560" sldId="412"/>
            <ac:spMk id="5" creationId="{5654BE3E-063D-1E35-BC7F-E0A9CE1718D2}"/>
          </ac:spMkLst>
        </pc:spChg>
        <pc:picChg chg="del">
          <ac:chgData name="Sebastian Ibañez" userId="f9bd21dccfbe3d4b" providerId="LiveId" clId="{A25A09F4-D2DC-4C57-9ED2-60465A73911C}" dt="2023-05-06T04:40:08.655" v="249" actId="478"/>
          <ac:picMkLst>
            <pc:docMk/>
            <pc:sldMk cId="4032028560" sldId="412"/>
            <ac:picMk id="7" creationId="{870AFAA4-A963-118A-87C5-B4EFBB8B2573}"/>
          </ac:picMkLst>
        </pc:picChg>
        <pc:picChg chg="add mod">
          <ac:chgData name="Sebastian Ibañez" userId="f9bd21dccfbe3d4b" providerId="LiveId" clId="{A25A09F4-D2DC-4C57-9ED2-60465A73911C}" dt="2023-05-06T04:40:14.670" v="251"/>
          <ac:picMkLst>
            <pc:docMk/>
            <pc:sldMk cId="4032028560" sldId="412"/>
            <ac:picMk id="1026" creationId="{AB0B6654-F2CB-5C04-9BA3-163659E798BF}"/>
          </ac:picMkLst>
        </pc:picChg>
      </pc:sldChg>
    </pc:docChg>
  </pc:docChgLst>
  <pc:docChgLst>
    <pc:chgData name="Sebastian C. Ibanez" userId="43a978e8-a698-4a6a-8aa3-54e7aa0c2e84" providerId="ADAL" clId="{B6FF796D-C4AF-49BA-B3AB-1B4586F6841E}"/>
    <pc:docChg chg="undo redo custSel addSld delSld modSld sldOrd modMainMaster">
      <pc:chgData name="Sebastian C. Ibanez" userId="43a978e8-a698-4a6a-8aa3-54e7aa0c2e84" providerId="ADAL" clId="{B6FF796D-C4AF-49BA-B3AB-1B4586F6841E}" dt="2022-09-27T08:42:27.311" v="4184" actId="20577"/>
      <pc:docMkLst>
        <pc:docMk/>
      </pc:docMkLst>
      <pc:sldChg chg="modSp mod">
        <pc:chgData name="Sebastian C. Ibanez" userId="43a978e8-a698-4a6a-8aa3-54e7aa0c2e84" providerId="ADAL" clId="{B6FF796D-C4AF-49BA-B3AB-1B4586F6841E}" dt="2022-09-25T04:04:44.625" v="3545" actId="404"/>
        <pc:sldMkLst>
          <pc:docMk/>
          <pc:sldMk cId="2173265347" sldId="256"/>
        </pc:sldMkLst>
        <pc:spChg chg="mod">
          <ac:chgData name="Sebastian C. Ibanez" userId="43a978e8-a698-4a6a-8aa3-54e7aa0c2e84" providerId="ADAL" clId="{B6FF796D-C4AF-49BA-B3AB-1B4586F6841E}" dt="2022-09-24T04:54:57.350" v="2880" actId="113"/>
          <ac:spMkLst>
            <pc:docMk/>
            <pc:sldMk cId="2173265347" sldId="256"/>
            <ac:spMk id="2" creationId="{97A87DB9-E895-8CCB-D790-8DDD508DB117}"/>
          </ac:spMkLst>
        </pc:spChg>
        <pc:spChg chg="mod">
          <ac:chgData name="Sebastian C. Ibanez" userId="43a978e8-a698-4a6a-8aa3-54e7aa0c2e84" providerId="ADAL" clId="{B6FF796D-C4AF-49BA-B3AB-1B4586F6841E}" dt="2022-09-25T04:04:44.625" v="3545" actId="404"/>
          <ac:spMkLst>
            <pc:docMk/>
            <pc:sldMk cId="2173265347" sldId="256"/>
            <ac:spMk id="3" creationId="{8559C0E9-7509-D498-8ED1-0D4C907E5357}"/>
          </ac:spMkLst>
        </pc:spChg>
      </pc:sldChg>
      <pc:sldChg chg="addSp delSp modSp add del modAnim">
        <pc:chgData name="Sebastian C. Ibanez" userId="43a978e8-a698-4a6a-8aa3-54e7aa0c2e84" providerId="ADAL" clId="{B6FF796D-C4AF-49BA-B3AB-1B4586F6841E}" dt="2022-09-27T07:55:11.208" v="3644" actId="207"/>
        <pc:sldMkLst>
          <pc:docMk/>
          <pc:sldMk cId="852045604" sldId="258"/>
        </pc:sldMkLst>
        <pc:spChg chg="mod">
          <ac:chgData name="Sebastian C. Ibanez" userId="43a978e8-a698-4a6a-8aa3-54e7aa0c2e84" providerId="ADAL" clId="{B6FF796D-C4AF-49BA-B3AB-1B4586F6841E}" dt="2022-09-27T07:55:11.208" v="3644" actId="207"/>
          <ac:spMkLst>
            <pc:docMk/>
            <pc:sldMk cId="852045604" sldId="258"/>
            <ac:spMk id="3" creationId="{1AAD1A01-D3F3-3041-FB86-00FA71F58A78}"/>
          </ac:spMkLst>
        </pc:spChg>
        <pc:spChg chg="add">
          <ac:chgData name="Sebastian C. Ibanez" userId="43a978e8-a698-4a6a-8aa3-54e7aa0c2e84" providerId="ADAL" clId="{B6FF796D-C4AF-49BA-B3AB-1B4586F6841E}" dt="2022-09-25T04:03:46.724" v="3535"/>
          <ac:spMkLst>
            <pc:docMk/>
            <pc:sldMk cId="852045604" sldId="258"/>
            <ac:spMk id="4" creationId="{BB3545C2-9648-DA8D-12B6-3228C9E9D8C7}"/>
          </ac:spMkLst>
        </pc:spChg>
        <pc:spChg chg="del">
          <ac:chgData name="Sebastian C. Ibanez" userId="43a978e8-a698-4a6a-8aa3-54e7aa0c2e84" providerId="ADAL" clId="{B6FF796D-C4AF-49BA-B3AB-1B4586F6841E}" dt="2022-09-25T04:03:46.724" v="3535"/>
          <ac:spMkLst>
            <pc:docMk/>
            <pc:sldMk cId="852045604" sldId="258"/>
            <ac:spMk id="5" creationId="{DAE4806C-F157-D417-3155-6B61FC155875}"/>
          </ac:spMkLst>
        </pc:spChg>
      </pc:sldChg>
      <pc:sldChg chg="addSp delSp modSp add del mod">
        <pc:chgData name="Sebastian C. Ibanez" userId="43a978e8-a698-4a6a-8aa3-54e7aa0c2e84" providerId="ADAL" clId="{B6FF796D-C4AF-49BA-B3AB-1B4586F6841E}" dt="2022-09-25T04:05:57.710" v="3581" actId="47"/>
        <pc:sldMkLst>
          <pc:docMk/>
          <pc:sldMk cId="2534565801" sldId="259"/>
        </pc:sldMkLst>
        <pc:spChg chg="mod">
          <ac:chgData name="Sebastian C. Ibanez" userId="43a978e8-a698-4a6a-8aa3-54e7aa0c2e84" providerId="ADAL" clId="{B6FF796D-C4AF-49BA-B3AB-1B4586F6841E}" dt="2022-09-15T04:46:07.804" v="275" actId="21"/>
          <ac:spMkLst>
            <pc:docMk/>
            <pc:sldMk cId="2534565801" sldId="259"/>
            <ac:spMk id="3" creationId="{7819F467-CE7A-0A03-C906-7F2CBEE8F348}"/>
          </ac:spMkLst>
        </pc:spChg>
        <pc:spChg chg="mod">
          <ac:chgData name="Sebastian C. Ibanez" userId="43a978e8-a698-4a6a-8aa3-54e7aa0c2e84" providerId="ADAL" clId="{B6FF796D-C4AF-49BA-B3AB-1B4586F6841E}" dt="2022-09-15T04:46:07.804" v="275" actId="21"/>
          <ac:spMkLst>
            <pc:docMk/>
            <pc:sldMk cId="2534565801" sldId="259"/>
            <ac:spMk id="4" creationId="{A7AE291D-B54C-160C-95BA-125B59E5003C}"/>
          </ac:spMkLst>
        </pc:spChg>
        <pc:spChg chg="add">
          <ac:chgData name="Sebastian C. Ibanez" userId="43a978e8-a698-4a6a-8aa3-54e7aa0c2e84" providerId="ADAL" clId="{B6FF796D-C4AF-49BA-B3AB-1B4586F6841E}" dt="2022-09-25T04:03:46.724" v="3535"/>
          <ac:spMkLst>
            <pc:docMk/>
            <pc:sldMk cId="2534565801" sldId="259"/>
            <ac:spMk id="5" creationId="{97AB5C97-30E4-D4E1-D32E-037441DA23C6}"/>
          </ac:spMkLst>
        </pc:spChg>
        <pc:spChg chg="del">
          <ac:chgData name="Sebastian C. Ibanez" userId="43a978e8-a698-4a6a-8aa3-54e7aa0c2e84" providerId="ADAL" clId="{B6FF796D-C4AF-49BA-B3AB-1B4586F6841E}" dt="2022-09-25T04:03:46.724" v="3535"/>
          <ac:spMkLst>
            <pc:docMk/>
            <pc:sldMk cId="2534565801" sldId="259"/>
            <ac:spMk id="6" creationId="{E69301F9-5696-F89E-56B9-8063543F532E}"/>
          </ac:spMkLst>
        </pc:spChg>
      </pc:sldChg>
      <pc:sldChg chg="addSp delSp add del modAnim">
        <pc:chgData name="Sebastian C. Ibanez" userId="43a978e8-a698-4a6a-8aa3-54e7aa0c2e84" providerId="ADAL" clId="{B6FF796D-C4AF-49BA-B3AB-1B4586F6841E}" dt="2022-09-25T04:05:57.597" v="3578" actId="47"/>
        <pc:sldMkLst>
          <pc:docMk/>
          <pc:sldMk cId="158237697" sldId="260"/>
        </pc:sldMkLst>
        <pc:spChg chg="add">
          <ac:chgData name="Sebastian C. Ibanez" userId="43a978e8-a698-4a6a-8aa3-54e7aa0c2e84" providerId="ADAL" clId="{B6FF796D-C4AF-49BA-B3AB-1B4586F6841E}" dt="2022-09-25T04:03:46.724" v="3535"/>
          <ac:spMkLst>
            <pc:docMk/>
            <pc:sldMk cId="158237697" sldId="260"/>
            <ac:spMk id="4" creationId="{9638DF90-070B-9576-515A-567659C119F4}"/>
          </ac:spMkLst>
        </pc:spChg>
        <pc:spChg chg="del">
          <ac:chgData name="Sebastian C. Ibanez" userId="43a978e8-a698-4a6a-8aa3-54e7aa0c2e84" providerId="ADAL" clId="{B6FF796D-C4AF-49BA-B3AB-1B4586F6841E}" dt="2022-09-25T04:03:46.724" v="3535"/>
          <ac:spMkLst>
            <pc:docMk/>
            <pc:sldMk cId="158237697" sldId="260"/>
            <ac:spMk id="5" creationId="{EB158A58-0421-5554-50BE-85809D4D5267}"/>
          </ac:spMkLst>
        </pc:spChg>
      </pc:sldChg>
      <pc:sldChg chg="addSp delSp add del modAnim">
        <pc:chgData name="Sebastian C. Ibanez" userId="43a978e8-a698-4a6a-8aa3-54e7aa0c2e84" providerId="ADAL" clId="{B6FF796D-C4AF-49BA-B3AB-1B4586F6841E}" dt="2022-09-25T04:05:57.566" v="3577" actId="47"/>
        <pc:sldMkLst>
          <pc:docMk/>
          <pc:sldMk cId="4283544047" sldId="261"/>
        </pc:sldMkLst>
        <pc:spChg chg="add">
          <ac:chgData name="Sebastian C. Ibanez" userId="43a978e8-a698-4a6a-8aa3-54e7aa0c2e84" providerId="ADAL" clId="{B6FF796D-C4AF-49BA-B3AB-1B4586F6841E}" dt="2022-09-25T04:03:46.724" v="3535"/>
          <ac:spMkLst>
            <pc:docMk/>
            <pc:sldMk cId="4283544047" sldId="261"/>
            <ac:spMk id="4" creationId="{538DADAE-A126-1F66-C290-E96B6AE4EC2A}"/>
          </ac:spMkLst>
        </pc:spChg>
        <pc:spChg chg="del">
          <ac:chgData name="Sebastian C. Ibanez" userId="43a978e8-a698-4a6a-8aa3-54e7aa0c2e84" providerId="ADAL" clId="{B6FF796D-C4AF-49BA-B3AB-1B4586F6841E}" dt="2022-09-25T04:03:46.724" v="3535"/>
          <ac:spMkLst>
            <pc:docMk/>
            <pc:sldMk cId="4283544047" sldId="261"/>
            <ac:spMk id="5" creationId="{6AE06C32-28FA-CD29-9D73-F063F4586725}"/>
          </ac:spMkLst>
        </pc:spChg>
      </pc:sldChg>
      <pc:sldChg chg="addSp delSp add del">
        <pc:chgData name="Sebastian C. Ibanez" userId="43a978e8-a698-4a6a-8aa3-54e7aa0c2e84" providerId="ADAL" clId="{B6FF796D-C4AF-49BA-B3AB-1B4586F6841E}" dt="2022-09-25T04:05:57.662" v="3580" actId="47"/>
        <pc:sldMkLst>
          <pc:docMk/>
          <pc:sldMk cId="1097068020" sldId="262"/>
        </pc:sldMkLst>
        <pc:spChg chg="add">
          <ac:chgData name="Sebastian C. Ibanez" userId="43a978e8-a698-4a6a-8aa3-54e7aa0c2e84" providerId="ADAL" clId="{B6FF796D-C4AF-49BA-B3AB-1B4586F6841E}" dt="2022-09-25T04:03:46.724" v="3535"/>
          <ac:spMkLst>
            <pc:docMk/>
            <pc:sldMk cId="1097068020" sldId="262"/>
            <ac:spMk id="4" creationId="{4335B201-15DB-BCBF-3744-A07F385402E4}"/>
          </ac:spMkLst>
        </pc:spChg>
        <pc:spChg chg="del">
          <ac:chgData name="Sebastian C. Ibanez" userId="43a978e8-a698-4a6a-8aa3-54e7aa0c2e84" providerId="ADAL" clId="{B6FF796D-C4AF-49BA-B3AB-1B4586F6841E}" dt="2022-09-25T04:03:46.724" v="3535"/>
          <ac:spMkLst>
            <pc:docMk/>
            <pc:sldMk cId="1097068020" sldId="262"/>
            <ac:spMk id="5" creationId="{A826716A-802E-C631-C32A-F0028B1C8FDB}"/>
          </ac:spMkLst>
        </pc:spChg>
      </pc:sldChg>
      <pc:sldChg chg="addSp delSp add del">
        <pc:chgData name="Sebastian C. Ibanez" userId="43a978e8-a698-4a6a-8aa3-54e7aa0c2e84" providerId="ADAL" clId="{B6FF796D-C4AF-49BA-B3AB-1B4586F6841E}" dt="2022-09-25T04:05:57.534" v="3576" actId="47"/>
        <pc:sldMkLst>
          <pc:docMk/>
          <pc:sldMk cId="1773833481" sldId="263"/>
        </pc:sldMkLst>
        <pc:spChg chg="add">
          <ac:chgData name="Sebastian C. Ibanez" userId="43a978e8-a698-4a6a-8aa3-54e7aa0c2e84" providerId="ADAL" clId="{B6FF796D-C4AF-49BA-B3AB-1B4586F6841E}" dt="2022-09-25T04:03:46.724" v="3535"/>
          <ac:spMkLst>
            <pc:docMk/>
            <pc:sldMk cId="1773833481" sldId="263"/>
            <ac:spMk id="4" creationId="{D0D29CD6-35FD-4726-2F59-4E71BEB8C658}"/>
          </ac:spMkLst>
        </pc:spChg>
        <pc:spChg chg="del">
          <ac:chgData name="Sebastian C. Ibanez" userId="43a978e8-a698-4a6a-8aa3-54e7aa0c2e84" providerId="ADAL" clId="{B6FF796D-C4AF-49BA-B3AB-1B4586F6841E}" dt="2022-09-25T04:03:46.724" v="3535"/>
          <ac:spMkLst>
            <pc:docMk/>
            <pc:sldMk cId="1773833481" sldId="263"/>
            <ac:spMk id="5" creationId="{0AFD0C93-6E69-664D-1C6F-C37E310D03FC}"/>
          </ac:spMkLst>
        </pc:spChg>
      </pc:sldChg>
      <pc:sldChg chg="addSp delSp modSp add del modAnim">
        <pc:chgData name="Sebastian C. Ibanez" userId="43a978e8-a698-4a6a-8aa3-54e7aa0c2e84" providerId="ADAL" clId="{B6FF796D-C4AF-49BA-B3AB-1B4586F6841E}" dt="2022-09-27T07:55:43.794" v="3650" actId="207"/>
        <pc:sldMkLst>
          <pc:docMk/>
          <pc:sldMk cId="1351663900" sldId="264"/>
        </pc:sldMkLst>
        <pc:spChg chg="mod">
          <ac:chgData name="Sebastian C. Ibanez" userId="43a978e8-a698-4a6a-8aa3-54e7aa0c2e84" providerId="ADAL" clId="{B6FF796D-C4AF-49BA-B3AB-1B4586F6841E}" dt="2022-09-27T07:55:43.794" v="3650" actId="207"/>
          <ac:spMkLst>
            <pc:docMk/>
            <pc:sldMk cId="1351663900" sldId="264"/>
            <ac:spMk id="3" creationId="{5272D3A6-EAF2-4D3D-9F1B-D5E493C2DDF9}"/>
          </ac:spMkLst>
        </pc:spChg>
        <pc:spChg chg="add">
          <ac:chgData name="Sebastian C. Ibanez" userId="43a978e8-a698-4a6a-8aa3-54e7aa0c2e84" providerId="ADAL" clId="{B6FF796D-C4AF-49BA-B3AB-1B4586F6841E}" dt="2022-09-25T04:03:46.724" v="3535"/>
          <ac:spMkLst>
            <pc:docMk/>
            <pc:sldMk cId="1351663900" sldId="264"/>
            <ac:spMk id="4" creationId="{44DAAB71-A57B-E148-471D-F5955710DD65}"/>
          </ac:spMkLst>
        </pc:spChg>
        <pc:spChg chg="del">
          <ac:chgData name="Sebastian C. Ibanez" userId="43a978e8-a698-4a6a-8aa3-54e7aa0c2e84" providerId="ADAL" clId="{B6FF796D-C4AF-49BA-B3AB-1B4586F6841E}" dt="2022-09-25T04:03:46.724" v="3535"/>
          <ac:spMkLst>
            <pc:docMk/>
            <pc:sldMk cId="1351663900" sldId="264"/>
            <ac:spMk id="5" creationId="{C3FD18D5-0CCA-8C3A-9627-DB12836FF9DF}"/>
          </ac:spMkLst>
        </pc:spChg>
      </pc:sldChg>
      <pc:sldChg chg="addSp delSp modSp add del modAnim">
        <pc:chgData name="Sebastian C. Ibanez" userId="43a978e8-a698-4a6a-8aa3-54e7aa0c2e84" providerId="ADAL" clId="{B6FF796D-C4AF-49BA-B3AB-1B4586F6841E}" dt="2022-09-27T07:56:03.468" v="3653" actId="207"/>
        <pc:sldMkLst>
          <pc:docMk/>
          <pc:sldMk cId="3043314189" sldId="265"/>
        </pc:sldMkLst>
        <pc:spChg chg="mod">
          <ac:chgData name="Sebastian C. Ibanez" userId="43a978e8-a698-4a6a-8aa3-54e7aa0c2e84" providerId="ADAL" clId="{B6FF796D-C4AF-49BA-B3AB-1B4586F6841E}" dt="2022-09-27T07:56:03.468" v="3653" actId="207"/>
          <ac:spMkLst>
            <pc:docMk/>
            <pc:sldMk cId="3043314189" sldId="265"/>
            <ac:spMk id="3" creationId="{5272D3A6-EAF2-4D3D-9F1B-D5E493C2DDF9}"/>
          </ac:spMkLst>
        </pc:spChg>
        <pc:spChg chg="add">
          <ac:chgData name="Sebastian C. Ibanez" userId="43a978e8-a698-4a6a-8aa3-54e7aa0c2e84" providerId="ADAL" clId="{B6FF796D-C4AF-49BA-B3AB-1B4586F6841E}" dt="2022-09-25T04:03:46.724" v="3535"/>
          <ac:spMkLst>
            <pc:docMk/>
            <pc:sldMk cId="3043314189" sldId="265"/>
            <ac:spMk id="4" creationId="{D73D2E0E-4D21-5907-5CD0-812CBF58832E}"/>
          </ac:spMkLst>
        </pc:spChg>
        <pc:spChg chg="del">
          <ac:chgData name="Sebastian C. Ibanez" userId="43a978e8-a698-4a6a-8aa3-54e7aa0c2e84" providerId="ADAL" clId="{B6FF796D-C4AF-49BA-B3AB-1B4586F6841E}" dt="2022-09-25T04:03:46.724" v="3535"/>
          <ac:spMkLst>
            <pc:docMk/>
            <pc:sldMk cId="3043314189" sldId="265"/>
            <ac:spMk id="5" creationId="{31621085-A4D3-B9DB-C9B4-B88BBF7A19FA}"/>
          </ac:spMkLst>
        </pc:spChg>
      </pc:sldChg>
      <pc:sldChg chg="addSp delSp modSp add del modAnim">
        <pc:chgData name="Sebastian C. Ibanez" userId="43a978e8-a698-4a6a-8aa3-54e7aa0c2e84" providerId="ADAL" clId="{B6FF796D-C4AF-49BA-B3AB-1B4586F6841E}" dt="2022-09-27T07:56:27.326" v="3654" actId="207"/>
        <pc:sldMkLst>
          <pc:docMk/>
          <pc:sldMk cId="1771148849" sldId="266"/>
        </pc:sldMkLst>
        <pc:spChg chg="mod">
          <ac:chgData name="Sebastian C. Ibanez" userId="43a978e8-a698-4a6a-8aa3-54e7aa0c2e84" providerId="ADAL" clId="{B6FF796D-C4AF-49BA-B3AB-1B4586F6841E}" dt="2022-09-27T07:56:27.326" v="3654" actId="207"/>
          <ac:spMkLst>
            <pc:docMk/>
            <pc:sldMk cId="1771148849" sldId="266"/>
            <ac:spMk id="3" creationId="{5272D3A6-EAF2-4D3D-9F1B-D5E493C2DDF9}"/>
          </ac:spMkLst>
        </pc:spChg>
        <pc:spChg chg="add">
          <ac:chgData name="Sebastian C. Ibanez" userId="43a978e8-a698-4a6a-8aa3-54e7aa0c2e84" providerId="ADAL" clId="{B6FF796D-C4AF-49BA-B3AB-1B4586F6841E}" dt="2022-09-25T04:03:46.724" v="3535"/>
          <ac:spMkLst>
            <pc:docMk/>
            <pc:sldMk cId="1771148849" sldId="266"/>
            <ac:spMk id="4" creationId="{ED3E752A-296D-1029-8D11-CDAFEDFEBBBF}"/>
          </ac:spMkLst>
        </pc:spChg>
        <pc:spChg chg="del">
          <ac:chgData name="Sebastian C. Ibanez" userId="43a978e8-a698-4a6a-8aa3-54e7aa0c2e84" providerId="ADAL" clId="{B6FF796D-C4AF-49BA-B3AB-1B4586F6841E}" dt="2022-09-25T04:03:46.724" v="3535"/>
          <ac:spMkLst>
            <pc:docMk/>
            <pc:sldMk cId="1771148849" sldId="266"/>
            <ac:spMk id="5" creationId="{E0A07657-77EF-79E2-7BD0-F6998BC33CE8}"/>
          </ac:spMkLst>
        </pc:spChg>
      </pc:sldChg>
      <pc:sldChg chg="addSp delSp">
        <pc:chgData name="Sebastian C. Ibanez" userId="43a978e8-a698-4a6a-8aa3-54e7aa0c2e84" providerId="ADAL" clId="{B6FF796D-C4AF-49BA-B3AB-1B4586F6841E}" dt="2022-09-25T04:03:46.724" v="3535"/>
        <pc:sldMkLst>
          <pc:docMk/>
          <pc:sldMk cId="3202903679" sldId="267"/>
        </pc:sldMkLst>
        <pc:spChg chg="add">
          <ac:chgData name="Sebastian C. Ibanez" userId="43a978e8-a698-4a6a-8aa3-54e7aa0c2e84" providerId="ADAL" clId="{B6FF796D-C4AF-49BA-B3AB-1B4586F6841E}" dt="2022-09-25T04:03:46.724" v="3535"/>
          <ac:spMkLst>
            <pc:docMk/>
            <pc:sldMk cId="3202903679" sldId="267"/>
            <ac:spMk id="4" creationId="{B4C74501-EA6C-3A35-45B6-63147340DC83}"/>
          </ac:spMkLst>
        </pc:spChg>
        <pc:spChg chg="del">
          <ac:chgData name="Sebastian C. Ibanez" userId="43a978e8-a698-4a6a-8aa3-54e7aa0c2e84" providerId="ADAL" clId="{B6FF796D-C4AF-49BA-B3AB-1B4586F6841E}" dt="2022-09-25T04:03:46.724" v="3535"/>
          <ac:spMkLst>
            <pc:docMk/>
            <pc:sldMk cId="3202903679" sldId="267"/>
            <ac:spMk id="5" creationId="{7878738B-BA53-C238-CE91-000447C4F5AA}"/>
          </ac:spMkLst>
        </pc:spChg>
      </pc:sldChg>
      <pc:sldChg chg="addSp delSp">
        <pc:chgData name="Sebastian C. Ibanez" userId="43a978e8-a698-4a6a-8aa3-54e7aa0c2e84" providerId="ADAL" clId="{B6FF796D-C4AF-49BA-B3AB-1B4586F6841E}" dt="2022-09-25T04:03:46.724" v="3535"/>
        <pc:sldMkLst>
          <pc:docMk/>
          <pc:sldMk cId="3938210581" sldId="268"/>
        </pc:sldMkLst>
        <pc:spChg chg="add">
          <ac:chgData name="Sebastian C. Ibanez" userId="43a978e8-a698-4a6a-8aa3-54e7aa0c2e84" providerId="ADAL" clId="{B6FF796D-C4AF-49BA-B3AB-1B4586F6841E}" dt="2022-09-25T04:03:46.724" v="3535"/>
          <ac:spMkLst>
            <pc:docMk/>
            <pc:sldMk cId="3938210581" sldId="268"/>
            <ac:spMk id="4" creationId="{6B87789F-0262-10B3-310D-AFE324AB972C}"/>
          </ac:spMkLst>
        </pc:spChg>
        <pc:spChg chg="del">
          <ac:chgData name="Sebastian C. Ibanez" userId="43a978e8-a698-4a6a-8aa3-54e7aa0c2e84" providerId="ADAL" clId="{B6FF796D-C4AF-49BA-B3AB-1B4586F6841E}" dt="2022-09-25T04:03:46.724" v="3535"/>
          <ac:spMkLst>
            <pc:docMk/>
            <pc:sldMk cId="3938210581" sldId="268"/>
            <ac:spMk id="5" creationId="{F26EC366-C07D-EC41-DC43-6A954D8CAA76}"/>
          </ac:spMkLst>
        </pc:spChg>
      </pc:sldChg>
      <pc:sldChg chg="addSp delSp modNotesTx">
        <pc:chgData name="Sebastian C. Ibanez" userId="43a978e8-a698-4a6a-8aa3-54e7aa0c2e84" providerId="ADAL" clId="{B6FF796D-C4AF-49BA-B3AB-1B4586F6841E}" dt="2022-09-25T04:03:46.724" v="3535"/>
        <pc:sldMkLst>
          <pc:docMk/>
          <pc:sldMk cId="986669525" sldId="269"/>
        </pc:sldMkLst>
        <pc:spChg chg="add">
          <ac:chgData name="Sebastian C. Ibanez" userId="43a978e8-a698-4a6a-8aa3-54e7aa0c2e84" providerId="ADAL" clId="{B6FF796D-C4AF-49BA-B3AB-1B4586F6841E}" dt="2022-09-25T04:03:46.724" v="3535"/>
          <ac:spMkLst>
            <pc:docMk/>
            <pc:sldMk cId="986669525" sldId="269"/>
            <ac:spMk id="4" creationId="{39F1A118-415A-20DF-7255-03BF76939E15}"/>
          </ac:spMkLst>
        </pc:spChg>
        <pc:spChg chg="del">
          <ac:chgData name="Sebastian C. Ibanez" userId="43a978e8-a698-4a6a-8aa3-54e7aa0c2e84" providerId="ADAL" clId="{B6FF796D-C4AF-49BA-B3AB-1B4586F6841E}" dt="2022-09-25T04:03:46.724" v="3535"/>
          <ac:spMkLst>
            <pc:docMk/>
            <pc:sldMk cId="986669525" sldId="269"/>
            <ac:spMk id="5" creationId="{CD83E540-01E6-FBD4-90AD-B5710D18F9BC}"/>
          </ac:spMkLst>
        </pc:spChg>
      </pc:sldChg>
      <pc:sldChg chg="addSp delSp">
        <pc:chgData name="Sebastian C. Ibanez" userId="43a978e8-a698-4a6a-8aa3-54e7aa0c2e84" providerId="ADAL" clId="{B6FF796D-C4AF-49BA-B3AB-1B4586F6841E}" dt="2022-09-25T04:03:46.724" v="3535"/>
        <pc:sldMkLst>
          <pc:docMk/>
          <pc:sldMk cId="1810808894" sldId="270"/>
        </pc:sldMkLst>
        <pc:spChg chg="add">
          <ac:chgData name="Sebastian C. Ibanez" userId="43a978e8-a698-4a6a-8aa3-54e7aa0c2e84" providerId="ADAL" clId="{B6FF796D-C4AF-49BA-B3AB-1B4586F6841E}" dt="2022-09-25T04:03:46.724" v="3535"/>
          <ac:spMkLst>
            <pc:docMk/>
            <pc:sldMk cId="1810808894" sldId="270"/>
            <ac:spMk id="4" creationId="{E33E5183-88CD-B9F8-496C-D01401518E57}"/>
          </ac:spMkLst>
        </pc:spChg>
        <pc:spChg chg="del">
          <ac:chgData name="Sebastian C. Ibanez" userId="43a978e8-a698-4a6a-8aa3-54e7aa0c2e84" providerId="ADAL" clId="{B6FF796D-C4AF-49BA-B3AB-1B4586F6841E}" dt="2022-09-25T04:03:46.724" v="3535"/>
          <ac:spMkLst>
            <pc:docMk/>
            <pc:sldMk cId="1810808894" sldId="270"/>
            <ac:spMk id="5" creationId="{0E794176-8E16-01B4-AFAA-F30E31DC6A31}"/>
          </ac:spMkLst>
        </pc:spChg>
      </pc:sldChg>
      <pc:sldChg chg="addSp delSp">
        <pc:chgData name="Sebastian C. Ibanez" userId="43a978e8-a698-4a6a-8aa3-54e7aa0c2e84" providerId="ADAL" clId="{B6FF796D-C4AF-49BA-B3AB-1B4586F6841E}" dt="2022-09-25T04:03:46.724" v="3535"/>
        <pc:sldMkLst>
          <pc:docMk/>
          <pc:sldMk cId="3706666278" sldId="271"/>
        </pc:sldMkLst>
        <pc:spChg chg="add">
          <ac:chgData name="Sebastian C. Ibanez" userId="43a978e8-a698-4a6a-8aa3-54e7aa0c2e84" providerId="ADAL" clId="{B6FF796D-C4AF-49BA-B3AB-1B4586F6841E}" dt="2022-09-25T04:03:46.724" v="3535"/>
          <ac:spMkLst>
            <pc:docMk/>
            <pc:sldMk cId="3706666278" sldId="271"/>
            <ac:spMk id="4" creationId="{B388EA7A-8564-22FC-5C52-0B2249DD557B}"/>
          </ac:spMkLst>
        </pc:spChg>
        <pc:spChg chg="del">
          <ac:chgData name="Sebastian C. Ibanez" userId="43a978e8-a698-4a6a-8aa3-54e7aa0c2e84" providerId="ADAL" clId="{B6FF796D-C4AF-49BA-B3AB-1B4586F6841E}" dt="2022-09-25T04:03:46.724" v="3535"/>
          <ac:spMkLst>
            <pc:docMk/>
            <pc:sldMk cId="3706666278" sldId="271"/>
            <ac:spMk id="5" creationId="{044AF7DA-7725-5D3A-EB58-1627C2B53DDC}"/>
          </ac:spMkLst>
        </pc:spChg>
      </pc:sldChg>
      <pc:sldChg chg="addSp delSp">
        <pc:chgData name="Sebastian C. Ibanez" userId="43a978e8-a698-4a6a-8aa3-54e7aa0c2e84" providerId="ADAL" clId="{B6FF796D-C4AF-49BA-B3AB-1B4586F6841E}" dt="2022-09-25T04:03:46.724" v="3535"/>
        <pc:sldMkLst>
          <pc:docMk/>
          <pc:sldMk cId="3005587412" sldId="273"/>
        </pc:sldMkLst>
        <pc:spChg chg="add">
          <ac:chgData name="Sebastian C. Ibanez" userId="43a978e8-a698-4a6a-8aa3-54e7aa0c2e84" providerId="ADAL" clId="{B6FF796D-C4AF-49BA-B3AB-1B4586F6841E}" dt="2022-09-25T04:03:46.724" v="3535"/>
          <ac:spMkLst>
            <pc:docMk/>
            <pc:sldMk cId="3005587412" sldId="273"/>
            <ac:spMk id="4" creationId="{5EF95FAC-C21F-AC8C-28E7-815FC5ACE6E8}"/>
          </ac:spMkLst>
        </pc:spChg>
        <pc:spChg chg="del">
          <ac:chgData name="Sebastian C. Ibanez" userId="43a978e8-a698-4a6a-8aa3-54e7aa0c2e84" providerId="ADAL" clId="{B6FF796D-C4AF-49BA-B3AB-1B4586F6841E}" dt="2022-09-25T04:03:46.724" v="3535"/>
          <ac:spMkLst>
            <pc:docMk/>
            <pc:sldMk cId="3005587412" sldId="273"/>
            <ac:spMk id="5" creationId="{A7EB9D49-5FC1-6F62-21CF-FE2FE6336364}"/>
          </ac:spMkLst>
        </pc:spChg>
      </pc:sldChg>
      <pc:sldChg chg="addSp delSp add del modAnim">
        <pc:chgData name="Sebastian C. Ibanez" userId="43a978e8-a698-4a6a-8aa3-54e7aa0c2e84" providerId="ADAL" clId="{B6FF796D-C4AF-49BA-B3AB-1B4586F6841E}" dt="2022-09-27T07:51:38.069" v="3617" actId="47"/>
        <pc:sldMkLst>
          <pc:docMk/>
          <pc:sldMk cId="2130639783" sldId="274"/>
        </pc:sldMkLst>
        <pc:spChg chg="add">
          <ac:chgData name="Sebastian C. Ibanez" userId="43a978e8-a698-4a6a-8aa3-54e7aa0c2e84" providerId="ADAL" clId="{B6FF796D-C4AF-49BA-B3AB-1B4586F6841E}" dt="2022-09-25T04:03:46.724" v="3535"/>
          <ac:spMkLst>
            <pc:docMk/>
            <pc:sldMk cId="2130639783" sldId="274"/>
            <ac:spMk id="4" creationId="{C560EB6E-FC5C-2B2E-8749-50318AE3673A}"/>
          </ac:spMkLst>
        </pc:spChg>
        <pc:spChg chg="del">
          <ac:chgData name="Sebastian C. Ibanez" userId="43a978e8-a698-4a6a-8aa3-54e7aa0c2e84" providerId="ADAL" clId="{B6FF796D-C4AF-49BA-B3AB-1B4586F6841E}" dt="2022-09-25T04:03:46.724" v="3535"/>
          <ac:spMkLst>
            <pc:docMk/>
            <pc:sldMk cId="2130639783" sldId="274"/>
            <ac:spMk id="5" creationId="{5A485BCB-5B89-CCE4-1FA5-3350F6144908}"/>
          </ac:spMkLst>
        </pc:spChg>
      </pc:sldChg>
      <pc:sldChg chg="addSp delSp modSp add del mod modAnim">
        <pc:chgData name="Sebastian C. Ibanez" userId="43a978e8-a698-4a6a-8aa3-54e7aa0c2e84" providerId="ADAL" clId="{B6FF796D-C4AF-49BA-B3AB-1B4586F6841E}" dt="2022-09-27T07:55:21.393" v="3646" actId="207"/>
        <pc:sldMkLst>
          <pc:docMk/>
          <pc:sldMk cId="3950575923" sldId="275"/>
        </pc:sldMkLst>
        <pc:spChg chg="mod">
          <ac:chgData name="Sebastian C. Ibanez" userId="43a978e8-a698-4a6a-8aa3-54e7aa0c2e84" providerId="ADAL" clId="{B6FF796D-C4AF-49BA-B3AB-1B4586F6841E}" dt="2022-09-27T07:55:21.393" v="3646" actId="207"/>
          <ac:spMkLst>
            <pc:docMk/>
            <pc:sldMk cId="3950575923" sldId="275"/>
            <ac:spMk id="3" creationId="{5272D3A6-EAF2-4D3D-9F1B-D5E493C2DDF9}"/>
          </ac:spMkLst>
        </pc:spChg>
        <pc:spChg chg="add">
          <ac:chgData name="Sebastian C. Ibanez" userId="43a978e8-a698-4a6a-8aa3-54e7aa0c2e84" providerId="ADAL" clId="{B6FF796D-C4AF-49BA-B3AB-1B4586F6841E}" dt="2022-09-25T04:03:46.724" v="3535"/>
          <ac:spMkLst>
            <pc:docMk/>
            <pc:sldMk cId="3950575923" sldId="275"/>
            <ac:spMk id="4" creationId="{68F308C2-45F4-53A8-6588-C68E2704BF16}"/>
          </ac:spMkLst>
        </pc:spChg>
        <pc:spChg chg="del">
          <ac:chgData name="Sebastian C. Ibanez" userId="43a978e8-a698-4a6a-8aa3-54e7aa0c2e84" providerId="ADAL" clId="{B6FF796D-C4AF-49BA-B3AB-1B4586F6841E}" dt="2022-09-25T04:03:46.724" v="3535"/>
          <ac:spMkLst>
            <pc:docMk/>
            <pc:sldMk cId="3950575923" sldId="275"/>
            <ac:spMk id="5" creationId="{03C63A5F-7156-7030-78E5-7198E2A5D33E}"/>
          </ac:spMkLst>
        </pc:spChg>
      </pc:sldChg>
      <pc:sldChg chg="addSp delSp modSp add del modAnim">
        <pc:chgData name="Sebastian C. Ibanez" userId="43a978e8-a698-4a6a-8aa3-54e7aa0c2e84" providerId="ADAL" clId="{B6FF796D-C4AF-49BA-B3AB-1B4586F6841E}" dt="2022-09-27T07:55:35.471" v="3649" actId="207"/>
        <pc:sldMkLst>
          <pc:docMk/>
          <pc:sldMk cId="3301492656" sldId="276"/>
        </pc:sldMkLst>
        <pc:spChg chg="mod">
          <ac:chgData name="Sebastian C. Ibanez" userId="43a978e8-a698-4a6a-8aa3-54e7aa0c2e84" providerId="ADAL" clId="{B6FF796D-C4AF-49BA-B3AB-1B4586F6841E}" dt="2022-09-27T07:55:35.471" v="3649" actId="207"/>
          <ac:spMkLst>
            <pc:docMk/>
            <pc:sldMk cId="3301492656" sldId="276"/>
            <ac:spMk id="3" creationId="{5272D3A6-EAF2-4D3D-9F1B-D5E493C2DDF9}"/>
          </ac:spMkLst>
        </pc:spChg>
        <pc:spChg chg="add">
          <ac:chgData name="Sebastian C. Ibanez" userId="43a978e8-a698-4a6a-8aa3-54e7aa0c2e84" providerId="ADAL" clId="{B6FF796D-C4AF-49BA-B3AB-1B4586F6841E}" dt="2022-09-25T04:03:46.724" v="3535"/>
          <ac:spMkLst>
            <pc:docMk/>
            <pc:sldMk cId="3301492656" sldId="276"/>
            <ac:spMk id="4" creationId="{F283F65C-D864-2A53-72C6-4A796BDD64FD}"/>
          </ac:spMkLst>
        </pc:spChg>
        <pc:spChg chg="del">
          <ac:chgData name="Sebastian C. Ibanez" userId="43a978e8-a698-4a6a-8aa3-54e7aa0c2e84" providerId="ADAL" clId="{B6FF796D-C4AF-49BA-B3AB-1B4586F6841E}" dt="2022-09-25T04:03:46.724" v="3535"/>
          <ac:spMkLst>
            <pc:docMk/>
            <pc:sldMk cId="3301492656" sldId="276"/>
            <ac:spMk id="5" creationId="{4630F757-D222-FD59-258C-1746B95941C6}"/>
          </ac:spMkLst>
        </pc:spChg>
      </pc:sldChg>
      <pc:sldChg chg="addSp delSp add del modAnim">
        <pc:chgData name="Sebastian C. Ibanez" userId="43a978e8-a698-4a6a-8aa3-54e7aa0c2e84" providerId="ADAL" clId="{B6FF796D-C4AF-49BA-B3AB-1B4586F6841E}" dt="2022-09-25T04:05:57.342" v="3570" actId="47"/>
        <pc:sldMkLst>
          <pc:docMk/>
          <pc:sldMk cId="669197250" sldId="277"/>
        </pc:sldMkLst>
        <pc:spChg chg="add">
          <ac:chgData name="Sebastian C. Ibanez" userId="43a978e8-a698-4a6a-8aa3-54e7aa0c2e84" providerId="ADAL" clId="{B6FF796D-C4AF-49BA-B3AB-1B4586F6841E}" dt="2022-09-25T04:03:46.724" v="3535"/>
          <ac:spMkLst>
            <pc:docMk/>
            <pc:sldMk cId="669197250" sldId="277"/>
            <ac:spMk id="4" creationId="{E975F153-7A0F-5ECC-7EF2-69B6BA03B4DA}"/>
          </ac:spMkLst>
        </pc:spChg>
        <pc:spChg chg="del">
          <ac:chgData name="Sebastian C. Ibanez" userId="43a978e8-a698-4a6a-8aa3-54e7aa0c2e84" providerId="ADAL" clId="{B6FF796D-C4AF-49BA-B3AB-1B4586F6841E}" dt="2022-09-25T04:03:46.724" v="3535"/>
          <ac:spMkLst>
            <pc:docMk/>
            <pc:sldMk cId="669197250" sldId="277"/>
            <ac:spMk id="5" creationId="{7B65146A-9885-6CE0-ACD9-C5923F6E198C}"/>
          </ac:spMkLst>
        </pc:spChg>
      </pc:sldChg>
      <pc:sldChg chg="addSp delSp add del modAnim">
        <pc:chgData name="Sebastian C. Ibanez" userId="43a978e8-a698-4a6a-8aa3-54e7aa0c2e84" providerId="ADAL" clId="{B6FF796D-C4AF-49BA-B3AB-1B4586F6841E}" dt="2022-09-25T04:05:56.798" v="3568" actId="47"/>
        <pc:sldMkLst>
          <pc:docMk/>
          <pc:sldMk cId="2946520165" sldId="278"/>
        </pc:sldMkLst>
        <pc:spChg chg="add">
          <ac:chgData name="Sebastian C. Ibanez" userId="43a978e8-a698-4a6a-8aa3-54e7aa0c2e84" providerId="ADAL" clId="{B6FF796D-C4AF-49BA-B3AB-1B4586F6841E}" dt="2022-09-25T04:03:46.724" v="3535"/>
          <ac:spMkLst>
            <pc:docMk/>
            <pc:sldMk cId="2946520165" sldId="278"/>
            <ac:spMk id="4" creationId="{21F987F6-DC39-04EF-8C69-59C8DE4498D3}"/>
          </ac:spMkLst>
        </pc:spChg>
        <pc:spChg chg="del">
          <ac:chgData name="Sebastian C. Ibanez" userId="43a978e8-a698-4a6a-8aa3-54e7aa0c2e84" providerId="ADAL" clId="{B6FF796D-C4AF-49BA-B3AB-1B4586F6841E}" dt="2022-09-25T04:03:46.724" v="3535"/>
          <ac:spMkLst>
            <pc:docMk/>
            <pc:sldMk cId="2946520165" sldId="278"/>
            <ac:spMk id="5" creationId="{D46EEAD6-308E-58EC-0149-FD84D9AB9663}"/>
          </ac:spMkLst>
        </pc:spChg>
      </pc:sldChg>
      <pc:sldChg chg="addSp delSp modSp modAnim">
        <pc:chgData name="Sebastian C. Ibanez" userId="43a978e8-a698-4a6a-8aa3-54e7aa0c2e84" providerId="ADAL" clId="{B6FF796D-C4AF-49BA-B3AB-1B4586F6841E}" dt="2022-09-27T07:59:49.591" v="3664" actId="207"/>
        <pc:sldMkLst>
          <pc:docMk/>
          <pc:sldMk cId="451183752" sldId="279"/>
        </pc:sldMkLst>
        <pc:spChg chg="mod">
          <ac:chgData name="Sebastian C. Ibanez" userId="43a978e8-a698-4a6a-8aa3-54e7aa0c2e84" providerId="ADAL" clId="{B6FF796D-C4AF-49BA-B3AB-1B4586F6841E}" dt="2022-09-27T07:59:49.591" v="3664" actId="207"/>
          <ac:spMkLst>
            <pc:docMk/>
            <pc:sldMk cId="451183752" sldId="279"/>
            <ac:spMk id="3" creationId="{135A2EA6-9677-F58C-5647-5A60E823DC67}"/>
          </ac:spMkLst>
        </pc:spChg>
        <pc:spChg chg="add">
          <ac:chgData name="Sebastian C. Ibanez" userId="43a978e8-a698-4a6a-8aa3-54e7aa0c2e84" providerId="ADAL" clId="{B6FF796D-C4AF-49BA-B3AB-1B4586F6841E}" dt="2022-09-25T04:03:46.724" v="3535"/>
          <ac:spMkLst>
            <pc:docMk/>
            <pc:sldMk cId="451183752" sldId="279"/>
            <ac:spMk id="5" creationId="{74A7FD20-CE01-EF4D-5559-7BC0E57E1CB7}"/>
          </ac:spMkLst>
        </pc:spChg>
        <pc:spChg chg="del">
          <ac:chgData name="Sebastian C. Ibanez" userId="43a978e8-a698-4a6a-8aa3-54e7aa0c2e84" providerId="ADAL" clId="{B6FF796D-C4AF-49BA-B3AB-1B4586F6841E}" dt="2022-09-25T04:03:46.724" v="3535"/>
          <ac:spMkLst>
            <pc:docMk/>
            <pc:sldMk cId="451183752" sldId="279"/>
            <ac:spMk id="6" creationId="{20DF0420-3E02-99B6-D5B4-18E015BC0DAC}"/>
          </ac:spMkLst>
        </pc:spChg>
      </pc:sldChg>
      <pc:sldChg chg="addSp delSp modSp modAnim">
        <pc:chgData name="Sebastian C. Ibanez" userId="43a978e8-a698-4a6a-8aa3-54e7aa0c2e84" providerId="ADAL" clId="{B6FF796D-C4AF-49BA-B3AB-1B4586F6841E}" dt="2022-09-27T07:59:59.201" v="3665" actId="207"/>
        <pc:sldMkLst>
          <pc:docMk/>
          <pc:sldMk cId="1739805224" sldId="280"/>
        </pc:sldMkLst>
        <pc:spChg chg="mod">
          <ac:chgData name="Sebastian C. Ibanez" userId="43a978e8-a698-4a6a-8aa3-54e7aa0c2e84" providerId="ADAL" clId="{B6FF796D-C4AF-49BA-B3AB-1B4586F6841E}" dt="2022-09-27T07:59:59.201" v="3665" actId="207"/>
          <ac:spMkLst>
            <pc:docMk/>
            <pc:sldMk cId="1739805224" sldId="280"/>
            <ac:spMk id="3" creationId="{C5A6B341-4533-F60C-59A3-EAC6567FCB49}"/>
          </ac:spMkLst>
        </pc:spChg>
        <pc:spChg chg="add">
          <ac:chgData name="Sebastian C. Ibanez" userId="43a978e8-a698-4a6a-8aa3-54e7aa0c2e84" providerId="ADAL" clId="{B6FF796D-C4AF-49BA-B3AB-1B4586F6841E}" dt="2022-09-25T04:03:46.724" v="3535"/>
          <ac:spMkLst>
            <pc:docMk/>
            <pc:sldMk cId="1739805224" sldId="280"/>
            <ac:spMk id="4" creationId="{5B8AC4CB-1F97-8F46-1C21-0F3DAE2F9000}"/>
          </ac:spMkLst>
        </pc:spChg>
        <pc:spChg chg="del">
          <ac:chgData name="Sebastian C. Ibanez" userId="43a978e8-a698-4a6a-8aa3-54e7aa0c2e84" providerId="ADAL" clId="{B6FF796D-C4AF-49BA-B3AB-1B4586F6841E}" dt="2022-09-25T04:03:46.724" v="3535"/>
          <ac:spMkLst>
            <pc:docMk/>
            <pc:sldMk cId="1739805224" sldId="280"/>
            <ac:spMk id="5" creationId="{A9663E4E-A8CA-FBB8-67BB-092D0E7A83E4}"/>
          </ac:spMkLst>
        </pc:spChg>
      </pc:sldChg>
      <pc:sldChg chg="addSp delSp modSp modAnim">
        <pc:chgData name="Sebastian C. Ibanez" userId="43a978e8-a698-4a6a-8aa3-54e7aa0c2e84" providerId="ADAL" clId="{B6FF796D-C4AF-49BA-B3AB-1B4586F6841E}" dt="2022-09-25T04:03:46.724" v="3535"/>
        <pc:sldMkLst>
          <pc:docMk/>
          <pc:sldMk cId="3458073625" sldId="281"/>
        </pc:sldMkLst>
        <pc:spChg chg="mod">
          <ac:chgData name="Sebastian C. Ibanez" userId="43a978e8-a698-4a6a-8aa3-54e7aa0c2e84" providerId="ADAL" clId="{B6FF796D-C4AF-49BA-B3AB-1B4586F6841E}" dt="2022-09-15T04:52:29.830" v="361" actId="20577"/>
          <ac:spMkLst>
            <pc:docMk/>
            <pc:sldMk cId="3458073625" sldId="281"/>
            <ac:spMk id="2" creationId="{C12C827F-3FEF-75D3-AB60-945E0D6FF32A}"/>
          </ac:spMkLst>
        </pc:spChg>
        <pc:spChg chg="add">
          <ac:chgData name="Sebastian C. Ibanez" userId="43a978e8-a698-4a6a-8aa3-54e7aa0c2e84" providerId="ADAL" clId="{B6FF796D-C4AF-49BA-B3AB-1B4586F6841E}" dt="2022-09-25T04:03:46.724" v="3535"/>
          <ac:spMkLst>
            <pc:docMk/>
            <pc:sldMk cId="3458073625" sldId="281"/>
            <ac:spMk id="4" creationId="{43EB4901-724D-2775-424A-C36229BBA4BA}"/>
          </ac:spMkLst>
        </pc:spChg>
        <pc:spChg chg="del">
          <ac:chgData name="Sebastian C. Ibanez" userId="43a978e8-a698-4a6a-8aa3-54e7aa0c2e84" providerId="ADAL" clId="{B6FF796D-C4AF-49BA-B3AB-1B4586F6841E}" dt="2022-09-25T04:03:46.724" v="3535"/>
          <ac:spMkLst>
            <pc:docMk/>
            <pc:sldMk cId="3458073625" sldId="281"/>
            <ac:spMk id="5" creationId="{6EE5DEFB-AAB4-A819-20DD-534DA81FC74C}"/>
          </ac:spMkLst>
        </pc:spChg>
      </pc:sldChg>
      <pc:sldChg chg="addSp delSp modSp modAnim">
        <pc:chgData name="Sebastian C. Ibanez" userId="43a978e8-a698-4a6a-8aa3-54e7aa0c2e84" providerId="ADAL" clId="{B6FF796D-C4AF-49BA-B3AB-1B4586F6841E}" dt="2022-09-27T08:00:17.321" v="3668" actId="207"/>
        <pc:sldMkLst>
          <pc:docMk/>
          <pc:sldMk cId="3819828713" sldId="282"/>
        </pc:sldMkLst>
        <pc:spChg chg="mod">
          <ac:chgData name="Sebastian C. Ibanez" userId="43a978e8-a698-4a6a-8aa3-54e7aa0c2e84" providerId="ADAL" clId="{B6FF796D-C4AF-49BA-B3AB-1B4586F6841E}" dt="2022-09-27T08:00:17.321" v="3668" actId="207"/>
          <ac:spMkLst>
            <pc:docMk/>
            <pc:sldMk cId="3819828713" sldId="282"/>
            <ac:spMk id="3" creationId="{C5A6B341-4533-F60C-59A3-EAC6567FCB49}"/>
          </ac:spMkLst>
        </pc:spChg>
        <pc:spChg chg="add">
          <ac:chgData name="Sebastian C. Ibanez" userId="43a978e8-a698-4a6a-8aa3-54e7aa0c2e84" providerId="ADAL" clId="{B6FF796D-C4AF-49BA-B3AB-1B4586F6841E}" dt="2022-09-25T04:03:46.724" v="3535"/>
          <ac:spMkLst>
            <pc:docMk/>
            <pc:sldMk cId="3819828713" sldId="282"/>
            <ac:spMk id="4" creationId="{5A70F8E4-452B-85A5-B148-EE794A731154}"/>
          </ac:spMkLst>
        </pc:spChg>
        <pc:spChg chg="del">
          <ac:chgData name="Sebastian C. Ibanez" userId="43a978e8-a698-4a6a-8aa3-54e7aa0c2e84" providerId="ADAL" clId="{B6FF796D-C4AF-49BA-B3AB-1B4586F6841E}" dt="2022-09-25T04:03:46.724" v="3535"/>
          <ac:spMkLst>
            <pc:docMk/>
            <pc:sldMk cId="3819828713" sldId="282"/>
            <ac:spMk id="5" creationId="{2484316B-BEEB-E562-6CA2-9B3FF9790E15}"/>
          </ac:spMkLst>
        </pc:spChg>
      </pc:sldChg>
      <pc:sldChg chg="addSp delSp modSp mod">
        <pc:chgData name="Sebastian C. Ibanez" userId="43a978e8-a698-4a6a-8aa3-54e7aa0c2e84" providerId="ADAL" clId="{B6FF796D-C4AF-49BA-B3AB-1B4586F6841E}" dt="2022-09-25T04:03:46.724" v="3535"/>
        <pc:sldMkLst>
          <pc:docMk/>
          <pc:sldMk cId="2360300249" sldId="283"/>
        </pc:sldMkLst>
        <pc:spChg chg="mod">
          <ac:chgData name="Sebastian C. Ibanez" userId="43a978e8-a698-4a6a-8aa3-54e7aa0c2e84" providerId="ADAL" clId="{B6FF796D-C4AF-49BA-B3AB-1B4586F6841E}" dt="2022-09-15T04:52:32.153" v="362"/>
          <ac:spMkLst>
            <pc:docMk/>
            <pc:sldMk cId="2360300249" sldId="283"/>
            <ac:spMk id="2" creationId="{C12C827F-3FEF-75D3-AB60-945E0D6FF32A}"/>
          </ac:spMkLst>
        </pc:spChg>
        <pc:spChg chg="add">
          <ac:chgData name="Sebastian C. Ibanez" userId="43a978e8-a698-4a6a-8aa3-54e7aa0c2e84" providerId="ADAL" clId="{B6FF796D-C4AF-49BA-B3AB-1B4586F6841E}" dt="2022-09-25T04:03:46.724" v="3535"/>
          <ac:spMkLst>
            <pc:docMk/>
            <pc:sldMk cId="2360300249" sldId="283"/>
            <ac:spMk id="4" creationId="{A7308CC1-2E23-A1CB-E748-5FFEBC5FD040}"/>
          </ac:spMkLst>
        </pc:spChg>
        <pc:spChg chg="del">
          <ac:chgData name="Sebastian C. Ibanez" userId="43a978e8-a698-4a6a-8aa3-54e7aa0c2e84" providerId="ADAL" clId="{B6FF796D-C4AF-49BA-B3AB-1B4586F6841E}" dt="2022-09-25T04:03:46.724" v="3535"/>
          <ac:spMkLst>
            <pc:docMk/>
            <pc:sldMk cId="2360300249" sldId="283"/>
            <ac:spMk id="6" creationId="{75E2D30E-6C8A-53D5-FE78-165DA9E1DF15}"/>
          </ac:spMkLst>
        </pc:spChg>
      </pc:sldChg>
      <pc:sldChg chg="addSp delSp">
        <pc:chgData name="Sebastian C. Ibanez" userId="43a978e8-a698-4a6a-8aa3-54e7aa0c2e84" providerId="ADAL" clId="{B6FF796D-C4AF-49BA-B3AB-1B4586F6841E}" dt="2022-09-25T04:03:46.724" v="3535"/>
        <pc:sldMkLst>
          <pc:docMk/>
          <pc:sldMk cId="3122144658" sldId="284"/>
        </pc:sldMkLst>
        <pc:spChg chg="add">
          <ac:chgData name="Sebastian C. Ibanez" userId="43a978e8-a698-4a6a-8aa3-54e7aa0c2e84" providerId="ADAL" clId="{B6FF796D-C4AF-49BA-B3AB-1B4586F6841E}" dt="2022-09-25T04:03:46.724" v="3535"/>
          <ac:spMkLst>
            <pc:docMk/>
            <pc:sldMk cId="3122144658" sldId="284"/>
            <ac:spMk id="4" creationId="{8C52D80E-C8BA-D0EA-3720-83DF47BF1D92}"/>
          </ac:spMkLst>
        </pc:spChg>
        <pc:spChg chg="del">
          <ac:chgData name="Sebastian C. Ibanez" userId="43a978e8-a698-4a6a-8aa3-54e7aa0c2e84" providerId="ADAL" clId="{B6FF796D-C4AF-49BA-B3AB-1B4586F6841E}" dt="2022-09-25T04:03:46.724" v="3535"/>
          <ac:spMkLst>
            <pc:docMk/>
            <pc:sldMk cId="3122144658" sldId="284"/>
            <ac:spMk id="5" creationId="{64DA06D5-3E1B-1751-4C16-7212AA7EB4BF}"/>
          </ac:spMkLst>
        </pc:spChg>
      </pc:sldChg>
      <pc:sldChg chg="addSp delSp modSp modAnim">
        <pc:chgData name="Sebastian C. Ibanez" userId="43a978e8-a698-4a6a-8aa3-54e7aa0c2e84" providerId="ADAL" clId="{B6FF796D-C4AF-49BA-B3AB-1B4586F6841E}" dt="2022-09-27T08:01:11.409" v="3669" actId="207"/>
        <pc:sldMkLst>
          <pc:docMk/>
          <pc:sldMk cId="3682187583" sldId="285"/>
        </pc:sldMkLst>
        <pc:spChg chg="mod">
          <ac:chgData name="Sebastian C. Ibanez" userId="43a978e8-a698-4a6a-8aa3-54e7aa0c2e84" providerId="ADAL" clId="{B6FF796D-C4AF-49BA-B3AB-1B4586F6841E}" dt="2022-09-27T08:01:11.409" v="3669" actId="207"/>
          <ac:spMkLst>
            <pc:docMk/>
            <pc:sldMk cId="3682187583" sldId="285"/>
            <ac:spMk id="3" creationId="{470FC5F7-F2B4-C7CA-C892-22ED87BE27BB}"/>
          </ac:spMkLst>
        </pc:spChg>
        <pc:spChg chg="add">
          <ac:chgData name="Sebastian C. Ibanez" userId="43a978e8-a698-4a6a-8aa3-54e7aa0c2e84" providerId="ADAL" clId="{B6FF796D-C4AF-49BA-B3AB-1B4586F6841E}" dt="2022-09-25T04:03:46.724" v="3535"/>
          <ac:spMkLst>
            <pc:docMk/>
            <pc:sldMk cId="3682187583" sldId="285"/>
            <ac:spMk id="4" creationId="{50FE08EC-172D-A730-5BA5-2055DD8B4642}"/>
          </ac:spMkLst>
        </pc:spChg>
        <pc:spChg chg="del">
          <ac:chgData name="Sebastian C. Ibanez" userId="43a978e8-a698-4a6a-8aa3-54e7aa0c2e84" providerId="ADAL" clId="{B6FF796D-C4AF-49BA-B3AB-1B4586F6841E}" dt="2022-09-25T04:03:46.724" v="3535"/>
          <ac:spMkLst>
            <pc:docMk/>
            <pc:sldMk cId="3682187583" sldId="285"/>
            <ac:spMk id="5" creationId="{E1F44B1E-92E0-F141-922D-31E8755FC766}"/>
          </ac:spMkLst>
        </pc:spChg>
      </pc:sldChg>
      <pc:sldChg chg="addSp delSp modSp mod">
        <pc:chgData name="Sebastian C. Ibanez" userId="43a978e8-a698-4a6a-8aa3-54e7aa0c2e84" providerId="ADAL" clId="{B6FF796D-C4AF-49BA-B3AB-1B4586F6841E}" dt="2022-09-27T08:08:51.427" v="3672" actId="207"/>
        <pc:sldMkLst>
          <pc:docMk/>
          <pc:sldMk cId="2336139153" sldId="286"/>
        </pc:sldMkLst>
        <pc:spChg chg="mod">
          <ac:chgData name="Sebastian C. Ibanez" userId="43a978e8-a698-4a6a-8aa3-54e7aa0c2e84" providerId="ADAL" clId="{B6FF796D-C4AF-49BA-B3AB-1B4586F6841E}" dt="2022-09-27T08:08:51.427" v="3672" actId="207"/>
          <ac:spMkLst>
            <pc:docMk/>
            <pc:sldMk cId="2336139153" sldId="286"/>
            <ac:spMk id="3" creationId="{470FC5F7-F2B4-C7CA-C892-22ED87BE27BB}"/>
          </ac:spMkLst>
        </pc:spChg>
        <pc:spChg chg="add">
          <ac:chgData name="Sebastian C. Ibanez" userId="43a978e8-a698-4a6a-8aa3-54e7aa0c2e84" providerId="ADAL" clId="{B6FF796D-C4AF-49BA-B3AB-1B4586F6841E}" dt="2022-09-25T04:03:46.724" v="3535"/>
          <ac:spMkLst>
            <pc:docMk/>
            <pc:sldMk cId="2336139153" sldId="286"/>
            <ac:spMk id="4" creationId="{B1488B6A-A8B8-9F59-45F9-E801B1309C88}"/>
          </ac:spMkLst>
        </pc:spChg>
        <pc:spChg chg="del">
          <ac:chgData name="Sebastian C. Ibanez" userId="43a978e8-a698-4a6a-8aa3-54e7aa0c2e84" providerId="ADAL" clId="{B6FF796D-C4AF-49BA-B3AB-1B4586F6841E}" dt="2022-09-25T04:03:46.724" v="3535"/>
          <ac:spMkLst>
            <pc:docMk/>
            <pc:sldMk cId="2336139153" sldId="286"/>
            <ac:spMk id="5" creationId="{2D5872CE-E76F-CF74-89A6-97DB70C6576E}"/>
          </ac:spMkLst>
        </pc:spChg>
      </pc:sldChg>
      <pc:sldChg chg="addSp delSp modSp mod">
        <pc:chgData name="Sebastian C. Ibanez" userId="43a978e8-a698-4a6a-8aa3-54e7aa0c2e84" providerId="ADAL" clId="{B6FF796D-C4AF-49BA-B3AB-1B4586F6841E}" dt="2022-09-27T08:09:20.528" v="3674" actId="20577"/>
        <pc:sldMkLst>
          <pc:docMk/>
          <pc:sldMk cId="110830365" sldId="287"/>
        </pc:sldMkLst>
        <pc:spChg chg="mod">
          <ac:chgData name="Sebastian C. Ibanez" userId="43a978e8-a698-4a6a-8aa3-54e7aa0c2e84" providerId="ADAL" clId="{B6FF796D-C4AF-49BA-B3AB-1B4586F6841E}" dt="2022-09-27T08:09:20.528" v="3674" actId="20577"/>
          <ac:spMkLst>
            <pc:docMk/>
            <pc:sldMk cId="110830365" sldId="287"/>
            <ac:spMk id="2" creationId="{B7A0D125-83FA-F81B-1875-2A7DB240B8DE}"/>
          </ac:spMkLst>
        </pc:spChg>
        <pc:spChg chg="add">
          <ac:chgData name="Sebastian C. Ibanez" userId="43a978e8-a698-4a6a-8aa3-54e7aa0c2e84" providerId="ADAL" clId="{B6FF796D-C4AF-49BA-B3AB-1B4586F6841E}" dt="2022-09-25T04:03:46.724" v="3535"/>
          <ac:spMkLst>
            <pc:docMk/>
            <pc:sldMk cId="110830365" sldId="287"/>
            <ac:spMk id="4" creationId="{9AEC4344-A5E1-150F-E8D8-27FFE950FA01}"/>
          </ac:spMkLst>
        </pc:spChg>
        <pc:spChg chg="del">
          <ac:chgData name="Sebastian C. Ibanez" userId="43a978e8-a698-4a6a-8aa3-54e7aa0c2e84" providerId="ADAL" clId="{B6FF796D-C4AF-49BA-B3AB-1B4586F6841E}" dt="2022-09-25T04:03:46.724" v="3535"/>
          <ac:spMkLst>
            <pc:docMk/>
            <pc:sldMk cId="110830365" sldId="287"/>
            <ac:spMk id="5" creationId="{0B1FAFA7-3921-6A5C-E714-8097CA5AC738}"/>
          </ac:spMkLst>
        </pc:spChg>
      </pc:sldChg>
      <pc:sldChg chg="addSp delSp modSp mod modAnim">
        <pc:chgData name="Sebastian C. Ibanez" userId="43a978e8-a698-4a6a-8aa3-54e7aa0c2e84" providerId="ADAL" clId="{B6FF796D-C4AF-49BA-B3AB-1B4586F6841E}" dt="2022-09-27T08:09:41.718" v="3675" actId="207"/>
        <pc:sldMkLst>
          <pc:docMk/>
          <pc:sldMk cId="2507697154" sldId="288"/>
        </pc:sldMkLst>
        <pc:spChg chg="mod">
          <ac:chgData name="Sebastian C. Ibanez" userId="43a978e8-a698-4a6a-8aa3-54e7aa0c2e84" providerId="ADAL" clId="{B6FF796D-C4AF-49BA-B3AB-1B4586F6841E}" dt="2022-09-27T08:09:41.718" v="3675" actId="207"/>
          <ac:spMkLst>
            <pc:docMk/>
            <pc:sldMk cId="2507697154" sldId="288"/>
            <ac:spMk id="3" creationId="{CD4786CE-92D7-D5D0-4BE3-9CD97D824BBA}"/>
          </ac:spMkLst>
        </pc:spChg>
        <pc:spChg chg="add">
          <ac:chgData name="Sebastian C. Ibanez" userId="43a978e8-a698-4a6a-8aa3-54e7aa0c2e84" providerId="ADAL" clId="{B6FF796D-C4AF-49BA-B3AB-1B4586F6841E}" dt="2022-09-25T04:03:46.724" v="3535"/>
          <ac:spMkLst>
            <pc:docMk/>
            <pc:sldMk cId="2507697154" sldId="288"/>
            <ac:spMk id="4" creationId="{725018D2-1F19-11D4-AD3B-DB403711FCF7}"/>
          </ac:spMkLst>
        </pc:spChg>
        <pc:spChg chg="del">
          <ac:chgData name="Sebastian C. Ibanez" userId="43a978e8-a698-4a6a-8aa3-54e7aa0c2e84" providerId="ADAL" clId="{B6FF796D-C4AF-49BA-B3AB-1B4586F6841E}" dt="2022-09-25T04:03:46.724" v="3535"/>
          <ac:spMkLst>
            <pc:docMk/>
            <pc:sldMk cId="2507697154" sldId="288"/>
            <ac:spMk id="5" creationId="{75AB9696-6C33-22B7-8DFC-81B59EB8D246}"/>
          </ac:spMkLst>
        </pc:spChg>
      </pc:sldChg>
      <pc:sldChg chg="addSp delSp modSp modAnim modNotesTx">
        <pc:chgData name="Sebastian C. Ibanez" userId="43a978e8-a698-4a6a-8aa3-54e7aa0c2e84" providerId="ADAL" clId="{B6FF796D-C4AF-49BA-B3AB-1B4586F6841E}" dt="2022-09-27T08:10:48.993" v="3683" actId="5793"/>
        <pc:sldMkLst>
          <pc:docMk/>
          <pc:sldMk cId="2752841214" sldId="289"/>
        </pc:sldMkLst>
        <pc:spChg chg="mod">
          <ac:chgData name="Sebastian C. Ibanez" userId="43a978e8-a698-4a6a-8aa3-54e7aa0c2e84" providerId="ADAL" clId="{B6FF796D-C4AF-49BA-B3AB-1B4586F6841E}" dt="2022-09-27T08:10:40.350" v="3676" actId="207"/>
          <ac:spMkLst>
            <pc:docMk/>
            <pc:sldMk cId="2752841214" sldId="289"/>
            <ac:spMk id="3" creationId="{CD4786CE-92D7-D5D0-4BE3-9CD97D824BBA}"/>
          </ac:spMkLst>
        </pc:spChg>
        <pc:spChg chg="add">
          <ac:chgData name="Sebastian C. Ibanez" userId="43a978e8-a698-4a6a-8aa3-54e7aa0c2e84" providerId="ADAL" clId="{B6FF796D-C4AF-49BA-B3AB-1B4586F6841E}" dt="2022-09-25T04:03:46.724" v="3535"/>
          <ac:spMkLst>
            <pc:docMk/>
            <pc:sldMk cId="2752841214" sldId="289"/>
            <ac:spMk id="4" creationId="{47559199-6E0A-EDED-0383-8C31B511DB4D}"/>
          </ac:spMkLst>
        </pc:spChg>
        <pc:spChg chg="del">
          <ac:chgData name="Sebastian C. Ibanez" userId="43a978e8-a698-4a6a-8aa3-54e7aa0c2e84" providerId="ADAL" clId="{B6FF796D-C4AF-49BA-B3AB-1B4586F6841E}" dt="2022-09-25T04:03:46.724" v="3535"/>
          <ac:spMkLst>
            <pc:docMk/>
            <pc:sldMk cId="2752841214" sldId="289"/>
            <ac:spMk id="5" creationId="{4CA9186E-36F5-58A8-8EC8-B0C03CE6BC76}"/>
          </ac:spMkLst>
        </pc:spChg>
      </pc:sldChg>
      <pc:sldChg chg="addSp delSp modSp mod modAnim">
        <pc:chgData name="Sebastian C. Ibanez" userId="43a978e8-a698-4a6a-8aa3-54e7aa0c2e84" providerId="ADAL" clId="{B6FF796D-C4AF-49BA-B3AB-1B4586F6841E}" dt="2022-09-27T08:11:01.662" v="3685" actId="207"/>
        <pc:sldMkLst>
          <pc:docMk/>
          <pc:sldMk cId="2258225488" sldId="290"/>
        </pc:sldMkLst>
        <pc:spChg chg="mod">
          <ac:chgData name="Sebastian C. Ibanez" userId="43a978e8-a698-4a6a-8aa3-54e7aa0c2e84" providerId="ADAL" clId="{B6FF796D-C4AF-49BA-B3AB-1B4586F6841E}" dt="2022-09-27T08:11:01.662" v="3685" actId="207"/>
          <ac:spMkLst>
            <pc:docMk/>
            <pc:sldMk cId="2258225488" sldId="290"/>
            <ac:spMk id="3" creationId="{98C8950B-E313-F0EE-FF90-CF1115F68B09}"/>
          </ac:spMkLst>
        </pc:spChg>
        <pc:spChg chg="add">
          <ac:chgData name="Sebastian C. Ibanez" userId="43a978e8-a698-4a6a-8aa3-54e7aa0c2e84" providerId="ADAL" clId="{B6FF796D-C4AF-49BA-B3AB-1B4586F6841E}" dt="2022-09-25T04:03:46.724" v="3535"/>
          <ac:spMkLst>
            <pc:docMk/>
            <pc:sldMk cId="2258225488" sldId="290"/>
            <ac:spMk id="4" creationId="{7BDE67B7-E0BB-4802-3A19-AB81DAAA4D7D}"/>
          </ac:spMkLst>
        </pc:spChg>
        <pc:spChg chg="del">
          <ac:chgData name="Sebastian C. Ibanez" userId="43a978e8-a698-4a6a-8aa3-54e7aa0c2e84" providerId="ADAL" clId="{B6FF796D-C4AF-49BA-B3AB-1B4586F6841E}" dt="2022-09-25T04:03:46.724" v="3535"/>
          <ac:spMkLst>
            <pc:docMk/>
            <pc:sldMk cId="2258225488" sldId="290"/>
            <ac:spMk id="5" creationId="{21F8DEF5-2B4B-93DF-9A37-2D6BAF88F922}"/>
          </ac:spMkLst>
        </pc:spChg>
      </pc:sldChg>
      <pc:sldChg chg="addSp delSp modAnim">
        <pc:chgData name="Sebastian C. Ibanez" userId="43a978e8-a698-4a6a-8aa3-54e7aa0c2e84" providerId="ADAL" clId="{B6FF796D-C4AF-49BA-B3AB-1B4586F6841E}" dt="2022-09-25T04:03:46.724" v="3535"/>
        <pc:sldMkLst>
          <pc:docMk/>
          <pc:sldMk cId="3080210579" sldId="291"/>
        </pc:sldMkLst>
        <pc:spChg chg="add">
          <ac:chgData name="Sebastian C. Ibanez" userId="43a978e8-a698-4a6a-8aa3-54e7aa0c2e84" providerId="ADAL" clId="{B6FF796D-C4AF-49BA-B3AB-1B4586F6841E}" dt="2022-09-25T04:03:46.724" v="3535"/>
          <ac:spMkLst>
            <pc:docMk/>
            <pc:sldMk cId="3080210579" sldId="291"/>
            <ac:spMk id="4" creationId="{CD5F3C57-8A04-F28B-905F-63A5CBC90AEC}"/>
          </ac:spMkLst>
        </pc:spChg>
        <pc:spChg chg="del">
          <ac:chgData name="Sebastian C. Ibanez" userId="43a978e8-a698-4a6a-8aa3-54e7aa0c2e84" providerId="ADAL" clId="{B6FF796D-C4AF-49BA-B3AB-1B4586F6841E}" dt="2022-09-25T04:03:46.724" v="3535"/>
          <ac:spMkLst>
            <pc:docMk/>
            <pc:sldMk cId="3080210579" sldId="291"/>
            <ac:spMk id="5" creationId="{BF897126-67B5-CAFB-70AC-96554016FFD3}"/>
          </ac:spMkLst>
        </pc:spChg>
      </pc:sldChg>
      <pc:sldChg chg="addSp delSp modSp modAnim">
        <pc:chgData name="Sebastian C. Ibanez" userId="43a978e8-a698-4a6a-8aa3-54e7aa0c2e84" providerId="ADAL" clId="{B6FF796D-C4AF-49BA-B3AB-1B4586F6841E}" dt="2022-09-27T08:11:17.591" v="3686" actId="207"/>
        <pc:sldMkLst>
          <pc:docMk/>
          <pc:sldMk cId="347211716" sldId="292"/>
        </pc:sldMkLst>
        <pc:spChg chg="mod">
          <ac:chgData name="Sebastian C. Ibanez" userId="43a978e8-a698-4a6a-8aa3-54e7aa0c2e84" providerId="ADAL" clId="{B6FF796D-C4AF-49BA-B3AB-1B4586F6841E}" dt="2022-09-27T08:11:17.591" v="3686" actId="207"/>
          <ac:spMkLst>
            <pc:docMk/>
            <pc:sldMk cId="347211716" sldId="292"/>
            <ac:spMk id="3" creationId="{98C8950B-E313-F0EE-FF90-CF1115F68B09}"/>
          </ac:spMkLst>
        </pc:spChg>
        <pc:spChg chg="add">
          <ac:chgData name="Sebastian C. Ibanez" userId="43a978e8-a698-4a6a-8aa3-54e7aa0c2e84" providerId="ADAL" clId="{B6FF796D-C4AF-49BA-B3AB-1B4586F6841E}" dt="2022-09-25T04:03:46.724" v="3535"/>
          <ac:spMkLst>
            <pc:docMk/>
            <pc:sldMk cId="347211716" sldId="292"/>
            <ac:spMk id="4" creationId="{5F079CCB-50EF-1D03-CD72-59F9C61D5F85}"/>
          </ac:spMkLst>
        </pc:spChg>
        <pc:spChg chg="del">
          <ac:chgData name="Sebastian C. Ibanez" userId="43a978e8-a698-4a6a-8aa3-54e7aa0c2e84" providerId="ADAL" clId="{B6FF796D-C4AF-49BA-B3AB-1B4586F6841E}" dt="2022-09-25T04:03:46.724" v="3535"/>
          <ac:spMkLst>
            <pc:docMk/>
            <pc:sldMk cId="347211716" sldId="292"/>
            <ac:spMk id="5" creationId="{B63AF60F-037F-B30C-C42D-7E6BF9AA0C65}"/>
          </ac:spMkLst>
        </pc:spChg>
      </pc:sldChg>
      <pc:sldChg chg="addSp delSp modSp modAnim modNotesTx">
        <pc:chgData name="Sebastian C. Ibanez" userId="43a978e8-a698-4a6a-8aa3-54e7aa0c2e84" providerId="ADAL" clId="{B6FF796D-C4AF-49BA-B3AB-1B4586F6841E}" dt="2022-09-27T08:12:05.074" v="3689" actId="207"/>
        <pc:sldMkLst>
          <pc:docMk/>
          <pc:sldMk cId="2623531154" sldId="293"/>
        </pc:sldMkLst>
        <pc:spChg chg="mod">
          <ac:chgData name="Sebastian C. Ibanez" userId="43a978e8-a698-4a6a-8aa3-54e7aa0c2e84" providerId="ADAL" clId="{B6FF796D-C4AF-49BA-B3AB-1B4586F6841E}" dt="2022-09-27T08:12:05.074" v="3689" actId="207"/>
          <ac:spMkLst>
            <pc:docMk/>
            <pc:sldMk cId="2623531154" sldId="293"/>
            <ac:spMk id="3" creationId="{98C8950B-E313-F0EE-FF90-CF1115F68B09}"/>
          </ac:spMkLst>
        </pc:spChg>
        <pc:spChg chg="add">
          <ac:chgData name="Sebastian C. Ibanez" userId="43a978e8-a698-4a6a-8aa3-54e7aa0c2e84" providerId="ADAL" clId="{B6FF796D-C4AF-49BA-B3AB-1B4586F6841E}" dt="2022-09-25T04:03:46.724" v="3535"/>
          <ac:spMkLst>
            <pc:docMk/>
            <pc:sldMk cId="2623531154" sldId="293"/>
            <ac:spMk id="4" creationId="{E6EBB37A-3782-619C-965E-6C408AD6A4A7}"/>
          </ac:spMkLst>
        </pc:spChg>
        <pc:spChg chg="del">
          <ac:chgData name="Sebastian C. Ibanez" userId="43a978e8-a698-4a6a-8aa3-54e7aa0c2e84" providerId="ADAL" clId="{B6FF796D-C4AF-49BA-B3AB-1B4586F6841E}" dt="2022-09-25T04:03:46.724" v="3535"/>
          <ac:spMkLst>
            <pc:docMk/>
            <pc:sldMk cId="2623531154" sldId="293"/>
            <ac:spMk id="5" creationId="{C8759137-58D5-4178-FF9B-146D8D7ED8A3}"/>
          </ac:spMkLst>
        </pc:spChg>
      </pc:sldChg>
      <pc:sldChg chg="addSp delSp modSp modAnim">
        <pc:chgData name="Sebastian C. Ibanez" userId="43a978e8-a698-4a6a-8aa3-54e7aa0c2e84" providerId="ADAL" clId="{B6FF796D-C4AF-49BA-B3AB-1B4586F6841E}" dt="2022-09-27T07:56:48.714" v="3655" actId="207"/>
        <pc:sldMkLst>
          <pc:docMk/>
          <pc:sldMk cId="1500819109" sldId="294"/>
        </pc:sldMkLst>
        <pc:spChg chg="mod">
          <ac:chgData name="Sebastian C. Ibanez" userId="43a978e8-a698-4a6a-8aa3-54e7aa0c2e84" providerId="ADAL" clId="{B6FF796D-C4AF-49BA-B3AB-1B4586F6841E}" dt="2022-09-27T07:56:48.714" v="3655" actId="207"/>
          <ac:spMkLst>
            <pc:docMk/>
            <pc:sldMk cId="1500819109" sldId="294"/>
            <ac:spMk id="3" creationId="{5272D3A6-EAF2-4D3D-9F1B-D5E493C2DDF9}"/>
          </ac:spMkLst>
        </pc:spChg>
        <pc:spChg chg="add">
          <ac:chgData name="Sebastian C. Ibanez" userId="43a978e8-a698-4a6a-8aa3-54e7aa0c2e84" providerId="ADAL" clId="{B6FF796D-C4AF-49BA-B3AB-1B4586F6841E}" dt="2022-09-25T04:03:46.724" v="3535"/>
          <ac:spMkLst>
            <pc:docMk/>
            <pc:sldMk cId="1500819109" sldId="294"/>
            <ac:spMk id="4" creationId="{4467994B-07EA-0A7D-4052-BA355C504760}"/>
          </ac:spMkLst>
        </pc:spChg>
        <pc:spChg chg="del">
          <ac:chgData name="Sebastian C. Ibanez" userId="43a978e8-a698-4a6a-8aa3-54e7aa0c2e84" providerId="ADAL" clId="{B6FF796D-C4AF-49BA-B3AB-1B4586F6841E}" dt="2022-09-25T04:03:46.724" v="3535"/>
          <ac:spMkLst>
            <pc:docMk/>
            <pc:sldMk cId="1500819109" sldId="294"/>
            <ac:spMk id="5" creationId="{25349810-206F-2BCA-AA64-68977ACCB6F5}"/>
          </ac:spMkLst>
        </pc:spChg>
      </pc:sldChg>
      <pc:sldChg chg="addSp delSp modAnim">
        <pc:chgData name="Sebastian C. Ibanez" userId="43a978e8-a698-4a6a-8aa3-54e7aa0c2e84" providerId="ADAL" clId="{B6FF796D-C4AF-49BA-B3AB-1B4586F6841E}" dt="2022-09-25T04:03:46.724" v="3535"/>
        <pc:sldMkLst>
          <pc:docMk/>
          <pc:sldMk cId="2925302018" sldId="295"/>
        </pc:sldMkLst>
        <pc:spChg chg="add">
          <ac:chgData name="Sebastian C. Ibanez" userId="43a978e8-a698-4a6a-8aa3-54e7aa0c2e84" providerId="ADAL" clId="{B6FF796D-C4AF-49BA-B3AB-1B4586F6841E}" dt="2022-09-25T04:03:46.724" v="3535"/>
          <ac:spMkLst>
            <pc:docMk/>
            <pc:sldMk cId="2925302018" sldId="295"/>
            <ac:spMk id="4" creationId="{5E4D7084-7E12-F8F4-F2AC-54675A3EC644}"/>
          </ac:spMkLst>
        </pc:spChg>
        <pc:spChg chg="del">
          <ac:chgData name="Sebastian C. Ibanez" userId="43a978e8-a698-4a6a-8aa3-54e7aa0c2e84" providerId="ADAL" clId="{B6FF796D-C4AF-49BA-B3AB-1B4586F6841E}" dt="2022-09-25T04:03:46.724" v="3535"/>
          <ac:spMkLst>
            <pc:docMk/>
            <pc:sldMk cId="2925302018" sldId="295"/>
            <ac:spMk id="5" creationId="{8CBD26DA-F14D-6DDA-16D2-CC0A1BE3B942}"/>
          </ac:spMkLst>
        </pc:spChg>
      </pc:sldChg>
      <pc:sldChg chg="addSp delSp modAnim modNotesTx">
        <pc:chgData name="Sebastian C. Ibanez" userId="43a978e8-a698-4a6a-8aa3-54e7aa0c2e84" providerId="ADAL" clId="{B6FF796D-C4AF-49BA-B3AB-1B4586F6841E}" dt="2022-09-27T07:57:52.353" v="3663" actId="6549"/>
        <pc:sldMkLst>
          <pc:docMk/>
          <pc:sldMk cId="3489230734" sldId="296"/>
        </pc:sldMkLst>
        <pc:spChg chg="add">
          <ac:chgData name="Sebastian C. Ibanez" userId="43a978e8-a698-4a6a-8aa3-54e7aa0c2e84" providerId="ADAL" clId="{B6FF796D-C4AF-49BA-B3AB-1B4586F6841E}" dt="2022-09-25T04:03:46.724" v="3535"/>
          <ac:spMkLst>
            <pc:docMk/>
            <pc:sldMk cId="3489230734" sldId="296"/>
            <ac:spMk id="4" creationId="{9207108C-45B0-BB97-5680-23AA078F5A68}"/>
          </ac:spMkLst>
        </pc:spChg>
        <pc:spChg chg="del">
          <ac:chgData name="Sebastian C. Ibanez" userId="43a978e8-a698-4a6a-8aa3-54e7aa0c2e84" providerId="ADAL" clId="{B6FF796D-C4AF-49BA-B3AB-1B4586F6841E}" dt="2022-09-25T04:03:46.724" v="3535"/>
          <ac:spMkLst>
            <pc:docMk/>
            <pc:sldMk cId="3489230734" sldId="296"/>
            <ac:spMk id="5" creationId="{61724DC9-CD06-B51F-A4B1-50E48587631C}"/>
          </ac:spMkLst>
        </pc:spChg>
      </pc:sldChg>
      <pc:sldChg chg="addSp delSp modSp modAnim">
        <pc:chgData name="Sebastian C. Ibanez" userId="43a978e8-a698-4a6a-8aa3-54e7aa0c2e84" providerId="ADAL" clId="{B6FF796D-C4AF-49BA-B3AB-1B4586F6841E}" dt="2022-09-27T08:12:17.640" v="3691" actId="207"/>
        <pc:sldMkLst>
          <pc:docMk/>
          <pc:sldMk cId="1620721375" sldId="297"/>
        </pc:sldMkLst>
        <pc:spChg chg="mod">
          <ac:chgData name="Sebastian C. Ibanez" userId="43a978e8-a698-4a6a-8aa3-54e7aa0c2e84" providerId="ADAL" clId="{B6FF796D-C4AF-49BA-B3AB-1B4586F6841E}" dt="2022-09-27T08:12:17.640" v="3691" actId="207"/>
          <ac:spMkLst>
            <pc:docMk/>
            <pc:sldMk cId="1620721375" sldId="297"/>
            <ac:spMk id="3" creationId="{98C8950B-E313-F0EE-FF90-CF1115F68B09}"/>
          </ac:spMkLst>
        </pc:spChg>
        <pc:spChg chg="add">
          <ac:chgData name="Sebastian C. Ibanez" userId="43a978e8-a698-4a6a-8aa3-54e7aa0c2e84" providerId="ADAL" clId="{B6FF796D-C4AF-49BA-B3AB-1B4586F6841E}" dt="2022-09-25T04:03:46.724" v="3535"/>
          <ac:spMkLst>
            <pc:docMk/>
            <pc:sldMk cId="1620721375" sldId="297"/>
            <ac:spMk id="4" creationId="{068CBAB4-A1CA-9B7C-369D-AE29B1E6E7ED}"/>
          </ac:spMkLst>
        </pc:spChg>
        <pc:spChg chg="del">
          <ac:chgData name="Sebastian C. Ibanez" userId="43a978e8-a698-4a6a-8aa3-54e7aa0c2e84" providerId="ADAL" clId="{B6FF796D-C4AF-49BA-B3AB-1B4586F6841E}" dt="2022-09-25T04:03:46.724" v="3535"/>
          <ac:spMkLst>
            <pc:docMk/>
            <pc:sldMk cId="1620721375" sldId="297"/>
            <ac:spMk id="5" creationId="{8CF52E86-4868-4500-D931-CE9FA38BCE2D}"/>
          </ac:spMkLst>
        </pc:spChg>
      </pc:sldChg>
      <pc:sldChg chg="addSp delSp modSp modAnim">
        <pc:chgData name="Sebastian C. Ibanez" userId="43a978e8-a698-4a6a-8aa3-54e7aa0c2e84" providerId="ADAL" clId="{B6FF796D-C4AF-49BA-B3AB-1B4586F6841E}" dt="2022-09-27T08:12:28.682" v="3693" actId="207"/>
        <pc:sldMkLst>
          <pc:docMk/>
          <pc:sldMk cId="948815879" sldId="298"/>
        </pc:sldMkLst>
        <pc:spChg chg="mod">
          <ac:chgData name="Sebastian C. Ibanez" userId="43a978e8-a698-4a6a-8aa3-54e7aa0c2e84" providerId="ADAL" clId="{B6FF796D-C4AF-49BA-B3AB-1B4586F6841E}" dt="2022-09-27T08:12:28.682" v="3693" actId="207"/>
          <ac:spMkLst>
            <pc:docMk/>
            <pc:sldMk cId="948815879" sldId="298"/>
            <ac:spMk id="3" creationId="{98C8950B-E313-F0EE-FF90-CF1115F68B09}"/>
          </ac:spMkLst>
        </pc:spChg>
        <pc:spChg chg="add">
          <ac:chgData name="Sebastian C. Ibanez" userId="43a978e8-a698-4a6a-8aa3-54e7aa0c2e84" providerId="ADAL" clId="{B6FF796D-C4AF-49BA-B3AB-1B4586F6841E}" dt="2022-09-25T04:03:46.724" v="3535"/>
          <ac:spMkLst>
            <pc:docMk/>
            <pc:sldMk cId="948815879" sldId="298"/>
            <ac:spMk id="4" creationId="{F12CA469-7C45-66F5-444C-F1469A8D0894}"/>
          </ac:spMkLst>
        </pc:spChg>
        <pc:spChg chg="del">
          <ac:chgData name="Sebastian C. Ibanez" userId="43a978e8-a698-4a6a-8aa3-54e7aa0c2e84" providerId="ADAL" clId="{B6FF796D-C4AF-49BA-B3AB-1B4586F6841E}" dt="2022-09-25T04:03:46.724" v="3535"/>
          <ac:spMkLst>
            <pc:docMk/>
            <pc:sldMk cId="948815879" sldId="298"/>
            <ac:spMk id="5" creationId="{9EC70498-0F7C-5A2C-7301-BF9DC2ACA4F6}"/>
          </ac:spMkLst>
        </pc:spChg>
      </pc:sldChg>
      <pc:sldChg chg="addSp delSp modSp mod modAnim">
        <pc:chgData name="Sebastian C. Ibanez" userId="43a978e8-a698-4a6a-8aa3-54e7aa0c2e84" providerId="ADAL" clId="{B6FF796D-C4AF-49BA-B3AB-1B4586F6841E}" dt="2022-09-27T08:13:30.862" v="3714" actId="20577"/>
        <pc:sldMkLst>
          <pc:docMk/>
          <pc:sldMk cId="2834727568" sldId="299"/>
        </pc:sldMkLst>
        <pc:spChg chg="mod">
          <ac:chgData name="Sebastian C. Ibanez" userId="43a978e8-a698-4a6a-8aa3-54e7aa0c2e84" providerId="ADAL" clId="{B6FF796D-C4AF-49BA-B3AB-1B4586F6841E}" dt="2022-09-27T08:13:30.862" v="3714" actId="20577"/>
          <ac:spMkLst>
            <pc:docMk/>
            <pc:sldMk cId="2834727568" sldId="299"/>
            <ac:spMk id="3" creationId="{98C8950B-E313-F0EE-FF90-CF1115F68B09}"/>
          </ac:spMkLst>
        </pc:spChg>
        <pc:spChg chg="add">
          <ac:chgData name="Sebastian C. Ibanez" userId="43a978e8-a698-4a6a-8aa3-54e7aa0c2e84" providerId="ADAL" clId="{B6FF796D-C4AF-49BA-B3AB-1B4586F6841E}" dt="2022-09-25T04:03:46.724" v="3535"/>
          <ac:spMkLst>
            <pc:docMk/>
            <pc:sldMk cId="2834727568" sldId="299"/>
            <ac:spMk id="4" creationId="{306CAB3E-AE4E-B6E7-D48C-3E7961631DB0}"/>
          </ac:spMkLst>
        </pc:spChg>
        <pc:spChg chg="del">
          <ac:chgData name="Sebastian C. Ibanez" userId="43a978e8-a698-4a6a-8aa3-54e7aa0c2e84" providerId="ADAL" clId="{B6FF796D-C4AF-49BA-B3AB-1B4586F6841E}" dt="2022-09-25T04:03:46.724" v="3535"/>
          <ac:spMkLst>
            <pc:docMk/>
            <pc:sldMk cId="2834727568" sldId="299"/>
            <ac:spMk id="5" creationId="{A0C16627-C923-2557-81FF-89F1C175E485}"/>
          </ac:spMkLst>
        </pc:spChg>
        <pc:picChg chg="add del">
          <ac:chgData name="Sebastian C. Ibanez" userId="43a978e8-a698-4a6a-8aa3-54e7aa0c2e84" providerId="ADAL" clId="{B6FF796D-C4AF-49BA-B3AB-1B4586F6841E}" dt="2022-09-27T08:13:17.998" v="3705" actId="22"/>
          <ac:picMkLst>
            <pc:docMk/>
            <pc:sldMk cId="2834727568" sldId="299"/>
            <ac:picMk id="6" creationId="{3FAF5867-59BA-F684-2403-35717F9E5DC8}"/>
          </ac:picMkLst>
        </pc:picChg>
      </pc:sldChg>
      <pc:sldChg chg="del">
        <pc:chgData name="Sebastian C. Ibanez" userId="43a978e8-a698-4a6a-8aa3-54e7aa0c2e84" providerId="ADAL" clId="{B6FF796D-C4AF-49BA-B3AB-1B4586F6841E}" dt="2022-09-13T08:32:31.816" v="41" actId="47"/>
        <pc:sldMkLst>
          <pc:docMk/>
          <pc:sldMk cId="791096890" sldId="300"/>
        </pc:sldMkLst>
      </pc:sldChg>
      <pc:sldChg chg="addSp delSp modSp mod modAnim modNotesTx">
        <pc:chgData name="Sebastian C. Ibanez" userId="43a978e8-a698-4a6a-8aa3-54e7aa0c2e84" providerId="ADAL" clId="{B6FF796D-C4AF-49BA-B3AB-1B4586F6841E}" dt="2022-09-25T04:03:46.724" v="3535"/>
        <pc:sldMkLst>
          <pc:docMk/>
          <pc:sldMk cId="3898924660" sldId="301"/>
        </pc:sldMkLst>
        <pc:spChg chg="mod">
          <ac:chgData name="Sebastian C. Ibanez" userId="43a978e8-a698-4a6a-8aa3-54e7aa0c2e84" providerId="ADAL" clId="{B6FF796D-C4AF-49BA-B3AB-1B4586F6841E}" dt="2022-09-13T08:32:02.625" v="39" actId="21"/>
          <ac:spMkLst>
            <pc:docMk/>
            <pc:sldMk cId="3898924660" sldId="301"/>
            <ac:spMk id="3" creationId="{98C8950B-E313-F0EE-FF90-CF1115F68B09}"/>
          </ac:spMkLst>
        </pc:spChg>
        <pc:spChg chg="add">
          <ac:chgData name="Sebastian C. Ibanez" userId="43a978e8-a698-4a6a-8aa3-54e7aa0c2e84" providerId="ADAL" clId="{B6FF796D-C4AF-49BA-B3AB-1B4586F6841E}" dt="2022-09-25T04:03:46.724" v="3535"/>
          <ac:spMkLst>
            <pc:docMk/>
            <pc:sldMk cId="3898924660" sldId="301"/>
            <ac:spMk id="4" creationId="{2AECB412-C512-CCBB-B002-436CF7DC9CE6}"/>
          </ac:spMkLst>
        </pc:spChg>
        <pc:spChg chg="del">
          <ac:chgData name="Sebastian C. Ibanez" userId="43a978e8-a698-4a6a-8aa3-54e7aa0c2e84" providerId="ADAL" clId="{B6FF796D-C4AF-49BA-B3AB-1B4586F6841E}" dt="2022-09-25T04:03:46.724" v="3535"/>
          <ac:spMkLst>
            <pc:docMk/>
            <pc:sldMk cId="3898924660" sldId="301"/>
            <ac:spMk id="5" creationId="{9BBD0007-F73C-B805-8B50-6D1749F1F78A}"/>
          </ac:spMkLst>
        </pc:spChg>
      </pc:sldChg>
      <pc:sldChg chg="addSp delSp modSp mod modAnim modNotesTx">
        <pc:chgData name="Sebastian C. Ibanez" userId="43a978e8-a698-4a6a-8aa3-54e7aa0c2e84" providerId="ADAL" clId="{B6FF796D-C4AF-49BA-B3AB-1B4586F6841E}" dt="2022-09-25T04:03:46.724" v="3535"/>
        <pc:sldMkLst>
          <pc:docMk/>
          <pc:sldMk cId="1072006166" sldId="302"/>
        </pc:sldMkLst>
        <pc:spChg chg="mod">
          <ac:chgData name="Sebastian C. Ibanez" userId="43a978e8-a698-4a6a-8aa3-54e7aa0c2e84" providerId="ADAL" clId="{B6FF796D-C4AF-49BA-B3AB-1B4586F6841E}" dt="2022-09-13T08:32:35.807" v="57" actId="20577"/>
          <ac:spMkLst>
            <pc:docMk/>
            <pc:sldMk cId="1072006166" sldId="302"/>
            <ac:spMk id="2" creationId="{582DF2E7-B905-B148-FCE5-930E421D4CE5}"/>
          </ac:spMkLst>
        </pc:spChg>
        <pc:spChg chg="mod">
          <ac:chgData name="Sebastian C. Ibanez" userId="43a978e8-a698-4a6a-8aa3-54e7aa0c2e84" providerId="ADAL" clId="{B6FF796D-C4AF-49BA-B3AB-1B4586F6841E}" dt="2022-09-13T08:35:14.972" v="259" actId="20577"/>
          <ac:spMkLst>
            <pc:docMk/>
            <pc:sldMk cId="1072006166" sldId="302"/>
            <ac:spMk id="3" creationId="{98C8950B-E313-F0EE-FF90-CF1115F68B09}"/>
          </ac:spMkLst>
        </pc:spChg>
        <pc:spChg chg="add">
          <ac:chgData name="Sebastian C. Ibanez" userId="43a978e8-a698-4a6a-8aa3-54e7aa0c2e84" providerId="ADAL" clId="{B6FF796D-C4AF-49BA-B3AB-1B4586F6841E}" dt="2022-09-25T04:03:46.724" v="3535"/>
          <ac:spMkLst>
            <pc:docMk/>
            <pc:sldMk cId="1072006166" sldId="302"/>
            <ac:spMk id="4" creationId="{AA69C8CF-81FB-DCC6-605F-BB5B7DBA27C6}"/>
          </ac:spMkLst>
        </pc:spChg>
        <pc:spChg chg="del">
          <ac:chgData name="Sebastian C. Ibanez" userId="43a978e8-a698-4a6a-8aa3-54e7aa0c2e84" providerId="ADAL" clId="{B6FF796D-C4AF-49BA-B3AB-1B4586F6841E}" dt="2022-09-25T04:03:46.724" v="3535"/>
          <ac:spMkLst>
            <pc:docMk/>
            <pc:sldMk cId="1072006166" sldId="302"/>
            <ac:spMk id="5" creationId="{FBCBD8FB-0B45-C934-F25D-D49BCC1F39CE}"/>
          </ac:spMkLst>
        </pc:spChg>
      </pc:sldChg>
      <pc:sldChg chg="del">
        <pc:chgData name="Sebastian C. Ibanez" userId="43a978e8-a698-4a6a-8aa3-54e7aa0c2e84" providerId="ADAL" clId="{B6FF796D-C4AF-49BA-B3AB-1B4586F6841E}" dt="2022-09-13T08:32:31.816" v="41" actId="47"/>
        <pc:sldMkLst>
          <pc:docMk/>
          <pc:sldMk cId="1212595904" sldId="303"/>
        </pc:sldMkLst>
      </pc:sldChg>
      <pc:sldChg chg="modSp del mod">
        <pc:chgData name="Sebastian C. Ibanez" userId="43a978e8-a698-4a6a-8aa3-54e7aa0c2e84" providerId="ADAL" clId="{B6FF796D-C4AF-49BA-B3AB-1B4586F6841E}" dt="2022-09-15T06:36:45.543" v="1919" actId="47"/>
        <pc:sldMkLst>
          <pc:docMk/>
          <pc:sldMk cId="2482265021" sldId="306"/>
        </pc:sldMkLst>
        <pc:spChg chg="mod">
          <ac:chgData name="Sebastian C. Ibanez" userId="43a978e8-a698-4a6a-8aa3-54e7aa0c2e84" providerId="ADAL" clId="{B6FF796D-C4AF-49BA-B3AB-1B4586F6841E}" dt="2022-09-15T06:36:27.614" v="1911" actId="21"/>
          <ac:spMkLst>
            <pc:docMk/>
            <pc:sldMk cId="2482265021" sldId="306"/>
            <ac:spMk id="3" creationId="{98C8950B-E313-F0EE-FF90-CF1115F68B09}"/>
          </ac:spMkLst>
        </pc:spChg>
      </pc:sldChg>
      <pc:sldChg chg="addSp delSp modAnim">
        <pc:chgData name="Sebastian C. Ibanez" userId="43a978e8-a698-4a6a-8aa3-54e7aa0c2e84" providerId="ADAL" clId="{B6FF796D-C4AF-49BA-B3AB-1B4586F6841E}" dt="2022-09-25T04:03:46.724" v="3535"/>
        <pc:sldMkLst>
          <pc:docMk/>
          <pc:sldMk cId="1913839371" sldId="307"/>
        </pc:sldMkLst>
        <pc:spChg chg="add">
          <ac:chgData name="Sebastian C. Ibanez" userId="43a978e8-a698-4a6a-8aa3-54e7aa0c2e84" providerId="ADAL" clId="{B6FF796D-C4AF-49BA-B3AB-1B4586F6841E}" dt="2022-09-25T04:03:46.724" v="3535"/>
          <ac:spMkLst>
            <pc:docMk/>
            <pc:sldMk cId="1913839371" sldId="307"/>
            <ac:spMk id="4" creationId="{49F2A404-9638-1B76-D131-EB78015A2CD5}"/>
          </ac:spMkLst>
        </pc:spChg>
        <pc:spChg chg="del">
          <ac:chgData name="Sebastian C. Ibanez" userId="43a978e8-a698-4a6a-8aa3-54e7aa0c2e84" providerId="ADAL" clId="{B6FF796D-C4AF-49BA-B3AB-1B4586F6841E}" dt="2022-09-25T04:03:46.724" v="3535"/>
          <ac:spMkLst>
            <pc:docMk/>
            <pc:sldMk cId="1913839371" sldId="307"/>
            <ac:spMk id="5" creationId="{59334890-3373-C753-6F4E-BA0DAF8064CD}"/>
          </ac:spMkLst>
        </pc:spChg>
      </pc:sldChg>
      <pc:sldChg chg="addSp delSp modSp modAnim modNotesTx">
        <pc:chgData name="Sebastian C. Ibanez" userId="43a978e8-a698-4a6a-8aa3-54e7aa0c2e84" providerId="ADAL" clId="{B6FF796D-C4AF-49BA-B3AB-1B4586F6841E}" dt="2022-09-27T08:13:54.058" v="3716" actId="207"/>
        <pc:sldMkLst>
          <pc:docMk/>
          <pc:sldMk cId="1297318993" sldId="308"/>
        </pc:sldMkLst>
        <pc:spChg chg="mod">
          <ac:chgData name="Sebastian C. Ibanez" userId="43a978e8-a698-4a6a-8aa3-54e7aa0c2e84" providerId="ADAL" clId="{B6FF796D-C4AF-49BA-B3AB-1B4586F6841E}" dt="2022-09-27T08:13:54.058" v="3716" actId="207"/>
          <ac:spMkLst>
            <pc:docMk/>
            <pc:sldMk cId="1297318993" sldId="308"/>
            <ac:spMk id="3" creationId="{57A4ACFB-057F-5CB9-86EC-9340B0783602}"/>
          </ac:spMkLst>
        </pc:spChg>
        <pc:spChg chg="add">
          <ac:chgData name="Sebastian C. Ibanez" userId="43a978e8-a698-4a6a-8aa3-54e7aa0c2e84" providerId="ADAL" clId="{B6FF796D-C4AF-49BA-B3AB-1B4586F6841E}" dt="2022-09-25T04:03:46.724" v="3535"/>
          <ac:spMkLst>
            <pc:docMk/>
            <pc:sldMk cId="1297318993" sldId="308"/>
            <ac:spMk id="4" creationId="{20498E91-EA6C-03F1-1D8A-CD806173FFD2}"/>
          </ac:spMkLst>
        </pc:spChg>
        <pc:spChg chg="del">
          <ac:chgData name="Sebastian C. Ibanez" userId="43a978e8-a698-4a6a-8aa3-54e7aa0c2e84" providerId="ADAL" clId="{B6FF796D-C4AF-49BA-B3AB-1B4586F6841E}" dt="2022-09-25T04:03:46.724" v="3535"/>
          <ac:spMkLst>
            <pc:docMk/>
            <pc:sldMk cId="1297318993" sldId="308"/>
            <ac:spMk id="5" creationId="{CDF56F9B-4F99-92B9-FFC1-780EFE84B2CF}"/>
          </ac:spMkLst>
        </pc:spChg>
      </pc:sldChg>
      <pc:sldChg chg="addSp delSp modAnim">
        <pc:chgData name="Sebastian C. Ibanez" userId="43a978e8-a698-4a6a-8aa3-54e7aa0c2e84" providerId="ADAL" clId="{B6FF796D-C4AF-49BA-B3AB-1B4586F6841E}" dt="2022-09-25T04:03:46.724" v="3535"/>
        <pc:sldMkLst>
          <pc:docMk/>
          <pc:sldMk cId="1570375209" sldId="311"/>
        </pc:sldMkLst>
        <pc:spChg chg="add">
          <ac:chgData name="Sebastian C. Ibanez" userId="43a978e8-a698-4a6a-8aa3-54e7aa0c2e84" providerId="ADAL" clId="{B6FF796D-C4AF-49BA-B3AB-1B4586F6841E}" dt="2022-09-25T04:03:46.724" v="3535"/>
          <ac:spMkLst>
            <pc:docMk/>
            <pc:sldMk cId="1570375209" sldId="311"/>
            <ac:spMk id="4" creationId="{753CCC0F-BF2D-EAC2-7D2B-1ECE4988F04E}"/>
          </ac:spMkLst>
        </pc:spChg>
        <pc:spChg chg="del">
          <ac:chgData name="Sebastian C. Ibanez" userId="43a978e8-a698-4a6a-8aa3-54e7aa0c2e84" providerId="ADAL" clId="{B6FF796D-C4AF-49BA-B3AB-1B4586F6841E}" dt="2022-09-25T04:03:46.724" v="3535"/>
          <ac:spMkLst>
            <pc:docMk/>
            <pc:sldMk cId="1570375209" sldId="311"/>
            <ac:spMk id="5" creationId="{A4FC9E38-666A-8F24-B4C4-142DB47DE59C}"/>
          </ac:spMkLst>
        </pc:spChg>
      </pc:sldChg>
      <pc:sldChg chg="addSp delSp modAnim">
        <pc:chgData name="Sebastian C. Ibanez" userId="43a978e8-a698-4a6a-8aa3-54e7aa0c2e84" providerId="ADAL" clId="{B6FF796D-C4AF-49BA-B3AB-1B4586F6841E}" dt="2022-09-25T04:03:46.724" v="3535"/>
        <pc:sldMkLst>
          <pc:docMk/>
          <pc:sldMk cId="3756968090" sldId="312"/>
        </pc:sldMkLst>
        <pc:spChg chg="add">
          <ac:chgData name="Sebastian C. Ibanez" userId="43a978e8-a698-4a6a-8aa3-54e7aa0c2e84" providerId="ADAL" clId="{B6FF796D-C4AF-49BA-B3AB-1B4586F6841E}" dt="2022-09-25T04:03:46.724" v="3535"/>
          <ac:spMkLst>
            <pc:docMk/>
            <pc:sldMk cId="3756968090" sldId="312"/>
            <ac:spMk id="4" creationId="{D7039A6B-4C42-E929-B5AC-F0037B0FBD7E}"/>
          </ac:spMkLst>
        </pc:spChg>
        <pc:spChg chg="del">
          <ac:chgData name="Sebastian C. Ibanez" userId="43a978e8-a698-4a6a-8aa3-54e7aa0c2e84" providerId="ADAL" clId="{B6FF796D-C4AF-49BA-B3AB-1B4586F6841E}" dt="2022-09-25T04:03:46.724" v="3535"/>
          <ac:spMkLst>
            <pc:docMk/>
            <pc:sldMk cId="3756968090" sldId="312"/>
            <ac:spMk id="5" creationId="{10B85DB3-C66A-B2AA-FBF4-CAD6387393F4}"/>
          </ac:spMkLst>
        </pc:spChg>
      </pc:sldChg>
      <pc:sldChg chg="addSp delSp modAnim">
        <pc:chgData name="Sebastian C. Ibanez" userId="43a978e8-a698-4a6a-8aa3-54e7aa0c2e84" providerId="ADAL" clId="{B6FF796D-C4AF-49BA-B3AB-1B4586F6841E}" dt="2022-09-25T04:03:46.724" v="3535"/>
        <pc:sldMkLst>
          <pc:docMk/>
          <pc:sldMk cId="607617859" sldId="313"/>
        </pc:sldMkLst>
        <pc:spChg chg="add">
          <ac:chgData name="Sebastian C. Ibanez" userId="43a978e8-a698-4a6a-8aa3-54e7aa0c2e84" providerId="ADAL" clId="{B6FF796D-C4AF-49BA-B3AB-1B4586F6841E}" dt="2022-09-25T04:03:46.724" v="3535"/>
          <ac:spMkLst>
            <pc:docMk/>
            <pc:sldMk cId="607617859" sldId="313"/>
            <ac:spMk id="4" creationId="{B696576F-FC3F-1CF8-DCCF-C6B350FCD0EE}"/>
          </ac:spMkLst>
        </pc:spChg>
        <pc:spChg chg="del">
          <ac:chgData name="Sebastian C. Ibanez" userId="43a978e8-a698-4a6a-8aa3-54e7aa0c2e84" providerId="ADAL" clId="{B6FF796D-C4AF-49BA-B3AB-1B4586F6841E}" dt="2022-09-25T04:03:46.724" v="3535"/>
          <ac:spMkLst>
            <pc:docMk/>
            <pc:sldMk cId="607617859" sldId="313"/>
            <ac:spMk id="5" creationId="{3A9AD934-9EFD-0BB3-1006-537F0B52D0EC}"/>
          </ac:spMkLst>
        </pc:spChg>
      </pc:sldChg>
      <pc:sldChg chg="addSp delSp modSp modAnim">
        <pc:chgData name="Sebastian C. Ibanez" userId="43a978e8-a698-4a6a-8aa3-54e7aa0c2e84" providerId="ADAL" clId="{B6FF796D-C4AF-49BA-B3AB-1B4586F6841E}" dt="2022-09-25T04:03:46.724" v="3535"/>
        <pc:sldMkLst>
          <pc:docMk/>
          <pc:sldMk cId="1227897435" sldId="314"/>
        </pc:sldMkLst>
        <pc:spChg chg="mod">
          <ac:chgData name="Sebastian C. Ibanez" userId="43a978e8-a698-4a6a-8aa3-54e7aa0c2e84" providerId="ADAL" clId="{B6FF796D-C4AF-49BA-B3AB-1B4586F6841E}" dt="2022-09-24T09:32:44.043" v="3497" actId="20578"/>
          <ac:spMkLst>
            <pc:docMk/>
            <pc:sldMk cId="1227897435" sldId="314"/>
            <ac:spMk id="3" creationId="{57A4ACFB-057F-5CB9-86EC-9340B0783602}"/>
          </ac:spMkLst>
        </pc:spChg>
        <pc:spChg chg="add">
          <ac:chgData name="Sebastian C. Ibanez" userId="43a978e8-a698-4a6a-8aa3-54e7aa0c2e84" providerId="ADAL" clId="{B6FF796D-C4AF-49BA-B3AB-1B4586F6841E}" dt="2022-09-25T04:03:46.724" v="3535"/>
          <ac:spMkLst>
            <pc:docMk/>
            <pc:sldMk cId="1227897435" sldId="314"/>
            <ac:spMk id="4" creationId="{65381481-EE3A-1998-A7D8-9BED863D98D4}"/>
          </ac:spMkLst>
        </pc:spChg>
        <pc:spChg chg="del">
          <ac:chgData name="Sebastian C. Ibanez" userId="43a978e8-a698-4a6a-8aa3-54e7aa0c2e84" providerId="ADAL" clId="{B6FF796D-C4AF-49BA-B3AB-1B4586F6841E}" dt="2022-09-25T04:03:46.724" v="3535"/>
          <ac:spMkLst>
            <pc:docMk/>
            <pc:sldMk cId="1227897435" sldId="314"/>
            <ac:spMk id="5" creationId="{E9297B8A-5F8D-5638-7E2F-F138D6941CE3}"/>
          </ac:spMkLst>
        </pc:spChg>
      </pc:sldChg>
      <pc:sldChg chg="addSp delSp modAnim">
        <pc:chgData name="Sebastian C. Ibanez" userId="43a978e8-a698-4a6a-8aa3-54e7aa0c2e84" providerId="ADAL" clId="{B6FF796D-C4AF-49BA-B3AB-1B4586F6841E}" dt="2022-09-25T04:03:46.724" v="3535"/>
        <pc:sldMkLst>
          <pc:docMk/>
          <pc:sldMk cId="106158076" sldId="315"/>
        </pc:sldMkLst>
        <pc:spChg chg="add">
          <ac:chgData name="Sebastian C. Ibanez" userId="43a978e8-a698-4a6a-8aa3-54e7aa0c2e84" providerId="ADAL" clId="{B6FF796D-C4AF-49BA-B3AB-1B4586F6841E}" dt="2022-09-25T04:03:46.724" v="3535"/>
          <ac:spMkLst>
            <pc:docMk/>
            <pc:sldMk cId="106158076" sldId="315"/>
            <ac:spMk id="4" creationId="{A2F7E077-19BE-DCBE-477C-C299BD512DC3}"/>
          </ac:spMkLst>
        </pc:spChg>
        <pc:spChg chg="del">
          <ac:chgData name="Sebastian C. Ibanez" userId="43a978e8-a698-4a6a-8aa3-54e7aa0c2e84" providerId="ADAL" clId="{B6FF796D-C4AF-49BA-B3AB-1B4586F6841E}" dt="2022-09-25T04:03:46.724" v="3535"/>
          <ac:spMkLst>
            <pc:docMk/>
            <pc:sldMk cId="106158076" sldId="315"/>
            <ac:spMk id="5" creationId="{19D338E4-D9E7-8EBE-E2F0-40FB02B03EB0}"/>
          </ac:spMkLst>
        </pc:spChg>
      </pc:sldChg>
      <pc:sldChg chg="addSp delSp modAnim">
        <pc:chgData name="Sebastian C. Ibanez" userId="43a978e8-a698-4a6a-8aa3-54e7aa0c2e84" providerId="ADAL" clId="{B6FF796D-C4AF-49BA-B3AB-1B4586F6841E}" dt="2022-09-25T04:03:46.724" v="3535"/>
        <pc:sldMkLst>
          <pc:docMk/>
          <pc:sldMk cId="488217006" sldId="316"/>
        </pc:sldMkLst>
        <pc:spChg chg="add">
          <ac:chgData name="Sebastian C. Ibanez" userId="43a978e8-a698-4a6a-8aa3-54e7aa0c2e84" providerId="ADAL" clId="{B6FF796D-C4AF-49BA-B3AB-1B4586F6841E}" dt="2022-09-25T04:03:46.724" v="3535"/>
          <ac:spMkLst>
            <pc:docMk/>
            <pc:sldMk cId="488217006" sldId="316"/>
            <ac:spMk id="4" creationId="{E7D83680-1714-ACE6-EC51-2EF6338F6AAA}"/>
          </ac:spMkLst>
        </pc:spChg>
        <pc:spChg chg="del">
          <ac:chgData name="Sebastian C. Ibanez" userId="43a978e8-a698-4a6a-8aa3-54e7aa0c2e84" providerId="ADAL" clId="{B6FF796D-C4AF-49BA-B3AB-1B4586F6841E}" dt="2022-09-25T04:03:46.724" v="3535"/>
          <ac:spMkLst>
            <pc:docMk/>
            <pc:sldMk cId="488217006" sldId="316"/>
            <ac:spMk id="5" creationId="{9893ACB4-56F9-EB52-C507-0D8B4C9C314B}"/>
          </ac:spMkLst>
        </pc:spChg>
      </pc:sldChg>
      <pc:sldChg chg="addSp delSp modSp modAnim modNotesTx">
        <pc:chgData name="Sebastian C. Ibanez" userId="43a978e8-a698-4a6a-8aa3-54e7aa0c2e84" providerId="ADAL" clId="{B6FF796D-C4AF-49BA-B3AB-1B4586F6841E}" dt="2022-09-27T08:32:44.311" v="3815" actId="20577"/>
        <pc:sldMkLst>
          <pc:docMk/>
          <pc:sldMk cId="3156521779" sldId="318"/>
        </pc:sldMkLst>
        <pc:spChg chg="mod">
          <ac:chgData name="Sebastian C. Ibanez" userId="43a978e8-a698-4a6a-8aa3-54e7aa0c2e84" providerId="ADAL" clId="{B6FF796D-C4AF-49BA-B3AB-1B4586F6841E}" dt="2022-09-15T06:58:42.702" v="2548" actId="20577"/>
          <ac:spMkLst>
            <pc:docMk/>
            <pc:sldMk cId="3156521779" sldId="318"/>
            <ac:spMk id="3" creationId="{57A4ACFB-057F-5CB9-86EC-9340B0783602}"/>
          </ac:spMkLst>
        </pc:spChg>
        <pc:spChg chg="add">
          <ac:chgData name="Sebastian C. Ibanez" userId="43a978e8-a698-4a6a-8aa3-54e7aa0c2e84" providerId="ADAL" clId="{B6FF796D-C4AF-49BA-B3AB-1B4586F6841E}" dt="2022-09-25T04:03:46.724" v="3535"/>
          <ac:spMkLst>
            <pc:docMk/>
            <pc:sldMk cId="3156521779" sldId="318"/>
            <ac:spMk id="4" creationId="{3EB33A0E-EB6F-58FD-9BD7-B130F975CF68}"/>
          </ac:spMkLst>
        </pc:spChg>
        <pc:spChg chg="del">
          <ac:chgData name="Sebastian C. Ibanez" userId="43a978e8-a698-4a6a-8aa3-54e7aa0c2e84" providerId="ADAL" clId="{B6FF796D-C4AF-49BA-B3AB-1B4586F6841E}" dt="2022-09-25T04:03:46.724" v="3535"/>
          <ac:spMkLst>
            <pc:docMk/>
            <pc:sldMk cId="3156521779" sldId="318"/>
            <ac:spMk id="5" creationId="{BF0A4500-7931-0431-83E3-A5FA7FE0E706}"/>
          </ac:spMkLst>
        </pc:spChg>
      </pc:sldChg>
      <pc:sldChg chg="addSp delSp">
        <pc:chgData name="Sebastian C. Ibanez" userId="43a978e8-a698-4a6a-8aa3-54e7aa0c2e84" providerId="ADAL" clId="{B6FF796D-C4AF-49BA-B3AB-1B4586F6841E}" dt="2022-09-25T04:03:46.724" v="3535"/>
        <pc:sldMkLst>
          <pc:docMk/>
          <pc:sldMk cId="986100890" sldId="319"/>
        </pc:sldMkLst>
        <pc:spChg chg="add">
          <ac:chgData name="Sebastian C. Ibanez" userId="43a978e8-a698-4a6a-8aa3-54e7aa0c2e84" providerId="ADAL" clId="{B6FF796D-C4AF-49BA-B3AB-1B4586F6841E}" dt="2022-09-25T04:03:46.724" v="3535"/>
          <ac:spMkLst>
            <pc:docMk/>
            <pc:sldMk cId="986100890" sldId="319"/>
            <ac:spMk id="3" creationId="{6A31E23C-1E93-FBB7-24BB-265FC932E956}"/>
          </ac:spMkLst>
        </pc:spChg>
        <pc:spChg chg="del">
          <ac:chgData name="Sebastian C. Ibanez" userId="43a978e8-a698-4a6a-8aa3-54e7aa0c2e84" providerId="ADAL" clId="{B6FF796D-C4AF-49BA-B3AB-1B4586F6841E}" dt="2022-09-25T04:03:46.724" v="3535"/>
          <ac:spMkLst>
            <pc:docMk/>
            <pc:sldMk cId="986100890" sldId="319"/>
            <ac:spMk id="4" creationId="{5B3746EE-3414-AB28-44E8-398CB80094DF}"/>
          </ac:spMkLst>
        </pc:spChg>
      </pc:sldChg>
      <pc:sldChg chg="addSp delSp modSp new mod">
        <pc:chgData name="Sebastian C. Ibanez" userId="43a978e8-a698-4a6a-8aa3-54e7aa0c2e84" providerId="ADAL" clId="{B6FF796D-C4AF-49BA-B3AB-1B4586F6841E}" dt="2022-09-25T04:03:46.724" v="3535"/>
        <pc:sldMkLst>
          <pc:docMk/>
          <pc:sldMk cId="1615338659" sldId="320"/>
        </pc:sldMkLst>
        <pc:spChg chg="mod">
          <ac:chgData name="Sebastian C. Ibanez" userId="43a978e8-a698-4a6a-8aa3-54e7aa0c2e84" providerId="ADAL" clId="{B6FF796D-C4AF-49BA-B3AB-1B4586F6841E}" dt="2022-09-15T04:56:59.561" v="480" actId="20577"/>
          <ac:spMkLst>
            <pc:docMk/>
            <pc:sldMk cId="1615338659" sldId="320"/>
            <ac:spMk id="2" creationId="{F43A4853-E80D-7D41-506B-FD3DA030B90E}"/>
          </ac:spMkLst>
        </pc:spChg>
        <pc:spChg chg="add">
          <ac:chgData name="Sebastian C. Ibanez" userId="43a978e8-a698-4a6a-8aa3-54e7aa0c2e84" providerId="ADAL" clId="{B6FF796D-C4AF-49BA-B3AB-1B4586F6841E}" dt="2022-09-25T04:03:46.724" v="3535"/>
          <ac:spMkLst>
            <pc:docMk/>
            <pc:sldMk cId="1615338659" sldId="320"/>
            <ac:spMk id="3" creationId="{83CD9594-6EF2-E9EC-701A-04B299B2C6DC}"/>
          </ac:spMkLst>
        </pc:spChg>
        <pc:spChg chg="del mod">
          <ac:chgData name="Sebastian C. Ibanez" userId="43a978e8-a698-4a6a-8aa3-54e7aa0c2e84" providerId="ADAL" clId="{B6FF796D-C4AF-49BA-B3AB-1B4586F6841E}" dt="2022-09-15T04:56:40.593" v="402" actId="22"/>
          <ac:spMkLst>
            <pc:docMk/>
            <pc:sldMk cId="1615338659" sldId="320"/>
            <ac:spMk id="3" creationId="{D99A59EC-EE8A-C75F-A7DB-F7CEE4AEFEC4}"/>
          </ac:spMkLst>
        </pc:spChg>
        <pc:spChg chg="del">
          <ac:chgData name="Sebastian C. Ibanez" userId="43a978e8-a698-4a6a-8aa3-54e7aa0c2e84" providerId="ADAL" clId="{B6FF796D-C4AF-49BA-B3AB-1B4586F6841E}" dt="2022-09-25T04:03:46.724" v="3535"/>
          <ac:spMkLst>
            <pc:docMk/>
            <pc:sldMk cId="1615338659" sldId="320"/>
            <ac:spMk id="4" creationId="{44FA5CA9-CD23-E02C-BEA8-A2E466C8CC4C}"/>
          </ac:spMkLst>
        </pc:spChg>
        <pc:spChg chg="add del mod">
          <ac:chgData name="Sebastian C. Ibanez" userId="43a978e8-a698-4a6a-8aa3-54e7aa0c2e84" providerId="ADAL" clId="{B6FF796D-C4AF-49BA-B3AB-1B4586F6841E}" dt="2022-09-15T05:07:28.025" v="851" actId="478"/>
          <ac:spMkLst>
            <pc:docMk/>
            <pc:sldMk cId="1615338659" sldId="320"/>
            <ac:spMk id="7" creationId="{31AF7F51-3FB0-8605-236D-AE3DEC6972DB}"/>
          </ac:spMkLst>
        </pc:spChg>
        <pc:spChg chg="add mod">
          <ac:chgData name="Sebastian C. Ibanez" userId="43a978e8-a698-4a6a-8aa3-54e7aa0c2e84" providerId="ADAL" clId="{B6FF796D-C4AF-49BA-B3AB-1B4586F6841E}" dt="2022-09-15T05:08:28.264" v="886" actId="122"/>
          <ac:spMkLst>
            <pc:docMk/>
            <pc:sldMk cId="1615338659" sldId="320"/>
            <ac:spMk id="9" creationId="{EAC44732-8748-9353-D0C9-B7B7B7E2B9EA}"/>
          </ac:spMkLst>
        </pc:spChg>
        <pc:picChg chg="add mod ord">
          <ac:chgData name="Sebastian C. Ibanez" userId="43a978e8-a698-4a6a-8aa3-54e7aa0c2e84" providerId="ADAL" clId="{B6FF796D-C4AF-49BA-B3AB-1B4586F6841E}" dt="2022-09-15T05:08:04.812" v="881" actId="1076"/>
          <ac:picMkLst>
            <pc:docMk/>
            <pc:sldMk cId="1615338659" sldId="320"/>
            <ac:picMk id="5" creationId="{2F0CB8EE-6B45-49CB-FEAA-1F2BBB2DA060}"/>
          </ac:picMkLst>
        </pc:picChg>
      </pc:sldChg>
      <pc:sldChg chg="add del">
        <pc:chgData name="Sebastian C. Ibanez" userId="43a978e8-a698-4a6a-8aa3-54e7aa0c2e84" providerId="ADAL" clId="{B6FF796D-C4AF-49BA-B3AB-1B4586F6841E}" dt="2022-09-15T04:57:58.935" v="482" actId="47"/>
        <pc:sldMkLst>
          <pc:docMk/>
          <pc:sldMk cId="142426917" sldId="321"/>
        </pc:sldMkLst>
      </pc:sldChg>
      <pc:sldChg chg="addSp delSp modSp new mod modAnim">
        <pc:chgData name="Sebastian C. Ibanez" userId="43a978e8-a698-4a6a-8aa3-54e7aa0c2e84" providerId="ADAL" clId="{B6FF796D-C4AF-49BA-B3AB-1B4586F6841E}" dt="2022-09-27T08:01:56.688" v="3670" actId="207"/>
        <pc:sldMkLst>
          <pc:docMk/>
          <pc:sldMk cId="2141041169" sldId="321"/>
        </pc:sldMkLst>
        <pc:spChg chg="mod">
          <ac:chgData name="Sebastian C. Ibanez" userId="43a978e8-a698-4a6a-8aa3-54e7aa0c2e84" providerId="ADAL" clId="{B6FF796D-C4AF-49BA-B3AB-1B4586F6841E}" dt="2022-09-15T04:58:09.343" v="486"/>
          <ac:spMkLst>
            <pc:docMk/>
            <pc:sldMk cId="2141041169" sldId="321"/>
            <ac:spMk id="2" creationId="{2609D9C6-6B51-9A32-A534-E6EC9B67F2D0}"/>
          </ac:spMkLst>
        </pc:spChg>
        <pc:spChg chg="add">
          <ac:chgData name="Sebastian C. Ibanez" userId="43a978e8-a698-4a6a-8aa3-54e7aa0c2e84" providerId="ADAL" clId="{B6FF796D-C4AF-49BA-B3AB-1B4586F6841E}" dt="2022-09-25T04:03:46.724" v="3535"/>
          <ac:spMkLst>
            <pc:docMk/>
            <pc:sldMk cId="2141041169" sldId="321"/>
            <ac:spMk id="3" creationId="{A272A1DD-A741-3302-A8E9-0B26C81CC194}"/>
          </ac:spMkLst>
        </pc:spChg>
        <pc:spChg chg="del mod">
          <ac:chgData name="Sebastian C. Ibanez" userId="43a978e8-a698-4a6a-8aa3-54e7aa0c2e84" providerId="ADAL" clId="{B6FF796D-C4AF-49BA-B3AB-1B4586F6841E}" dt="2022-09-15T04:58:05.084" v="485"/>
          <ac:spMkLst>
            <pc:docMk/>
            <pc:sldMk cId="2141041169" sldId="321"/>
            <ac:spMk id="3" creationId="{B7A3F793-11D0-E18E-2C12-8903C23C1D6B}"/>
          </ac:spMkLst>
        </pc:spChg>
        <pc:spChg chg="mod">
          <ac:chgData name="Sebastian C. Ibanez" userId="43a978e8-a698-4a6a-8aa3-54e7aa0c2e84" providerId="ADAL" clId="{B6FF796D-C4AF-49BA-B3AB-1B4586F6841E}" dt="2022-09-27T08:01:56.688" v="3670" actId="207"/>
          <ac:spMkLst>
            <pc:docMk/>
            <pc:sldMk cId="2141041169" sldId="321"/>
            <ac:spMk id="4" creationId="{1D523A78-B1FB-7983-D5F6-6A958C4B1823}"/>
          </ac:spMkLst>
        </pc:spChg>
        <pc:spChg chg="del">
          <ac:chgData name="Sebastian C. Ibanez" userId="43a978e8-a698-4a6a-8aa3-54e7aa0c2e84" providerId="ADAL" clId="{B6FF796D-C4AF-49BA-B3AB-1B4586F6841E}" dt="2022-09-25T04:03:46.724" v="3535"/>
          <ac:spMkLst>
            <pc:docMk/>
            <pc:sldMk cId="2141041169" sldId="321"/>
            <ac:spMk id="6" creationId="{284812AE-CA2F-5C60-412E-69F79C2AFC39}"/>
          </ac:spMkLst>
        </pc:spChg>
        <pc:spChg chg="add">
          <ac:chgData name="Sebastian C. Ibanez" userId="43a978e8-a698-4a6a-8aa3-54e7aa0c2e84" providerId="ADAL" clId="{B6FF796D-C4AF-49BA-B3AB-1B4586F6841E}" dt="2022-09-15T05:07:45.731" v="853" actId="22"/>
          <ac:spMkLst>
            <pc:docMk/>
            <pc:sldMk cId="2141041169" sldId="321"/>
            <ac:spMk id="7" creationId="{8E89E289-45C3-B0AA-DA3A-F743B405889C}"/>
          </ac:spMkLst>
        </pc:spChg>
        <pc:picChg chg="add mod">
          <ac:chgData name="Sebastian C. Ibanez" userId="43a978e8-a698-4a6a-8aa3-54e7aa0c2e84" providerId="ADAL" clId="{B6FF796D-C4AF-49BA-B3AB-1B4586F6841E}" dt="2022-09-15T04:58:05.084" v="485"/>
          <ac:picMkLst>
            <pc:docMk/>
            <pc:sldMk cId="2141041169" sldId="321"/>
            <ac:picMk id="5" creationId="{8F94587D-420C-EBAC-F7FB-D6638266DADD}"/>
          </ac:picMkLst>
        </pc:picChg>
      </pc:sldChg>
      <pc:sldChg chg="addSp delSp modSp add mod modAnim">
        <pc:chgData name="Sebastian C. Ibanez" userId="43a978e8-a698-4a6a-8aa3-54e7aa0c2e84" providerId="ADAL" clId="{B6FF796D-C4AF-49BA-B3AB-1B4586F6841E}" dt="2022-09-25T04:03:46.724" v="3535"/>
        <pc:sldMkLst>
          <pc:docMk/>
          <pc:sldMk cId="1949590924" sldId="322"/>
        </pc:sldMkLst>
        <pc:spChg chg="add">
          <ac:chgData name="Sebastian C. Ibanez" userId="43a978e8-a698-4a6a-8aa3-54e7aa0c2e84" providerId="ADAL" clId="{B6FF796D-C4AF-49BA-B3AB-1B4586F6841E}" dt="2022-09-25T04:03:46.724" v="3535"/>
          <ac:spMkLst>
            <pc:docMk/>
            <pc:sldMk cId="1949590924" sldId="322"/>
            <ac:spMk id="3" creationId="{7425641D-0FD8-33C2-259F-662007F4C904}"/>
          </ac:spMkLst>
        </pc:spChg>
        <pc:spChg chg="mod">
          <ac:chgData name="Sebastian C. Ibanez" userId="43a978e8-a698-4a6a-8aa3-54e7aa0c2e84" providerId="ADAL" clId="{B6FF796D-C4AF-49BA-B3AB-1B4586F6841E}" dt="2022-09-15T05:02:20.227" v="787"/>
          <ac:spMkLst>
            <pc:docMk/>
            <pc:sldMk cId="1949590924" sldId="322"/>
            <ac:spMk id="4" creationId="{1D523A78-B1FB-7983-D5F6-6A958C4B1823}"/>
          </ac:spMkLst>
        </pc:spChg>
        <pc:spChg chg="add">
          <ac:chgData name="Sebastian C. Ibanez" userId="43a978e8-a698-4a6a-8aa3-54e7aa0c2e84" providerId="ADAL" clId="{B6FF796D-C4AF-49BA-B3AB-1B4586F6841E}" dt="2022-09-15T05:07:44.890" v="852" actId="22"/>
          <ac:spMkLst>
            <pc:docMk/>
            <pc:sldMk cId="1949590924" sldId="322"/>
            <ac:spMk id="6" creationId="{65B0473E-67BB-5994-380A-F64A0E480ABE}"/>
          </ac:spMkLst>
        </pc:spChg>
        <pc:spChg chg="del">
          <ac:chgData name="Sebastian C. Ibanez" userId="43a978e8-a698-4a6a-8aa3-54e7aa0c2e84" providerId="ADAL" clId="{B6FF796D-C4AF-49BA-B3AB-1B4586F6841E}" dt="2022-09-25T04:03:46.724" v="3535"/>
          <ac:spMkLst>
            <pc:docMk/>
            <pc:sldMk cId="1949590924" sldId="322"/>
            <ac:spMk id="7" creationId="{38EF0A85-2E6D-2416-EE5A-2DF7AC893D4E}"/>
          </ac:spMkLst>
        </pc:spChg>
      </pc:sldChg>
      <pc:sldChg chg="addSp delSp modSp add mod modAnim">
        <pc:chgData name="Sebastian C. Ibanez" userId="43a978e8-a698-4a6a-8aa3-54e7aa0c2e84" providerId="ADAL" clId="{B6FF796D-C4AF-49BA-B3AB-1B4586F6841E}" dt="2022-09-25T04:03:46.724" v="3535"/>
        <pc:sldMkLst>
          <pc:docMk/>
          <pc:sldMk cId="820099141" sldId="323"/>
        </pc:sldMkLst>
        <pc:spChg chg="add del">
          <ac:chgData name="Sebastian C. Ibanez" userId="43a978e8-a698-4a6a-8aa3-54e7aa0c2e84" providerId="ADAL" clId="{B6FF796D-C4AF-49BA-B3AB-1B4586F6841E}" dt="2022-09-15T05:04:51.201" v="807" actId="478"/>
          <ac:spMkLst>
            <pc:docMk/>
            <pc:sldMk cId="820099141" sldId="323"/>
            <ac:spMk id="3" creationId="{0B9E6A95-9E06-C038-966E-403925FF28EC}"/>
          </ac:spMkLst>
        </pc:spChg>
        <pc:spChg chg="add">
          <ac:chgData name="Sebastian C. Ibanez" userId="43a978e8-a698-4a6a-8aa3-54e7aa0c2e84" providerId="ADAL" clId="{B6FF796D-C4AF-49BA-B3AB-1B4586F6841E}" dt="2022-09-25T04:03:46.724" v="3535"/>
          <ac:spMkLst>
            <pc:docMk/>
            <pc:sldMk cId="820099141" sldId="323"/>
            <ac:spMk id="3" creationId="{472DC7A0-AC2E-C0CD-0E19-2BE6D7B2D530}"/>
          </ac:spMkLst>
        </pc:spChg>
        <pc:spChg chg="mod">
          <ac:chgData name="Sebastian C. Ibanez" userId="43a978e8-a698-4a6a-8aa3-54e7aa0c2e84" providerId="ADAL" clId="{B6FF796D-C4AF-49BA-B3AB-1B4586F6841E}" dt="2022-09-15T05:24:49.801" v="1299" actId="20577"/>
          <ac:spMkLst>
            <pc:docMk/>
            <pc:sldMk cId="820099141" sldId="323"/>
            <ac:spMk id="4" creationId="{1D523A78-B1FB-7983-D5F6-6A958C4B1823}"/>
          </ac:spMkLst>
        </pc:spChg>
        <pc:spChg chg="del">
          <ac:chgData name="Sebastian C. Ibanez" userId="43a978e8-a698-4a6a-8aa3-54e7aa0c2e84" providerId="ADAL" clId="{B6FF796D-C4AF-49BA-B3AB-1B4586F6841E}" dt="2022-09-25T04:03:46.724" v="3535"/>
          <ac:spMkLst>
            <pc:docMk/>
            <pc:sldMk cId="820099141" sldId="323"/>
            <ac:spMk id="5" creationId="{C0528D46-F88E-D9FC-11DE-9FA3B4531DE4}"/>
          </ac:spMkLst>
        </pc:spChg>
        <pc:spChg chg="add del mod">
          <ac:chgData name="Sebastian C. Ibanez" userId="43a978e8-a698-4a6a-8aa3-54e7aa0c2e84" providerId="ADAL" clId="{B6FF796D-C4AF-49BA-B3AB-1B4586F6841E}" dt="2022-09-15T05:14:18.718" v="1097" actId="478"/>
          <ac:spMkLst>
            <pc:docMk/>
            <pc:sldMk cId="820099141" sldId="323"/>
            <ac:spMk id="6" creationId="{DD6A21F3-3419-B0AA-B953-C13C02ED192D}"/>
          </ac:spMkLst>
        </pc:spChg>
        <pc:spChg chg="add del">
          <ac:chgData name="Sebastian C. Ibanez" userId="43a978e8-a698-4a6a-8aa3-54e7aa0c2e84" providerId="ADAL" clId="{B6FF796D-C4AF-49BA-B3AB-1B4586F6841E}" dt="2022-09-15T05:10:50.203" v="933" actId="478"/>
          <ac:spMkLst>
            <pc:docMk/>
            <pc:sldMk cId="820099141" sldId="323"/>
            <ac:spMk id="7" creationId="{C3465019-BA18-4517-B5DA-B7ECD127A890}"/>
          </ac:spMkLst>
        </pc:spChg>
        <pc:spChg chg="add del mod">
          <ac:chgData name="Sebastian C. Ibanez" userId="43a978e8-a698-4a6a-8aa3-54e7aa0c2e84" providerId="ADAL" clId="{B6FF796D-C4AF-49BA-B3AB-1B4586F6841E}" dt="2022-09-15T05:14:16.932" v="1096" actId="478"/>
          <ac:spMkLst>
            <pc:docMk/>
            <pc:sldMk cId="820099141" sldId="323"/>
            <ac:spMk id="9" creationId="{6D5B0EF7-CBFA-C30D-3D36-733483263348}"/>
          </ac:spMkLst>
        </pc:spChg>
        <pc:spChg chg="add del mod">
          <ac:chgData name="Sebastian C. Ibanez" userId="43a978e8-a698-4a6a-8aa3-54e7aa0c2e84" providerId="ADAL" clId="{B6FF796D-C4AF-49BA-B3AB-1B4586F6841E}" dt="2022-09-15T05:14:20.830" v="1100"/>
          <ac:spMkLst>
            <pc:docMk/>
            <pc:sldMk cId="820099141" sldId="323"/>
            <ac:spMk id="11" creationId="{8A8B2224-C891-DADF-9624-70D9FA5EB2D7}"/>
          </ac:spMkLst>
        </pc:spChg>
        <pc:picChg chg="add del">
          <ac:chgData name="Sebastian C. Ibanez" userId="43a978e8-a698-4a6a-8aa3-54e7aa0c2e84" providerId="ADAL" clId="{B6FF796D-C4AF-49BA-B3AB-1B4586F6841E}" dt="2022-09-15T05:14:19.230" v="1098" actId="478"/>
          <ac:picMkLst>
            <pc:docMk/>
            <pc:sldMk cId="820099141" sldId="323"/>
            <ac:picMk id="5" creationId="{8F94587D-420C-EBAC-F7FB-D6638266DADD}"/>
          </ac:picMkLst>
        </pc:picChg>
        <pc:picChg chg="add mod">
          <ac:chgData name="Sebastian C. Ibanez" userId="43a978e8-a698-4a6a-8aa3-54e7aa0c2e84" providerId="ADAL" clId="{B6FF796D-C4AF-49BA-B3AB-1B4586F6841E}" dt="2022-09-15T05:14:20.830" v="1100"/>
          <ac:picMkLst>
            <pc:docMk/>
            <pc:sldMk cId="820099141" sldId="323"/>
            <ac:picMk id="12" creationId="{E6694443-C132-65F4-FF02-F1E03B224388}"/>
          </ac:picMkLst>
        </pc:picChg>
      </pc:sldChg>
      <pc:sldChg chg="modSp add del mod">
        <pc:chgData name="Sebastian C. Ibanez" userId="43a978e8-a698-4a6a-8aa3-54e7aa0c2e84" providerId="ADAL" clId="{B6FF796D-C4AF-49BA-B3AB-1B4586F6841E}" dt="2022-09-15T05:15:20.051" v="1115" actId="47"/>
        <pc:sldMkLst>
          <pc:docMk/>
          <pc:sldMk cId="1189252934" sldId="324"/>
        </pc:sldMkLst>
        <pc:spChg chg="mod">
          <ac:chgData name="Sebastian C. Ibanez" userId="43a978e8-a698-4a6a-8aa3-54e7aa0c2e84" providerId="ADAL" clId="{B6FF796D-C4AF-49BA-B3AB-1B4586F6841E}" dt="2022-09-15T05:12:16.641" v="952" actId="20577"/>
          <ac:spMkLst>
            <pc:docMk/>
            <pc:sldMk cId="1189252934" sldId="324"/>
            <ac:spMk id="4" creationId="{1D523A78-B1FB-7983-D5F6-6A958C4B1823}"/>
          </ac:spMkLst>
        </pc:spChg>
      </pc:sldChg>
      <pc:sldChg chg="addSp delSp modSp add mod modAnim">
        <pc:chgData name="Sebastian C. Ibanez" userId="43a978e8-a698-4a6a-8aa3-54e7aa0c2e84" providerId="ADAL" clId="{B6FF796D-C4AF-49BA-B3AB-1B4586F6841E}" dt="2022-09-25T04:03:46.724" v="3535"/>
        <pc:sldMkLst>
          <pc:docMk/>
          <pc:sldMk cId="319989032" sldId="325"/>
        </pc:sldMkLst>
        <pc:spChg chg="add">
          <ac:chgData name="Sebastian C. Ibanez" userId="43a978e8-a698-4a6a-8aa3-54e7aa0c2e84" providerId="ADAL" clId="{B6FF796D-C4AF-49BA-B3AB-1B4586F6841E}" dt="2022-09-25T04:03:46.724" v="3535"/>
          <ac:spMkLst>
            <pc:docMk/>
            <pc:sldMk cId="319989032" sldId="325"/>
            <ac:spMk id="3" creationId="{0BFC27A2-74BB-3FE0-5384-6107B1784620}"/>
          </ac:spMkLst>
        </pc:spChg>
        <pc:spChg chg="mod">
          <ac:chgData name="Sebastian C. Ibanez" userId="43a978e8-a698-4a6a-8aa3-54e7aa0c2e84" providerId="ADAL" clId="{B6FF796D-C4AF-49BA-B3AB-1B4586F6841E}" dt="2022-09-15T05:14:02.298" v="1092" actId="20577"/>
          <ac:spMkLst>
            <pc:docMk/>
            <pc:sldMk cId="319989032" sldId="325"/>
            <ac:spMk id="4" creationId="{1D523A78-B1FB-7983-D5F6-6A958C4B1823}"/>
          </ac:spMkLst>
        </pc:spChg>
        <pc:spChg chg="del">
          <ac:chgData name="Sebastian C. Ibanez" userId="43a978e8-a698-4a6a-8aa3-54e7aa0c2e84" providerId="ADAL" clId="{B6FF796D-C4AF-49BA-B3AB-1B4586F6841E}" dt="2022-09-25T04:03:46.724" v="3535"/>
          <ac:spMkLst>
            <pc:docMk/>
            <pc:sldMk cId="319989032" sldId="325"/>
            <ac:spMk id="5" creationId="{B5BCDF29-208F-C528-6336-AA70070C5110}"/>
          </ac:spMkLst>
        </pc:spChg>
        <pc:spChg chg="del">
          <ac:chgData name="Sebastian C. Ibanez" userId="43a978e8-a698-4a6a-8aa3-54e7aa0c2e84" providerId="ADAL" clId="{B6FF796D-C4AF-49BA-B3AB-1B4586F6841E}" dt="2022-09-15T05:13:18.654" v="954" actId="478"/>
          <ac:spMkLst>
            <pc:docMk/>
            <pc:sldMk cId="319989032" sldId="325"/>
            <ac:spMk id="6" creationId="{65B0473E-67BB-5994-380A-F64A0E480ABE}"/>
          </ac:spMkLst>
        </pc:spChg>
        <pc:spChg chg="add del mod">
          <ac:chgData name="Sebastian C. Ibanez" userId="43a978e8-a698-4a6a-8aa3-54e7aa0c2e84" providerId="ADAL" clId="{B6FF796D-C4AF-49BA-B3AB-1B4586F6841E}" dt="2022-09-15T05:13:21.627" v="957" actId="22"/>
          <ac:spMkLst>
            <pc:docMk/>
            <pc:sldMk cId="319989032" sldId="325"/>
            <ac:spMk id="7" creationId="{80C7FF09-976F-6829-81C7-A4B58FDE7A5C}"/>
          </ac:spMkLst>
        </pc:spChg>
        <pc:picChg chg="del">
          <ac:chgData name="Sebastian C. Ibanez" userId="43a978e8-a698-4a6a-8aa3-54e7aa0c2e84" providerId="ADAL" clId="{B6FF796D-C4AF-49BA-B3AB-1B4586F6841E}" dt="2022-09-15T05:13:19.120" v="955" actId="478"/>
          <ac:picMkLst>
            <pc:docMk/>
            <pc:sldMk cId="319989032" sldId="325"/>
            <ac:picMk id="5" creationId="{8F94587D-420C-EBAC-F7FB-D6638266DADD}"/>
          </ac:picMkLst>
        </pc:picChg>
        <pc:picChg chg="add mod ord">
          <ac:chgData name="Sebastian C. Ibanez" userId="43a978e8-a698-4a6a-8aa3-54e7aa0c2e84" providerId="ADAL" clId="{B6FF796D-C4AF-49BA-B3AB-1B4586F6841E}" dt="2022-09-15T05:13:21.627" v="957" actId="22"/>
          <ac:picMkLst>
            <pc:docMk/>
            <pc:sldMk cId="319989032" sldId="325"/>
            <ac:picMk id="9" creationId="{F48E2EBC-C7E1-EB91-EEBA-178A14594C03}"/>
          </ac:picMkLst>
        </pc:picChg>
      </pc:sldChg>
      <pc:sldChg chg="addSp delSp modSp add mod modAnim">
        <pc:chgData name="Sebastian C. Ibanez" userId="43a978e8-a698-4a6a-8aa3-54e7aa0c2e84" providerId="ADAL" clId="{B6FF796D-C4AF-49BA-B3AB-1B4586F6841E}" dt="2022-09-25T04:03:46.724" v="3535"/>
        <pc:sldMkLst>
          <pc:docMk/>
          <pc:sldMk cId="3741688466" sldId="326"/>
        </pc:sldMkLst>
        <pc:spChg chg="add">
          <ac:chgData name="Sebastian C. Ibanez" userId="43a978e8-a698-4a6a-8aa3-54e7aa0c2e84" providerId="ADAL" clId="{B6FF796D-C4AF-49BA-B3AB-1B4586F6841E}" dt="2022-09-25T04:03:46.724" v="3535"/>
          <ac:spMkLst>
            <pc:docMk/>
            <pc:sldMk cId="3741688466" sldId="326"/>
            <ac:spMk id="3" creationId="{565ED4A0-E25F-C54B-6FCD-50FA8CF94536}"/>
          </ac:spMkLst>
        </pc:spChg>
        <pc:spChg chg="mod">
          <ac:chgData name="Sebastian C. Ibanez" userId="43a978e8-a698-4a6a-8aa3-54e7aa0c2e84" providerId="ADAL" clId="{B6FF796D-C4AF-49BA-B3AB-1B4586F6841E}" dt="2022-09-15T05:19:08.980" v="1290" actId="20577"/>
          <ac:spMkLst>
            <pc:docMk/>
            <pc:sldMk cId="3741688466" sldId="326"/>
            <ac:spMk id="4" creationId="{1D523A78-B1FB-7983-D5F6-6A958C4B1823}"/>
          </ac:spMkLst>
        </pc:spChg>
        <pc:spChg chg="del">
          <ac:chgData name="Sebastian C. Ibanez" userId="43a978e8-a698-4a6a-8aa3-54e7aa0c2e84" providerId="ADAL" clId="{B6FF796D-C4AF-49BA-B3AB-1B4586F6841E}" dt="2022-09-25T04:03:46.724" v="3535"/>
          <ac:spMkLst>
            <pc:docMk/>
            <pc:sldMk cId="3741688466" sldId="326"/>
            <ac:spMk id="5" creationId="{A2A015B4-514B-01A3-E0ED-23AE0672FCC0}"/>
          </ac:spMkLst>
        </pc:spChg>
      </pc:sldChg>
      <pc:sldChg chg="addSp delSp modSp add mod ord modAnim modShow">
        <pc:chgData name="Sebastian C. Ibanez" userId="43a978e8-a698-4a6a-8aa3-54e7aa0c2e84" providerId="ADAL" clId="{B6FF796D-C4AF-49BA-B3AB-1B4586F6841E}" dt="2022-09-25T04:08:11.459" v="3615"/>
        <pc:sldMkLst>
          <pc:docMk/>
          <pc:sldMk cId="1515861693" sldId="327"/>
        </pc:sldMkLst>
        <pc:spChg chg="mod">
          <ac:chgData name="Sebastian C. Ibanez" userId="43a978e8-a698-4a6a-8aa3-54e7aa0c2e84" providerId="ADAL" clId="{B6FF796D-C4AF-49BA-B3AB-1B4586F6841E}" dt="2022-09-15T05:29:03.868" v="1519" actId="20577"/>
          <ac:spMkLst>
            <pc:docMk/>
            <pc:sldMk cId="1515861693" sldId="327"/>
            <ac:spMk id="3" creationId="{CD4786CE-92D7-D5D0-4BE3-9CD97D824BBA}"/>
          </ac:spMkLst>
        </pc:spChg>
        <pc:spChg chg="add">
          <ac:chgData name="Sebastian C. Ibanez" userId="43a978e8-a698-4a6a-8aa3-54e7aa0c2e84" providerId="ADAL" clId="{B6FF796D-C4AF-49BA-B3AB-1B4586F6841E}" dt="2022-09-25T04:03:46.724" v="3535"/>
          <ac:spMkLst>
            <pc:docMk/>
            <pc:sldMk cId="1515861693" sldId="327"/>
            <ac:spMk id="4" creationId="{216D551F-AA46-C53A-6D2D-C7AB8DAFD0EA}"/>
          </ac:spMkLst>
        </pc:spChg>
        <pc:spChg chg="del">
          <ac:chgData name="Sebastian C. Ibanez" userId="43a978e8-a698-4a6a-8aa3-54e7aa0c2e84" providerId="ADAL" clId="{B6FF796D-C4AF-49BA-B3AB-1B4586F6841E}" dt="2022-09-25T04:03:46.724" v="3535"/>
          <ac:spMkLst>
            <pc:docMk/>
            <pc:sldMk cId="1515861693" sldId="327"/>
            <ac:spMk id="5" creationId="{3E07B8F6-41DA-4FD4-053C-8823D73EDE9B}"/>
          </ac:spMkLst>
        </pc:spChg>
      </pc:sldChg>
      <pc:sldChg chg="addSp delSp modSp add mod modAnim modNotesTx">
        <pc:chgData name="Sebastian C. Ibanez" userId="43a978e8-a698-4a6a-8aa3-54e7aa0c2e84" providerId="ADAL" clId="{B6FF796D-C4AF-49BA-B3AB-1B4586F6841E}" dt="2022-09-25T04:03:46.724" v="3535"/>
        <pc:sldMkLst>
          <pc:docMk/>
          <pc:sldMk cId="2919769244" sldId="328"/>
        </pc:sldMkLst>
        <pc:spChg chg="mod">
          <ac:chgData name="Sebastian C. Ibanez" userId="43a978e8-a698-4a6a-8aa3-54e7aa0c2e84" providerId="ADAL" clId="{B6FF796D-C4AF-49BA-B3AB-1B4586F6841E}" dt="2022-09-24T05:09:02.181" v="3476" actId="20577"/>
          <ac:spMkLst>
            <pc:docMk/>
            <pc:sldMk cId="2919769244" sldId="328"/>
            <ac:spMk id="2" creationId="{B7A0D125-83FA-F81B-1875-2A7DB240B8DE}"/>
          </ac:spMkLst>
        </pc:spChg>
        <pc:spChg chg="mod">
          <ac:chgData name="Sebastian C. Ibanez" userId="43a978e8-a698-4a6a-8aa3-54e7aa0c2e84" providerId="ADAL" clId="{B6FF796D-C4AF-49BA-B3AB-1B4586F6841E}" dt="2022-09-15T06:13:52.066" v="1735" actId="20577"/>
          <ac:spMkLst>
            <pc:docMk/>
            <pc:sldMk cId="2919769244" sldId="328"/>
            <ac:spMk id="3" creationId="{470FC5F7-F2B4-C7CA-C892-22ED87BE27BB}"/>
          </ac:spMkLst>
        </pc:spChg>
        <pc:spChg chg="add">
          <ac:chgData name="Sebastian C. Ibanez" userId="43a978e8-a698-4a6a-8aa3-54e7aa0c2e84" providerId="ADAL" clId="{B6FF796D-C4AF-49BA-B3AB-1B4586F6841E}" dt="2022-09-25T04:03:46.724" v="3535"/>
          <ac:spMkLst>
            <pc:docMk/>
            <pc:sldMk cId="2919769244" sldId="328"/>
            <ac:spMk id="4" creationId="{E89EF049-2A14-BF07-79F4-22A69ED4E9BF}"/>
          </ac:spMkLst>
        </pc:spChg>
        <pc:spChg chg="del">
          <ac:chgData name="Sebastian C. Ibanez" userId="43a978e8-a698-4a6a-8aa3-54e7aa0c2e84" providerId="ADAL" clId="{B6FF796D-C4AF-49BA-B3AB-1B4586F6841E}" dt="2022-09-25T04:03:46.724" v="3535"/>
          <ac:spMkLst>
            <pc:docMk/>
            <pc:sldMk cId="2919769244" sldId="328"/>
            <ac:spMk id="5" creationId="{C8400805-B30E-61CB-7049-9881D12D6840}"/>
          </ac:spMkLst>
        </pc:spChg>
      </pc:sldChg>
      <pc:sldChg chg="add del">
        <pc:chgData name="Sebastian C. Ibanez" userId="43a978e8-a698-4a6a-8aa3-54e7aa0c2e84" providerId="ADAL" clId="{B6FF796D-C4AF-49BA-B3AB-1B4586F6841E}" dt="2022-09-15T06:46:13.973" v="2085" actId="47"/>
        <pc:sldMkLst>
          <pc:docMk/>
          <pc:sldMk cId="82348304" sldId="329"/>
        </pc:sldMkLst>
      </pc:sldChg>
      <pc:sldChg chg="addSp delSp modSp add mod modAnim">
        <pc:chgData name="Sebastian C. Ibanez" userId="43a978e8-a698-4a6a-8aa3-54e7aa0c2e84" providerId="ADAL" clId="{B6FF796D-C4AF-49BA-B3AB-1B4586F6841E}" dt="2022-09-27T08:11:35.292" v="3687" actId="115"/>
        <pc:sldMkLst>
          <pc:docMk/>
          <pc:sldMk cId="1818776844" sldId="330"/>
        </pc:sldMkLst>
        <pc:spChg chg="add">
          <ac:chgData name="Sebastian C. Ibanez" userId="43a978e8-a698-4a6a-8aa3-54e7aa0c2e84" providerId="ADAL" clId="{B6FF796D-C4AF-49BA-B3AB-1B4586F6841E}" dt="2022-09-25T04:03:46.724" v="3535"/>
          <ac:spMkLst>
            <pc:docMk/>
            <pc:sldMk cId="1818776844" sldId="330"/>
            <ac:spMk id="3" creationId="{6074A975-D470-4C7D-6868-8F2B4D0AFA42}"/>
          </ac:spMkLst>
        </pc:spChg>
        <pc:spChg chg="mod">
          <ac:chgData name="Sebastian C. Ibanez" userId="43a978e8-a698-4a6a-8aa3-54e7aa0c2e84" providerId="ADAL" clId="{B6FF796D-C4AF-49BA-B3AB-1B4586F6841E}" dt="2022-09-27T08:11:35.292" v="3687" actId="115"/>
          <ac:spMkLst>
            <pc:docMk/>
            <pc:sldMk cId="1818776844" sldId="330"/>
            <ac:spMk id="4" creationId="{1D523A78-B1FB-7983-D5F6-6A958C4B1823}"/>
          </ac:spMkLst>
        </pc:spChg>
        <pc:spChg chg="del">
          <ac:chgData name="Sebastian C. Ibanez" userId="43a978e8-a698-4a6a-8aa3-54e7aa0c2e84" providerId="ADAL" clId="{B6FF796D-C4AF-49BA-B3AB-1B4586F6841E}" dt="2022-09-25T04:03:46.724" v="3535"/>
          <ac:spMkLst>
            <pc:docMk/>
            <pc:sldMk cId="1818776844" sldId="330"/>
            <ac:spMk id="5" creationId="{DED9E281-58F9-8B3C-D757-1D74C5667286}"/>
          </ac:spMkLst>
        </pc:spChg>
      </pc:sldChg>
      <pc:sldChg chg="modSp new mod modShow">
        <pc:chgData name="Sebastian C. Ibanez" userId="43a978e8-a698-4a6a-8aa3-54e7aa0c2e84" providerId="ADAL" clId="{B6FF796D-C4AF-49BA-B3AB-1B4586F6841E}" dt="2022-09-15T06:47:18.332" v="2249" actId="20577"/>
        <pc:sldMkLst>
          <pc:docMk/>
          <pc:sldMk cId="2908027249" sldId="331"/>
        </pc:sldMkLst>
        <pc:spChg chg="mod">
          <ac:chgData name="Sebastian C. Ibanez" userId="43a978e8-a698-4a6a-8aa3-54e7aa0c2e84" providerId="ADAL" clId="{B6FF796D-C4AF-49BA-B3AB-1B4586F6841E}" dt="2022-09-15T06:47:18.332" v="2249" actId="20577"/>
          <ac:spMkLst>
            <pc:docMk/>
            <pc:sldMk cId="2908027249" sldId="331"/>
            <ac:spMk id="2" creationId="{D988B9DD-5680-924D-734D-EB85137E6AA4}"/>
          </ac:spMkLst>
        </pc:spChg>
      </pc:sldChg>
      <pc:sldChg chg="add del">
        <pc:chgData name="Sebastian C. Ibanez" userId="43a978e8-a698-4a6a-8aa3-54e7aa0c2e84" providerId="ADAL" clId="{B6FF796D-C4AF-49BA-B3AB-1B4586F6841E}" dt="2022-09-15T06:56:24.365" v="2496"/>
        <pc:sldMkLst>
          <pc:docMk/>
          <pc:sldMk cId="2289348818" sldId="332"/>
        </pc:sldMkLst>
      </pc:sldChg>
      <pc:sldChg chg="addSp delSp modSp new mod modAnim">
        <pc:chgData name="Sebastian C. Ibanez" userId="43a978e8-a698-4a6a-8aa3-54e7aa0c2e84" providerId="ADAL" clId="{B6FF796D-C4AF-49BA-B3AB-1B4586F6841E}" dt="2022-09-25T04:03:46.724" v="3535"/>
        <pc:sldMkLst>
          <pc:docMk/>
          <pc:sldMk cId="4215750651" sldId="332"/>
        </pc:sldMkLst>
        <pc:spChg chg="mod">
          <ac:chgData name="Sebastian C. Ibanez" userId="43a978e8-a698-4a6a-8aa3-54e7aa0c2e84" providerId="ADAL" clId="{B6FF796D-C4AF-49BA-B3AB-1B4586F6841E}" dt="2022-09-15T06:56:33.772" v="2498"/>
          <ac:spMkLst>
            <pc:docMk/>
            <pc:sldMk cId="4215750651" sldId="332"/>
            <ac:spMk id="2" creationId="{72D08A2F-EBB8-5C40-7C89-EE1CB6D8E85B}"/>
          </ac:spMkLst>
        </pc:spChg>
        <pc:spChg chg="mod">
          <ac:chgData name="Sebastian C. Ibanez" userId="43a978e8-a698-4a6a-8aa3-54e7aa0c2e84" providerId="ADAL" clId="{B6FF796D-C4AF-49BA-B3AB-1B4586F6841E}" dt="2022-09-15T06:57:07.567" v="2537" actId="27636"/>
          <ac:spMkLst>
            <pc:docMk/>
            <pc:sldMk cId="4215750651" sldId="332"/>
            <ac:spMk id="3" creationId="{CA7D6BB0-ADD1-5913-18EA-553857AD4814}"/>
          </ac:spMkLst>
        </pc:spChg>
        <pc:spChg chg="mod">
          <ac:chgData name="Sebastian C. Ibanez" userId="43a978e8-a698-4a6a-8aa3-54e7aa0c2e84" providerId="ADAL" clId="{B6FF796D-C4AF-49BA-B3AB-1B4586F6841E}" dt="2022-09-15T06:57:14.018" v="2538" actId="242"/>
          <ac:spMkLst>
            <pc:docMk/>
            <pc:sldMk cId="4215750651" sldId="332"/>
            <ac:spMk id="4" creationId="{2E4AEA8F-9E34-CB9E-2542-3BCDA709AF8E}"/>
          </ac:spMkLst>
        </pc:spChg>
        <pc:spChg chg="add">
          <ac:chgData name="Sebastian C. Ibanez" userId="43a978e8-a698-4a6a-8aa3-54e7aa0c2e84" providerId="ADAL" clId="{B6FF796D-C4AF-49BA-B3AB-1B4586F6841E}" dt="2022-09-25T04:03:46.724" v="3535"/>
          <ac:spMkLst>
            <pc:docMk/>
            <pc:sldMk cId="4215750651" sldId="332"/>
            <ac:spMk id="5" creationId="{DA03FBF2-E4AD-3B6A-273B-D81C8E744DB0}"/>
          </ac:spMkLst>
        </pc:spChg>
        <pc:spChg chg="del">
          <ac:chgData name="Sebastian C. Ibanez" userId="43a978e8-a698-4a6a-8aa3-54e7aa0c2e84" providerId="ADAL" clId="{B6FF796D-C4AF-49BA-B3AB-1B4586F6841E}" dt="2022-09-25T04:03:46.724" v="3535"/>
          <ac:spMkLst>
            <pc:docMk/>
            <pc:sldMk cId="4215750651" sldId="332"/>
            <ac:spMk id="6" creationId="{B76908FF-E051-3DE9-9915-135951C74325}"/>
          </ac:spMkLst>
        </pc:spChg>
      </pc:sldChg>
      <pc:sldChg chg="addSp delSp modSp add mod addAnim delAnim modAnim modNotesTx">
        <pc:chgData name="Sebastian C. Ibanez" userId="43a978e8-a698-4a6a-8aa3-54e7aa0c2e84" providerId="ADAL" clId="{B6FF796D-C4AF-49BA-B3AB-1B4586F6841E}" dt="2022-09-27T07:57:23.671" v="3662" actId="20577"/>
        <pc:sldMkLst>
          <pc:docMk/>
          <pc:sldMk cId="413962738" sldId="333"/>
        </pc:sldMkLst>
        <pc:spChg chg="mod">
          <ac:chgData name="Sebastian C. Ibanez" userId="43a978e8-a698-4a6a-8aa3-54e7aa0c2e84" providerId="ADAL" clId="{B6FF796D-C4AF-49BA-B3AB-1B4586F6841E}" dt="2022-09-24T04:57:08.154" v="2909" actId="20577"/>
          <ac:spMkLst>
            <pc:docMk/>
            <pc:sldMk cId="413962738" sldId="333"/>
            <ac:spMk id="2" creationId="{F374B5C0-88E0-104B-B251-7E1CB5F8591D}"/>
          </ac:spMkLst>
        </pc:spChg>
        <pc:spChg chg="mod">
          <ac:chgData name="Sebastian C. Ibanez" userId="43a978e8-a698-4a6a-8aa3-54e7aa0c2e84" providerId="ADAL" clId="{B6FF796D-C4AF-49BA-B3AB-1B4586F6841E}" dt="2022-09-27T07:57:14.357" v="3658" actId="207"/>
          <ac:spMkLst>
            <pc:docMk/>
            <pc:sldMk cId="413962738" sldId="333"/>
            <ac:spMk id="3" creationId="{5272D3A6-EAF2-4D3D-9F1B-D5E493C2DDF9}"/>
          </ac:spMkLst>
        </pc:spChg>
        <pc:spChg chg="add">
          <ac:chgData name="Sebastian C. Ibanez" userId="43a978e8-a698-4a6a-8aa3-54e7aa0c2e84" providerId="ADAL" clId="{B6FF796D-C4AF-49BA-B3AB-1B4586F6841E}" dt="2022-09-25T04:03:46.724" v="3535"/>
          <ac:spMkLst>
            <pc:docMk/>
            <pc:sldMk cId="413962738" sldId="333"/>
            <ac:spMk id="4" creationId="{4467994B-07EA-0A7D-4052-BA355C504760}"/>
          </ac:spMkLst>
        </pc:spChg>
        <pc:spChg chg="del">
          <ac:chgData name="Sebastian C. Ibanez" userId="43a978e8-a698-4a6a-8aa3-54e7aa0c2e84" providerId="ADAL" clId="{B6FF796D-C4AF-49BA-B3AB-1B4586F6841E}" dt="2022-09-25T04:03:46.724" v="3535"/>
          <ac:spMkLst>
            <pc:docMk/>
            <pc:sldMk cId="413962738" sldId="333"/>
            <ac:spMk id="5" creationId="{090CB5B6-C0A7-CD99-F1AF-30BAEAEAF8B7}"/>
          </ac:spMkLst>
        </pc:spChg>
      </pc:sldChg>
      <pc:sldChg chg="modSp add mod modAnim modShow modNotesTx">
        <pc:chgData name="Sebastian C. Ibanez" userId="43a978e8-a698-4a6a-8aa3-54e7aa0c2e84" providerId="ADAL" clId="{B6FF796D-C4AF-49BA-B3AB-1B4586F6841E}" dt="2022-09-27T08:42:27.311" v="4184" actId="20577"/>
        <pc:sldMkLst>
          <pc:docMk/>
          <pc:sldMk cId="1648407221" sldId="334"/>
        </pc:sldMkLst>
        <pc:spChg chg="mod">
          <ac:chgData name="Sebastian C. Ibanez" userId="43a978e8-a698-4a6a-8aa3-54e7aa0c2e84" providerId="ADAL" clId="{B6FF796D-C4AF-49BA-B3AB-1B4586F6841E}" dt="2022-09-27T08:40:16.667" v="4002" actId="27636"/>
          <ac:spMkLst>
            <pc:docMk/>
            <pc:sldMk cId="1648407221" sldId="334"/>
            <ac:spMk id="3" creationId="{57A4ACFB-057F-5CB9-86EC-9340B0783602}"/>
          </ac:spMkLst>
        </pc:spChg>
      </pc:sldChg>
      <pc:sldChg chg="modSp add del mod">
        <pc:chgData name="Sebastian C. Ibanez" userId="43a978e8-a698-4a6a-8aa3-54e7aa0c2e84" providerId="ADAL" clId="{B6FF796D-C4AF-49BA-B3AB-1B4586F6841E}" dt="2022-09-25T04:02:43.642" v="3514" actId="47"/>
        <pc:sldMkLst>
          <pc:docMk/>
          <pc:sldMk cId="2302630935" sldId="334"/>
        </pc:sldMkLst>
        <pc:spChg chg="mod">
          <ac:chgData name="Sebastian C. Ibanez" userId="43a978e8-a698-4a6a-8aa3-54e7aa0c2e84" providerId="ADAL" clId="{B6FF796D-C4AF-49BA-B3AB-1B4586F6841E}" dt="2022-09-25T04:02:40.128" v="3513" actId="21"/>
          <ac:spMkLst>
            <pc:docMk/>
            <pc:sldMk cId="2302630935" sldId="334"/>
            <ac:spMk id="3" creationId="{7819F467-CE7A-0A03-C906-7F2CBEE8F348}"/>
          </ac:spMkLst>
        </pc:spChg>
        <pc:spChg chg="mod">
          <ac:chgData name="Sebastian C. Ibanez" userId="43a978e8-a698-4a6a-8aa3-54e7aa0c2e84" providerId="ADAL" clId="{B6FF796D-C4AF-49BA-B3AB-1B4586F6841E}" dt="2022-09-25T03:59:12.084" v="3502" actId="20577"/>
          <ac:spMkLst>
            <pc:docMk/>
            <pc:sldMk cId="2302630935" sldId="334"/>
            <ac:spMk id="4" creationId="{A7AE291D-B54C-160C-95BA-125B59E5003C}"/>
          </ac:spMkLst>
        </pc:spChg>
      </pc:sldChg>
      <pc:sldMasterChg chg="addSp delSp modSp mod modSldLayout">
        <pc:chgData name="Sebastian C. Ibanez" userId="43a978e8-a698-4a6a-8aa3-54e7aa0c2e84" providerId="ADAL" clId="{B6FF796D-C4AF-49BA-B3AB-1B4586F6841E}" dt="2022-09-25T04:06:46.829" v="3613" actId="478"/>
        <pc:sldMasterMkLst>
          <pc:docMk/>
          <pc:sldMasterMk cId="374644880" sldId="2147483648"/>
        </pc:sldMasterMkLst>
        <pc:spChg chg="mod">
          <ac:chgData name="Sebastian C. Ibanez" userId="43a978e8-a698-4a6a-8aa3-54e7aa0c2e84" providerId="ADAL" clId="{B6FF796D-C4AF-49BA-B3AB-1B4586F6841E}" dt="2022-09-25T04:06:44.788" v="3611"/>
          <ac:spMkLst>
            <pc:docMk/>
            <pc:sldMasterMk cId="374644880" sldId="2147483648"/>
            <ac:spMk id="4" creationId="{19E5A053-ACE6-0009-09EC-22CA605724AD}"/>
          </ac:spMkLst>
        </pc:spChg>
        <pc:spChg chg="add del mod">
          <ac:chgData name="Sebastian C. Ibanez" userId="43a978e8-a698-4a6a-8aa3-54e7aa0c2e84" providerId="ADAL" clId="{B6FF796D-C4AF-49BA-B3AB-1B4586F6841E}" dt="2022-09-25T04:06:46.829" v="3613" actId="478"/>
          <ac:spMkLst>
            <pc:docMk/>
            <pc:sldMasterMk cId="374644880" sldId="2147483648"/>
            <ac:spMk id="7" creationId="{C968C6CB-BDC5-C6C0-E7A7-AAFDEF055660}"/>
          </ac:spMkLst>
        </pc:spChg>
        <pc:sldLayoutChg chg="modSp">
          <pc:chgData name="Sebastian C. Ibanez" userId="43a978e8-a698-4a6a-8aa3-54e7aa0c2e84" providerId="ADAL" clId="{B6FF796D-C4AF-49BA-B3AB-1B4586F6841E}" dt="2022-09-24T04:55:38.542" v="2882" actId="2711"/>
          <pc:sldLayoutMkLst>
            <pc:docMk/>
            <pc:sldMasterMk cId="374644880" sldId="2147483648"/>
            <pc:sldLayoutMk cId="3244132478" sldId="2147483649"/>
          </pc:sldLayoutMkLst>
          <pc:spChg chg="mod">
            <ac:chgData name="Sebastian C. Ibanez" userId="43a978e8-a698-4a6a-8aa3-54e7aa0c2e84" providerId="ADAL" clId="{B6FF796D-C4AF-49BA-B3AB-1B4586F6841E}" dt="2022-09-24T04:55:38.542" v="2882" actId="2711"/>
            <ac:spMkLst>
              <pc:docMk/>
              <pc:sldMasterMk cId="374644880" sldId="2147483648"/>
              <pc:sldLayoutMk cId="3244132478" sldId="2147483649"/>
              <ac:spMk id="3" creationId="{23088947-7C58-AD9C-EB3F-5ADDFF980EDC}"/>
            </ac:spMkLst>
          </pc:spChg>
        </pc:sldLayoutChg>
      </pc:sldMasterChg>
    </pc:docChg>
  </pc:docChgLst>
  <pc:docChgLst>
    <pc:chgData name="Sebastian Ibañez" userId="f9bd21dccfbe3d4b" providerId="LiveId" clId="{B490E0CF-DF00-4DB1-AC3B-1351675BC05B}"/>
    <pc:docChg chg="undo redo custSel addSld delSld modSld">
      <pc:chgData name="Sebastian Ibañez" userId="f9bd21dccfbe3d4b" providerId="LiveId" clId="{B490E0CF-DF00-4DB1-AC3B-1351675BC05B}" dt="2023-05-02T03:41:02.937" v="2166" actId="27636"/>
      <pc:docMkLst>
        <pc:docMk/>
      </pc:docMkLst>
      <pc:sldChg chg="del">
        <pc:chgData name="Sebastian Ibañez" userId="f9bd21dccfbe3d4b" providerId="LiveId" clId="{B490E0CF-DF00-4DB1-AC3B-1351675BC05B}" dt="2023-05-02T01:43:08.352" v="151" actId="47"/>
        <pc:sldMkLst>
          <pc:docMk/>
          <pc:sldMk cId="1182499152" sldId="268"/>
        </pc:sldMkLst>
      </pc:sldChg>
      <pc:sldChg chg="add">
        <pc:chgData name="Sebastian Ibañez" userId="f9bd21dccfbe3d4b" providerId="LiveId" clId="{B490E0CF-DF00-4DB1-AC3B-1351675BC05B}" dt="2023-05-02T01:43:21.429" v="152"/>
        <pc:sldMkLst>
          <pc:docMk/>
          <pc:sldMk cId="4055394872" sldId="285"/>
        </pc:sldMkLst>
      </pc:sldChg>
      <pc:sldChg chg="add">
        <pc:chgData name="Sebastian Ibañez" userId="f9bd21dccfbe3d4b" providerId="LiveId" clId="{B490E0CF-DF00-4DB1-AC3B-1351675BC05B}" dt="2023-05-02T01:43:21.429" v="152"/>
        <pc:sldMkLst>
          <pc:docMk/>
          <pc:sldMk cId="1930950944" sldId="287"/>
        </pc:sldMkLst>
      </pc:sldChg>
      <pc:sldChg chg="delSp modSp add mod">
        <pc:chgData name="Sebastian Ibañez" userId="f9bd21dccfbe3d4b" providerId="LiveId" clId="{B490E0CF-DF00-4DB1-AC3B-1351675BC05B}" dt="2023-05-02T01:44:27.021" v="165" actId="21"/>
        <pc:sldMkLst>
          <pc:docMk/>
          <pc:sldMk cId="3071822693" sldId="288"/>
        </pc:sldMkLst>
        <pc:spChg chg="mod">
          <ac:chgData name="Sebastian Ibañez" userId="f9bd21dccfbe3d4b" providerId="LiveId" clId="{B490E0CF-DF00-4DB1-AC3B-1351675BC05B}" dt="2023-05-02T01:43:43.513" v="155" actId="20577"/>
          <ac:spMkLst>
            <pc:docMk/>
            <pc:sldMk cId="3071822693" sldId="288"/>
            <ac:spMk id="3" creationId="{2A333018-190A-45E2-96C3-A8D2ADF795DD}"/>
          </ac:spMkLst>
        </pc:spChg>
        <pc:spChg chg="mod">
          <ac:chgData name="Sebastian Ibañez" userId="f9bd21dccfbe3d4b" providerId="LiveId" clId="{B490E0CF-DF00-4DB1-AC3B-1351675BC05B}" dt="2023-05-02T01:44:27.021" v="165" actId="21"/>
          <ac:spMkLst>
            <pc:docMk/>
            <pc:sldMk cId="3071822693" sldId="288"/>
            <ac:spMk id="5" creationId="{E6BCAE57-C29B-8B88-0B3A-0FD7B08076D9}"/>
          </ac:spMkLst>
        </pc:spChg>
        <pc:spChg chg="del mod">
          <ac:chgData name="Sebastian Ibañez" userId="f9bd21dccfbe3d4b" providerId="LiveId" clId="{B490E0CF-DF00-4DB1-AC3B-1351675BC05B}" dt="2023-05-02T01:43:49.469" v="157" actId="478"/>
          <ac:spMkLst>
            <pc:docMk/>
            <pc:sldMk cId="3071822693" sldId="288"/>
            <ac:spMk id="72" creationId="{A6DD1D2D-8E56-4BE0-B00B-C1951CDA912A}"/>
          </ac:spMkLst>
        </pc:spChg>
      </pc:sldChg>
      <pc:sldChg chg="del">
        <pc:chgData name="Sebastian Ibañez" userId="f9bd21dccfbe3d4b" providerId="LiveId" clId="{B490E0CF-DF00-4DB1-AC3B-1351675BC05B}" dt="2023-05-02T01:43:08.352" v="151" actId="47"/>
        <pc:sldMkLst>
          <pc:docMk/>
          <pc:sldMk cId="2559753399" sldId="290"/>
        </pc:sldMkLst>
      </pc:sldChg>
      <pc:sldChg chg="del">
        <pc:chgData name="Sebastian Ibañez" userId="f9bd21dccfbe3d4b" providerId="LiveId" clId="{B490E0CF-DF00-4DB1-AC3B-1351675BC05B}" dt="2023-05-02T01:43:08.352" v="151" actId="47"/>
        <pc:sldMkLst>
          <pc:docMk/>
          <pc:sldMk cId="3766240362" sldId="292"/>
        </pc:sldMkLst>
      </pc:sldChg>
      <pc:sldChg chg="del">
        <pc:chgData name="Sebastian Ibañez" userId="f9bd21dccfbe3d4b" providerId="LiveId" clId="{B490E0CF-DF00-4DB1-AC3B-1351675BC05B}" dt="2023-05-02T01:43:08.352" v="151" actId="47"/>
        <pc:sldMkLst>
          <pc:docMk/>
          <pc:sldMk cId="2083409879" sldId="293"/>
        </pc:sldMkLst>
      </pc:sldChg>
      <pc:sldChg chg="del">
        <pc:chgData name="Sebastian Ibañez" userId="f9bd21dccfbe3d4b" providerId="LiveId" clId="{B490E0CF-DF00-4DB1-AC3B-1351675BC05B}" dt="2023-05-02T01:43:08.352" v="151" actId="47"/>
        <pc:sldMkLst>
          <pc:docMk/>
          <pc:sldMk cId="1783601145" sldId="296"/>
        </pc:sldMkLst>
      </pc:sldChg>
      <pc:sldChg chg="del">
        <pc:chgData name="Sebastian Ibañez" userId="f9bd21dccfbe3d4b" providerId="LiveId" clId="{B490E0CF-DF00-4DB1-AC3B-1351675BC05B}" dt="2023-05-02T01:43:08.352" v="151" actId="47"/>
        <pc:sldMkLst>
          <pc:docMk/>
          <pc:sldMk cId="158482397" sldId="301"/>
        </pc:sldMkLst>
      </pc:sldChg>
      <pc:sldChg chg="modSp add mod">
        <pc:chgData name="Sebastian Ibañez" userId="f9bd21dccfbe3d4b" providerId="LiveId" clId="{B490E0CF-DF00-4DB1-AC3B-1351675BC05B}" dt="2023-05-02T03:02:24.800" v="1682" actId="20577"/>
        <pc:sldMkLst>
          <pc:docMk/>
          <pc:sldMk cId="1429752328" sldId="301"/>
        </pc:sldMkLst>
        <pc:spChg chg="mod">
          <ac:chgData name="Sebastian Ibañez" userId="f9bd21dccfbe3d4b" providerId="LiveId" clId="{B490E0CF-DF00-4DB1-AC3B-1351675BC05B}" dt="2023-05-02T03:02:24.800" v="1682" actId="20577"/>
          <ac:spMkLst>
            <pc:docMk/>
            <pc:sldMk cId="1429752328" sldId="301"/>
            <ac:spMk id="2" creationId="{3C629314-F66F-4830-8ADC-6EE5DCA9B39B}"/>
          </ac:spMkLst>
        </pc:spChg>
        <pc:spChg chg="mod">
          <ac:chgData name="Sebastian Ibañez" userId="f9bd21dccfbe3d4b" providerId="LiveId" clId="{B490E0CF-DF00-4DB1-AC3B-1351675BC05B}" dt="2023-05-02T02:44:32.128" v="1379" actId="20577"/>
          <ac:spMkLst>
            <pc:docMk/>
            <pc:sldMk cId="1429752328" sldId="301"/>
            <ac:spMk id="70" creationId="{9A5D600F-2C84-4953-B1A9-5E1F156F17ED}"/>
          </ac:spMkLst>
        </pc:spChg>
      </pc:sldChg>
      <pc:sldChg chg="del">
        <pc:chgData name="Sebastian Ibañez" userId="f9bd21dccfbe3d4b" providerId="LiveId" clId="{B490E0CF-DF00-4DB1-AC3B-1351675BC05B}" dt="2023-05-02T01:43:08.352" v="151" actId="47"/>
        <pc:sldMkLst>
          <pc:docMk/>
          <pc:sldMk cId="2094297060" sldId="302"/>
        </pc:sldMkLst>
      </pc:sldChg>
      <pc:sldChg chg="delSp modSp add mod modNotesTx">
        <pc:chgData name="Sebastian Ibañez" userId="f9bd21dccfbe3d4b" providerId="LiveId" clId="{B490E0CF-DF00-4DB1-AC3B-1351675BC05B}" dt="2023-05-02T03:21:25.115" v="2048" actId="20577"/>
        <pc:sldMkLst>
          <pc:docMk/>
          <pc:sldMk cId="2762546504" sldId="302"/>
        </pc:sldMkLst>
        <pc:spChg chg="mod">
          <ac:chgData name="Sebastian Ibañez" userId="f9bd21dccfbe3d4b" providerId="LiveId" clId="{B490E0CF-DF00-4DB1-AC3B-1351675BC05B}" dt="2023-05-02T03:02:33.943" v="1683" actId="20577"/>
          <ac:spMkLst>
            <pc:docMk/>
            <pc:sldMk cId="2762546504" sldId="302"/>
            <ac:spMk id="2" creationId="{3C629314-F66F-4830-8ADC-6EE5DCA9B39B}"/>
          </ac:spMkLst>
        </pc:spChg>
        <pc:spChg chg="del mod">
          <ac:chgData name="Sebastian Ibañez" userId="f9bd21dccfbe3d4b" providerId="LiveId" clId="{B490E0CF-DF00-4DB1-AC3B-1351675BC05B}" dt="2023-05-02T03:02:10.433" v="1678" actId="478"/>
          <ac:spMkLst>
            <pc:docMk/>
            <pc:sldMk cId="2762546504" sldId="302"/>
            <ac:spMk id="72" creationId="{A6DD1D2D-8E56-4BE0-B00B-C1951CDA912A}"/>
          </ac:spMkLst>
        </pc:spChg>
        <pc:spChg chg="mod">
          <ac:chgData name="Sebastian Ibañez" userId="f9bd21dccfbe3d4b" providerId="LiveId" clId="{B490E0CF-DF00-4DB1-AC3B-1351675BC05B}" dt="2023-05-02T03:18:10.696" v="1969" actId="20577"/>
          <ac:spMkLst>
            <pc:docMk/>
            <pc:sldMk cId="2762546504" sldId="302"/>
            <ac:spMk id="76" creationId="{83CB15C4-C858-4C65-92BB-A5D77A7FA00C}"/>
          </ac:spMkLst>
        </pc:spChg>
        <pc:spChg chg="mod">
          <ac:chgData name="Sebastian Ibañez" userId="f9bd21dccfbe3d4b" providerId="LiveId" clId="{B490E0CF-DF00-4DB1-AC3B-1351675BC05B}" dt="2023-05-02T03:18:04.079" v="1963" actId="20577"/>
          <ac:spMkLst>
            <pc:docMk/>
            <pc:sldMk cId="2762546504" sldId="302"/>
            <ac:spMk id="78" creationId="{4A0329D6-19B3-4A21-A52D-12B365F1C665}"/>
          </ac:spMkLst>
        </pc:spChg>
        <pc:spChg chg="mod">
          <ac:chgData name="Sebastian Ibañez" userId="f9bd21dccfbe3d4b" providerId="LiveId" clId="{B490E0CF-DF00-4DB1-AC3B-1351675BC05B}" dt="2023-05-02T03:18:08.861" v="1967" actId="20577"/>
          <ac:spMkLst>
            <pc:docMk/>
            <pc:sldMk cId="2762546504" sldId="302"/>
            <ac:spMk id="80" creationId="{4BDF3C06-CA1A-4B7E-BBFB-6EDB39483FE7}"/>
          </ac:spMkLst>
        </pc:spChg>
        <pc:spChg chg="mod">
          <ac:chgData name="Sebastian Ibañez" userId="f9bd21dccfbe3d4b" providerId="LiveId" clId="{B490E0CF-DF00-4DB1-AC3B-1351675BC05B}" dt="2023-05-02T03:18:07.417" v="1965" actId="20577"/>
          <ac:spMkLst>
            <pc:docMk/>
            <pc:sldMk cId="2762546504" sldId="302"/>
            <ac:spMk id="82" creationId="{E46B0F08-64D8-4497-86F8-015ADBF680AE}"/>
          </ac:spMkLst>
        </pc:spChg>
        <pc:spChg chg="mod">
          <ac:chgData name="Sebastian Ibañez" userId="f9bd21dccfbe3d4b" providerId="LiveId" clId="{B490E0CF-DF00-4DB1-AC3B-1351675BC05B}" dt="2023-05-02T03:21:25.115" v="2048" actId="20577"/>
          <ac:spMkLst>
            <pc:docMk/>
            <pc:sldMk cId="2762546504" sldId="302"/>
            <ac:spMk id="139" creationId="{4963A76B-3F52-4A4B-A57C-164833F77D02}"/>
          </ac:spMkLst>
        </pc:spChg>
      </pc:sldChg>
      <pc:sldChg chg="del">
        <pc:chgData name="Sebastian Ibañez" userId="f9bd21dccfbe3d4b" providerId="LiveId" clId="{B490E0CF-DF00-4DB1-AC3B-1351675BC05B}" dt="2023-05-02T01:43:08.352" v="151" actId="47"/>
        <pc:sldMkLst>
          <pc:docMk/>
          <pc:sldMk cId="1523311541" sldId="303"/>
        </pc:sldMkLst>
      </pc:sldChg>
      <pc:sldChg chg="modSp add mod">
        <pc:chgData name="Sebastian Ibañez" userId="f9bd21dccfbe3d4b" providerId="LiveId" clId="{B490E0CF-DF00-4DB1-AC3B-1351675BC05B}" dt="2023-05-02T01:46:35.582" v="197" actId="20577"/>
        <pc:sldMkLst>
          <pc:docMk/>
          <pc:sldMk cId="2607402161" sldId="303"/>
        </pc:sldMkLst>
        <pc:spChg chg="mod">
          <ac:chgData name="Sebastian Ibañez" userId="f9bd21dccfbe3d4b" providerId="LiveId" clId="{B490E0CF-DF00-4DB1-AC3B-1351675BC05B}" dt="2023-05-02T01:46:35.582" v="197" actId="20577"/>
          <ac:spMkLst>
            <pc:docMk/>
            <pc:sldMk cId="2607402161" sldId="303"/>
            <ac:spMk id="72" creationId="{A6DD1D2D-8E56-4BE0-B00B-C1951CDA912A}"/>
          </ac:spMkLst>
        </pc:spChg>
      </pc:sldChg>
      <pc:sldChg chg="del">
        <pc:chgData name="Sebastian Ibañez" userId="f9bd21dccfbe3d4b" providerId="LiveId" clId="{B490E0CF-DF00-4DB1-AC3B-1351675BC05B}" dt="2023-05-02T01:43:08.352" v="151" actId="47"/>
        <pc:sldMkLst>
          <pc:docMk/>
          <pc:sldMk cId="2054162551" sldId="304"/>
        </pc:sldMkLst>
      </pc:sldChg>
      <pc:sldChg chg="modSp add mod modNotesTx">
        <pc:chgData name="Sebastian Ibañez" userId="f9bd21dccfbe3d4b" providerId="LiveId" clId="{B490E0CF-DF00-4DB1-AC3B-1351675BC05B}" dt="2023-05-02T02:56:45.985" v="1667" actId="20577"/>
        <pc:sldMkLst>
          <pc:docMk/>
          <pc:sldMk cId="534083835" sldId="305"/>
        </pc:sldMkLst>
        <pc:spChg chg="mod">
          <ac:chgData name="Sebastian Ibañez" userId="f9bd21dccfbe3d4b" providerId="LiveId" clId="{B490E0CF-DF00-4DB1-AC3B-1351675BC05B}" dt="2023-05-02T02:50:43.408" v="1442" actId="21"/>
          <ac:spMkLst>
            <pc:docMk/>
            <pc:sldMk cId="534083835" sldId="305"/>
            <ac:spMk id="2" creationId="{3C629314-F66F-4830-8ADC-6EE5DCA9B39B}"/>
          </ac:spMkLst>
        </pc:spChg>
        <pc:spChg chg="mod">
          <ac:chgData name="Sebastian Ibañez" userId="f9bd21dccfbe3d4b" providerId="LiveId" clId="{B490E0CF-DF00-4DB1-AC3B-1351675BC05B}" dt="2023-05-02T02:56:03.895" v="1558" actId="20577"/>
          <ac:spMkLst>
            <pc:docMk/>
            <pc:sldMk cId="534083835" sldId="305"/>
            <ac:spMk id="4" creationId="{2C9F0765-39A6-AB6C-1EBA-67C2723B0DA4}"/>
          </ac:spMkLst>
        </pc:spChg>
      </pc:sldChg>
      <pc:sldChg chg="modSp add mod">
        <pc:chgData name="Sebastian Ibañez" userId="f9bd21dccfbe3d4b" providerId="LiveId" clId="{B490E0CF-DF00-4DB1-AC3B-1351675BC05B}" dt="2023-05-02T03:00:30.440" v="1671" actId="1076"/>
        <pc:sldMkLst>
          <pc:docMk/>
          <pc:sldMk cId="1570490094" sldId="306"/>
        </pc:sldMkLst>
        <pc:spChg chg="mod">
          <ac:chgData name="Sebastian Ibañez" userId="f9bd21dccfbe3d4b" providerId="LiveId" clId="{B490E0CF-DF00-4DB1-AC3B-1351675BC05B}" dt="2023-05-02T03:00:05.255" v="1669" actId="21"/>
          <ac:spMkLst>
            <pc:docMk/>
            <pc:sldMk cId="1570490094" sldId="306"/>
            <ac:spMk id="2" creationId="{1073B7BC-57C9-4A91-878D-61CE4EE66B06}"/>
          </ac:spMkLst>
        </pc:spChg>
        <pc:picChg chg="mod">
          <ac:chgData name="Sebastian Ibañez" userId="f9bd21dccfbe3d4b" providerId="LiveId" clId="{B490E0CF-DF00-4DB1-AC3B-1351675BC05B}" dt="2023-05-02T03:00:30.440" v="1671" actId="1076"/>
          <ac:picMkLst>
            <pc:docMk/>
            <pc:sldMk cId="1570490094" sldId="306"/>
            <ac:picMk id="4" creationId="{50457EA8-55B7-4BF5-8C6C-8E4D914EE9DB}"/>
          </ac:picMkLst>
        </pc:picChg>
      </pc:sldChg>
      <pc:sldChg chg="modSp mod">
        <pc:chgData name="Sebastian Ibañez" userId="f9bd21dccfbe3d4b" providerId="LiveId" clId="{B490E0CF-DF00-4DB1-AC3B-1351675BC05B}" dt="2023-05-02T01:41:43.685" v="43" actId="20577"/>
        <pc:sldMkLst>
          <pc:docMk/>
          <pc:sldMk cId="1321192028" sldId="335"/>
        </pc:sldMkLst>
        <pc:spChg chg="mod">
          <ac:chgData name="Sebastian Ibañez" userId="f9bd21dccfbe3d4b" providerId="LiveId" clId="{B490E0CF-DF00-4DB1-AC3B-1351675BC05B}" dt="2023-05-02T01:41:43.685" v="43" actId="20577"/>
          <ac:spMkLst>
            <pc:docMk/>
            <pc:sldMk cId="1321192028" sldId="335"/>
            <ac:spMk id="3" creationId="{BBF60641-0BE0-BD70-D23D-0DCE50B603BF}"/>
          </ac:spMkLst>
        </pc:spChg>
      </pc:sldChg>
      <pc:sldChg chg="del">
        <pc:chgData name="Sebastian Ibañez" userId="f9bd21dccfbe3d4b" providerId="LiveId" clId="{B490E0CF-DF00-4DB1-AC3B-1351675BC05B}" dt="2023-05-02T01:41:58.137" v="44" actId="47"/>
        <pc:sldMkLst>
          <pc:docMk/>
          <pc:sldMk cId="3011260549" sldId="381"/>
        </pc:sldMkLst>
      </pc:sldChg>
      <pc:sldChg chg="del">
        <pc:chgData name="Sebastian Ibañez" userId="f9bd21dccfbe3d4b" providerId="LiveId" clId="{B490E0CF-DF00-4DB1-AC3B-1351675BC05B}" dt="2023-05-02T01:41:58.137" v="44" actId="47"/>
        <pc:sldMkLst>
          <pc:docMk/>
          <pc:sldMk cId="2383472801" sldId="394"/>
        </pc:sldMkLst>
      </pc:sldChg>
      <pc:sldChg chg="del">
        <pc:chgData name="Sebastian Ibañez" userId="f9bd21dccfbe3d4b" providerId="LiveId" clId="{B490E0CF-DF00-4DB1-AC3B-1351675BC05B}" dt="2023-05-02T01:41:58.137" v="44" actId="47"/>
        <pc:sldMkLst>
          <pc:docMk/>
          <pc:sldMk cId="2730817965" sldId="395"/>
        </pc:sldMkLst>
      </pc:sldChg>
      <pc:sldChg chg="modSp mod">
        <pc:chgData name="Sebastian Ibañez" userId="f9bd21dccfbe3d4b" providerId="LiveId" clId="{B490E0CF-DF00-4DB1-AC3B-1351675BC05B}" dt="2023-05-02T03:41:02.937" v="2166" actId="27636"/>
        <pc:sldMkLst>
          <pc:docMk/>
          <pc:sldMk cId="169786789" sldId="396"/>
        </pc:sldMkLst>
        <pc:spChg chg="mod">
          <ac:chgData name="Sebastian Ibañez" userId="f9bd21dccfbe3d4b" providerId="LiveId" clId="{B490E0CF-DF00-4DB1-AC3B-1351675BC05B}" dt="2023-05-02T01:42:03.566" v="64" actId="20577"/>
          <ac:spMkLst>
            <pc:docMk/>
            <pc:sldMk cId="169786789" sldId="396"/>
            <ac:spMk id="2" creationId="{747A2559-914D-8F75-FCB4-7F7E0517439D}"/>
          </ac:spMkLst>
        </pc:spChg>
        <pc:spChg chg="mod">
          <ac:chgData name="Sebastian Ibañez" userId="f9bd21dccfbe3d4b" providerId="LiveId" clId="{B490E0CF-DF00-4DB1-AC3B-1351675BC05B}" dt="2023-05-02T03:41:02.937" v="2166" actId="27636"/>
          <ac:spMkLst>
            <pc:docMk/>
            <pc:sldMk cId="169786789" sldId="396"/>
            <ac:spMk id="3" creationId="{F369389D-985D-30B1-13D5-72BEA57C3395}"/>
          </ac:spMkLst>
        </pc:spChg>
      </pc:sldChg>
      <pc:sldChg chg="modSp new mod">
        <pc:chgData name="Sebastian Ibañez" userId="f9bd21dccfbe3d4b" providerId="LiveId" clId="{B490E0CF-DF00-4DB1-AC3B-1351675BC05B}" dt="2023-05-02T02:32:27.070" v="853" actId="20577"/>
        <pc:sldMkLst>
          <pc:docMk/>
          <pc:sldMk cId="668751548" sldId="397"/>
        </pc:sldMkLst>
        <pc:spChg chg="mod">
          <ac:chgData name="Sebastian Ibañez" userId="f9bd21dccfbe3d4b" providerId="LiveId" clId="{B490E0CF-DF00-4DB1-AC3B-1351675BC05B}" dt="2023-05-02T02:32:27.070" v="853" actId="20577"/>
          <ac:spMkLst>
            <pc:docMk/>
            <pc:sldMk cId="668751548" sldId="397"/>
            <ac:spMk id="2" creationId="{8552EFB8-AB24-2F3E-BF03-5DBA9812C9A5}"/>
          </ac:spMkLst>
        </pc:spChg>
        <pc:spChg chg="mod">
          <ac:chgData name="Sebastian Ibañez" userId="f9bd21dccfbe3d4b" providerId="LiveId" clId="{B490E0CF-DF00-4DB1-AC3B-1351675BC05B}" dt="2023-05-02T02:04:14.400" v="777" actId="6549"/>
          <ac:spMkLst>
            <pc:docMk/>
            <pc:sldMk cId="668751548" sldId="397"/>
            <ac:spMk id="3" creationId="{A24BD867-DFA6-D81A-9B57-68206B60747F}"/>
          </ac:spMkLst>
        </pc:spChg>
      </pc:sldChg>
      <pc:sldChg chg="del">
        <pc:chgData name="Sebastian Ibañez" userId="f9bd21dccfbe3d4b" providerId="LiveId" clId="{B490E0CF-DF00-4DB1-AC3B-1351675BC05B}" dt="2023-05-02T01:43:08.352" v="151" actId="47"/>
        <pc:sldMkLst>
          <pc:docMk/>
          <pc:sldMk cId="3531607689" sldId="397"/>
        </pc:sldMkLst>
      </pc:sldChg>
      <pc:sldChg chg="modSp new mod">
        <pc:chgData name="Sebastian Ibañez" userId="f9bd21dccfbe3d4b" providerId="LiveId" clId="{B490E0CF-DF00-4DB1-AC3B-1351675BC05B}" dt="2023-05-02T02:06:38.604" v="813" actId="20577"/>
        <pc:sldMkLst>
          <pc:docMk/>
          <pc:sldMk cId="2454408985" sldId="398"/>
        </pc:sldMkLst>
        <pc:spChg chg="mod">
          <ac:chgData name="Sebastian Ibañez" userId="f9bd21dccfbe3d4b" providerId="LiveId" clId="{B490E0CF-DF00-4DB1-AC3B-1351675BC05B}" dt="2023-05-02T02:05:42.305" v="787" actId="20577"/>
          <ac:spMkLst>
            <pc:docMk/>
            <pc:sldMk cId="2454408985" sldId="398"/>
            <ac:spMk id="2" creationId="{28CF1815-4849-1276-3684-820CD92DA6D4}"/>
          </ac:spMkLst>
        </pc:spChg>
        <pc:spChg chg="mod">
          <ac:chgData name="Sebastian Ibañez" userId="f9bd21dccfbe3d4b" providerId="LiveId" clId="{B490E0CF-DF00-4DB1-AC3B-1351675BC05B}" dt="2023-05-02T02:06:38.604" v="813" actId="20577"/>
          <ac:spMkLst>
            <pc:docMk/>
            <pc:sldMk cId="2454408985" sldId="398"/>
            <ac:spMk id="3" creationId="{2C11478A-7EEB-4A54-7B5C-926F5EC19EFA}"/>
          </ac:spMkLst>
        </pc:spChg>
      </pc:sldChg>
      <pc:sldChg chg="modSp new add del mod">
        <pc:chgData name="Sebastian Ibañez" userId="f9bd21dccfbe3d4b" providerId="LiveId" clId="{B490E0CF-DF00-4DB1-AC3B-1351675BC05B}" dt="2023-05-02T02:42:12.799" v="1304" actId="20577"/>
        <pc:sldMkLst>
          <pc:docMk/>
          <pc:sldMk cId="753638466" sldId="399"/>
        </pc:sldMkLst>
        <pc:spChg chg="mod">
          <ac:chgData name="Sebastian Ibañez" userId="f9bd21dccfbe3d4b" providerId="LiveId" clId="{B490E0CF-DF00-4DB1-AC3B-1351675BC05B}" dt="2023-05-02T02:30:26.985" v="836" actId="20577"/>
          <ac:spMkLst>
            <pc:docMk/>
            <pc:sldMk cId="753638466" sldId="399"/>
            <ac:spMk id="2" creationId="{5747A77D-CBD1-7771-795D-6E4FFC6BE9B9}"/>
          </ac:spMkLst>
        </pc:spChg>
        <pc:spChg chg="mod">
          <ac:chgData name="Sebastian Ibañez" userId="f9bd21dccfbe3d4b" providerId="LiveId" clId="{B490E0CF-DF00-4DB1-AC3B-1351675BC05B}" dt="2023-05-02T02:42:12.799" v="1304" actId="20577"/>
          <ac:spMkLst>
            <pc:docMk/>
            <pc:sldMk cId="753638466" sldId="399"/>
            <ac:spMk id="3" creationId="{6BA9F751-50F2-F7A1-E0E6-868ABF0A03AF}"/>
          </ac:spMkLst>
        </pc:spChg>
      </pc:sldChg>
      <pc:sldChg chg="new del">
        <pc:chgData name="Sebastian Ibañez" userId="f9bd21dccfbe3d4b" providerId="LiveId" clId="{B490E0CF-DF00-4DB1-AC3B-1351675BC05B}" dt="2023-05-02T02:28:08.418" v="815" actId="47"/>
        <pc:sldMkLst>
          <pc:docMk/>
          <pc:sldMk cId="2587708720" sldId="399"/>
        </pc:sldMkLst>
      </pc:sldChg>
      <pc:sldChg chg="del">
        <pc:chgData name="Sebastian Ibañez" userId="f9bd21dccfbe3d4b" providerId="LiveId" clId="{B490E0CF-DF00-4DB1-AC3B-1351675BC05B}" dt="2023-05-02T01:43:08.352" v="151" actId="47"/>
        <pc:sldMkLst>
          <pc:docMk/>
          <pc:sldMk cId="2688602255" sldId="399"/>
        </pc:sldMkLst>
      </pc:sldChg>
      <pc:sldChg chg="new del">
        <pc:chgData name="Sebastian Ibañez" userId="f9bd21dccfbe3d4b" providerId="LiveId" clId="{B490E0CF-DF00-4DB1-AC3B-1351675BC05B}" dt="2023-05-02T02:40:52.526" v="1157" actId="47"/>
        <pc:sldMkLst>
          <pc:docMk/>
          <pc:sldMk cId="1955623193" sldId="400"/>
        </pc:sldMkLst>
      </pc:sldChg>
      <pc:sldChg chg="del">
        <pc:chgData name="Sebastian Ibañez" userId="f9bd21dccfbe3d4b" providerId="LiveId" clId="{B490E0CF-DF00-4DB1-AC3B-1351675BC05B}" dt="2023-05-02T01:43:08.352" v="151" actId="47"/>
        <pc:sldMkLst>
          <pc:docMk/>
          <pc:sldMk cId="2700216000" sldId="400"/>
        </pc:sldMkLst>
      </pc:sldChg>
      <pc:sldChg chg="addSp modSp new del mod">
        <pc:chgData name="Sebastian Ibañez" userId="f9bd21dccfbe3d4b" providerId="LiveId" clId="{B490E0CF-DF00-4DB1-AC3B-1351675BC05B}" dt="2023-05-02T02:39:34.148" v="1132" actId="47"/>
        <pc:sldMkLst>
          <pc:docMk/>
          <pc:sldMk cId="38718991" sldId="401"/>
        </pc:sldMkLst>
        <pc:spChg chg="mod">
          <ac:chgData name="Sebastian Ibañez" userId="f9bd21dccfbe3d4b" providerId="LiveId" clId="{B490E0CF-DF00-4DB1-AC3B-1351675BC05B}" dt="2023-05-02T02:37:00.374" v="1087" actId="20577"/>
          <ac:spMkLst>
            <pc:docMk/>
            <pc:sldMk cId="38718991" sldId="401"/>
            <ac:spMk id="2" creationId="{1F54FE5B-1FD9-67B0-6529-6C125AD540F1}"/>
          </ac:spMkLst>
        </pc:spChg>
        <pc:spChg chg="mod">
          <ac:chgData name="Sebastian Ibañez" userId="f9bd21dccfbe3d4b" providerId="LiveId" clId="{B490E0CF-DF00-4DB1-AC3B-1351675BC05B}" dt="2023-05-02T02:38:01.315" v="1095" actId="20577"/>
          <ac:spMkLst>
            <pc:docMk/>
            <pc:sldMk cId="38718991" sldId="401"/>
            <ac:spMk id="3" creationId="{A7072581-3EF4-B1E8-B4AD-9F4A2517799F}"/>
          </ac:spMkLst>
        </pc:spChg>
        <pc:picChg chg="add mod">
          <ac:chgData name="Sebastian Ibañez" userId="f9bd21dccfbe3d4b" providerId="LiveId" clId="{B490E0CF-DF00-4DB1-AC3B-1351675BC05B}" dt="2023-05-02T02:38:28.990" v="1098" actId="1076"/>
          <ac:picMkLst>
            <pc:docMk/>
            <pc:sldMk cId="38718991" sldId="401"/>
            <ac:picMk id="1026" creationId="{7BAD280A-2C23-55AC-8577-1E90CEEC1E1B}"/>
          </ac:picMkLst>
        </pc:picChg>
      </pc:sldChg>
      <pc:sldChg chg="del">
        <pc:chgData name="Sebastian Ibañez" userId="f9bd21dccfbe3d4b" providerId="LiveId" clId="{B490E0CF-DF00-4DB1-AC3B-1351675BC05B}" dt="2023-05-02T01:43:08.352" v="151" actId="47"/>
        <pc:sldMkLst>
          <pc:docMk/>
          <pc:sldMk cId="938259988" sldId="401"/>
        </pc:sldMkLst>
      </pc:sldChg>
      <pc:sldChg chg="del">
        <pc:chgData name="Sebastian Ibañez" userId="f9bd21dccfbe3d4b" providerId="LiveId" clId="{B490E0CF-DF00-4DB1-AC3B-1351675BC05B}" dt="2023-05-02T01:43:08.352" v="151" actId="47"/>
        <pc:sldMkLst>
          <pc:docMk/>
          <pc:sldMk cId="507872739" sldId="402"/>
        </pc:sldMkLst>
      </pc:sldChg>
      <pc:sldChg chg="addSp delSp modSp new mod">
        <pc:chgData name="Sebastian Ibañez" userId="f9bd21dccfbe3d4b" providerId="LiveId" clId="{B490E0CF-DF00-4DB1-AC3B-1351675BC05B}" dt="2023-05-02T02:39:27.104" v="1131"/>
        <pc:sldMkLst>
          <pc:docMk/>
          <pc:sldMk cId="3069311605" sldId="402"/>
        </pc:sldMkLst>
        <pc:spChg chg="mod">
          <ac:chgData name="Sebastian Ibañez" userId="f9bd21dccfbe3d4b" providerId="LiveId" clId="{B490E0CF-DF00-4DB1-AC3B-1351675BC05B}" dt="2023-05-02T02:38:42.194" v="1100"/>
          <ac:spMkLst>
            <pc:docMk/>
            <pc:sldMk cId="3069311605" sldId="402"/>
            <ac:spMk id="2" creationId="{EC8A050A-5C27-3CC6-9007-C1E340BF08B5}"/>
          </ac:spMkLst>
        </pc:spChg>
        <pc:spChg chg="mod">
          <ac:chgData name="Sebastian Ibañez" userId="f9bd21dccfbe3d4b" providerId="LiveId" clId="{B490E0CF-DF00-4DB1-AC3B-1351675BC05B}" dt="2023-05-02T02:39:21.759" v="1129" actId="207"/>
          <ac:spMkLst>
            <pc:docMk/>
            <pc:sldMk cId="3069311605" sldId="402"/>
            <ac:spMk id="3" creationId="{72B24F57-A153-9278-F8C2-5D6401FDE2F2}"/>
          </ac:spMkLst>
        </pc:spChg>
        <pc:spChg chg="del mod">
          <ac:chgData name="Sebastian Ibañez" userId="f9bd21dccfbe3d4b" providerId="LiveId" clId="{B490E0CF-DF00-4DB1-AC3B-1351675BC05B}" dt="2023-05-02T02:39:27.104" v="1131"/>
          <ac:spMkLst>
            <pc:docMk/>
            <pc:sldMk cId="3069311605" sldId="402"/>
            <ac:spMk id="4" creationId="{B7ADF1E7-F640-F443-2BEF-62E1468B3192}"/>
          </ac:spMkLst>
        </pc:spChg>
        <pc:picChg chg="add mod">
          <ac:chgData name="Sebastian Ibañez" userId="f9bd21dccfbe3d4b" providerId="LiveId" clId="{B490E0CF-DF00-4DB1-AC3B-1351675BC05B}" dt="2023-05-02T02:39:27.104" v="1131"/>
          <ac:picMkLst>
            <pc:docMk/>
            <pc:sldMk cId="3069311605" sldId="402"/>
            <ac:picMk id="6" creationId="{168A19DB-1020-1415-2193-117A034D6C73}"/>
          </ac:picMkLst>
        </pc:picChg>
      </pc:sldChg>
      <pc:sldChg chg="addSp modSp new del mod">
        <pc:chgData name="Sebastian Ibañez" userId="f9bd21dccfbe3d4b" providerId="LiveId" clId="{B490E0CF-DF00-4DB1-AC3B-1351675BC05B}" dt="2023-05-02T02:47:04.647" v="1388" actId="47"/>
        <pc:sldMkLst>
          <pc:docMk/>
          <pc:sldMk cId="1551236751" sldId="403"/>
        </pc:sldMkLst>
        <pc:picChg chg="add mod">
          <ac:chgData name="Sebastian Ibañez" userId="f9bd21dccfbe3d4b" providerId="LiveId" clId="{B490E0CF-DF00-4DB1-AC3B-1351675BC05B}" dt="2023-05-02T02:46:53.994" v="1382" actId="14100"/>
          <ac:picMkLst>
            <pc:docMk/>
            <pc:sldMk cId="1551236751" sldId="403"/>
            <ac:picMk id="4" creationId="{73B2612B-18D2-102F-5D19-B519DF09D259}"/>
          </ac:picMkLst>
        </pc:picChg>
      </pc:sldChg>
      <pc:sldChg chg="addSp delSp modSp add mod modNotesTx">
        <pc:chgData name="Sebastian Ibañez" userId="f9bd21dccfbe3d4b" providerId="LiveId" clId="{B490E0CF-DF00-4DB1-AC3B-1351675BC05B}" dt="2023-05-02T02:48:23.165" v="1440" actId="20577"/>
        <pc:sldMkLst>
          <pc:docMk/>
          <pc:sldMk cId="660826022" sldId="404"/>
        </pc:sldMkLst>
        <pc:spChg chg="del mod">
          <ac:chgData name="Sebastian Ibañez" userId="f9bd21dccfbe3d4b" providerId="LiveId" clId="{B490E0CF-DF00-4DB1-AC3B-1351675BC05B}" dt="2023-05-02T02:47:02.495" v="1387"/>
          <ac:spMkLst>
            <pc:docMk/>
            <pc:sldMk cId="660826022" sldId="404"/>
            <ac:spMk id="3" creationId="{A24BD867-DFA6-D81A-9B57-68206B60747F}"/>
          </ac:spMkLst>
        </pc:spChg>
        <pc:picChg chg="add mod">
          <ac:chgData name="Sebastian Ibañez" userId="f9bd21dccfbe3d4b" providerId="LiveId" clId="{B490E0CF-DF00-4DB1-AC3B-1351675BC05B}" dt="2023-05-02T02:47:02.495" v="1387"/>
          <ac:picMkLst>
            <pc:docMk/>
            <pc:sldMk cId="660826022" sldId="404"/>
            <ac:picMk id="5" creationId="{EED37C3B-F8D5-0C40-0BFD-B7D8482175AC}"/>
          </ac:picMkLst>
        </pc:picChg>
      </pc:sldChg>
      <pc:sldChg chg="addSp delSp modSp new mod modNotesTx">
        <pc:chgData name="Sebastian Ibañez" userId="f9bd21dccfbe3d4b" providerId="LiveId" clId="{B490E0CF-DF00-4DB1-AC3B-1351675BC05B}" dt="2023-05-02T03:30:58.974" v="2164" actId="20577"/>
        <pc:sldMkLst>
          <pc:docMk/>
          <pc:sldMk cId="2926455364" sldId="405"/>
        </pc:sldMkLst>
        <pc:spChg chg="mod">
          <ac:chgData name="Sebastian Ibañez" userId="f9bd21dccfbe3d4b" providerId="LiveId" clId="{B490E0CF-DF00-4DB1-AC3B-1351675BC05B}" dt="2023-05-02T03:24:38.151" v="2052"/>
          <ac:spMkLst>
            <pc:docMk/>
            <pc:sldMk cId="2926455364" sldId="405"/>
            <ac:spMk id="2" creationId="{E7F32A92-E1DF-C4E5-CDBE-25C51CAE4E72}"/>
          </ac:spMkLst>
        </pc:spChg>
        <pc:spChg chg="mod">
          <ac:chgData name="Sebastian Ibañez" userId="f9bd21dccfbe3d4b" providerId="LiveId" clId="{B490E0CF-DF00-4DB1-AC3B-1351675BC05B}" dt="2023-05-02T03:26:04.788" v="2097" actId="27636"/>
          <ac:spMkLst>
            <pc:docMk/>
            <pc:sldMk cId="2926455364" sldId="405"/>
            <ac:spMk id="3" creationId="{383F1CF8-0E04-1B23-F5D8-3CB951B2C3F5}"/>
          </ac:spMkLst>
        </pc:spChg>
        <pc:spChg chg="del mod">
          <ac:chgData name="Sebastian Ibañez" userId="f9bd21dccfbe3d4b" providerId="LiveId" clId="{B490E0CF-DF00-4DB1-AC3B-1351675BC05B}" dt="2023-05-02T03:26:40.261" v="2099" actId="22"/>
          <ac:spMkLst>
            <pc:docMk/>
            <pc:sldMk cId="2926455364" sldId="405"/>
            <ac:spMk id="4" creationId="{B586799A-9C6F-910D-EDDD-D4CAC685D249}"/>
          </ac:spMkLst>
        </pc:spChg>
        <pc:picChg chg="add mod ord">
          <ac:chgData name="Sebastian Ibañez" userId="f9bd21dccfbe3d4b" providerId="LiveId" clId="{B490E0CF-DF00-4DB1-AC3B-1351675BC05B}" dt="2023-05-02T03:26:40.261" v="2099" actId="22"/>
          <ac:picMkLst>
            <pc:docMk/>
            <pc:sldMk cId="2926455364" sldId="405"/>
            <ac:picMk id="7" creationId="{EA9FDF12-6C9E-39C5-CDA6-489AAF236D3A}"/>
          </ac:picMkLst>
        </pc:picChg>
      </pc:sldChg>
      <pc:sldChg chg="add del">
        <pc:chgData name="Sebastian Ibañez" userId="f9bd21dccfbe3d4b" providerId="LiveId" clId="{B490E0CF-DF00-4DB1-AC3B-1351675BC05B}" dt="2023-05-02T03:24:32.213" v="2050" actId="47"/>
        <pc:sldMkLst>
          <pc:docMk/>
          <pc:sldMk cId="3654989570" sldId="405"/>
        </pc:sldMkLst>
      </pc:sldChg>
    </pc:docChg>
  </pc:docChgLst>
  <pc:docChgLst>
    <pc:chgData name="Sebastian Ibanez" userId="43a978e8-a698-4a6a-8aa3-54e7aa0c2e84" providerId="ADAL" clId="{BE42E29E-76E9-4BA1-A4A4-2C02D71A99A6}"/>
    <pc:docChg chg="undo custSel addSld delSld modSld">
      <pc:chgData name="Sebastian Ibanez" userId="43a978e8-a698-4a6a-8aa3-54e7aa0c2e84" providerId="ADAL" clId="{BE42E29E-76E9-4BA1-A4A4-2C02D71A99A6}" dt="2022-09-19T07:28:42.938" v="16" actId="47"/>
      <pc:docMkLst>
        <pc:docMk/>
      </pc:docMkLst>
      <pc:sldChg chg="modSp mod">
        <pc:chgData name="Sebastian Ibanez" userId="43a978e8-a698-4a6a-8aa3-54e7aa0c2e84" providerId="ADAL" clId="{BE42E29E-76E9-4BA1-A4A4-2C02D71A99A6}" dt="2022-09-14T07:43:44.798" v="6" actId="20577"/>
        <pc:sldMkLst>
          <pc:docMk/>
          <pc:sldMk cId="2534565801" sldId="259"/>
        </pc:sldMkLst>
        <pc:spChg chg="mod">
          <ac:chgData name="Sebastian Ibanez" userId="43a978e8-a698-4a6a-8aa3-54e7aa0c2e84" providerId="ADAL" clId="{BE42E29E-76E9-4BA1-A4A4-2C02D71A99A6}" dt="2022-09-14T07:43:44.798" v="6" actId="20577"/>
          <ac:spMkLst>
            <pc:docMk/>
            <pc:sldMk cId="2534565801" sldId="259"/>
            <ac:spMk id="3" creationId="{7819F467-CE7A-0A03-C906-7F2CBEE8F348}"/>
          </ac:spMkLst>
        </pc:spChg>
        <pc:spChg chg="mod">
          <ac:chgData name="Sebastian Ibanez" userId="43a978e8-a698-4a6a-8aa3-54e7aa0c2e84" providerId="ADAL" clId="{BE42E29E-76E9-4BA1-A4A4-2C02D71A99A6}" dt="2022-09-14T07:43:43.725" v="3" actId="27636"/>
          <ac:spMkLst>
            <pc:docMk/>
            <pc:sldMk cId="2534565801" sldId="259"/>
            <ac:spMk id="4" creationId="{A7AE291D-B54C-160C-95BA-125B59E5003C}"/>
          </ac:spMkLst>
        </pc:spChg>
      </pc:sldChg>
      <pc:sldChg chg="modSp mod">
        <pc:chgData name="Sebastian Ibanez" userId="43a978e8-a698-4a6a-8aa3-54e7aa0c2e84" providerId="ADAL" clId="{BE42E29E-76E9-4BA1-A4A4-2C02D71A99A6}" dt="2022-09-19T07:27:51.602" v="7" actId="27636"/>
        <pc:sldMkLst>
          <pc:docMk/>
          <pc:sldMk cId="3950575923" sldId="275"/>
        </pc:sldMkLst>
        <pc:spChg chg="mod">
          <ac:chgData name="Sebastian Ibanez" userId="43a978e8-a698-4a6a-8aa3-54e7aa0c2e84" providerId="ADAL" clId="{BE42E29E-76E9-4BA1-A4A4-2C02D71A99A6}" dt="2022-09-19T07:27:51.602" v="7" actId="27636"/>
          <ac:spMkLst>
            <pc:docMk/>
            <pc:sldMk cId="3950575923" sldId="275"/>
            <ac:spMk id="3" creationId="{5272D3A6-EAF2-4D3D-9F1B-D5E493C2DDF9}"/>
          </ac:spMkLst>
        </pc:spChg>
      </pc:sldChg>
      <pc:sldChg chg="modSp mod">
        <pc:chgData name="Sebastian Ibanez" userId="43a978e8-a698-4a6a-8aa3-54e7aa0c2e84" providerId="ADAL" clId="{BE42E29E-76E9-4BA1-A4A4-2C02D71A99A6}" dt="2022-09-19T07:27:52.188" v="9" actId="27636"/>
        <pc:sldMkLst>
          <pc:docMk/>
          <pc:sldMk cId="2258225488" sldId="290"/>
        </pc:sldMkLst>
        <pc:spChg chg="mod">
          <ac:chgData name="Sebastian Ibanez" userId="43a978e8-a698-4a6a-8aa3-54e7aa0c2e84" providerId="ADAL" clId="{BE42E29E-76E9-4BA1-A4A4-2C02D71A99A6}" dt="2022-09-19T07:27:52.188" v="9" actId="27636"/>
          <ac:spMkLst>
            <pc:docMk/>
            <pc:sldMk cId="2258225488" sldId="290"/>
            <ac:spMk id="3" creationId="{98C8950B-E313-F0EE-FF90-CF1115F68B09}"/>
          </ac:spMkLst>
        </pc:spChg>
      </pc:sldChg>
      <pc:sldChg chg="modSp mod">
        <pc:chgData name="Sebastian Ibanez" userId="43a978e8-a698-4a6a-8aa3-54e7aa0c2e84" providerId="ADAL" clId="{BE42E29E-76E9-4BA1-A4A4-2C02D71A99A6}" dt="2022-09-19T07:27:52.277" v="10" actId="27636"/>
        <pc:sldMkLst>
          <pc:docMk/>
          <pc:sldMk cId="3080210579" sldId="291"/>
        </pc:sldMkLst>
        <pc:spChg chg="mod">
          <ac:chgData name="Sebastian Ibanez" userId="43a978e8-a698-4a6a-8aa3-54e7aa0c2e84" providerId="ADAL" clId="{BE42E29E-76E9-4BA1-A4A4-2C02D71A99A6}" dt="2022-09-19T07:27:52.277" v="10" actId="27636"/>
          <ac:spMkLst>
            <pc:docMk/>
            <pc:sldMk cId="3080210579" sldId="291"/>
            <ac:spMk id="3" creationId="{98C8950B-E313-F0EE-FF90-CF1115F68B09}"/>
          </ac:spMkLst>
        </pc:spChg>
      </pc:sldChg>
      <pc:sldChg chg="modSp mod">
        <pc:chgData name="Sebastian Ibanez" userId="43a978e8-a698-4a6a-8aa3-54e7aa0c2e84" providerId="ADAL" clId="{BE42E29E-76E9-4BA1-A4A4-2C02D71A99A6}" dt="2022-09-19T07:27:52.357" v="11" actId="27636"/>
        <pc:sldMkLst>
          <pc:docMk/>
          <pc:sldMk cId="347211716" sldId="292"/>
        </pc:sldMkLst>
        <pc:spChg chg="mod">
          <ac:chgData name="Sebastian Ibanez" userId="43a978e8-a698-4a6a-8aa3-54e7aa0c2e84" providerId="ADAL" clId="{BE42E29E-76E9-4BA1-A4A4-2C02D71A99A6}" dt="2022-09-19T07:27:52.357" v="11" actId="27636"/>
          <ac:spMkLst>
            <pc:docMk/>
            <pc:sldMk cId="347211716" sldId="292"/>
            <ac:spMk id="3" creationId="{98C8950B-E313-F0EE-FF90-CF1115F68B09}"/>
          </ac:spMkLst>
        </pc:spChg>
      </pc:sldChg>
      <pc:sldChg chg="modSp mod">
        <pc:chgData name="Sebastian Ibanez" userId="43a978e8-a698-4a6a-8aa3-54e7aa0c2e84" providerId="ADAL" clId="{BE42E29E-76E9-4BA1-A4A4-2C02D71A99A6}" dt="2022-09-19T07:27:52.478" v="12" actId="27636"/>
        <pc:sldMkLst>
          <pc:docMk/>
          <pc:sldMk cId="948815879" sldId="298"/>
        </pc:sldMkLst>
        <pc:spChg chg="mod">
          <ac:chgData name="Sebastian Ibanez" userId="43a978e8-a698-4a6a-8aa3-54e7aa0c2e84" providerId="ADAL" clId="{BE42E29E-76E9-4BA1-A4A4-2C02D71A99A6}" dt="2022-09-19T07:27:52.478" v="12" actId="27636"/>
          <ac:spMkLst>
            <pc:docMk/>
            <pc:sldMk cId="948815879" sldId="298"/>
            <ac:spMk id="3" creationId="{98C8950B-E313-F0EE-FF90-CF1115F68B09}"/>
          </ac:spMkLst>
        </pc:spChg>
      </pc:sldChg>
      <pc:sldChg chg="modSp mod">
        <pc:chgData name="Sebastian Ibanez" userId="43a978e8-a698-4a6a-8aa3-54e7aa0c2e84" providerId="ADAL" clId="{BE42E29E-76E9-4BA1-A4A4-2C02D71A99A6}" dt="2022-09-19T07:27:52.590" v="13" actId="27636"/>
        <pc:sldMkLst>
          <pc:docMk/>
          <pc:sldMk cId="1570375209" sldId="311"/>
        </pc:sldMkLst>
        <pc:spChg chg="mod">
          <ac:chgData name="Sebastian Ibanez" userId="43a978e8-a698-4a6a-8aa3-54e7aa0c2e84" providerId="ADAL" clId="{BE42E29E-76E9-4BA1-A4A4-2C02D71A99A6}" dt="2022-09-19T07:27:52.590" v="13" actId="27636"/>
          <ac:spMkLst>
            <pc:docMk/>
            <pc:sldMk cId="1570375209" sldId="311"/>
            <ac:spMk id="3" creationId="{57A4ACFB-057F-5CB9-86EC-9340B0783602}"/>
          </ac:spMkLst>
        </pc:spChg>
      </pc:sldChg>
      <pc:sldChg chg="modSp mod">
        <pc:chgData name="Sebastian Ibanez" userId="43a978e8-a698-4a6a-8aa3-54e7aa0c2e84" providerId="ADAL" clId="{BE42E29E-76E9-4BA1-A4A4-2C02D71A99A6}" dt="2022-09-19T07:27:52.085" v="8" actId="27636"/>
        <pc:sldMkLst>
          <pc:docMk/>
          <pc:sldMk cId="2919769244" sldId="328"/>
        </pc:sldMkLst>
        <pc:spChg chg="mod">
          <ac:chgData name="Sebastian Ibanez" userId="43a978e8-a698-4a6a-8aa3-54e7aa0c2e84" providerId="ADAL" clId="{BE42E29E-76E9-4BA1-A4A4-2C02D71A99A6}" dt="2022-09-19T07:27:52.085" v="8" actId="27636"/>
          <ac:spMkLst>
            <pc:docMk/>
            <pc:sldMk cId="2919769244" sldId="328"/>
            <ac:spMk id="3" creationId="{470FC5F7-F2B4-C7CA-C892-22ED87BE27BB}"/>
          </ac:spMkLst>
        </pc:spChg>
      </pc:sldChg>
      <pc:sldChg chg="add del">
        <pc:chgData name="Sebastian Ibanez" userId="43a978e8-a698-4a6a-8aa3-54e7aa0c2e84" providerId="ADAL" clId="{BE42E29E-76E9-4BA1-A4A4-2C02D71A99A6}" dt="2022-09-19T07:28:42.938" v="16" actId="47"/>
        <pc:sldMkLst>
          <pc:docMk/>
          <pc:sldMk cId="2908027249" sldId="331"/>
        </pc:sldMkLst>
      </pc:sldChg>
    </pc:docChg>
  </pc:docChgLst>
  <pc:docChgLst>
    <pc:chgData name="Sebastian C. Ibanez" userId="43a978e8-a698-4a6a-8aa3-54e7aa0c2e84" providerId="ADAL" clId="{ADDF02DF-69DA-4B1F-8B62-CF627AB7BA57}"/>
    <pc:docChg chg="undo redo custSel addSld delSld modSld">
      <pc:chgData name="Sebastian C. Ibanez" userId="43a978e8-a698-4a6a-8aa3-54e7aa0c2e84" providerId="ADAL" clId="{ADDF02DF-69DA-4B1F-8B62-CF627AB7BA57}" dt="2022-11-13T05:57:57.203" v="3596" actId="20577"/>
      <pc:docMkLst>
        <pc:docMk/>
      </pc:docMkLst>
      <pc:sldChg chg="modSp mod">
        <pc:chgData name="Sebastian C. Ibanez" userId="43a978e8-a698-4a6a-8aa3-54e7aa0c2e84" providerId="ADAL" clId="{ADDF02DF-69DA-4B1F-8B62-CF627AB7BA57}" dt="2022-11-12T05:45:49.679" v="18" actId="20577"/>
        <pc:sldMkLst>
          <pc:docMk/>
          <pc:sldMk cId="2173265347" sldId="256"/>
        </pc:sldMkLst>
        <pc:spChg chg="mod">
          <ac:chgData name="Sebastian C. Ibanez" userId="43a978e8-a698-4a6a-8aa3-54e7aa0c2e84" providerId="ADAL" clId="{ADDF02DF-69DA-4B1F-8B62-CF627AB7BA57}" dt="2022-11-12T05:45:49.679" v="18" actId="20577"/>
          <ac:spMkLst>
            <pc:docMk/>
            <pc:sldMk cId="2173265347" sldId="256"/>
            <ac:spMk id="2" creationId="{97A87DB9-E895-8CCB-D790-8DDD508DB117}"/>
          </ac:spMkLst>
        </pc:spChg>
      </pc:sldChg>
      <pc:sldChg chg="del">
        <pc:chgData name="Sebastian C. Ibanez" userId="43a978e8-a698-4a6a-8aa3-54e7aa0c2e84" providerId="ADAL" clId="{ADDF02DF-69DA-4B1F-8B62-CF627AB7BA57}" dt="2022-11-13T05:57:49.399" v="3595" actId="47"/>
        <pc:sldMkLst>
          <pc:docMk/>
          <pc:sldMk cId="1097068020" sldId="262"/>
        </pc:sldMkLst>
      </pc:sldChg>
      <pc:sldChg chg="del">
        <pc:chgData name="Sebastian C. Ibanez" userId="43a978e8-a698-4a6a-8aa3-54e7aa0c2e84" providerId="ADAL" clId="{ADDF02DF-69DA-4B1F-8B62-CF627AB7BA57}" dt="2022-11-13T05:57:49.399" v="3595" actId="47"/>
        <pc:sldMkLst>
          <pc:docMk/>
          <pc:sldMk cId="1570375209" sldId="311"/>
        </pc:sldMkLst>
      </pc:sldChg>
      <pc:sldChg chg="modSp mod">
        <pc:chgData name="Sebastian C. Ibanez" userId="43a978e8-a698-4a6a-8aa3-54e7aa0c2e84" providerId="ADAL" clId="{ADDF02DF-69DA-4B1F-8B62-CF627AB7BA57}" dt="2022-11-13T05:57:57.203" v="3596" actId="20577"/>
        <pc:sldMkLst>
          <pc:docMk/>
          <pc:sldMk cId="1321192028" sldId="335"/>
        </pc:sldMkLst>
        <pc:spChg chg="mod">
          <ac:chgData name="Sebastian C. Ibanez" userId="43a978e8-a698-4a6a-8aa3-54e7aa0c2e84" providerId="ADAL" clId="{ADDF02DF-69DA-4B1F-8B62-CF627AB7BA57}" dt="2022-11-13T05:57:57.203" v="3596" actId="20577"/>
          <ac:spMkLst>
            <pc:docMk/>
            <pc:sldMk cId="1321192028" sldId="335"/>
            <ac:spMk id="3" creationId="{BBF60641-0BE0-BD70-D23D-0DCE50B603BF}"/>
          </ac:spMkLst>
        </pc:spChg>
      </pc:sldChg>
      <pc:sldChg chg="del">
        <pc:chgData name="Sebastian C. Ibanez" userId="43a978e8-a698-4a6a-8aa3-54e7aa0c2e84" providerId="ADAL" clId="{ADDF02DF-69DA-4B1F-8B62-CF627AB7BA57}" dt="2022-11-13T05:57:49.399" v="3595" actId="47"/>
        <pc:sldMkLst>
          <pc:docMk/>
          <pc:sldMk cId="1133629011" sldId="356"/>
        </pc:sldMkLst>
      </pc:sldChg>
      <pc:sldChg chg="del">
        <pc:chgData name="Sebastian C. Ibanez" userId="43a978e8-a698-4a6a-8aa3-54e7aa0c2e84" providerId="ADAL" clId="{ADDF02DF-69DA-4B1F-8B62-CF627AB7BA57}" dt="2022-11-13T05:57:49.399" v="3595" actId="47"/>
        <pc:sldMkLst>
          <pc:docMk/>
          <pc:sldMk cId="2129524084" sldId="357"/>
        </pc:sldMkLst>
      </pc:sldChg>
      <pc:sldChg chg="del">
        <pc:chgData name="Sebastian C. Ibanez" userId="43a978e8-a698-4a6a-8aa3-54e7aa0c2e84" providerId="ADAL" clId="{ADDF02DF-69DA-4B1F-8B62-CF627AB7BA57}" dt="2022-11-13T05:57:49.399" v="3595" actId="47"/>
        <pc:sldMkLst>
          <pc:docMk/>
          <pc:sldMk cId="531718262" sldId="358"/>
        </pc:sldMkLst>
      </pc:sldChg>
      <pc:sldChg chg="del">
        <pc:chgData name="Sebastian C. Ibanez" userId="43a978e8-a698-4a6a-8aa3-54e7aa0c2e84" providerId="ADAL" clId="{ADDF02DF-69DA-4B1F-8B62-CF627AB7BA57}" dt="2022-11-13T05:57:49.399" v="3595" actId="47"/>
        <pc:sldMkLst>
          <pc:docMk/>
          <pc:sldMk cId="1826859876" sldId="359"/>
        </pc:sldMkLst>
      </pc:sldChg>
      <pc:sldChg chg="del">
        <pc:chgData name="Sebastian C. Ibanez" userId="43a978e8-a698-4a6a-8aa3-54e7aa0c2e84" providerId="ADAL" clId="{ADDF02DF-69DA-4B1F-8B62-CF627AB7BA57}" dt="2022-11-13T05:57:49.399" v="3595" actId="47"/>
        <pc:sldMkLst>
          <pc:docMk/>
          <pc:sldMk cId="2989346706" sldId="360"/>
        </pc:sldMkLst>
      </pc:sldChg>
      <pc:sldChg chg="del">
        <pc:chgData name="Sebastian C. Ibanez" userId="43a978e8-a698-4a6a-8aa3-54e7aa0c2e84" providerId="ADAL" clId="{ADDF02DF-69DA-4B1F-8B62-CF627AB7BA57}" dt="2022-11-13T05:57:49.399" v="3595" actId="47"/>
        <pc:sldMkLst>
          <pc:docMk/>
          <pc:sldMk cId="638325901" sldId="361"/>
        </pc:sldMkLst>
      </pc:sldChg>
      <pc:sldChg chg="del">
        <pc:chgData name="Sebastian C. Ibanez" userId="43a978e8-a698-4a6a-8aa3-54e7aa0c2e84" providerId="ADAL" clId="{ADDF02DF-69DA-4B1F-8B62-CF627AB7BA57}" dt="2022-11-13T05:57:49.399" v="3595" actId="47"/>
        <pc:sldMkLst>
          <pc:docMk/>
          <pc:sldMk cId="480473328" sldId="362"/>
        </pc:sldMkLst>
      </pc:sldChg>
      <pc:sldChg chg="del">
        <pc:chgData name="Sebastian C. Ibanez" userId="43a978e8-a698-4a6a-8aa3-54e7aa0c2e84" providerId="ADAL" clId="{ADDF02DF-69DA-4B1F-8B62-CF627AB7BA57}" dt="2022-11-13T05:57:49.399" v="3595" actId="47"/>
        <pc:sldMkLst>
          <pc:docMk/>
          <pc:sldMk cId="2318672524" sldId="363"/>
        </pc:sldMkLst>
      </pc:sldChg>
      <pc:sldChg chg="del">
        <pc:chgData name="Sebastian C. Ibanez" userId="43a978e8-a698-4a6a-8aa3-54e7aa0c2e84" providerId="ADAL" clId="{ADDF02DF-69DA-4B1F-8B62-CF627AB7BA57}" dt="2022-11-13T05:57:49.399" v="3595" actId="47"/>
        <pc:sldMkLst>
          <pc:docMk/>
          <pc:sldMk cId="3667319299" sldId="364"/>
        </pc:sldMkLst>
      </pc:sldChg>
      <pc:sldChg chg="del">
        <pc:chgData name="Sebastian C. Ibanez" userId="43a978e8-a698-4a6a-8aa3-54e7aa0c2e84" providerId="ADAL" clId="{ADDF02DF-69DA-4B1F-8B62-CF627AB7BA57}" dt="2022-11-13T05:57:49.399" v="3595" actId="47"/>
        <pc:sldMkLst>
          <pc:docMk/>
          <pc:sldMk cId="1284822164" sldId="366"/>
        </pc:sldMkLst>
      </pc:sldChg>
      <pc:sldChg chg="del">
        <pc:chgData name="Sebastian C. Ibanez" userId="43a978e8-a698-4a6a-8aa3-54e7aa0c2e84" providerId="ADAL" clId="{ADDF02DF-69DA-4B1F-8B62-CF627AB7BA57}" dt="2022-11-13T05:57:49.399" v="3595" actId="47"/>
        <pc:sldMkLst>
          <pc:docMk/>
          <pc:sldMk cId="500349563" sldId="367"/>
        </pc:sldMkLst>
      </pc:sldChg>
      <pc:sldChg chg="del">
        <pc:chgData name="Sebastian C. Ibanez" userId="43a978e8-a698-4a6a-8aa3-54e7aa0c2e84" providerId="ADAL" clId="{ADDF02DF-69DA-4B1F-8B62-CF627AB7BA57}" dt="2022-11-13T05:57:49.399" v="3595" actId="47"/>
        <pc:sldMkLst>
          <pc:docMk/>
          <pc:sldMk cId="2974004282" sldId="368"/>
        </pc:sldMkLst>
      </pc:sldChg>
      <pc:sldChg chg="del">
        <pc:chgData name="Sebastian C. Ibanez" userId="43a978e8-a698-4a6a-8aa3-54e7aa0c2e84" providerId="ADAL" clId="{ADDF02DF-69DA-4B1F-8B62-CF627AB7BA57}" dt="2022-11-13T05:57:49.399" v="3595" actId="47"/>
        <pc:sldMkLst>
          <pc:docMk/>
          <pc:sldMk cId="128338669" sldId="369"/>
        </pc:sldMkLst>
      </pc:sldChg>
      <pc:sldChg chg="del">
        <pc:chgData name="Sebastian C. Ibanez" userId="43a978e8-a698-4a6a-8aa3-54e7aa0c2e84" providerId="ADAL" clId="{ADDF02DF-69DA-4B1F-8B62-CF627AB7BA57}" dt="2022-11-13T05:57:49.399" v="3595" actId="47"/>
        <pc:sldMkLst>
          <pc:docMk/>
          <pc:sldMk cId="2444332153" sldId="370"/>
        </pc:sldMkLst>
      </pc:sldChg>
      <pc:sldChg chg="del">
        <pc:chgData name="Sebastian C. Ibanez" userId="43a978e8-a698-4a6a-8aa3-54e7aa0c2e84" providerId="ADAL" clId="{ADDF02DF-69DA-4B1F-8B62-CF627AB7BA57}" dt="2022-11-13T05:57:49.399" v="3595" actId="47"/>
        <pc:sldMkLst>
          <pc:docMk/>
          <pc:sldMk cId="3342787912" sldId="371"/>
        </pc:sldMkLst>
      </pc:sldChg>
      <pc:sldChg chg="del">
        <pc:chgData name="Sebastian C. Ibanez" userId="43a978e8-a698-4a6a-8aa3-54e7aa0c2e84" providerId="ADAL" clId="{ADDF02DF-69DA-4B1F-8B62-CF627AB7BA57}" dt="2022-11-13T05:57:49.399" v="3595" actId="47"/>
        <pc:sldMkLst>
          <pc:docMk/>
          <pc:sldMk cId="2977730894" sldId="372"/>
        </pc:sldMkLst>
      </pc:sldChg>
      <pc:sldChg chg="del">
        <pc:chgData name="Sebastian C. Ibanez" userId="43a978e8-a698-4a6a-8aa3-54e7aa0c2e84" providerId="ADAL" clId="{ADDF02DF-69DA-4B1F-8B62-CF627AB7BA57}" dt="2022-11-13T05:57:49.399" v="3595" actId="47"/>
        <pc:sldMkLst>
          <pc:docMk/>
          <pc:sldMk cId="2786277677" sldId="373"/>
        </pc:sldMkLst>
      </pc:sldChg>
      <pc:sldChg chg="del">
        <pc:chgData name="Sebastian C. Ibanez" userId="43a978e8-a698-4a6a-8aa3-54e7aa0c2e84" providerId="ADAL" clId="{ADDF02DF-69DA-4B1F-8B62-CF627AB7BA57}" dt="2022-11-13T05:57:49.399" v="3595" actId="47"/>
        <pc:sldMkLst>
          <pc:docMk/>
          <pc:sldMk cId="3047274778" sldId="374"/>
        </pc:sldMkLst>
      </pc:sldChg>
      <pc:sldChg chg="del">
        <pc:chgData name="Sebastian C. Ibanez" userId="43a978e8-a698-4a6a-8aa3-54e7aa0c2e84" providerId="ADAL" clId="{ADDF02DF-69DA-4B1F-8B62-CF627AB7BA57}" dt="2022-11-13T05:57:49.399" v="3595" actId="47"/>
        <pc:sldMkLst>
          <pc:docMk/>
          <pc:sldMk cId="3853957414" sldId="375"/>
        </pc:sldMkLst>
      </pc:sldChg>
      <pc:sldChg chg="del">
        <pc:chgData name="Sebastian C. Ibanez" userId="43a978e8-a698-4a6a-8aa3-54e7aa0c2e84" providerId="ADAL" clId="{ADDF02DF-69DA-4B1F-8B62-CF627AB7BA57}" dt="2022-11-13T05:57:49.399" v="3595" actId="47"/>
        <pc:sldMkLst>
          <pc:docMk/>
          <pc:sldMk cId="2577842956" sldId="376"/>
        </pc:sldMkLst>
      </pc:sldChg>
      <pc:sldChg chg="del">
        <pc:chgData name="Sebastian C. Ibanez" userId="43a978e8-a698-4a6a-8aa3-54e7aa0c2e84" providerId="ADAL" clId="{ADDF02DF-69DA-4B1F-8B62-CF627AB7BA57}" dt="2022-11-13T05:57:49.399" v="3595" actId="47"/>
        <pc:sldMkLst>
          <pc:docMk/>
          <pc:sldMk cId="2397883421" sldId="377"/>
        </pc:sldMkLst>
      </pc:sldChg>
      <pc:sldChg chg="del">
        <pc:chgData name="Sebastian C. Ibanez" userId="43a978e8-a698-4a6a-8aa3-54e7aa0c2e84" providerId="ADAL" clId="{ADDF02DF-69DA-4B1F-8B62-CF627AB7BA57}" dt="2022-11-13T05:57:49.399" v="3595" actId="47"/>
        <pc:sldMkLst>
          <pc:docMk/>
          <pc:sldMk cId="2055324" sldId="378"/>
        </pc:sldMkLst>
      </pc:sldChg>
      <pc:sldChg chg="del">
        <pc:chgData name="Sebastian C. Ibanez" userId="43a978e8-a698-4a6a-8aa3-54e7aa0c2e84" providerId="ADAL" clId="{ADDF02DF-69DA-4B1F-8B62-CF627AB7BA57}" dt="2022-11-13T05:57:49.399" v="3595" actId="47"/>
        <pc:sldMkLst>
          <pc:docMk/>
          <pc:sldMk cId="3919949668" sldId="379"/>
        </pc:sldMkLst>
      </pc:sldChg>
      <pc:sldChg chg="new del">
        <pc:chgData name="Sebastian C. Ibanez" userId="43a978e8-a698-4a6a-8aa3-54e7aa0c2e84" providerId="ADAL" clId="{ADDF02DF-69DA-4B1F-8B62-CF627AB7BA57}" dt="2022-11-13T05:57:49.399" v="3595" actId="47"/>
        <pc:sldMkLst>
          <pc:docMk/>
          <pc:sldMk cId="3475896536" sldId="380"/>
        </pc:sldMkLst>
      </pc:sldChg>
      <pc:sldChg chg="modSp add mod">
        <pc:chgData name="Sebastian C. Ibanez" userId="43a978e8-a698-4a6a-8aa3-54e7aa0c2e84" providerId="ADAL" clId="{ADDF02DF-69DA-4B1F-8B62-CF627AB7BA57}" dt="2022-11-13T05:50:25.574" v="3563" actId="20577"/>
        <pc:sldMkLst>
          <pc:docMk/>
          <pc:sldMk cId="3011260549" sldId="381"/>
        </pc:sldMkLst>
        <pc:spChg chg="mod">
          <ac:chgData name="Sebastian C. Ibanez" userId="43a978e8-a698-4a6a-8aa3-54e7aa0c2e84" providerId="ADAL" clId="{ADDF02DF-69DA-4B1F-8B62-CF627AB7BA57}" dt="2022-11-13T05:50:25.574" v="3563" actId="20577"/>
          <ac:spMkLst>
            <pc:docMk/>
            <pc:sldMk cId="3011260549" sldId="381"/>
            <ac:spMk id="2" creationId="{12F63D33-0441-D99C-8EB8-8C469BCA1082}"/>
          </ac:spMkLst>
        </pc:spChg>
      </pc:sldChg>
      <pc:sldChg chg="modSp add mod modAnim modNotesTx">
        <pc:chgData name="Sebastian C. Ibanez" userId="43a978e8-a698-4a6a-8aa3-54e7aa0c2e84" providerId="ADAL" clId="{ADDF02DF-69DA-4B1F-8B62-CF627AB7BA57}" dt="2022-11-13T04:40:25.301" v="542" actId="207"/>
        <pc:sldMkLst>
          <pc:docMk/>
          <pc:sldMk cId="1892710067" sldId="382"/>
        </pc:sldMkLst>
        <pc:spChg chg="mod">
          <ac:chgData name="Sebastian C. Ibanez" userId="43a978e8-a698-4a6a-8aa3-54e7aa0c2e84" providerId="ADAL" clId="{ADDF02DF-69DA-4B1F-8B62-CF627AB7BA57}" dt="2022-11-12T05:53:49.411" v="540" actId="20577"/>
          <ac:spMkLst>
            <pc:docMk/>
            <pc:sldMk cId="1892710067" sldId="382"/>
            <ac:spMk id="2" creationId="{9866257B-A27C-23E0-7204-BD98F0B4C738}"/>
          </ac:spMkLst>
        </pc:spChg>
        <pc:spChg chg="mod">
          <ac:chgData name="Sebastian C. Ibanez" userId="43a978e8-a698-4a6a-8aa3-54e7aa0c2e84" providerId="ADAL" clId="{ADDF02DF-69DA-4B1F-8B62-CF627AB7BA57}" dt="2022-11-13T04:40:25.301" v="542" actId="207"/>
          <ac:spMkLst>
            <pc:docMk/>
            <pc:sldMk cId="1892710067" sldId="382"/>
            <ac:spMk id="3" creationId="{1AAD1A01-D3F3-3041-FB86-00FA71F58A78}"/>
          </ac:spMkLst>
        </pc:spChg>
      </pc:sldChg>
      <pc:sldChg chg="modSp add mod modAnim">
        <pc:chgData name="Sebastian C. Ibanez" userId="43a978e8-a698-4a6a-8aa3-54e7aa0c2e84" providerId="ADAL" clId="{ADDF02DF-69DA-4B1F-8B62-CF627AB7BA57}" dt="2022-11-13T04:42:08.124" v="702" actId="20577"/>
        <pc:sldMkLst>
          <pc:docMk/>
          <pc:sldMk cId="3120912521" sldId="383"/>
        </pc:sldMkLst>
        <pc:spChg chg="mod">
          <ac:chgData name="Sebastian C. Ibanez" userId="43a978e8-a698-4a6a-8aa3-54e7aa0c2e84" providerId="ADAL" clId="{ADDF02DF-69DA-4B1F-8B62-CF627AB7BA57}" dt="2022-11-13T04:41:28.210" v="555" actId="20577"/>
          <ac:spMkLst>
            <pc:docMk/>
            <pc:sldMk cId="3120912521" sldId="383"/>
            <ac:spMk id="2" creationId="{9866257B-A27C-23E0-7204-BD98F0B4C738}"/>
          </ac:spMkLst>
        </pc:spChg>
        <pc:spChg chg="mod">
          <ac:chgData name="Sebastian C. Ibanez" userId="43a978e8-a698-4a6a-8aa3-54e7aa0c2e84" providerId="ADAL" clId="{ADDF02DF-69DA-4B1F-8B62-CF627AB7BA57}" dt="2022-11-13T04:42:08.124" v="702" actId="20577"/>
          <ac:spMkLst>
            <pc:docMk/>
            <pc:sldMk cId="3120912521" sldId="383"/>
            <ac:spMk id="3" creationId="{1AAD1A01-D3F3-3041-FB86-00FA71F58A78}"/>
          </ac:spMkLst>
        </pc:spChg>
      </pc:sldChg>
      <pc:sldChg chg="add del">
        <pc:chgData name="Sebastian C. Ibanez" userId="43a978e8-a698-4a6a-8aa3-54e7aa0c2e84" providerId="ADAL" clId="{ADDF02DF-69DA-4B1F-8B62-CF627AB7BA57}" dt="2022-11-12T05:49:16.109" v="513"/>
        <pc:sldMkLst>
          <pc:docMk/>
          <pc:sldMk cId="3904336888" sldId="383"/>
        </pc:sldMkLst>
      </pc:sldChg>
      <pc:sldChg chg="modSp add mod modAnim">
        <pc:chgData name="Sebastian C. Ibanez" userId="43a978e8-a698-4a6a-8aa3-54e7aa0c2e84" providerId="ADAL" clId="{ADDF02DF-69DA-4B1F-8B62-CF627AB7BA57}" dt="2022-11-13T04:44:21.313" v="1037" actId="20577"/>
        <pc:sldMkLst>
          <pc:docMk/>
          <pc:sldMk cId="2005392209" sldId="384"/>
        </pc:sldMkLst>
        <pc:spChg chg="mod">
          <ac:chgData name="Sebastian C. Ibanez" userId="43a978e8-a698-4a6a-8aa3-54e7aa0c2e84" providerId="ADAL" clId="{ADDF02DF-69DA-4B1F-8B62-CF627AB7BA57}" dt="2022-11-13T04:44:21.313" v="1037" actId="20577"/>
          <ac:spMkLst>
            <pc:docMk/>
            <pc:sldMk cId="2005392209" sldId="384"/>
            <ac:spMk id="2" creationId="{9866257B-A27C-23E0-7204-BD98F0B4C738}"/>
          </ac:spMkLst>
        </pc:spChg>
        <pc:spChg chg="mod">
          <ac:chgData name="Sebastian C. Ibanez" userId="43a978e8-a698-4a6a-8aa3-54e7aa0c2e84" providerId="ADAL" clId="{ADDF02DF-69DA-4B1F-8B62-CF627AB7BA57}" dt="2022-11-13T04:43:59.973" v="1024" actId="207"/>
          <ac:spMkLst>
            <pc:docMk/>
            <pc:sldMk cId="2005392209" sldId="384"/>
            <ac:spMk id="3" creationId="{1AAD1A01-D3F3-3041-FB86-00FA71F58A78}"/>
          </ac:spMkLst>
        </pc:spChg>
      </pc:sldChg>
      <pc:sldChg chg="modSp new mod">
        <pc:chgData name="Sebastian C. Ibanez" userId="43a978e8-a698-4a6a-8aa3-54e7aa0c2e84" providerId="ADAL" clId="{ADDF02DF-69DA-4B1F-8B62-CF627AB7BA57}" dt="2022-11-13T05:11:38.449" v="1532" actId="20577"/>
        <pc:sldMkLst>
          <pc:docMk/>
          <pc:sldMk cId="1883143704" sldId="385"/>
        </pc:sldMkLst>
        <pc:spChg chg="mod">
          <ac:chgData name="Sebastian C. Ibanez" userId="43a978e8-a698-4a6a-8aa3-54e7aa0c2e84" providerId="ADAL" clId="{ADDF02DF-69DA-4B1F-8B62-CF627AB7BA57}" dt="2022-11-13T04:45:17.639" v="1087" actId="20577"/>
          <ac:spMkLst>
            <pc:docMk/>
            <pc:sldMk cId="1883143704" sldId="385"/>
            <ac:spMk id="2" creationId="{E7F10C27-0A2B-5251-471B-DA27A899CDBC}"/>
          </ac:spMkLst>
        </pc:spChg>
        <pc:spChg chg="mod">
          <ac:chgData name="Sebastian C. Ibanez" userId="43a978e8-a698-4a6a-8aa3-54e7aa0c2e84" providerId="ADAL" clId="{ADDF02DF-69DA-4B1F-8B62-CF627AB7BA57}" dt="2022-11-13T05:11:38.449" v="1532" actId="20577"/>
          <ac:spMkLst>
            <pc:docMk/>
            <pc:sldMk cId="1883143704" sldId="385"/>
            <ac:spMk id="3" creationId="{6747C719-EDF7-CAFD-8E2D-5DBB471526DF}"/>
          </ac:spMkLst>
        </pc:spChg>
      </pc:sldChg>
      <pc:sldChg chg="addSp delSp modSp add mod">
        <pc:chgData name="Sebastian C. Ibanez" userId="43a978e8-a698-4a6a-8aa3-54e7aa0c2e84" providerId="ADAL" clId="{ADDF02DF-69DA-4B1F-8B62-CF627AB7BA57}" dt="2022-11-13T05:10:28.105" v="1522" actId="6549"/>
        <pc:sldMkLst>
          <pc:docMk/>
          <pc:sldMk cId="1072476341" sldId="386"/>
        </pc:sldMkLst>
        <pc:spChg chg="del mod">
          <ac:chgData name="Sebastian C. Ibanez" userId="43a978e8-a698-4a6a-8aa3-54e7aa0c2e84" providerId="ADAL" clId="{ADDF02DF-69DA-4B1F-8B62-CF627AB7BA57}" dt="2022-11-13T04:47:02.739" v="1248" actId="3680"/>
          <ac:spMkLst>
            <pc:docMk/>
            <pc:sldMk cId="1072476341" sldId="386"/>
            <ac:spMk id="3" creationId="{6747C719-EDF7-CAFD-8E2D-5DBB471526DF}"/>
          </ac:spMkLst>
        </pc:spChg>
        <pc:graphicFrameChg chg="add mod ord modGraphic">
          <ac:chgData name="Sebastian C. Ibanez" userId="43a978e8-a698-4a6a-8aa3-54e7aa0c2e84" providerId="ADAL" clId="{ADDF02DF-69DA-4B1F-8B62-CF627AB7BA57}" dt="2022-11-13T05:10:28.105" v="1522" actId="6549"/>
          <ac:graphicFrameMkLst>
            <pc:docMk/>
            <pc:sldMk cId="1072476341" sldId="386"/>
            <ac:graphicFrameMk id="5" creationId="{7B1A8235-343E-AE5E-E63C-1A38ED6D7F12}"/>
          </ac:graphicFrameMkLst>
        </pc:graphicFrameChg>
      </pc:sldChg>
      <pc:sldChg chg="modSp add mod">
        <pc:chgData name="Sebastian C. Ibanez" userId="43a978e8-a698-4a6a-8aa3-54e7aa0c2e84" providerId="ADAL" clId="{ADDF02DF-69DA-4B1F-8B62-CF627AB7BA57}" dt="2022-11-13T05:17:23.661" v="1777" actId="20577"/>
        <pc:sldMkLst>
          <pc:docMk/>
          <pc:sldMk cId="1298328056" sldId="387"/>
        </pc:sldMkLst>
        <pc:spChg chg="mod">
          <ac:chgData name="Sebastian C. Ibanez" userId="43a978e8-a698-4a6a-8aa3-54e7aa0c2e84" providerId="ADAL" clId="{ADDF02DF-69DA-4B1F-8B62-CF627AB7BA57}" dt="2022-11-13T04:50:23.744" v="1388" actId="20577"/>
          <ac:spMkLst>
            <pc:docMk/>
            <pc:sldMk cId="1298328056" sldId="387"/>
            <ac:spMk id="2" creationId="{E7F10C27-0A2B-5251-471B-DA27A899CDBC}"/>
          </ac:spMkLst>
        </pc:spChg>
        <pc:spChg chg="mod">
          <ac:chgData name="Sebastian C. Ibanez" userId="43a978e8-a698-4a6a-8aa3-54e7aa0c2e84" providerId="ADAL" clId="{ADDF02DF-69DA-4B1F-8B62-CF627AB7BA57}" dt="2022-11-13T05:17:23.661" v="1777" actId="20577"/>
          <ac:spMkLst>
            <pc:docMk/>
            <pc:sldMk cId="1298328056" sldId="387"/>
            <ac:spMk id="3" creationId="{6747C719-EDF7-CAFD-8E2D-5DBB471526DF}"/>
          </ac:spMkLst>
        </pc:spChg>
      </pc:sldChg>
      <pc:sldChg chg="modSp add mod">
        <pc:chgData name="Sebastian C. Ibanez" userId="43a978e8-a698-4a6a-8aa3-54e7aa0c2e84" providerId="ADAL" clId="{ADDF02DF-69DA-4B1F-8B62-CF627AB7BA57}" dt="2022-11-13T05:22:11.557" v="2002" actId="5793"/>
        <pc:sldMkLst>
          <pc:docMk/>
          <pc:sldMk cId="1406786349" sldId="388"/>
        </pc:sldMkLst>
        <pc:graphicFrameChg chg="mod modGraphic">
          <ac:chgData name="Sebastian C. Ibanez" userId="43a978e8-a698-4a6a-8aa3-54e7aa0c2e84" providerId="ADAL" clId="{ADDF02DF-69DA-4B1F-8B62-CF627AB7BA57}" dt="2022-11-13T05:22:11.557" v="2002" actId="5793"/>
          <ac:graphicFrameMkLst>
            <pc:docMk/>
            <pc:sldMk cId="1406786349" sldId="388"/>
            <ac:graphicFrameMk id="5" creationId="{7B1A8235-343E-AE5E-E63C-1A38ED6D7F12}"/>
          </ac:graphicFrameMkLst>
        </pc:graphicFrameChg>
      </pc:sldChg>
      <pc:sldChg chg="modSp add del mod">
        <pc:chgData name="Sebastian C. Ibanez" userId="43a978e8-a698-4a6a-8aa3-54e7aa0c2e84" providerId="ADAL" clId="{ADDF02DF-69DA-4B1F-8B62-CF627AB7BA57}" dt="2022-11-13T05:22:26.180" v="2009" actId="47"/>
        <pc:sldMkLst>
          <pc:docMk/>
          <pc:sldMk cId="969446763" sldId="389"/>
        </pc:sldMkLst>
        <pc:graphicFrameChg chg="modGraphic">
          <ac:chgData name="Sebastian C. Ibanez" userId="43a978e8-a698-4a6a-8aa3-54e7aa0c2e84" providerId="ADAL" clId="{ADDF02DF-69DA-4B1F-8B62-CF627AB7BA57}" dt="2022-11-13T05:22:02.657" v="1992" actId="21"/>
          <ac:graphicFrameMkLst>
            <pc:docMk/>
            <pc:sldMk cId="969446763" sldId="389"/>
            <ac:graphicFrameMk id="5" creationId="{7B1A8235-343E-AE5E-E63C-1A38ED6D7F12}"/>
          </ac:graphicFrameMkLst>
        </pc:graphicFrameChg>
      </pc:sldChg>
      <pc:sldChg chg="modSp add del mod">
        <pc:chgData name="Sebastian C. Ibanez" userId="43a978e8-a698-4a6a-8aa3-54e7aa0c2e84" providerId="ADAL" clId="{ADDF02DF-69DA-4B1F-8B62-CF627AB7BA57}" dt="2022-11-13T05:22:27.078" v="2010" actId="47"/>
        <pc:sldMkLst>
          <pc:docMk/>
          <pc:sldMk cId="2869921727" sldId="390"/>
        </pc:sldMkLst>
        <pc:graphicFrameChg chg="modGraphic">
          <ac:chgData name="Sebastian C. Ibanez" userId="43a978e8-a698-4a6a-8aa3-54e7aa0c2e84" providerId="ADAL" clId="{ADDF02DF-69DA-4B1F-8B62-CF627AB7BA57}" dt="2022-11-13T05:08:37.415" v="1499" actId="207"/>
          <ac:graphicFrameMkLst>
            <pc:docMk/>
            <pc:sldMk cId="2869921727" sldId="390"/>
            <ac:graphicFrameMk id="5" creationId="{7B1A8235-343E-AE5E-E63C-1A38ED6D7F12}"/>
          </ac:graphicFrameMkLst>
        </pc:graphicFrameChg>
      </pc:sldChg>
      <pc:sldChg chg="modSp add mod">
        <pc:chgData name="Sebastian C. Ibanez" userId="43a978e8-a698-4a6a-8aa3-54e7aa0c2e84" providerId="ADAL" clId="{ADDF02DF-69DA-4B1F-8B62-CF627AB7BA57}" dt="2022-11-13T05:13:47.039" v="1534" actId="20577"/>
        <pc:sldMkLst>
          <pc:docMk/>
          <pc:sldMk cId="1092011919" sldId="391"/>
        </pc:sldMkLst>
        <pc:graphicFrameChg chg="modGraphic">
          <ac:chgData name="Sebastian C. Ibanez" userId="43a978e8-a698-4a6a-8aa3-54e7aa0c2e84" providerId="ADAL" clId="{ADDF02DF-69DA-4B1F-8B62-CF627AB7BA57}" dt="2022-11-13T05:13:47.039" v="1534" actId="20577"/>
          <ac:graphicFrameMkLst>
            <pc:docMk/>
            <pc:sldMk cId="1092011919" sldId="391"/>
            <ac:graphicFrameMk id="5" creationId="{7B1A8235-343E-AE5E-E63C-1A38ED6D7F12}"/>
          </ac:graphicFrameMkLst>
        </pc:graphicFrameChg>
      </pc:sldChg>
      <pc:sldChg chg="modSp add mod">
        <pc:chgData name="Sebastian C. Ibanez" userId="43a978e8-a698-4a6a-8aa3-54e7aa0c2e84" providerId="ADAL" clId="{ADDF02DF-69DA-4B1F-8B62-CF627AB7BA57}" dt="2022-11-13T05:10:56.529" v="1524" actId="6549"/>
        <pc:sldMkLst>
          <pc:docMk/>
          <pc:sldMk cId="2647874439" sldId="392"/>
        </pc:sldMkLst>
        <pc:graphicFrameChg chg="modGraphic">
          <ac:chgData name="Sebastian C. Ibanez" userId="43a978e8-a698-4a6a-8aa3-54e7aa0c2e84" providerId="ADAL" clId="{ADDF02DF-69DA-4B1F-8B62-CF627AB7BA57}" dt="2022-11-13T05:10:56.529" v="1524" actId="6549"/>
          <ac:graphicFrameMkLst>
            <pc:docMk/>
            <pc:sldMk cId="2647874439" sldId="392"/>
            <ac:graphicFrameMk id="5" creationId="{7B1A8235-343E-AE5E-E63C-1A38ED6D7F12}"/>
          </ac:graphicFrameMkLst>
        </pc:graphicFrameChg>
      </pc:sldChg>
      <pc:sldChg chg="add del">
        <pc:chgData name="Sebastian C. Ibanez" userId="43a978e8-a698-4a6a-8aa3-54e7aa0c2e84" providerId="ADAL" clId="{ADDF02DF-69DA-4B1F-8B62-CF627AB7BA57}" dt="2022-11-13T05:10:23.524" v="1518"/>
        <pc:sldMkLst>
          <pc:docMk/>
          <pc:sldMk cId="3383182863" sldId="392"/>
        </pc:sldMkLst>
      </pc:sldChg>
      <pc:sldChg chg="modSp add mod">
        <pc:chgData name="Sebastian C. Ibanez" userId="43a978e8-a698-4a6a-8aa3-54e7aa0c2e84" providerId="ADAL" clId="{ADDF02DF-69DA-4B1F-8B62-CF627AB7BA57}" dt="2022-11-13T05:38:22.912" v="2585" actId="6549"/>
        <pc:sldMkLst>
          <pc:docMk/>
          <pc:sldMk cId="2582964110" sldId="393"/>
        </pc:sldMkLst>
        <pc:spChg chg="mod">
          <ac:chgData name="Sebastian C. Ibanez" userId="43a978e8-a698-4a6a-8aa3-54e7aa0c2e84" providerId="ADAL" clId="{ADDF02DF-69DA-4B1F-8B62-CF627AB7BA57}" dt="2022-11-13T05:38:22.912" v="2585" actId="6549"/>
          <ac:spMkLst>
            <pc:docMk/>
            <pc:sldMk cId="2582964110" sldId="393"/>
            <ac:spMk id="3" creationId="{6747C719-EDF7-CAFD-8E2D-5DBB471526DF}"/>
          </ac:spMkLst>
        </pc:spChg>
      </pc:sldChg>
      <pc:sldChg chg="modSp add mod">
        <pc:chgData name="Sebastian C. Ibanez" userId="43a978e8-a698-4a6a-8aa3-54e7aa0c2e84" providerId="ADAL" clId="{ADDF02DF-69DA-4B1F-8B62-CF627AB7BA57}" dt="2022-11-13T05:22:21.187" v="2008" actId="20577"/>
        <pc:sldMkLst>
          <pc:docMk/>
          <pc:sldMk cId="2154295347" sldId="394"/>
        </pc:sldMkLst>
        <pc:graphicFrameChg chg="mod modGraphic">
          <ac:chgData name="Sebastian C. Ibanez" userId="43a978e8-a698-4a6a-8aa3-54e7aa0c2e84" providerId="ADAL" clId="{ADDF02DF-69DA-4B1F-8B62-CF627AB7BA57}" dt="2022-11-13T05:22:21.187" v="2008" actId="20577"/>
          <ac:graphicFrameMkLst>
            <pc:docMk/>
            <pc:sldMk cId="2154295347" sldId="394"/>
            <ac:graphicFrameMk id="5" creationId="{7B1A8235-343E-AE5E-E63C-1A38ED6D7F12}"/>
          </ac:graphicFrameMkLst>
        </pc:graphicFrameChg>
      </pc:sldChg>
      <pc:sldChg chg="modSp add mod">
        <pc:chgData name="Sebastian C. Ibanez" userId="43a978e8-a698-4a6a-8aa3-54e7aa0c2e84" providerId="ADAL" clId="{ADDF02DF-69DA-4B1F-8B62-CF627AB7BA57}" dt="2022-11-13T05:32:54.176" v="2409" actId="20577"/>
        <pc:sldMkLst>
          <pc:docMk/>
          <pc:sldMk cId="1333426718" sldId="395"/>
        </pc:sldMkLst>
        <pc:graphicFrameChg chg="modGraphic">
          <ac:chgData name="Sebastian C. Ibanez" userId="43a978e8-a698-4a6a-8aa3-54e7aa0c2e84" providerId="ADAL" clId="{ADDF02DF-69DA-4B1F-8B62-CF627AB7BA57}" dt="2022-11-13T05:32:54.176" v="2409" actId="20577"/>
          <ac:graphicFrameMkLst>
            <pc:docMk/>
            <pc:sldMk cId="1333426718" sldId="395"/>
            <ac:graphicFrameMk id="5" creationId="{7B1A8235-343E-AE5E-E63C-1A38ED6D7F12}"/>
          </ac:graphicFrameMkLst>
        </pc:graphicFrameChg>
      </pc:sldChg>
      <pc:sldChg chg="modSp add mod modShow">
        <pc:chgData name="Sebastian C. Ibanez" userId="43a978e8-a698-4a6a-8aa3-54e7aa0c2e84" providerId="ADAL" clId="{ADDF02DF-69DA-4B1F-8B62-CF627AB7BA57}" dt="2022-11-13T05:36:08.562" v="2436" actId="729"/>
        <pc:sldMkLst>
          <pc:docMk/>
          <pc:sldMk cId="1849322817" sldId="396"/>
        </pc:sldMkLst>
        <pc:spChg chg="mod">
          <ac:chgData name="Sebastian C. Ibanez" userId="43a978e8-a698-4a6a-8aa3-54e7aa0c2e84" providerId="ADAL" clId="{ADDF02DF-69DA-4B1F-8B62-CF627AB7BA57}" dt="2022-11-13T05:25:28.920" v="2050" actId="20577"/>
          <ac:spMkLst>
            <pc:docMk/>
            <pc:sldMk cId="1849322817" sldId="396"/>
            <ac:spMk id="2" creationId="{E7F10C27-0A2B-5251-471B-DA27A899CDBC}"/>
          </ac:spMkLst>
        </pc:spChg>
        <pc:spChg chg="mod">
          <ac:chgData name="Sebastian C. Ibanez" userId="43a978e8-a698-4a6a-8aa3-54e7aa0c2e84" providerId="ADAL" clId="{ADDF02DF-69DA-4B1F-8B62-CF627AB7BA57}" dt="2022-11-13T05:35:15.307" v="2435" actId="20577"/>
          <ac:spMkLst>
            <pc:docMk/>
            <pc:sldMk cId="1849322817" sldId="396"/>
            <ac:spMk id="3" creationId="{6747C719-EDF7-CAFD-8E2D-5DBB471526DF}"/>
          </ac:spMkLst>
        </pc:spChg>
      </pc:sldChg>
      <pc:sldChg chg="addSp delSp modSp new del mod">
        <pc:chgData name="Sebastian C. Ibanez" userId="43a978e8-a698-4a6a-8aa3-54e7aa0c2e84" providerId="ADAL" clId="{ADDF02DF-69DA-4B1F-8B62-CF627AB7BA57}" dt="2022-11-13T05:24:49.206" v="2021" actId="47"/>
        <pc:sldMkLst>
          <pc:docMk/>
          <pc:sldMk cId="2793943577" sldId="396"/>
        </pc:sldMkLst>
        <pc:picChg chg="add del mod">
          <ac:chgData name="Sebastian C. Ibanez" userId="43a978e8-a698-4a6a-8aa3-54e7aa0c2e84" providerId="ADAL" clId="{ADDF02DF-69DA-4B1F-8B62-CF627AB7BA57}" dt="2022-11-13T05:23:17.564" v="2016" actId="478"/>
          <ac:picMkLst>
            <pc:docMk/>
            <pc:sldMk cId="2793943577" sldId="396"/>
            <ac:picMk id="3" creationId="{4F7638C0-EB0C-8CCA-ED27-0F8332D83D1B}"/>
          </ac:picMkLst>
        </pc:picChg>
        <pc:picChg chg="add del mod">
          <ac:chgData name="Sebastian C. Ibanez" userId="43a978e8-a698-4a6a-8aa3-54e7aa0c2e84" providerId="ADAL" clId="{ADDF02DF-69DA-4B1F-8B62-CF627AB7BA57}" dt="2022-11-13T05:24:48.240" v="2020" actId="478"/>
          <ac:picMkLst>
            <pc:docMk/>
            <pc:sldMk cId="2793943577" sldId="396"/>
            <ac:picMk id="5" creationId="{828D431B-A5CE-4EA1-4912-253F6DEFD519}"/>
          </ac:picMkLst>
        </pc:picChg>
      </pc:sldChg>
      <pc:sldChg chg="modSp add del mod modShow">
        <pc:chgData name="Sebastian C. Ibanez" userId="43a978e8-a698-4a6a-8aa3-54e7aa0c2e84" providerId="ADAL" clId="{ADDF02DF-69DA-4B1F-8B62-CF627AB7BA57}" dt="2022-11-13T05:49:46.362" v="3502" actId="47"/>
        <pc:sldMkLst>
          <pc:docMk/>
          <pc:sldMk cId="3336281532" sldId="397"/>
        </pc:sldMkLst>
        <pc:graphicFrameChg chg="mod">
          <ac:chgData name="Sebastian C. Ibanez" userId="43a978e8-a698-4a6a-8aa3-54e7aa0c2e84" providerId="ADAL" clId="{ADDF02DF-69DA-4B1F-8B62-CF627AB7BA57}" dt="2022-11-13T05:34:54.981" v="2433" actId="207"/>
          <ac:graphicFrameMkLst>
            <pc:docMk/>
            <pc:sldMk cId="3336281532" sldId="397"/>
            <ac:graphicFrameMk id="5" creationId="{7B1A8235-343E-AE5E-E63C-1A38ED6D7F12}"/>
          </ac:graphicFrameMkLst>
        </pc:graphicFrameChg>
      </pc:sldChg>
      <pc:sldChg chg="modSp add mod">
        <pc:chgData name="Sebastian C. Ibanez" userId="43a978e8-a698-4a6a-8aa3-54e7aa0c2e84" providerId="ADAL" clId="{ADDF02DF-69DA-4B1F-8B62-CF627AB7BA57}" dt="2022-11-13T05:44:38.288" v="3309" actId="21"/>
        <pc:sldMkLst>
          <pc:docMk/>
          <pc:sldMk cId="4094421358" sldId="398"/>
        </pc:sldMkLst>
        <pc:spChg chg="mod">
          <ac:chgData name="Sebastian C. Ibanez" userId="43a978e8-a698-4a6a-8aa3-54e7aa0c2e84" providerId="ADAL" clId="{ADDF02DF-69DA-4B1F-8B62-CF627AB7BA57}" dt="2022-11-13T05:38:38.951" v="2619" actId="20577"/>
          <ac:spMkLst>
            <pc:docMk/>
            <pc:sldMk cId="4094421358" sldId="398"/>
            <ac:spMk id="2" creationId="{E7F10C27-0A2B-5251-471B-DA27A899CDBC}"/>
          </ac:spMkLst>
        </pc:spChg>
        <pc:spChg chg="mod">
          <ac:chgData name="Sebastian C. Ibanez" userId="43a978e8-a698-4a6a-8aa3-54e7aa0c2e84" providerId="ADAL" clId="{ADDF02DF-69DA-4B1F-8B62-CF627AB7BA57}" dt="2022-11-13T05:44:38.288" v="3309" actId="21"/>
          <ac:spMkLst>
            <pc:docMk/>
            <pc:sldMk cId="4094421358" sldId="398"/>
            <ac:spMk id="3" creationId="{6747C719-EDF7-CAFD-8E2D-5DBB471526DF}"/>
          </ac:spMkLst>
        </pc:spChg>
      </pc:sldChg>
      <pc:sldChg chg="modSp add mod">
        <pc:chgData name="Sebastian C. Ibanez" userId="43a978e8-a698-4a6a-8aa3-54e7aa0c2e84" providerId="ADAL" clId="{ADDF02DF-69DA-4B1F-8B62-CF627AB7BA57}" dt="2022-11-13T05:48:26.030" v="3501" actId="21"/>
        <pc:sldMkLst>
          <pc:docMk/>
          <pc:sldMk cId="1126408721" sldId="399"/>
        </pc:sldMkLst>
        <pc:spChg chg="mod">
          <ac:chgData name="Sebastian C. Ibanez" userId="43a978e8-a698-4a6a-8aa3-54e7aa0c2e84" providerId="ADAL" clId="{ADDF02DF-69DA-4B1F-8B62-CF627AB7BA57}" dt="2022-11-13T05:44:52.707" v="3324" actId="20577"/>
          <ac:spMkLst>
            <pc:docMk/>
            <pc:sldMk cId="1126408721" sldId="399"/>
            <ac:spMk id="3" creationId="{6747C719-EDF7-CAFD-8E2D-5DBB471526DF}"/>
          </ac:spMkLst>
        </pc:spChg>
        <pc:spChg chg="mod">
          <ac:chgData name="Sebastian C. Ibanez" userId="43a978e8-a698-4a6a-8aa3-54e7aa0c2e84" providerId="ADAL" clId="{ADDF02DF-69DA-4B1F-8B62-CF627AB7BA57}" dt="2022-11-13T05:48:26.030" v="3501" actId="21"/>
          <ac:spMkLst>
            <pc:docMk/>
            <pc:sldMk cId="1126408721" sldId="399"/>
            <ac:spMk id="5" creationId="{A2C6285D-C9C1-19F8-F6ED-EE4439CA6075}"/>
          </ac:spMkLst>
        </pc:spChg>
      </pc:sldChg>
      <pc:sldChg chg="modSp add del mod">
        <pc:chgData name="Sebastian C. Ibanez" userId="43a978e8-a698-4a6a-8aa3-54e7aa0c2e84" providerId="ADAL" clId="{ADDF02DF-69DA-4B1F-8B62-CF627AB7BA57}" dt="2022-11-13T05:57:49.399" v="3595" actId="47"/>
        <pc:sldMkLst>
          <pc:docMk/>
          <pc:sldMk cId="2121346088" sldId="400"/>
        </pc:sldMkLst>
        <pc:spChg chg="mod">
          <ac:chgData name="Sebastian C. Ibanez" userId="43a978e8-a698-4a6a-8aa3-54e7aa0c2e84" providerId="ADAL" clId="{ADDF02DF-69DA-4B1F-8B62-CF627AB7BA57}" dt="2022-11-13T05:51:03.760" v="3594" actId="20577"/>
          <ac:spMkLst>
            <pc:docMk/>
            <pc:sldMk cId="2121346088" sldId="400"/>
            <ac:spMk id="2" creationId="{12F63D33-0441-D99C-8EB8-8C469BCA1082}"/>
          </ac:spMkLst>
        </pc:spChg>
      </pc:sldChg>
    </pc:docChg>
  </pc:docChgLst>
  <pc:docChgLst>
    <pc:chgData name="Sebastian Ibañez" userId="f9bd21dccfbe3d4b" providerId="LiveId" clId="{FF8A2A43-2BF7-4849-9E28-80F691F9C7D7}"/>
    <pc:docChg chg="undo redo custSel addSld delSld modSld sldOrd modMainMaster">
      <pc:chgData name="Sebastian Ibañez" userId="f9bd21dccfbe3d4b" providerId="LiveId" clId="{FF8A2A43-2BF7-4849-9E28-80F691F9C7D7}" dt="2023-04-29T04:48:29.030" v="2002" actId="20577"/>
      <pc:docMkLst>
        <pc:docMk/>
      </pc:docMkLst>
      <pc:sldChg chg="modSp mod">
        <pc:chgData name="Sebastian Ibañez" userId="f9bd21dccfbe3d4b" providerId="LiveId" clId="{FF8A2A43-2BF7-4849-9E28-80F691F9C7D7}" dt="2023-04-21T04:51:23.574" v="850" actId="21"/>
        <pc:sldMkLst>
          <pc:docMk/>
          <pc:sldMk cId="2173265347" sldId="256"/>
        </pc:sldMkLst>
        <pc:spChg chg="mod">
          <ac:chgData name="Sebastian Ibañez" userId="f9bd21dccfbe3d4b" providerId="LiveId" clId="{FF8A2A43-2BF7-4849-9E28-80F691F9C7D7}" dt="2023-04-21T04:51:22.390" v="849"/>
          <ac:spMkLst>
            <pc:docMk/>
            <pc:sldMk cId="2173265347" sldId="256"/>
            <ac:spMk id="2" creationId="{97A87DB9-E895-8CCB-D790-8DDD508DB117}"/>
          </ac:spMkLst>
        </pc:spChg>
        <pc:spChg chg="mod">
          <ac:chgData name="Sebastian Ibañez" userId="f9bd21dccfbe3d4b" providerId="LiveId" clId="{FF8A2A43-2BF7-4849-9E28-80F691F9C7D7}" dt="2023-04-21T04:51:23.574" v="850" actId="21"/>
          <ac:spMkLst>
            <pc:docMk/>
            <pc:sldMk cId="2173265347" sldId="256"/>
            <ac:spMk id="3" creationId="{8559C0E9-7509-D498-8ED1-0D4C907E5357}"/>
          </ac:spMkLst>
        </pc:spChg>
      </pc:sldChg>
      <pc:sldChg chg="modSp add mod modNotesTx">
        <pc:chgData name="Sebastian Ibañez" userId="f9bd21dccfbe3d4b" providerId="LiveId" clId="{FF8A2A43-2BF7-4849-9E28-80F691F9C7D7}" dt="2023-04-22T00:49:18.965" v="1134" actId="20577"/>
        <pc:sldMkLst>
          <pc:docMk/>
          <pc:sldMk cId="134025241" sldId="261"/>
        </pc:sldMkLst>
        <pc:spChg chg="mod">
          <ac:chgData name="Sebastian Ibañez" userId="f9bd21dccfbe3d4b" providerId="LiveId" clId="{FF8A2A43-2BF7-4849-9E28-80F691F9C7D7}" dt="2023-04-21T05:36:45.956" v="857" actId="12"/>
          <ac:spMkLst>
            <pc:docMk/>
            <pc:sldMk cId="134025241" sldId="261"/>
            <ac:spMk id="3" creationId="{FDC569B5-5540-4B9D-A528-A345A1C8EA24}"/>
          </ac:spMkLst>
        </pc:spChg>
      </pc:sldChg>
      <pc:sldChg chg="modSp add mod ord modNotesTx">
        <pc:chgData name="Sebastian Ibañez" userId="f9bd21dccfbe3d4b" providerId="LiveId" clId="{FF8A2A43-2BF7-4849-9E28-80F691F9C7D7}" dt="2023-04-29T04:46:05.111" v="1945" actId="20577"/>
        <pc:sldMkLst>
          <pc:docMk/>
          <pc:sldMk cId="2999931730" sldId="263"/>
        </pc:sldMkLst>
        <pc:spChg chg="mod">
          <ac:chgData name="Sebastian Ibañez" userId="f9bd21dccfbe3d4b" providerId="LiveId" clId="{FF8A2A43-2BF7-4849-9E28-80F691F9C7D7}" dt="2023-04-21T04:26:15.535" v="664" actId="13926"/>
          <ac:spMkLst>
            <pc:docMk/>
            <pc:sldMk cId="2999931730" sldId="263"/>
            <ac:spMk id="2" creationId="{5E58FCB9-5F31-4ECC-9800-7474A787514C}"/>
          </ac:spMkLst>
        </pc:spChg>
        <pc:graphicFrameChg chg="modGraphic">
          <ac:chgData name="Sebastian Ibañez" userId="f9bd21dccfbe3d4b" providerId="LiveId" clId="{FF8A2A43-2BF7-4849-9E28-80F691F9C7D7}" dt="2023-04-22T01:13:38.281" v="1338" actId="20577"/>
          <ac:graphicFrameMkLst>
            <pc:docMk/>
            <pc:sldMk cId="2999931730" sldId="263"/>
            <ac:graphicFrameMk id="4" creationId="{74FA6BCC-974E-4365-8CCC-8B1171617AA9}"/>
          </ac:graphicFrameMkLst>
        </pc:graphicFrameChg>
        <pc:graphicFrameChg chg="modGraphic">
          <ac:chgData name="Sebastian Ibañez" userId="f9bd21dccfbe3d4b" providerId="LiveId" clId="{FF8A2A43-2BF7-4849-9E28-80F691F9C7D7}" dt="2023-04-22T00:57:17.634" v="1213" actId="20577"/>
          <ac:graphicFrameMkLst>
            <pc:docMk/>
            <pc:sldMk cId="2999931730" sldId="263"/>
            <ac:graphicFrameMk id="5" creationId="{871C3684-FFBB-48D6-AAE0-A5B97189B327}"/>
          </ac:graphicFrameMkLst>
        </pc:graphicFrameChg>
        <pc:graphicFrameChg chg="mod modGraphic">
          <ac:chgData name="Sebastian Ibañez" userId="f9bd21dccfbe3d4b" providerId="LiveId" clId="{FF8A2A43-2BF7-4849-9E28-80F691F9C7D7}" dt="2023-04-22T01:00:32.470" v="1241" actId="21"/>
          <ac:graphicFrameMkLst>
            <pc:docMk/>
            <pc:sldMk cId="2999931730" sldId="263"/>
            <ac:graphicFrameMk id="6" creationId="{D6042577-848C-4353-B7C2-BE17705CE548}"/>
          </ac:graphicFrameMkLst>
        </pc:graphicFrameChg>
        <pc:graphicFrameChg chg="mod modGraphic">
          <ac:chgData name="Sebastian Ibañez" userId="f9bd21dccfbe3d4b" providerId="LiveId" clId="{FF8A2A43-2BF7-4849-9E28-80F691F9C7D7}" dt="2023-04-22T01:00:33.983" v="1242" actId="21"/>
          <ac:graphicFrameMkLst>
            <pc:docMk/>
            <pc:sldMk cId="2999931730" sldId="263"/>
            <ac:graphicFrameMk id="7" creationId="{EBFC505B-C980-403A-89B5-D66EA141332D}"/>
          </ac:graphicFrameMkLst>
        </pc:graphicFrameChg>
        <pc:graphicFrameChg chg="mod modGraphic">
          <ac:chgData name="Sebastian Ibañez" userId="f9bd21dccfbe3d4b" providerId="LiveId" clId="{FF8A2A43-2BF7-4849-9E28-80F691F9C7D7}" dt="2023-04-22T01:11:06.882" v="1295" actId="21"/>
          <ac:graphicFrameMkLst>
            <pc:docMk/>
            <pc:sldMk cId="2999931730" sldId="263"/>
            <ac:graphicFrameMk id="8" creationId="{07898D15-FD58-4DE8-A6E4-0BF680C68AAE}"/>
          </ac:graphicFrameMkLst>
        </pc:graphicFrameChg>
        <pc:graphicFrameChg chg="modGraphic">
          <ac:chgData name="Sebastian Ibañez" userId="f9bd21dccfbe3d4b" providerId="LiveId" clId="{FF8A2A43-2BF7-4849-9E28-80F691F9C7D7}" dt="2023-04-22T01:08:14.831" v="1284" actId="20577"/>
          <ac:graphicFrameMkLst>
            <pc:docMk/>
            <pc:sldMk cId="2999931730" sldId="263"/>
            <ac:graphicFrameMk id="9" creationId="{C7A55BFA-7897-443F-8D54-2DA995F4D9D6}"/>
          </ac:graphicFrameMkLst>
        </pc:graphicFrameChg>
        <pc:graphicFrameChg chg="mod modGraphic">
          <ac:chgData name="Sebastian Ibañez" userId="f9bd21dccfbe3d4b" providerId="LiveId" clId="{FF8A2A43-2BF7-4849-9E28-80F691F9C7D7}" dt="2023-04-22T01:09:22.587" v="1293" actId="20577"/>
          <ac:graphicFrameMkLst>
            <pc:docMk/>
            <pc:sldMk cId="2999931730" sldId="263"/>
            <ac:graphicFrameMk id="10" creationId="{A198C974-A34D-4408-A35B-341AE78733A9}"/>
          </ac:graphicFrameMkLst>
        </pc:graphicFrameChg>
        <pc:graphicFrameChg chg="mod modGraphic">
          <ac:chgData name="Sebastian Ibañez" userId="f9bd21dccfbe3d4b" providerId="LiveId" clId="{FF8A2A43-2BF7-4849-9E28-80F691F9C7D7}" dt="2023-04-22T01:11:48.183" v="1319" actId="20577"/>
          <ac:graphicFrameMkLst>
            <pc:docMk/>
            <pc:sldMk cId="2999931730" sldId="263"/>
            <ac:graphicFrameMk id="11" creationId="{D97DCA01-3A76-4428-8AE1-F8BB8064274B}"/>
          </ac:graphicFrameMkLst>
        </pc:graphicFrameChg>
      </pc:sldChg>
      <pc:sldChg chg="modSp add mod">
        <pc:chgData name="Sebastian Ibañez" userId="f9bd21dccfbe3d4b" providerId="LiveId" clId="{FF8A2A43-2BF7-4849-9E28-80F691F9C7D7}" dt="2023-04-21T04:16:31.964" v="275" actId="20577"/>
        <pc:sldMkLst>
          <pc:docMk/>
          <pc:sldMk cId="1945132117" sldId="264"/>
        </pc:sldMkLst>
        <pc:spChg chg="mod">
          <ac:chgData name="Sebastian Ibañez" userId="f9bd21dccfbe3d4b" providerId="LiveId" clId="{FF8A2A43-2BF7-4849-9E28-80F691F9C7D7}" dt="2023-04-21T04:16:31.964" v="275" actId="20577"/>
          <ac:spMkLst>
            <pc:docMk/>
            <pc:sldMk cId="1945132117" sldId="264"/>
            <ac:spMk id="2" creationId="{5E58FCB9-5F31-4ECC-9800-7474A787514C}"/>
          </ac:spMkLst>
        </pc:spChg>
      </pc:sldChg>
      <pc:sldChg chg="modSp add mod">
        <pc:chgData name="Sebastian Ibañez" userId="f9bd21dccfbe3d4b" providerId="LiveId" clId="{FF8A2A43-2BF7-4849-9E28-80F691F9C7D7}" dt="2023-04-21T04:17:33.329" v="292" actId="798"/>
        <pc:sldMkLst>
          <pc:docMk/>
          <pc:sldMk cId="2618212406" sldId="265"/>
        </pc:sldMkLst>
        <pc:spChg chg="mod">
          <ac:chgData name="Sebastian Ibañez" userId="f9bd21dccfbe3d4b" providerId="LiveId" clId="{FF8A2A43-2BF7-4849-9E28-80F691F9C7D7}" dt="2023-04-21T04:16:37.461" v="280" actId="20577"/>
          <ac:spMkLst>
            <pc:docMk/>
            <pc:sldMk cId="2618212406" sldId="265"/>
            <ac:spMk id="2" creationId="{5E58FCB9-5F31-4ECC-9800-7474A787514C}"/>
          </ac:spMkLst>
        </pc:spChg>
        <pc:graphicFrameChg chg="modGraphic">
          <ac:chgData name="Sebastian Ibañez" userId="f9bd21dccfbe3d4b" providerId="LiveId" clId="{FF8A2A43-2BF7-4849-9E28-80F691F9C7D7}" dt="2023-04-21T04:17:33.329" v="292" actId="798"/>
          <ac:graphicFrameMkLst>
            <pc:docMk/>
            <pc:sldMk cId="2618212406" sldId="265"/>
            <ac:graphicFrameMk id="4" creationId="{74FA6BCC-974E-4365-8CCC-8B1171617AA9}"/>
          </ac:graphicFrameMkLst>
        </pc:graphicFrameChg>
      </pc:sldChg>
      <pc:sldChg chg="modSp add mod">
        <pc:chgData name="Sebastian Ibañez" userId="f9bd21dccfbe3d4b" providerId="LiveId" clId="{FF8A2A43-2BF7-4849-9E28-80F691F9C7D7}" dt="2023-04-22T02:29:42.690" v="1676" actId="20577"/>
        <pc:sldMkLst>
          <pc:docMk/>
          <pc:sldMk cId="395977990" sldId="269"/>
        </pc:sldMkLst>
        <pc:spChg chg="mod">
          <ac:chgData name="Sebastian Ibañez" userId="f9bd21dccfbe3d4b" providerId="LiveId" clId="{FF8A2A43-2BF7-4849-9E28-80F691F9C7D7}" dt="2023-04-22T02:29:42.690" v="1676" actId="20577"/>
          <ac:spMkLst>
            <pc:docMk/>
            <pc:sldMk cId="395977990" sldId="269"/>
            <ac:spMk id="3" creationId="{FDC569B5-5540-4B9D-A528-A345A1C8EA24}"/>
          </ac:spMkLst>
        </pc:spChg>
      </pc:sldChg>
      <pc:sldChg chg="modSp add mod modNotesTx">
        <pc:chgData name="Sebastian Ibañez" userId="f9bd21dccfbe3d4b" providerId="LiveId" clId="{FF8A2A43-2BF7-4849-9E28-80F691F9C7D7}" dt="2023-04-22T02:50:02.968" v="1872" actId="6549"/>
        <pc:sldMkLst>
          <pc:docMk/>
          <pc:sldMk cId="1526553889" sldId="270"/>
        </pc:sldMkLst>
        <pc:spChg chg="mod">
          <ac:chgData name="Sebastian Ibañez" userId="f9bd21dccfbe3d4b" providerId="LiveId" clId="{FF8A2A43-2BF7-4849-9E28-80F691F9C7D7}" dt="2023-04-21T04:32:11.309" v="725" actId="20577"/>
          <ac:spMkLst>
            <pc:docMk/>
            <pc:sldMk cId="1526553889" sldId="270"/>
            <ac:spMk id="2" creationId="{5E58FCB9-5F31-4ECC-9800-7474A787514C}"/>
          </ac:spMkLst>
        </pc:spChg>
        <pc:spChg chg="mod">
          <ac:chgData name="Sebastian Ibañez" userId="f9bd21dccfbe3d4b" providerId="LiveId" clId="{FF8A2A43-2BF7-4849-9E28-80F691F9C7D7}" dt="2023-04-22T02:50:02.968" v="1872" actId="6549"/>
          <ac:spMkLst>
            <pc:docMk/>
            <pc:sldMk cId="1526553889" sldId="270"/>
            <ac:spMk id="3" creationId="{FDC569B5-5540-4B9D-A528-A345A1C8EA24}"/>
          </ac:spMkLst>
        </pc:spChg>
      </pc:sldChg>
      <pc:sldChg chg="addSp modSp add mod modAnim">
        <pc:chgData name="Sebastian Ibañez" userId="f9bd21dccfbe3d4b" providerId="LiveId" clId="{FF8A2A43-2BF7-4849-9E28-80F691F9C7D7}" dt="2023-04-22T02:49:58.441" v="1871"/>
        <pc:sldMkLst>
          <pc:docMk/>
          <pc:sldMk cId="2024312572" sldId="271"/>
        </pc:sldMkLst>
        <pc:spChg chg="mod">
          <ac:chgData name="Sebastian Ibañez" userId="f9bd21dccfbe3d4b" providerId="LiveId" clId="{FF8A2A43-2BF7-4849-9E28-80F691F9C7D7}" dt="2023-04-21T04:36:14.493" v="772"/>
          <ac:spMkLst>
            <pc:docMk/>
            <pc:sldMk cId="2024312572" sldId="271"/>
            <ac:spMk id="2" creationId="{5E58FCB9-5F31-4ECC-9800-7474A787514C}"/>
          </ac:spMkLst>
        </pc:spChg>
        <pc:spChg chg="mod">
          <ac:chgData name="Sebastian Ibañez" userId="f9bd21dccfbe3d4b" providerId="LiveId" clId="{FF8A2A43-2BF7-4849-9E28-80F691F9C7D7}" dt="2023-04-22T02:49:58.441" v="1871"/>
          <ac:spMkLst>
            <pc:docMk/>
            <pc:sldMk cId="2024312572" sldId="271"/>
            <ac:spMk id="3" creationId="{FDC569B5-5540-4B9D-A528-A345A1C8EA24}"/>
          </ac:spMkLst>
        </pc:spChg>
        <pc:spChg chg="add mod">
          <ac:chgData name="Sebastian Ibañez" userId="f9bd21dccfbe3d4b" providerId="LiveId" clId="{FF8A2A43-2BF7-4849-9E28-80F691F9C7D7}" dt="2023-04-22T02:32:51.204" v="1833" actId="122"/>
          <ac:spMkLst>
            <pc:docMk/>
            <pc:sldMk cId="2024312572" sldId="271"/>
            <ac:spMk id="5" creationId="{FF59321C-C5D8-C3E4-E4CF-DEA75DE4B72D}"/>
          </ac:spMkLst>
        </pc:spChg>
        <pc:spChg chg="mod">
          <ac:chgData name="Sebastian Ibañez" userId="f9bd21dccfbe3d4b" providerId="LiveId" clId="{FF8A2A43-2BF7-4849-9E28-80F691F9C7D7}" dt="2023-04-21T04:35:58.236" v="771" actId="33524"/>
          <ac:spMkLst>
            <pc:docMk/>
            <pc:sldMk cId="2024312572" sldId="271"/>
            <ac:spMk id="43" creationId="{94898B0B-570D-4900-885F-8A2F656FDDFF}"/>
          </ac:spMkLst>
        </pc:spChg>
      </pc:sldChg>
      <pc:sldChg chg="modSp add mod">
        <pc:chgData name="Sebastian Ibañez" userId="f9bd21dccfbe3d4b" providerId="LiveId" clId="{FF8A2A43-2BF7-4849-9E28-80F691F9C7D7}" dt="2023-04-21T04:37:59.352" v="773" actId="21"/>
        <pc:sldMkLst>
          <pc:docMk/>
          <pc:sldMk cId="16823177" sldId="275"/>
        </pc:sldMkLst>
        <pc:spChg chg="mod">
          <ac:chgData name="Sebastian Ibañez" userId="f9bd21dccfbe3d4b" providerId="LiveId" clId="{FF8A2A43-2BF7-4849-9E28-80F691F9C7D7}" dt="2023-04-21T04:37:59.352" v="773" actId="21"/>
          <ac:spMkLst>
            <pc:docMk/>
            <pc:sldMk cId="16823177" sldId="275"/>
            <ac:spMk id="3" creationId="{FDC569B5-5540-4B9D-A528-A345A1C8EA24}"/>
          </ac:spMkLst>
        </pc:spChg>
      </pc:sldChg>
      <pc:sldChg chg="modSp add mod">
        <pc:chgData name="Sebastian Ibañez" userId="f9bd21dccfbe3d4b" providerId="LiveId" clId="{FF8A2A43-2BF7-4849-9E28-80F691F9C7D7}" dt="2023-04-22T01:34:09.040" v="1572" actId="20577"/>
        <pc:sldMkLst>
          <pc:docMk/>
          <pc:sldMk cId="84938876" sldId="276"/>
        </pc:sldMkLst>
        <pc:spChg chg="mod">
          <ac:chgData name="Sebastian Ibañez" userId="f9bd21dccfbe3d4b" providerId="LiveId" clId="{FF8A2A43-2BF7-4849-9E28-80F691F9C7D7}" dt="2023-04-21T04:39:41.355" v="789"/>
          <ac:spMkLst>
            <pc:docMk/>
            <pc:sldMk cId="84938876" sldId="276"/>
            <ac:spMk id="2" creationId="{5E58FCB9-5F31-4ECC-9800-7474A787514C}"/>
          </ac:spMkLst>
        </pc:spChg>
        <pc:spChg chg="mod">
          <ac:chgData name="Sebastian Ibañez" userId="f9bd21dccfbe3d4b" providerId="LiveId" clId="{FF8A2A43-2BF7-4849-9E28-80F691F9C7D7}" dt="2023-04-21T04:39:33.629" v="788" actId="20577"/>
          <ac:spMkLst>
            <pc:docMk/>
            <pc:sldMk cId="84938876" sldId="276"/>
            <ac:spMk id="28" creationId="{E63CB0EF-558B-41E9-A2CA-C97ABD3715BA}"/>
          </ac:spMkLst>
        </pc:spChg>
        <pc:graphicFrameChg chg="modGraphic">
          <ac:chgData name="Sebastian Ibañez" userId="f9bd21dccfbe3d4b" providerId="LiveId" clId="{FF8A2A43-2BF7-4849-9E28-80F691F9C7D7}" dt="2023-04-22T01:34:09.040" v="1572" actId="20577"/>
          <ac:graphicFrameMkLst>
            <pc:docMk/>
            <pc:sldMk cId="84938876" sldId="276"/>
            <ac:graphicFrameMk id="33" creationId="{A7D842A0-12E9-4F6E-A487-1BBE9C206AB6}"/>
          </ac:graphicFrameMkLst>
        </pc:graphicFrameChg>
      </pc:sldChg>
      <pc:sldChg chg="modSp add mod">
        <pc:chgData name="Sebastian Ibañez" userId="f9bd21dccfbe3d4b" providerId="LiveId" clId="{FF8A2A43-2BF7-4849-9E28-80F691F9C7D7}" dt="2023-04-21T05:40:49.355" v="1035" actId="20577"/>
        <pc:sldMkLst>
          <pc:docMk/>
          <pc:sldMk cId="3739373230" sldId="278"/>
        </pc:sldMkLst>
        <pc:spChg chg="mod">
          <ac:chgData name="Sebastian Ibañez" userId="f9bd21dccfbe3d4b" providerId="LiveId" clId="{FF8A2A43-2BF7-4849-9E28-80F691F9C7D7}" dt="2023-04-21T05:40:49.355" v="1035" actId="20577"/>
          <ac:spMkLst>
            <pc:docMk/>
            <pc:sldMk cId="3739373230" sldId="278"/>
            <ac:spMk id="3" creationId="{FDC569B5-5540-4B9D-A528-A345A1C8EA24}"/>
          </ac:spMkLst>
        </pc:spChg>
      </pc:sldChg>
      <pc:sldChg chg="modSp add mod">
        <pc:chgData name="Sebastian Ibañez" userId="f9bd21dccfbe3d4b" providerId="LiveId" clId="{FF8A2A43-2BF7-4849-9E28-80F691F9C7D7}" dt="2023-04-22T02:32:58.447" v="1834" actId="122"/>
        <pc:sldMkLst>
          <pc:docMk/>
          <pc:sldMk cId="2191145962" sldId="283"/>
        </pc:sldMkLst>
        <pc:spChg chg="mod">
          <ac:chgData name="Sebastian Ibañez" userId="f9bd21dccfbe3d4b" providerId="LiveId" clId="{FF8A2A43-2BF7-4849-9E28-80F691F9C7D7}" dt="2023-04-21T05:46:41.342" v="1090"/>
          <ac:spMkLst>
            <pc:docMk/>
            <pc:sldMk cId="2191145962" sldId="283"/>
            <ac:spMk id="2" creationId="{5E58FCB9-5F31-4ECC-9800-7474A787514C}"/>
          </ac:spMkLst>
        </pc:spChg>
        <pc:spChg chg="mod">
          <ac:chgData name="Sebastian Ibañez" userId="f9bd21dccfbe3d4b" providerId="LiveId" clId="{FF8A2A43-2BF7-4849-9E28-80F691F9C7D7}" dt="2023-04-22T02:32:58.447" v="1834" actId="122"/>
          <ac:spMkLst>
            <pc:docMk/>
            <pc:sldMk cId="2191145962" sldId="283"/>
            <ac:spMk id="44" creationId="{BA7E4A9F-5228-4D0C-9EDA-A5BDD01638A8}"/>
          </ac:spMkLst>
        </pc:spChg>
      </pc:sldChg>
      <pc:sldChg chg="modSp add mod">
        <pc:chgData name="Sebastian Ibañez" userId="f9bd21dccfbe3d4b" providerId="LiveId" clId="{FF8A2A43-2BF7-4849-9E28-80F691F9C7D7}" dt="2023-04-22T01:37:31.380" v="1641" actId="255"/>
        <pc:sldMkLst>
          <pc:docMk/>
          <pc:sldMk cId="2747256405" sldId="284"/>
        </pc:sldMkLst>
        <pc:spChg chg="mod">
          <ac:chgData name="Sebastian Ibañez" userId="f9bd21dccfbe3d4b" providerId="LiveId" clId="{FF8A2A43-2BF7-4849-9E28-80F691F9C7D7}" dt="2023-04-22T01:37:31.380" v="1641" actId="255"/>
          <ac:spMkLst>
            <pc:docMk/>
            <pc:sldMk cId="2747256405" sldId="284"/>
            <ac:spMk id="3" creationId="{FDC569B5-5540-4B9D-A528-A345A1C8EA24}"/>
          </ac:spMkLst>
        </pc:spChg>
        <pc:graphicFrameChg chg="mod modGraphic">
          <ac:chgData name="Sebastian Ibañez" userId="f9bd21dccfbe3d4b" providerId="LiveId" clId="{FF8A2A43-2BF7-4849-9E28-80F691F9C7D7}" dt="2023-04-22T01:37:27.157" v="1639" actId="1076"/>
          <ac:graphicFrameMkLst>
            <pc:docMk/>
            <pc:sldMk cId="2747256405" sldId="284"/>
            <ac:graphicFrameMk id="4" creationId="{99A34924-AE92-4011-B29F-384253B2CB47}"/>
          </ac:graphicFrameMkLst>
        </pc:graphicFrameChg>
      </pc:sldChg>
      <pc:sldChg chg="modSp add mod">
        <pc:chgData name="Sebastian Ibañez" userId="f9bd21dccfbe3d4b" providerId="LiveId" clId="{FF8A2A43-2BF7-4849-9E28-80F691F9C7D7}" dt="2023-04-21T04:35:12.011" v="765" actId="27636"/>
        <pc:sldMkLst>
          <pc:docMk/>
          <pc:sldMk cId="4055394872" sldId="285"/>
        </pc:sldMkLst>
        <pc:spChg chg="mod">
          <ac:chgData name="Sebastian Ibañez" userId="f9bd21dccfbe3d4b" providerId="LiveId" clId="{FF8A2A43-2BF7-4849-9E28-80F691F9C7D7}" dt="2023-04-21T04:35:11.973" v="764" actId="27636"/>
          <ac:spMkLst>
            <pc:docMk/>
            <pc:sldMk cId="4055394872" sldId="285"/>
            <ac:spMk id="3" creationId="{1032090B-1EE4-4679-B6D4-48F068F05972}"/>
          </ac:spMkLst>
        </pc:spChg>
        <pc:spChg chg="mod">
          <ac:chgData name="Sebastian Ibañez" userId="f9bd21dccfbe3d4b" providerId="LiveId" clId="{FF8A2A43-2BF7-4849-9E28-80F691F9C7D7}" dt="2023-04-21T04:35:12.011" v="765" actId="27636"/>
          <ac:spMkLst>
            <pc:docMk/>
            <pc:sldMk cId="4055394872" sldId="285"/>
            <ac:spMk id="4" creationId="{26FF1762-67A9-4005-8D0C-CB9749A80308}"/>
          </ac:spMkLst>
        </pc:spChg>
      </pc:sldChg>
      <pc:sldChg chg="modSp add mod">
        <pc:chgData name="Sebastian Ibañez" userId="f9bd21dccfbe3d4b" providerId="LiveId" clId="{FF8A2A43-2BF7-4849-9E28-80F691F9C7D7}" dt="2023-04-21T04:38:39.613" v="786" actId="20577"/>
        <pc:sldMkLst>
          <pc:docMk/>
          <pc:sldMk cId="1930950944" sldId="287"/>
        </pc:sldMkLst>
        <pc:spChg chg="mod">
          <ac:chgData name="Sebastian Ibañez" userId="f9bd21dccfbe3d4b" providerId="LiveId" clId="{FF8A2A43-2BF7-4849-9E28-80F691F9C7D7}" dt="2023-04-21T04:38:39.613" v="786" actId="20577"/>
          <ac:spMkLst>
            <pc:docMk/>
            <pc:sldMk cId="1930950944" sldId="287"/>
            <ac:spMk id="3" creationId="{1032090B-1EE4-4679-B6D4-48F068F05972}"/>
          </ac:spMkLst>
        </pc:spChg>
        <pc:spChg chg="mod">
          <ac:chgData name="Sebastian Ibañez" userId="f9bd21dccfbe3d4b" providerId="LiveId" clId="{FF8A2A43-2BF7-4849-9E28-80F691F9C7D7}" dt="2023-04-21T04:35:12.035" v="766" actId="27636"/>
          <ac:spMkLst>
            <pc:docMk/>
            <pc:sldMk cId="1930950944" sldId="287"/>
            <ac:spMk id="4" creationId="{26FF1762-67A9-4005-8D0C-CB9749A80308}"/>
          </ac:spMkLst>
        </pc:spChg>
      </pc:sldChg>
      <pc:sldChg chg="modSp add mod">
        <pc:chgData name="Sebastian Ibañez" userId="f9bd21dccfbe3d4b" providerId="LiveId" clId="{FF8A2A43-2BF7-4849-9E28-80F691F9C7D7}" dt="2023-04-21T04:35:12.057" v="768" actId="27636"/>
        <pc:sldMkLst>
          <pc:docMk/>
          <pc:sldMk cId="3071822693" sldId="288"/>
        </pc:sldMkLst>
        <pc:spChg chg="mod">
          <ac:chgData name="Sebastian Ibañez" userId="f9bd21dccfbe3d4b" providerId="LiveId" clId="{FF8A2A43-2BF7-4849-9E28-80F691F9C7D7}" dt="2023-04-21T04:35:12.057" v="768" actId="27636"/>
          <ac:spMkLst>
            <pc:docMk/>
            <pc:sldMk cId="3071822693" sldId="288"/>
            <ac:spMk id="3" creationId="{2A333018-190A-45E2-96C3-A8D2ADF795DD}"/>
          </ac:spMkLst>
        </pc:spChg>
      </pc:sldChg>
      <pc:sldChg chg="modSp mod">
        <pc:chgData name="Sebastian Ibañez" userId="f9bd21dccfbe3d4b" providerId="LiveId" clId="{FF8A2A43-2BF7-4849-9E28-80F691F9C7D7}" dt="2023-04-21T04:11:28.557" v="191" actId="20577"/>
        <pc:sldMkLst>
          <pc:docMk/>
          <pc:sldMk cId="1321192028" sldId="335"/>
        </pc:sldMkLst>
        <pc:spChg chg="mod">
          <ac:chgData name="Sebastian Ibañez" userId="f9bd21dccfbe3d4b" providerId="LiveId" clId="{FF8A2A43-2BF7-4849-9E28-80F691F9C7D7}" dt="2023-04-21T04:11:28.557" v="191" actId="20577"/>
          <ac:spMkLst>
            <pc:docMk/>
            <pc:sldMk cId="1321192028" sldId="335"/>
            <ac:spMk id="3" creationId="{BBF60641-0BE0-BD70-D23D-0DCE50B603BF}"/>
          </ac:spMkLst>
        </pc:spChg>
      </pc:sldChg>
      <pc:sldChg chg="modSp mod">
        <pc:chgData name="Sebastian Ibañez" userId="f9bd21dccfbe3d4b" providerId="LiveId" clId="{FF8A2A43-2BF7-4849-9E28-80F691F9C7D7}" dt="2023-04-21T04:50:43.524" v="842"/>
        <pc:sldMkLst>
          <pc:docMk/>
          <pc:sldMk cId="3011260549" sldId="381"/>
        </pc:sldMkLst>
        <pc:spChg chg="mod">
          <ac:chgData name="Sebastian Ibañez" userId="f9bd21dccfbe3d4b" providerId="LiveId" clId="{FF8A2A43-2BF7-4849-9E28-80F691F9C7D7}" dt="2023-04-21T04:50:43.524" v="842"/>
          <ac:spMkLst>
            <pc:docMk/>
            <pc:sldMk cId="3011260549" sldId="381"/>
            <ac:spMk id="2" creationId="{12F63D33-0441-D99C-8EB8-8C469BCA1082}"/>
          </ac:spMkLst>
        </pc:spChg>
      </pc:sldChg>
      <pc:sldChg chg="modSp del mod modAnim">
        <pc:chgData name="Sebastian Ibañez" userId="f9bd21dccfbe3d4b" providerId="LiveId" clId="{FF8A2A43-2BF7-4849-9E28-80F691F9C7D7}" dt="2023-04-21T04:15:48.762" v="236" actId="47"/>
        <pc:sldMkLst>
          <pc:docMk/>
          <pc:sldMk cId="1892710067" sldId="382"/>
        </pc:sldMkLst>
        <pc:spChg chg="mod">
          <ac:chgData name="Sebastian Ibañez" userId="f9bd21dccfbe3d4b" providerId="LiveId" clId="{FF8A2A43-2BF7-4849-9E28-80F691F9C7D7}" dt="2023-04-21T04:13:42.155" v="221" actId="20577"/>
          <ac:spMkLst>
            <pc:docMk/>
            <pc:sldMk cId="1892710067" sldId="382"/>
            <ac:spMk id="2" creationId="{9866257B-A27C-23E0-7204-BD98F0B4C738}"/>
          </ac:spMkLst>
        </pc:spChg>
        <pc:spChg chg="mod">
          <ac:chgData name="Sebastian Ibañez" userId="f9bd21dccfbe3d4b" providerId="LiveId" clId="{FF8A2A43-2BF7-4849-9E28-80F691F9C7D7}" dt="2023-04-21T04:14:05.744" v="225" actId="20577"/>
          <ac:spMkLst>
            <pc:docMk/>
            <pc:sldMk cId="1892710067" sldId="382"/>
            <ac:spMk id="3" creationId="{1AAD1A01-D3F3-3041-FB86-00FA71F58A78}"/>
          </ac:spMkLst>
        </pc:spChg>
      </pc:sldChg>
      <pc:sldChg chg="del">
        <pc:chgData name="Sebastian Ibañez" userId="f9bd21dccfbe3d4b" providerId="LiveId" clId="{FF8A2A43-2BF7-4849-9E28-80F691F9C7D7}" dt="2023-04-21T04:40:18.249" v="790" actId="47"/>
        <pc:sldMkLst>
          <pc:docMk/>
          <pc:sldMk cId="3120912521" sldId="383"/>
        </pc:sldMkLst>
      </pc:sldChg>
      <pc:sldChg chg="del">
        <pc:chgData name="Sebastian Ibañez" userId="f9bd21dccfbe3d4b" providerId="LiveId" clId="{FF8A2A43-2BF7-4849-9E28-80F691F9C7D7}" dt="2023-04-21T04:40:18.249" v="790" actId="47"/>
        <pc:sldMkLst>
          <pc:docMk/>
          <pc:sldMk cId="2005392209" sldId="384"/>
        </pc:sldMkLst>
      </pc:sldChg>
      <pc:sldChg chg="del">
        <pc:chgData name="Sebastian Ibañez" userId="f9bd21dccfbe3d4b" providerId="LiveId" clId="{FF8A2A43-2BF7-4849-9E28-80F691F9C7D7}" dt="2023-04-21T04:40:18.249" v="790" actId="47"/>
        <pc:sldMkLst>
          <pc:docMk/>
          <pc:sldMk cId="1883143704" sldId="385"/>
        </pc:sldMkLst>
      </pc:sldChg>
      <pc:sldChg chg="del">
        <pc:chgData name="Sebastian Ibañez" userId="f9bd21dccfbe3d4b" providerId="LiveId" clId="{FF8A2A43-2BF7-4849-9E28-80F691F9C7D7}" dt="2023-04-21T04:40:18.249" v="790" actId="47"/>
        <pc:sldMkLst>
          <pc:docMk/>
          <pc:sldMk cId="1072476341" sldId="386"/>
        </pc:sldMkLst>
      </pc:sldChg>
      <pc:sldChg chg="del">
        <pc:chgData name="Sebastian Ibañez" userId="f9bd21dccfbe3d4b" providerId="LiveId" clId="{FF8A2A43-2BF7-4849-9E28-80F691F9C7D7}" dt="2023-04-21T04:14:23.668" v="228" actId="47"/>
        <pc:sldMkLst>
          <pc:docMk/>
          <pc:sldMk cId="1298328056" sldId="387"/>
        </pc:sldMkLst>
      </pc:sldChg>
      <pc:sldChg chg="new del">
        <pc:chgData name="Sebastian Ibañez" userId="f9bd21dccfbe3d4b" providerId="LiveId" clId="{FF8A2A43-2BF7-4849-9E28-80F691F9C7D7}" dt="2023-04-21T04:40:20.004" v="791" actId="47"/>
        <pc:sldMkLst>
          <pc:docMk/>
          <pc:sldMk cId="3361635653" sldId="387"/>
        </pc:sldMkLst>
      </pc:sldChg>
      <pc:sldChg chg="modSp add mod">
        <pc:chgData name="Sebastian Ibañez" userId="f9bd21dccfbe3d4b" providerId="LiveId" clId="{FF8A2A43-2BF7-4849-9E28-80F691F9C7D7}" dt="2023-04-21T04:50:59.277" v="843" actId="21"/>
        <pc:sldMkLst>
          <pc:docMk/>
          <pc:sldMk cId="933391571" sldId="388"/>
        </pc:sldMkLst>
        <pc:spChg chg="mod">
          <ac:chgData name="Sebastian Ibañez" userId="f9bd21dccfbe3d4b" providerId="LiveId" clId="{FF8A2A43-2BF7-4849-9E28-80F691F9C7D7}" dt="2023-04-21T04:50:59.277" v="843" actId="21"/>
          <ac:spMkLst>
            <pc:docMk/>
            <pc:sldMk cId="933391571" sldId="388"/>
            <ac:spMk id="2" creationId="{12F63D33-0441-D99C-8EB8-8C469BCA1082}"/>
          </ac:spMkLst>
        </pc:spChg>
      </pc:sldChg>
      <pc:sldChg chg="del">
        <pc:chgData name="Sebastian Ibañez" userId="f9bd21dccfbe3d4b" providerId="LiveId" clId="{FF8A2A43-2BF7-4849-9E28-80F691F9C7D7}" dt="2023-04-21T04:14:23.668" v="228" actId="47"/>
        <pc:sldMkLst>
          <pc:docMk/>
          <pc:sldMk cId="1406786349" sldId="388"/>
        </pc:sldMkLst>
      </pc:sldChg>
      <pc:sldChg chg="modSp new mod modNotesTx">
        <pc:chgData name="Sebastian Ibañez" userId="f9bd21dccfbe3d4b" providerId="LiveId" clId="{FF8A2A43-2BF7-4849-9E28-80F691F9C7D7}" dt="2023-04-29T04:48:29.030" v="2002" actId="20577"/>
        <pc:sldMkLst>
          <pc:docMk/>
          <pc:sldMk cId="2288497330" sldId="389"/>
        </pc:sldMkLst>
        <pc:spChg chg="mod">
          <ac:chgData name="Sebastian Ibañez" userId="f9bd21dccfbe3d4b" providerId="LiveId" clId="{FF8A2A43-2BF7-4849-9E28-80F691F9C7D7}" dt="2023-04-21T04:22:07.584" v="360" actId="20577"/>
          <ac:spMkLst>
            <pc:docMk/>
            <pc:sldMk cId="2288497330" sldId="389"/>
            <ac:spMk id="2" creationId="{BC44D2D0-088D-0708-8517-E96829746C7B}"/>
          </ac:spMkLst>
        </pc:spChg>
        <pc:spChg chg="mod">
          <ac:chgData name="Sebastian Ibañez" userId="f9bd21dccfbe3d4b" providerId="LiveId" clId="{FF8A2A43-2BF7-4849-9E28-80F691F9C7D7}" dt="2023-04-22T01:25:32.966" v="1356" actId="21"/>
          <ac:spMkLst>
            <pc:docMk/>
            <pc:sldMk cId="2288497330" sldId="389"/>
            <ac:spMk id="3" creationId="{EC4F5147-2535-BFC5-047F-9DBF84AD3D7C}"/>
          </ac:spMkLst>
        </pc:spChg>
        <pc:spChg chg="mod">
          <ac:chgData name="Sebastian Ibañez" userId="f9bd21dccfbe3d4b" providerId="LiveId" clId="{FF8A2A43-2BF7-4849-9E28-80F691F9C7D7}" dt="2023-04-29T04:48:29.030" v="2002" actId="20577"/>
          <ac:spMkLst>
            <pc:docMk/>
            <pc:sldMk cId="2288497330" sldId="389"/>
            <ac:spMk id="5" creationId="{262A4B65-FB41-92D7-E41A-828B900979A2}"/>
          </ac:spMkLst>
        </pc:spChg>
      </pc:sldChg>
      <pc:sldChg chg="modSp new mod">
        <pc:chgData name="Sebastian Ibañez" userId="f9bd21dccfbe3d4b" providerId="LiveId" clId="{FF8A2A43-2BF7-4849-9E28-80F691F9C7D7}" dt="2023-04-21T04:48:10.445" v="820" actId="20577"/>
        <pc:sldMkLst>
          <pc:docMk/>
          <pc:sldMk cId="2176545953" sldId="390"/>
        </pc:sldMkLst>
        <pc:spChg chg="mod">
          <ac:chgData name="Sebastian Ibañez" userId="f9bd21dccfbe3d4b" providerId="LiveId" clId="{FF8A2A43-2BF7-4849-9E28-80F691F9C7D7}" dt="2023-04-21T04:48:10.445" v="820" actId="20577"/>
          <ac:spMkLst>
            <pc:docMk/>
            <pc:sldMk cId="2176545953" sldId="390"/>
            <ac:spMk id="2" creationId="{C9AEFD35-8377-5237-4C4C-B7444CA43ECB}"/>
          </ac:spMkLst>
        </pc:spChg>
      </pc:sldChg>
      <pc:sldChg chg="del">
        <pc:chgData name="Sebastian Ibañez" userId="f9bd21dccfbe3d4b" providerId="LiveId" clId="{FF8A2A43-2BF7-4849-9E28-80F691F9C7D7}" dt="2023-04-21T04:14:23.668" v="228" actId="47"/>
        <pc:sldMkLst>
          <pc:docMk/>
          <pc:sldMk cId="1092011919" sldId="391"/>
        </pc:sldMkLst>
      </pc:sldChg>
      <pc:sldChg chg="modSp new mod">
        <pc:chgData name="Sebastian Ibañez" userId="f9bd21dccfbe3d4b" providerId="LiveId" clId="{FF8A2A43-2BF7-4849-9E28-80F691F9C7D7}" dt="2023-04-22T01:35:43.104" v="1580" actId="6549"/>
        <pc:sldMkLst>
          <pc:docMk/>
          <pc:sldMk cId="2920527332" sldId="391"/>
        </pc:sldMkLst>
        <pc:spChg chg="mod">
          <ac:chgData name="Sebastian Ibañez" userId="f9bd21dccfbe3d4b" providerId="LiveId" clId="{FF8A2A43-2BF7-4849-9E28-80F691F9C7D7}" dt="2023-04-21T05:37:06.393" v="878" actId="20577"/>
          <ac:spMkLst>
            <pc:docMk/>
            <pc:sldMk cId="2920527332" sldId="391"/>
            <ac:spMk id="2" creationId="{81CBCB0E-3BD6-6306-501E-1C9C6227C053}"/>
          </ac:spMkLst>
        </pc:spChg>
        <pc:spChg chg="mod">
          <ac:chgData name="Sebastian Ibañez" userId="f9bd21dccfbe3d4b" providerId="LiveId" clId="{FF8A2A43-2BF7-4849-9E28-80F691F9C7D7}" dt="2023-04-22T01:35:43.104" v="1580" actId="6549"/>
          <ac:spMkLst>
            <pc:docMk/>
            <pc:sldMk cId="2920527332" sldId="391"/>
            <ac:spMk id="3" creationId="{93670C65-03EE-844E-DF50-98F5499FE5B2}"/>
          </ac:spMkLst>
        </pc:spChg>
      </pc:sldChg>
      <pc:sldChg chg="addSp delSp modSp new del mod">
        <pc:chgData name="Sebastian Ibañez" userId="f9bd21dccfbe3d4b" providerId="LiveId" clId="{FF8A2A43-2BF7-4849-9E28-80F691F9C7D7}" dt="2023-04-22T00:52:42.285" v="1168" actId="47"/>
        <pc:sldMkLst>
          <pc:docMk/>
          <pc:sldMk cId="722835858" sldId="392"/>
        </pc:sldMkLst>
        <pc:spChg chg="mod">
          <ac:chgData name="Sebastian Ibañez" userId="f9bd21dccfbe3d4b" providerId="LiveId" clId="{FF8A2A43-2BF7-4849-9E28-80F691F9C7D7}" dt="2023-04-22T00:49:40.134" v="1163" actId="20577"/>
          <ac:spMkLst>
            <pc:docMk/>
            <pc:sldMk cId="722835858" sldId="392"/>
            <ac:spMk id="2" creationId="{8EAB72D4-4F97-9587-E816-05737107A136}"/>
          </ac:spMkLst>
        </pc:spChg>
        <pc:spChg chg="del mod">
          <ac:chgData name="Sebastian Ibañez" userId="f9bd21dccfbe3d4b" providerId="LiveId" clId="{FF8A2A43-2BF7-4849-9E28-80F691F9C7D7}" dt="2023-04-22T00:50:44.138" v="1165"/>
          <ac:spMkLst>
            <pc:docMk/>
            <pc:sldMk cId="722835858" sldId="392"/>
            <ac:spMk id="3" creationId="{99FDEB7C-4B5B-D21A-862E-EA2B70397E89}"/>
          </ac:spMkLst>
        </pc:spChg>
        <pc:spChg chg="add mod">
          <ac:chgData name="Sebastian Ibañez" userId="f9bd21dccfbe3d4b" providerId="LiveId" clId="{FF8A2A43-2BF7-4849-9E28-80F691F9C7D7}" dt="2023-04-22T00:52:39.796" v="1167" actId="478"/>
          <ac:spMkLst>
            <pc:docMk/>
            <pc:sldMk cId="722835858" sldId="392"/>
            <ac:spMk id="5" creationId="{06700BE3-310C-9367-A25D-0E20DBD23727}"/>
          </ac:spMkLst>
        </pc:spChg>
        <pc:picChg chg="add del mod">
          <ac:chgData name="Sebastian Ibañez" userId="f9bd21dccfbe3d4b" providerId="LiveId" clId="{FF8A2A43-2BF7-4849-9E28-80F691F9C7D7}" dt="2023-04-22T00:52:39.796" v="1167" actId="478"/>
          <ac:picMkLst>
            <pc:docMk/>
            <pc:sldMk cId="722835858" sldId="392"/>
            <ac:picMk id="1026" creationId="{E5043407-0AD8-F2E5-A784-3491A213F824}"/>
          </ac:picMkLst>
        </pc:picChg>
      </pc:sldChg>
      <pc:sldChg chg="addSp delSp modSp new mod">
        <pc:chgData name="Sebastian Ibañez" userId="f9bd21dccfbe3d4b" providerId="LiveId" clId="{FF8A2A43-2BF7-4849-9E28-80F691F9C7D7}" dt="2023-04-22T01:20:42.876" v="1351"/>
        <pc:sldMkLst>
          <pc:docMk/>
          <pc:sldMk cId="771863185" sldId="392"/>
        </pc:sldMkLst>
        <pc:spChg chg="mod">
          <ac:chgData name="Sebastian Ibañez" userId="f9bd21dccfbe3d4b" providerId="LiveId" clId="{FF8A2A43-2BF7-4849-9E28-80F691F9C7D7}" dt="2023-04-22T00:53:38.596" v="1187" actId="20577"/>
          <ac:spMkLst>
            <pc:docMk/>
            <pc:sldMk cId="771863185" sldId="392"/>
            <ac:spMk id="2" creationId="{B9D052C0-0FBB-8D03-B0CC-14FA66FB3B02}"/>
          </ac:spMkLst>
        </pc:spChg>
        <pc:spChg chg="add del mod">
          <ac:chgData name="Sebastian Ibañez" userId="f9bd21dccfbe3d4b" providerId="LiveId" clId="{FF8A2A43-2BF7-4849-9E28-80F691F9C7D7}" dt="2023-04-22T00:54:00.694" v="1195"/>
          <ac:spMkLst>
            <pc:docMk/>
            <pc:sldMk cId="771863185" sldId="392"/>
            <ac:spMk id="3" creationId="{D7949321-64C2-F560-9FFF-F8225D2A0508}"/>
          </ac:spMkLst>
        </pc:spChg>
        <pc:spChg chg="add mod">
          <ac:chgData name="Sebastian Ibañez" userId="f9bd21dccfbe3d4b" providerId="LiveId" clId="{FF8A2A43-2BF7-4849-9E28-80F691F9C7D7}" dt="2023-04-22T01:20:42.876" v="1351"/>
          <ac:spMkLst>
            <pc:docMk/>
            <pc:sldMk cId="771863185" sldId="392"/>
            <ac:spMk id="5" creationId="{208E1667-50C9-80E5-CB58-44FD195FD57B}"/>
          </ac:spMkLst>
        </pc:spChg>
        <pc:picChg chg="add del mod">
          <ac:chgData name="Sebastian Ibañez" userId="f9bd21dccfbe3d4b" providerId="LiveId" clId="{FF8A2A43-2BF7-4849-9E28-80F691F9C7D7}" dt="2023-04-22T00:53:59.201" v="1194"/>
          <ac:picMkLst>
            <pc:docMk/>
            <pc:sldMk cId="771863185" sldId="392"/>
            <ac:picMk id="2050" creationId="{7F3F18F0-3807-1F97-B0FE-93CE080D7AC7}"/>
          </ac:picMkLst>
        </pc:picChg>
        <pc:picChg chg="add mod">
          <ac:chgData name="Sebastian Ibañez" userId="f9bd21dccfbe3d4b" providerId="LiveId" clId="{FF8A2A43-2BF7-4849-9E28-80F691F9C7D7}" dt="2023-04-22T00:54:16.432" v="1198" actId="1076"/>
          <ac:picMkLst>
            <pc:docMk/>
            <pc:sldMk cId="771863185" sldId="392"/>
            <ac:picMk id="2052" creationId="{CAB7EBCC-59CB-315B-B3AD-F7693CF2ACEA}"/>
          </ac:picMkLst>
        </pc:picChg>
      </pc:sldChg>
      <pc:sldChg chg="del">
        <pc:chgData name="Sebastian Ibañez" userId="f9bd21dccfbe3d4b" providerId="LiveId" clId="{FF8A2A43-2BF7-4849-9E28-80F691F9C7D7}" dt="2023-04-21T04:14:23.668" v="228" actId="47"/>
        <pc:sldMkLst>
          <pc:docMk/>
          <pc:sldMk cId="2647874439" sldId="392"/>
        </pc:sldMkLst>
      </pc:sldChg>
      <pc:sldChg chg="addSp delSp modSp add mod">
        <pc:chgData name="Sebastian Ibañez" userId="f9bd21dccfbe3d4b" providerId="LiveId" clId="{FF8A2A43-2BF7-4849-9E28-80F691F9C7D7}" dt="2023-04-22T01:19:45.730" v="1349" actId="1076"/>
        <pc:sldMkLst>
          <pc:docMk/>
          <pc:sldMk cId="2228499901" sldId="393"/>
        </pc:sldMkLst>
        <pc:spChg chg="mod">
          <ac:chgData name="Sebastian Ibañez" userId="f9bd21dccfbe3d4b" providerId="LiveId" clId="{FF8A2A43-2BF7-4849-9E28-80F691F9C7D7}" dt="2023-04-22T01:19:02.441" v="1344" actId="20577"/>
          <ac:spMkLst>
            <pc:docMk/>
            <pc:sldMk cId="2228499901" sldId="393"/>
            <ac:spMk id="2" creationId="{B9D052C0-0FBB-8D03-B0CC-14FA66FB3B02}"/>
          </ac:spMkLst>
        </pc:spChg>
        <pc:spChg chg="add del mod">
          <ac:chgData name="Sebastian Ibañez" userId="f9bd21dccfbe3d4b" providerId="LiveId" clId="{FF8A2A43-2BF7-4849-9E28-80F691F9C7D7}" dt="2023-04-22T01:19:12.408" v="1346"/>
          <ac:spMkLst>
            <pc:docMk/>
            <pc:sldMk cId="2228499901" sldId="393"/>
            <ac:spMk id="3" creationId="{9B313DAE-E135-C69D-70BB-B939BE934330}"/>
          </ac:spMkLst>
        </pc:spChg>
        <pc:spChg chg="mod">
          <ac:chgData name="Sebastian Ibañez" userId="f9bd21dccfbe3d4b" providerId="LiveId" clId="{FF8A2A43-2BF7-4849-9E28-80F691F9C7D7}" dt="2023-04-22T01:19:45.730" v="1349" actId="1076"/>
          <ac:spMkLst>
            <pc:docMk/>
            <pc:sldMk cId="2228499901" sldId="393"/>
            <ac:spMk id="5" creationId="{303683F5-03B3-4A76-3C63-A2BF9DE45442}"/>
          </ac:spMkLst>
        </pc:spChg>
        <pc:picChg chg="del">
          <ac:chgData name="Sebastian Ibañez" userId="f9bd21dccfbe3d4b" providerId="LiveId" clId="{FF8A2A43-2BF7-4849-9E28-80F691F9C7D7}" dt="2023-04-22T01:19:04.092" v="1345" actId="478"/>
          <ac:picMkLst>
            <pc:docMk/>
            <pc:sldMk cId="2228499901" sldId="393"/>
            <ac:picMk id="2052" creationId="{CAB7EBCC-59CB-315B-B3AD-F7693CF2ACEA}"/>
          </ac:picMkLst>
        </pc:picChg>
        <pc:picChg chg="add mod">
          <ac:chgData name="Sebastian Ibañez" userId="f9bd21dccfbe3d4b" providerId="LiveId" clId="{FF8A2A43-2BF7-4849-9E28-80F691F9C7D7}" dt="2023-04-22T01:19:12.408" v="1346"/>
          <ac:picMkLst>
            <pc:docMk/>
            <pc:sldMk cId="2228499901" sldId="393"/>
            <ac:picMk id="3074" creationId="{B4977E45-7066-0A2D-1CFF-09FA2BBAA2E7}"/>
          </ac:picMkLst>
        </pc:picChg>
      </pc:sldChg>
      <pc:sldChg chg="add del">
        <pc:chgData name="Sebastian Ibañez" userId="f9bd21dccfbe3d4b" providerId="LiveId" clId="{FF8A2A43-2BF7-4849-9E28-80F691F9C7D7}" dt="2023-04-22T00:56:53.153" v="1207" actId="47"/>
        <pc:sldMkLst>
          <pc:docMk/>
          <pc:sldMk cId="2339048035" sldId="393"/>
        </pc:sldMkLst>
      </pc:sldChg>
      <pc:sldChg chg="del">
        <pc:chgData name="Sebastian Ibañez" userId="f9bd21dccfbe3d4b" providerId="LiveId" clId="{FF8A2A43-2BF7-4849-9E28-80F691F9C7D7}" dt="2023-04-21T04:14:23.668" v="228" actId="47"/>
        <pc:sldMkLst>
          <pc:docMk/>
          <pc:sldMk cId="2582964110" sldId="393"/>
        </pc:sldMkLst>
      </pc:sldChg>
      <pc:sldChg chg="del">
        <pc:chgData name="Sebastian Ibañez" userId="f9bd21dccfbe3d4b" providerId="LiveId" clId="{FF8A2A43-2BF7-4849-9E28-80F691F9C7D7}" dt="2023-04-21T04:14:23.668" v="228" actId="47"/>
        <pc:sldMkLst>
          <pc:docMk/>
          <pc:sldMk cId="2154295347" sldId="394"/>
        </pc:sldMkLst>
      </pc:sldChg>
      <pc:sldChg chg="del">
        <pc:chgData name="Sebastian Ibañez" userId="f9bd21dccfbe3d4b" providerId="LiveId" clId="{FF8A2A43-2BF7-4849-9E28-80F691F9C7D7}" dt="2023-04-21T04:14:23.668" v="228" actId="47"/>
        <pc:sldMkLst>
          <pc:docMk/>
          <pc:sldMk cId="1333426718" sldId="395"/>
        </pc:sldMkLst>
      </pc:sldChg>
      <pc:sldChg chg="del">
        <pc:chgData name="Sebastian Ibañez" userId="f9bd21dccfbe3d4b" providerId="LiveId" clId="{FF8A2A43-2BF7-4849-9E28-80F691F9C7D7}" dt="2023-04-21T04:14:23.668" v="228" actId="47"/>
        <pc:sldMkLst>
          <pc:docMk/>
          <pc:sldMk cId="1849322817" sldId="396"/>
        </pc:sldMkLst>
      </pc:sldChg>
      <pc:sldChg chg="del">
        <pc:chgData name="Sebastian Ibañez" userId="f9bd21dccfbe3d4b" providerId="LiveId" clId="{FF8A2A43-2BF7-4849-9E28-80F691F9C7D7}" dt="2023-04-21T04:14:23.668" v="228" actId="47"/>
        <pc:sldMkLst>
          <pc:docMk/>
          <pc:sldMk cId="4094421358" sldId="398"/>
        </pc:sldMkLst>
      </pc:sldChg>
      <pc:sldChg chg="del">
        <pc:chgData name="Sebastian Ibañez" userId="f9bd21dccfbe3d4b" providerId="LiveId" clId="{FF8A2A43-2BF7-4849-9E28-80F691F9C7D7}" dt="2023-04-21T04:14:23.668" v="228" actId="47"/>
        <pc:sldMkLst>
          <pc:docMk/>
          <pc:sldMk cId="1126408721" sldId="399"/>
        </pc:sldMkLst>
      </pc:sldChg>
      <pc:sldMasterChg chg="setBg">
        <pc:chgData name="Sebastian Ibañez" userId="f9bd21dccfbe3d4b" providerId="LiveId" clId="{FF8A2A43-2BF7-4849-9E28-80F691F9C7D7}" dt="2023-04-21T04:08:30.803" v="0"/>
        <pc:sldMasterMkLst>
          <pc:docMk/>
          <pc:sldMasterMk cId="374644880" sldId="2147483648"/>
        </pc:sldMasterMkLst>
      </pc:sldMasterChg>
    </pc:docChg>
  </pc:docChgLst>
  <pc:docChgLst>
    <pc:chgData name="Sebastian Ibanez" userId="43a978e8-a698-4a6a-8aa3-54e7aa0c2e84" providerId="ADAL" clId="{38B8AACE-8E6C-45FD-AE6E-77B8811B42E2}"/>
    <pc:docChg chg="undo custSel addSld delSld modSld sldOrd">
      <pc:chgData name="Sebastian Ibanez" userId="43a978e8-a698-4a6a-8aa3-54e7aa0c2e84" providerId="ADAL" clId="{38B8AACE-8E6C-45FD-AE6E-77B8811B42E2}" dt="2022-10-04T04:08:22.119" v="4218" actId="20577"/>
      <pc:docMkLst>
        <pc:docMk/>
      </pc:docMkLst>
      <pc:sldChg chg="modSp mod">
        <pc:chgData name="Sebastian Ibanez" userId="43a978e8-a698-4a6a-8aa3-54e7aa0c2e84" providerId="ADAL" clId="{38B8AACE-8E6C-45FD-AE6E-77B8811B42E2}" dt="2022-10-03T13:42:46.562" v="19" actId="20577"/>
        <pc:sldMkLst>
          <pc:docMk/>
          <pc:sldMk cId="2173265347" sldId="256"/>
        </pc:sldMkLst>
        <pc:spChg chg="mod">
          <ac:chgData name="Sebastian Ibanez" userId="43a978e8-a698-4a6a-8aa3-54e7aa0c2e84" providerId="ADAL" clId="{38B8AACE-8E6C-45FD-AE6E-77B8811B42E2}" dt="2022-10-03T13:42:46.562" v="19" actId="20577"/>
          <ac:spMkLst>
            <pc:docMk/>
            <pc:sldMk cId="2173265347" sldId="256"/>
            <ac:spMk id="2" creationId="{97A87DB9-E895-8CCB-D790-8DDD508DB117}"/>
          </ac:spMkLst>
        </pc:spChg>
      </pc:sldChg>
      <pc:sldChg chg="modSp mod modAnim modNotesTx">
        <pc:chgData name="Sebastian Ibanez" userId="43a978e8-a698-4a6a-8aa3-54e7aa0c2e84" providerId="ADAL" clId="{38B8AACE-8E6C-45FD-AE6E-77B8811B42E2}" dt="2022-10-04T02:56:42.270" v="1260" actId="20577"/>
        <pc:sldMkLst>
          <pc:docMk/>
          <pc:sldMk cId="852045604" sldId="258"/>
        </pc:sldMkLst>
        <pc:spChg chg="mod">
          <ac:chgData name="Sebastian Ibanez" userId="43a978e8-a698-4a6a-8aa3-54e7aa0c2e84" providerId="ADAL" clId="{38B8AACE-8E6C-45FD-AE6E-77B8811B42E2}" dt="2022-10-03T13:44:13.383" v="128" actId="20577"/>
          <ac:spMkLst>
            <pc:docMk/>
            <pc:sldMk cId="852045604" sldId="258"/>
            <ac:spMk id="2" creationId="{9866257B-A27C-23E0-7204-BD98F0B4C738}"/>
          </ac:spMkLst>
        </pc:spChg>
        <pc:spChg chg="mod">
          <ac:chgData name="Sebastian Ibanez" userId="43a978e8-a698-4a6a-8aa3-54e7aa0c2e84" providerId="ADAL" clId="{38B8AACE-8E6C-45FD-AE6E-77B8811B42E2}" dt="2022-10-03T13:48:02.510" v="520" actId="207"/>
          <ac:spMkLst>
            <pc:docMk/>
            <pc:sldMk cId="852045604" sldId="258"/>
            <ac:spMk id="3" creationId="{1AAD1A01-D3F3-3041-FB86-00FA71F58A78}"/>
          </ac:spMkLst>
        </pc:spChg>
      </pc:sldChg>
      <pc:sldChg chg="del">
        <pc:chgData name="Sebastian Ibanez" userId="43a978e8-a698-4a6a-8aa3-54e7aa0c2e84" providerId="ADAL" clId="{38B8AACE-8E6C-45FD-AE6E-77B8811B42E2}" dt="2022-10-03T13:43:22.065" v="98" actId="47"/>
        <pc:sldMkLst>
          <pc:docMk/>
          <pc:sldMk cId="2534565801" sldId="259"/>
        </pc:sldMkLst>
      </pc:sldChg>
      <pc:sldChg chg="add del">
        <pc:chgData name="Sebastian Ibanez" userId="43a978e8-a698-4a6a-8aa3-54e7aa0c2e84" providerId="ADAL" clId="{38B8AACE-8E6C-45FD-AE6E-77B8811B42E2}" dt="2022-10-04T03:11:39.356" v="1944" actId="47"/>
        <pc:sldMkLst>
          <pc:docMk/>
          <pc:sldMk cId="158237697" sldId="260"/>
        </pc:sldMkLst>
      </pc:sldChg>
      <pc:sldChg chg="add del">
        <pc:chgData name="Sebastian Ibanez" userId="43a978e8-a698-4a6a-8aa3-54e7aa0c2e84" providerId="ADAL" clId="{38B8AACE-8E6C-45FD-AE6E-77B8811B42E2}" dt="2022-10-04T03:11:39.356" v="1944" actId="47"/>
        <pc:sldMkLst>
          <pc:docMk/>
          <pc:sldMk cId="4283544047" sldId="261"/>
        </pc:sldMkLst>
      </pc:sldChg>
      <pc:sldChg chg="modSp mod">
        <pc:chgData name="Sebastian Ibanez" userId="43a978e8-a698-4a6a-8aa3-54e7aa0c2e84" providerId="ADAL" clId="{38B8AACE-8E6C-45FD-AE6E-77B8811B42E2}" dt="2022-10-03T13:43:28.318" v="112" actId="20577"/>
        <pc:sldMkLst>
          <pc:docMk/>
          <pc:sldMk cId="1097068020" sldId="262"/>
        </pc:sldMkLst>
        <pc:spChg chg="mod">
          <ac:chgData name="Sebastian Ibanez" userId="43a978e8-a698-4a6a-8aa3-54e7aa0c2e84" providerId="ADAL" clId="{38B8AACE-8E6C-45FD-AE6E-77B8811B42E2}" dt="2022-10-03T13:43:28.318" v="112" actId="20577"/>
          <ac:spMkLst>
            <pc:docMk/>
            <pc:sldMk cId="1097068020" sldId="262"/>
            <ac:spMk id="2" creationId="{12F63D33-0441-D99C-8EB8-8C469BCA1082}"/>
          </ac:spMkLst>
        </pc:spChg>
      </pc:sldChg>
      <pc:sldChg chg="add del">
        <pc:chgData name="Sebastian Ibanez" userId="43a978e8-a698-4a6a-8aa3-54e7aa0c2e84" providerId="ADAL" clId="{38B8AACE-8E6C-45FD-AE6E-77B8811B42E2}" dt="2022-10-04T03:11:39.356" v="1944" actId="47"/>
        <pc:sldMkLst>
          <pc:docMk/>
          <pc:sldMk cId="1773833481" sldId="263"/>
        </pc:sldMkLst>
      </pc:sldChg>
      <pc:sldChg chg="add del">
        <pc:chgData name="Sebastian Ibanez" userId="43a978e8-a698-4a6a-8aa3-54e7aa0c2e84" providerId="ADAL" clId="{38B8AACE-8E6C-45FD-AE6E-77B8811B42E2}" dt="2022-10-04T03:11:39.356" v="1944" actId="47"/>
        <pc:sldMkLst>
          <pc:docMk/>
          <pc:sldMk cId="1351663900" sldId="264"/>
        </pc:sldMkLst>
      </pc:sldChg>
      <pc:sldChg chg="add del">
        <pc:chgData name="Sebastian Ibanez" userId="43a978e8-a698-4a6a-8aa3-54e7aa0c2e84" providerId="ADAL" clId="{38B8AACE-8E6C-45FD-AE6E-77B8811B42E2}" dt="2022-10-04T03:11:39.356" v="1944" actId="47"/>
        <pc:sldMkLst>
          <pc:docMk/>
          <pc:sldMk cId="3043314189" sldId="265"/>
        </pc:sldMkLst>
      </pc:sldChg>
      <pc:sldChg chg="add del">
        <pc:chgData name="Sebastian Ibanez" userId="43a978e8-a698-4a6a-8aa3-54e7aa0c2e84" providerId="ADAL" clId="{38B8AACE-8E6C-45FD-AE6E-77B8811B42E2}" dt="2022-10-04T03:11:39.356" v="1944" actId="47"/>
        <pc:sldMkLst>
          <pc:docMk/>
          <pc:sldMk cId="1771148849" sldId="266"/>
        </pc:sldMkLst>
      </pc:sldChg>
      <pc:sldChg chg="add del">
        <pc:chgData name="Sebastian Ibanez" userId="43a978e8-a698-4a6a-8aa3-54e7aa0c2e84" providerId="ADAL" clId="{38B8AACE-8E6C-45FD-AE6E-77B8811B42E2}" dt="2022-10-04T03:11:39.356" v="1944" actId="47"/>
        <pc:sldMkLst>
          <pc:docMk/>
          <pc:sldMk cId="3202903679" sldId="267"/>
        </pc:sldMkLst>
      </pc:sldChg>
      <pc:sldChg chg="add del">
        <pc:chgData name="Sebastian Ibanez" userId="43a978e8-a698-4a6a-8aa3-54e7aa0c2e84" providerId="ADAL" clId="{38B8AACE-8E6C-45FD-AE6E-77B8811B42E2}" dt="2022-10-04T03:11:39.356" v="1944" actId="47"/>
        <pc:sldMkLst>
          <pc:docMk/>
          <pc:sldMk cId="3938210581" sldId="268"/>
        </pc:sldMkLst>
      </pc:sldChg>
      <pc:sldChg chg="add del">
        <pc:chgData name="Sebastian Ibanez" userId="43a978e8-a698-4a6a-8aa3-54e7aa0c2e84" providerId="ADAL" clId="{38B8AACE-8E6C-45FD-AE6E-77B8811B42E2}" dt="2022-10-04T03:11:39.356" v="1944" actId="47"/>
        <pc:sldMkLst>
          <pc:docMk/>
          <pc:sldMk cId="986669525" sldId="269"/>
        </pc:sldMkLst>
      </pc:sldChg>
      <pc:sldChg chg="add del">
        <pc:chgData name="Sebastian Ibanez" userId="43a978e8-a698-4a6a-8aa3-54e7aa0c2e84" providerId="ADAL" clId="{38B8AACE-8E6C-45FD-AE6E-77B8811B42E2}" dt="2022-10-04T03:11:39.356" v="1944" actId="47"/>
        <pc:sldMkLst>
          <pc:docMk/>
          <pc:sldMk cId="1810808894" sldId="270"/>
        </pc:sldMkLst>
      </pc:sldChg>
      <pc:sldChg chg="add del">
        <pc:chgData name="Sebastian Ibanez" userId="43a978e8-a698-4a6a-8aa3-54e7aa0c2e84" providerId="ADAL" clId="{38B8AACE-8E6C-45FD-AE6E-77B8811B42E2}" dt="2022-10-04T03:11:39.356" v="1944" actId="47"/>
        <pc:sldMkLst>
          <pc:docMk/>
          <pc:sldMk cId="3706666278" sldId="271"/>
        </pc:sldMkLst>
      </pc:sldChg>
      <pc:sldChg chg="add del">
        <pc:chgData name="Sebastian Ibanez" userId="43a978e8-a698-4a6a-8aa3-54e7aa0c2e84" providerId="ADAL" clId="{38B8AACE-8E6C-45FD-AE6E-77B8811B42E2}" dt="2022-10-04T03:11:39.356" v="1944" actId="47"/>
        <pc:sldMkLst>
          <pc:docMk/>
          <pc:sldMk cId="3005587412" sldId="273"/>
        </pc:sldMkLst>
      </pc:sldChg>
      <pc:sldChg chg="add del">
        <pc:chgData name="Sebastian Ibanez" userId="43a978e8-a698-4a6a-8aa3-54e7aa0c2e84" providerId="ADAL" clId="{38B8AACE-8E6C-45FD-AE6E-77B8811B42E2}" dt="2022-10-04T03:11:39.356" v="1944" actId="47"/>
        <pc:sldMkLst>
          <pc:docMk/>
          <pc:sldMk cId="3950575923" sldId="275"/>
        </pc:sldMkLst>
      </pc:sldChg>
      <pc:sldChg chg="add del">
        <pc:chgData name="Sebastian Ibanez" userId="43a978e8-a698-4a6a-8aa3-54e7aa0c2e84" providerId="ADAL" clId="{38B8AACE-8E6C-45FD-AE6E-77B8811B42E2}" dt="2022-10-04T03:11:39.356" v="1944" actId="47"/>
        <pc:sldMkLst>
          <pc:docMk/>
          <pc:sldMk cId="3301492656" sldId="276"/>
        </pc:sldMkLst>
      </pc:sldChg>
      <pc:sldChg chg="add del">
        <pc:chgData name="Sebastian Ibanez" userId="43a978e8-a698-4a6a-8aa3-54e7aa0c2e84" providerId="ADAL" clId="{38B8AACE-8E6C-45FD-AE6E-77B8811B42E2}" dt="2022-10-04T03:11:39.356" v="1944" actId="47"/>
        <pc:sldMkLst>
          <pc:docMk/>
          <pc:sldMk cId="669197250" sldId="277"/>
        </pc:sldMkLst>
      </pc:sldChg>
      <pc:sldChg chg="add del">
        <pc:chgData name="Sebastian Ibanez" userId="43a978e8-a698-4a6a-8aa3-54e7aa0c2e84" providerId="ADAL" clId="{38B8AACE-8E6C-45FD-AE6E-77B8811B42E2}" dt="2022-10-04T03:11:39.356" v="1944" actId="47"/>
        <pc:sldMkLst>
          <pc:docMk/>
          <pc:sldMk cId="2946520165" sldId="278"/>
        </pc:sldMkLst>
      </pc:sldChg>
      <pc:sldChg chg="add del">
        <pc:chgData name="Sebastian Ibanez" userId="43a978e8-a698-4a6a-8aa3-54e7aa0c2e84" providerId="ADAL" clId="{38B8AACE-8E6C-45FD-AE6E-77B8811B42E2}" dt="2022-10-04T03:11:39.356" v="1944" actId="47"/>
        <pc:sldMkLst>
          <pc:docMk/>
          <pc:sldMk cId="451183752" sldId="279"/>
        </pc:sldMkLst>
      </pc:sldChg>
      <pc:sldChg chg="add del">
        <pc:chgData name="Sebastian Ibanez" userId="43a978e8-a698-4a6a-8aa3-54e7aa0c2e84" providerId="ADAL" clId="{38B8AACE-8E6C-45FD-AE6E-77B8811B42E2}" dt="2022-10-04T03:11:39.356" v="1944" actId="47"/>
        <pc:sldMkLst>
          <pc:docMk/>
          <pc:sldMk cId="1739805224" sldId="280"/>
        </pc:sldMkLst>
      </pc:sldChg>
      <pc:sldChg chg="add del">
        <pc:chgData name="Sebastian Ibanez" userId="43a978e8-a698-4a6a-8aa3-54e7aa0c2e84" providerId="ADAL" clId="{38B8AACE-8E6C-45FD-AE6E-77B8811B42E2}" dt="2022-10-04T03:11:39.356" v="1944" actId="47"/>
        <pc:sldMkLst>
          <pc:docMk/>
          <pc:sldMk cId="3458073625" sldId="281"/>
        </pc:sldMkLst>
      </pc:sldChg>
      <pc:sldChg chg="add del">
        <pc:chgData name="Sebastian Ibanez" userId="43a978e8-a698-4a6a-8aa3-54e7aa0c2e84" providerId="ADAL" clId="{38B8AACE-8E6C-45FD-AE6E-77B8811B42E2}" dt="2022-10-04T03:11:39.356" v="1944" actId="47"/>
        <pc:sldMkLst>
          <pc:docMk/>
          <pc:sldMk cId="3819828713" sldId="282"/>
        </pc:sldMkLst>
      </pc:sldChg>
      <pc:sldChg chg="add del">
        <pc:chgData name="Sebastian Ibanez" userId="43a978e8-a698-4a6a-8aa3-54e7aa0c2e84" providerId="ADAL" clId="{38B8AACE-8E6C-45FD-AE6E-77B8811B42E2}" dt="2022-10-04T03:11:39.356" v="1944" actId="47"/>
        <pc:sldMkLst>
          <pc:docMk/>
          <pc:sldMk cId="2360300249" sldId="283"/>
        </pc:sldMkLst>
      </pc:sldChg>
      <pc:sldChg chg="add del">
        <pc:chgData name="Sebastian Ibanez" userId="43a978e8-a698-4a6a-8aa3-54e7aa0c2e84" providerId="ADAL" clId="{38B8AACE-8E6C-45FD-AE6E-77B8811B42E2}" dt="2022-10-04T03:11:39.356" v="1944" actId="47"/>
        <pc:sldMkLst>
          <pc:docMk/>
          <pc:sldMk cId="3122144658" sldId="284"/>
        </pc:sldMkLst>
      </pc:sldChg>
      <pc:sldChg chg="add del">
        <pc:chgData name="Sebastian Ibanez" userId="43a978e8-a698-4a6a-8aa3-54e7aa0c2e84" providerId="ADAL" clId="{38B8AACE-8E6C-45FD-AE6E-77B8811B42E2}" dt="2022-10-04T03:11:39.356" v="1944" actId="47"/>
        <pc:sldMkLst>
          <pc:docMk/>
          <pc:sldMk cId="3682187583" sldId="285"/>
        </pc:sldMkLst>
      </pc:sldChg>
      <pc:sldChg chg="add del">
        <pc:chgData name="Sebastian Ibanez" userId="43a978e8-a698-4a6a-8aa3-54e7aa0c2e84" providerId="ADAL" clId="{38B8AACE-8E6C-45FD-AE6E-77B8811B42E2}" dt="2022-10-04T03:11:39.356" v="1944" actId="47"/>
        <pc:sldMkLst>
          <pc:docMk/>
          <pc:sldMk cId="2336139153" sldId="286"/>
        </pc:sldMkLst>
      </pc:sldChg>
      <pc:sldChg chg="add del">
        <pc:chgData name="Sebastian Ibanez" userId="43a978e8-a698-4a6a-8aa3-54e7aa0c2e84" providerId="ADAL" clId="{38B8AACE-8E6C-45FD-AE6E-77B8811B42E2}" dt="2022-10-04T03:11:39.356" v="1944" actId="47"/>
        <pc:sldMkLst>
          <pc:docMk/>
          <pc:sldMk cId="110830365" sldId="287"/>
        </pc:sldMkLst>
      </pc:sldChg>
      <pc:sldChg chg="add del">
        <pc:chgData name="Sebastian Ibanez" userId="43a978e8-a698-4a6a-8aa3-54e7aa0c2e84" providerId="ADAL" clId="{38B8AACE-8E6C-45FD-AE6E-77B8811B42E2}" dt="2022-10-04T03:11:39.356" v="1944" actId="47"/>
        <pc:sldMkLst>
          <pc:docMk/>
          <pc:sldMk cId="2507697154" sldId="288"/>
        </pc:sldMkLst>
      </pc:sldChg>
      <pc:sldChg chg="add del">
        <pc:chgData name="Sebastian Ibanez" userId="43a978e8-a698-4a6a-8aa3-54e7aa0c2e84" providerId="ADAL" clId="{38B8AACE-8E6C-45FD-AE6E-77B8811B42E2}" dt="2022-10-04T03:11:39.356" v="1944" actId="47"/>
        <pc:sldMkLst>
          <pc:docMk/>
          <pc:sldMk cId="2752841214" sldId="289"/>
        </pc:sldMkLst>
      </pc:sldChg>
      <pc:sldChg chg="add del">
        <pc:chgData name="Sebastian Ibanez" userId="43a978e8-a698-4a6a-8aa3-54e7aa0c2e84" providerId="ADAL" clId="{38B8AACE-8E6C-45FD-AE6E-77B8811B42E2}" dt="2022-10-04T03:11:39.356" v="1944" actId="47"/>
        <pc:sldMkLst>
          <pc:docMk/>
          <pc:sldMk cId="2258225488" sldId="290"/>
        </pc:sldMkLst>
      </pc:sldChg>
      <pc:sldChg chg="add del">
        <pc:chgData name="Sebastian Ibanez" userId="43a978e8-a698-4a6a-8aa3-54e7aa0c2e84" providerId="ADAL" clId="{38B8AACE-8E6C-45FD-AE6E-77B8811B42E2}" dt="2022-10-04T03:11:39.356" v="1944" actId="47"/>
        <pc:sldMkLst>
          <pc:docMk/>
          <pc:sldMk cId="3080210579" sldId="291"/>
        </pc:sldMkLst>
      </pc:sldChg>
      <pc:sldChg chg="add del">
        <pc:chgData name="Sebastian Ibanez" userId="43a978e8-a698-4a6a-8aa3-54e7aa0c2e84" providerId="ADAL" clId="{38B8AACE-8E6C-45FD-AE6E-77B8811B42E2}" dt="2022-10-04T03:11:39.356" v="1944" actId="47"/>
        <pc:sldMkLst>
          <pc:docMk/>
          <pc:sldMk cId="347211716" sldId="292"/>
        </pc:sldMkLst>
      </pc:sldChg>
      <pc:sldChg chg="add del">
        <pc:chgData name="Sebastian Ibanez" userId="43a978e8-a698-4a6a-8aa3-54e7aa0c2e84" providerId="ADAL" clId="{38B8AACE-8E6C-45FD-AE6E-77B8811B42E2}" dt="2022-10-04T03:11:39.356" v="1944" actId="47"/>
        <pc:sldMkLst>
          <pc:docMk/>
          <pc:sldMk cId="2623531154" sldId="293"/>
        </pc:sldMkLst>
      </pc:sldChg>
      <pc:sldChg chg="add del">
        <pc:chgData name="Sebastian Ibanez" userId="43a978e8-a698-4a6a-8aa3-54e7aa0c2e84" providerId="ADAL" clId="{38B8AACE-8E6C-45FD-AE6E-77B8811B42E2}" dt="2022-10-04T03:11:39.356" v="1944" actId="47"/>
        <pc:sldMkLst>
          <pc:docMk/>
          <pc:sldMk cId="1500819109" sldId="294"/>
        </pc:sldMkLst>
      </pc:sldChg>
      <pc:sldChg chg="add del">
        <pc:chgData name="Sebastian Ibanez" userId="43a978e8-a698-4a6a-8aa3-54e7aa0c2e84" providerId="ADAL" clId="{38B8AACE-8E6C-45FD-AE6E-77B8811B42E2}" dt="2022-10-04T03:11:39.356" v="1944" actId="47"/>
        <pc:sldMkLst>
          <pc:docMk/>
          <pc:sldMk cId="2925302018" sldId="295"/>
        </pc:sldMkLst>
      </pc:sldChg>
      <pc:sldChg chg="add del">
        <pc:chgData name="Sebastian Ibanez" userId="43a978e8-a698-4a6a-8aa3-54e7aa0c2e84" providerId="ADAL" clId="{38B8AACE-8E6C-45FD-AE6E-77B8811B42E2}" dt="2022-10-04T03:11:39.356" v="1944" actId="47"/>
        <pc:sldMkLst>
          <pc:docMk/>
          <pc:sldMk cId="3489230734" sldId="296"/>
        </pc:sldMkLst>
      </pc:sldChg>
      <pc:sldChg chg="add del">
        <pc:chgData name="Sebastian Ibanez" userId="43a978e8-a698-4a6a-8aa3-54e7aa0c2e84" providerId="ADAL" clId="{38B8AACE-8E6C-45FD-AE6E-77B8811B42E2}" dt="2022-10-04T03:11:39.356" v="1944" actId="47"/>
        <pc:sldMkLst>
          <pc:docMk/>
          <pc:sldMk cId="1620721375" sldId="297"/>
        </pc:sldMkLst>
      </pc:sldChg>
      <pc:sldChg chg="add del">
        <pc:chgData name="Sebastian Ibanez" userId="43a978e8-a698-4a6a-8aa3-54e7aa0c2e84" providerId="ADAL" clId="{38B8AACE-8E6C-45FD-AE6E-77B8811B42E2}" dt="2022-10-04T03:11:39.356" v="1944" actId="47"/>
        <pc:sldMkLst>
          <pc:docMk/>
          <pc:sldMk cId="948815879" sldId="298"/>
        </pc:sldMkLst>
      </pc:sldChg>
      <pc:sldChg chg="add del">
        <pc:chgData name="Sebastian Ibanez" userId="43a978e8-a698-4a6a-8aa3-54e7aa0c2e84" providerId="ADAL" clId="{38B8AACE-8E6C-45FD-AE6E-77B8811B42E2}" dt="2022-10-04T03:11:39.356" v="1944" actId="47"/>
        <pc:sldMkLst>
          <pc:docMk/>
          <pc:sldMk cId="2834727568" sldId="299"/>
        </pc:sldMkLst>
      </pc:sldChg>
      <pc:sldChg chg="add del">
        <pc:chgData name="Sebastian Ibanez" userId="43a978e8-a698-4a6a-8aa3-54e7aa0c2e84" providerId="ADAL" clId="{38B8AACE-8E6C-45FD-AE6E-77B8811B42E2}" dt="2022-10-04T03:11:39.356" v="1944" actId="47"/>
        <pc:sldMkLst>
          <pc:docMk/>
          <pc:sldMk cId="3898924660" sldId="301"/>
        </pc:sldMkLst>
      </pc:sldChg>
      <pc:sldChg chg="add del">
        <pc:chgData name="Sebastian Ibanez" userId="43a978e8-a698-4a6a-8aa3-54e7aa0c2e84" providerId="ADAL" clId="{38B8AACE-8E6C-45FD-AE6E-77B8811B42E2}" dt="2022-10-04T03:11:39.356" v="1944" actId="47"/>
        <pc:sldMkLst>
          <pc:docMk/>
          <pc:sldMk cId="1072006166" sldId="302"/>
        </pc:sldMkLst>
      </pc:sldChg>
      <pc:sldChg chg="add del">
        <pc:chgData name="Sebastian Ibanez" userId="43a978e8-a698-4a6a-8aa3-54e7aa0c2e84" providerId="ADAL" clId="{38B8AACE-8E6C-45FD-AE6E-77B8811B42E2}" dt="2022-10-04T03:11:39.356" v="1944" actId="47"/>
        <pc:sldMkLst>
          <pc:docMk/>
          <pc:sldMk cId="1913839371" sldId="307"/>
        </pc:sldMkLst>
      </pc:sldChg>
      <pc:sldChg chg="add del">
        <pc:chgData name="Sebastian Ibanez" userId="43a978e8-a698-4a6a-8aa3-54e7aa0c2e84" providerId="ADAL" clId="{38B8AACE-8E6C-45FD-AE6E-77B8811B42E2}" dt="2022-10-04T03:11:39.356" v="1944" actId="47"/>
        <pc:sldMkLst>
          <pc:docMk/>
          <pc:sldMk cId="1297318993" sldId="308"/>
        </pc:sldMkLst>
      </pc:sldChg>
      <pc:sldChg chg="modSp add del mod modAnim">
        <pc:chgData name="Sebastian Ibanez" userId="43a978e8-a698-4a6a-8aa3-54e7aa0c2e84" providerId="ADAL" clId="{38B8AACE-8E6C-45FD-AE6E-77B8811B42E2}" dt="2022-10-04T03:14:00.961" v="2334" actId="207"/>
        <pc:sldMkLst>
          <pc:docMk/>
          <pc:sldMk cId="1570375209" sldId="311"/>
        </pc:sldMkLst>
        <pc:spChg chg="mod">
          <ac:chgData name="Sebastian Ibanez" userId="43a978e8-a698-4a6a-8aa3-54e7aa0c2e84" providerId="ADAL" clId="{38B8AACE-8E6C-45FD-AE6E-77B8811B42E2}" dt="2022-10-04T03:12:00.965" v="1987" actId="20577"/>
          <ac:spMkLst>
            <pc:docMk/>
            <pc:sldMk cId="1570375209" sldId="311"/>
            <ac:spMk id="2" creationId="{12777D24-0CEB-F295-2D8C-B8B10783E5C1}"/>
          </ac:spMkLst>
        </pc:spChg>
        <pc:spChg chg="mod">
          <ac:chgData name="Sebastian Ibanez" userId="43a978e8-a698-4a6a-8aa3-54e7aa0c2e84" providerId="ADAL" clId="{38B8AACE-8E6C-45FD-AE6E-77B8811B42E2}" dt="2022-10-04T03:14:00.961" v="2334" actId="207"/>
          <ac:spMkLst>
            <pc:docMk/>
            <pc:sldMk cId="1570375209" sldId="311"/>
            <ac:spMk id="3" creationId="{57A4ACFB-057F-5CB9-86EC-9340B0783602}"/>
          </ac:spMkLst>
        </pc:spChg>
      </pc:sldChg>
      <pc:sldChg chg="add del">
        <pc:chgData name="Sebastian Ibanez" userId="43a978e8-a698-4a6a-8aa3-54e7aa0c2e84" providerId="ADAL" clId="{38B8AACE-8E6C-45FD-AE6E-77B8811B42E2}" dt="2022-10-04T03:13:23.512" v="2248" actId="47"/>
        <pc:sldMkLst>
          <pc:docMk/>
          <pc:sldMk cId="3756968090" sldId="312"/>
        </pc:sldMkLst>
      </pc:sldChg>
      <pc:sldChg chg="add del">
        <pc:chgData name="Sebastian Ibanez" userId="43a978e8-a698-4a6a-8aa3-54e7aa0c2e84" providerId="ADAL" clId="{38B8AACE-8E6C-45FD-AE6E-77B8811B42E2}" dt="2022-10-04T03:30:43.551" v="2797" actId="47"/>
        <pc:sldMkLst>
          <pc:docMk/>
          <pc:sldMk cId="607617859" sldId="313"/>
        </pc:sldMkLst>
      </pc:sldChg>
      <pc:sldChg chg="add del">
        <pc:chgData name="Sebastian Ibanez" userId="43a978e8-a698-4a6a-8aa3-54e7aa0c2e84" providerId="ADAL" clId="{38B8AACE-8E6C-45FD-AE6E-77B8811B42E2}" dt="2022-10-04T03:30:43.551" v="2797" actId="47"/>
        <pc:sldMkLst>
          <pc:docMk/>
          <pc:sldMk cId="1227897435" sldId="314"/>
        </pc:sldMkLst>
      </pc:sldChg>
      <pc:sldChg chg="add del">
        <pc:chgData name="Sebastian Ibanez" userId="43a978e8-a698-4a6a-8aa3-54e7aa0c2e84" providerId="ADAL" clId="{38B8AACE-8E6C-45FD-AE6E-77B8811B42E2}" dt="2022-10-04T03:30:43.551" v="2797" actId="47"/>
        <pc:sldMkLst>
          <pc:docMk/>
          <pc:sldMk cId="106158076" sldId="315"/>
        </pc:sldMkLst>
      </pc:sldChg>
      <pc:sldChg chg="add del">
        <pc:chgData name="Sebastian Ibanez" userId="43a978e8-a698-4a6a-8aa3-54e7aa0c2e84" providerId="ADAL" clId="{38B8AACE-8E6C-45FD-AE6E-77B8811B42E2}" dt="2022-10-04T03:30:43.551" v="2797" actId="47"/>
        <pc:sldMkLst>
          <pc:docMk/>
          <pc:sldMk cId="488217006" sldId="316"/>
        </pc:sldMkLst>
      </pc:sldChg>
      <pc:sldChg chg="add del">
        <pc:chgData name="Sebastian Ibanez" userId="43a978e8-a698-4a6a-8aa3-54e7aa0c2e84" providerId="ADAL" clId="{38B8AACE-8E6C-45FD-AE6E-77B8811B42E2}" dt="2022-10-04T03:30:43.551" v="2797" actId="47"/>
        <pc:sldMkLst>
          <pc:docMk/>
          <pc:sldMk cId="3156521779" sldId="318"/>
        </pc:sldMkLst>
      </pc:sldChg>
      <pc:sldChg chg="add del">
        <pc:chgData name="Sebastian Ibanez" userId="43a978e8-a698-4a6a-8aa3-54e7aa0c2e84" providerId="ADAL" clId="{38B8AACE-8E6C-45FD-AE6E-77B8811B42E2}" dt="2022-10-04T03:11:39.356" v="1944" actId="47"/>
        <pc:sldMkLst>
          <pc:docMk/>
          <pc:sldMk cId="986100890" sldId="319"/>
        </pc:sldMkLst>
      </pc:sldChg>
      <pc:sldChg chg="add del">
        <pc:chgData name="Sebastian Ibanez" userId="43a978e8-a698-4a6a-8aa3-54e7aa0c2e84" providerId="ADAL" clId="{38B8AACE-8E6C-45FD-AE6E-77B8811B42E2}" dt="2022-10-04T03:11:39.356" v="1944" actId="47"/>
        <pc:sldMkLst>
          <pc:docMk/>
          <pc:sldMk cId="1615338659" sldId="320"/>
        </pc:sldMkLst>
      </pc:sldChg>
      <pc:sldChg chg="add del">
        <pc:chgData name="Sebastian Ibanez" userId="43a978e8-a698-4a6a-8aa3-54e7aa0c2e84" providerId="ADAL" clId="{38B8AACE-8E6C-45FD-AE6E-77B8811B42E2}" dt="2022-10-04T03:11:39.356" v="1944" actId="47"/>
        <pc:sldMkLst>
          <pc:docMk/>
          <pc:sldMk cId="2141041169" sldId="321"/>
        </pc:sldMkLst>
      </pc:sldChg>
      <pc:sldChg chg="add del">
        <pc:chgData name="Sebastian Ibanez" userId="43a978e8-a698-4a6a-8aa3-54e7aa0c2e84" providerId="ADAL" clId="{38B8AACE-8E6C-45FD-AE6E-77B8811B42E2}" dt="2022-10-04T03:11:39.356" v="1944" actId="47"/>
        <pc:sldMkLst>
          <pc:docMk/>
          <pc:sldMk cId="1949590924" sldId="322"/>
        </pc:sldMkLst>
      </pc:sldChg>
      <pc:sldChg chg="add del">
        <pc:chgData name="Sebastian Ibanez" userId="43a978e8-a698-4a6a-8aa3-54e7aa0c2e84" providerId="ADAL" clId="{38B8AACE-8E6C-45FD-AE6E-77B8811B42E2}" dt="2022-10-04T03:11:39.356" v="1944" actId="47"/>
        <pc:sldMkLst>
          <pc:docMk/>
          <pc:sldMk cId="820099141" sldId="323"/>
        </pc:sldMkLst>
      </pc:sldChg>
      <pc:sldChg chg="add del">
        <pc:chgData name="Sebastian Ibanez" userId="43a978e8-a698-4a6a-8aa3-54e7aa0c2e84" providerId="ADAL" clId="{38B8AACE-8E6C-45FD-AE6E-77B8811B42E2}" dt="2022-10-04T03:11:39.356" v="1944" actId="47"/>
        <pc:sldMkLst>
          <pc:docMk/>
          <pc:sldMk cId="319989032" sldId="325"/>
        </pc:sldMkLst>
      </pc:sldChg>
      <pc:sldChg chg="add del">
        <pc:chgData name="Sebastian Ibanez" userId="43a978e8-a698-4a6a-8aa3-54e7aa0c2e84" providerId="ADAL" clId="{38B8AACE-8E6C-45FD-AE6E-77B8811B42E2}" dt="2022-10-04T03:11:39.356" v="1944" actId="47"/>
        <pc:sldMkLst>
          <pc:docMk/>
          <pc:sldMk cId="3741688466" sldId="326"/>
        </pc:sldMkLst>
      </pc:sldChg>
      <pc:sldChg chg="add del">
        <pc:chgData name="Sebastian Ibanez" userId="43a978e8-a698-4a6a-8aa3-54e7aa0c2e84" providerId="ADAL" clId="{38B8AACE-8E6C-45FD-AE6E-77B8811B42E2}" dt="2022-10-04T03:11:39.356" v="1944" actId="47"/>
        <pc:sldMkLst>
          <pc:docMk/>
          <pc:sldMk cId="1515861693" sldId="327"/>
        </pc:sldMkLst>
      </pc:sldChg>
      <pc:sldChg chg="add del">
        <pc:chgData name="Sebastian Ibanez" userId="43a978e8-a698-4a6a-8aa3-54e7aa0c2e84" providerId="ADAL" clId="{38B8AACE-8E6C-45FD-AE6E-77B8811B42E2}" dt="2022-10-04T03:11:39.356" v="1944" actId="47"/>
        <pc:sldMkLst>
          <pc:docMk/>
          <pc:sldMk cId="2919769244" sldId="328"/>
        </pc:sldMkLst>
      </pc:sldChg>
      <pc:sldChg chg="add del">
        <pc:chgData name="Sebastian Ibanez" userId="43a978e8-a698-4a6a-8aa3-54e7aa0c2e84" providerId="ADAL" clId="{38B8AACE-8E6C-45FD-AE6E-77B8811B42E2}" dt="2022-10-04T03:11:39.356" v="1944" actId="47"/>
        <pc:sldMkLst>
          <pc:docMk/>
          <pc:sldMk cId="1818776844" sldId="330"/>
        </pc:sldMkLst>
      </pc:sldChg>
      <pc:sldChg chg="add del">
        <pc:chgData name="Sebastian Ibanez" userId="43a978e8-a698-4a6a-8aa3-54e7aa0c2e84" providerId="ADAL" clId="{38B8AACE-8E6C-45FD-AE6E-77B8811B42E2}" dt="2022-10-04T03:30:43.551" v="2797" actId="47"/>
        <pc:sldMkLst>
          <pc:docMk/>
          <pc:sldMk cId="4215750651" sldId="332"/>
        </pc:sldMkLst>
      </pc:sldChg>
      <pc:sldChg chg="add del">
        <pc:chgData name="Sebastian Ibanez" userId="43a978e8-a698-4a6a-8aa3-54e7aa0c2e84" providerId="ADAL" clId="{38B8AACE-8E6C-45FD-AE6E-77B8811B42E2}" dt="2022-10-04T03:11:39.356" v="1944" actId="47"/>
        <pc:sldMkLst>
          <pc:docMk/>
          <pc:sldMk cId="413962738" sldId="333"/>
        </pc:sldMkLst>
      </pc:sldChg>
      <pc:sldChg chg="add del">
        <pc:chgData name="Sebastian Ibanez" userId="43a978e8-a698-4a6a-8aa3-54e7aa0c2e84" providerId="ADAL" clId="{38B8AACE-8E6C-45FD-AE6E-77B8811B42E2}" dt="2022-10-04T03:30:43.551" v="2797" actId="47"/>
        <pc:sldMkLst>
          <pc:docMk/>
          <pc:sldMk cId="1648407221" sldId="334"/>
        </pc:sldMkLst>
      </pc:sldChg>
      <pc:sldChg chg="modSp new mod">
        <pc:chgData name="Sebastian Ibanez" userId="43a978e8-a698-4a6a-8aa3-54e7aa0c2e84" providerId="ADAL" clId="{38B8AACE-8E6C-45FD-AE6E-77B8811B42E2}" dt="2022-10-03T13:43:17.150" v="97" actId="20577"/>
        <pc:sldMkLst>
          <pc:docMk/>
          <pc:sldMk cId="1321192028" sldId="335"/>
        </pc:sldMkLst>
        <pc:spChg chg="mod">
          <ac:chgData name="Sebastian Ibanez" userId="43a978e8-a698-4a6a-8aa3-54e7aa0c2e84" providerId="ADAL" clId="{38B8AACE-8E6C-45FD-AE6E-77B8811B42E2}" dt="2022-10-03T13:42:59.085" v="28" actId="20577"/>
          <ac:spMkLst>
            <pc:docMk/>
            <pc:sldMk cId="1321192028" sldId="335"/>
            <ac:spMk id="2" creationId="{43D0003A-52C1-060E-369B-13E997B7440D}"/>
          </ac:spMkLst>
        </pc:spChg>
        <pc:spChg chg="mod">
          <ac:chgData name="Sebastian Ibanez" userId="43a978e8-a698-4a6a-8aa3-54e7aa0c2e84" providerId="ADAL" clId="{38B8AACE-8E6C-45FD-AE6E-77B8811B42E2}" dt="2022-10-03T13:43:17.150" v="97" actId="20577"/>
          <ac:spMkLst>
            <pc:docMk/>
            <pc:sldMk cId="1321192028" sldId="335"/>
            <ac:spMk id="3" creationId="{BBF60641-0BE0-BD70-D23D-0DCE50B603BF}"/>
          </ac:spMkLst>
        </pc:spChg>
      </pc:sldChg>
      <pc:sldChg chg="new add del">
        <pc:chgData name="Sebastian Ibanez" userId="43a978e8-a698-4a6a-8aa3-54e7aa0c2e84" providerId="ADAL" clId="{38B8AACE-8E6C-45FD-AE6E-77B8811B42E2}" dt="2022-10-04T03:11:39.356" v="1944" actId="47"/>
        <pc:sldMkLst>
          <pc:docMk/>
          <pc:sldMk cId="2075325309" sldId="336"/>
        </pc:sldMkLst>
      </pc:sldChg>
      <pc:sldChg chg="modSp add mod">
        <pc:chgData name="Sebastian Ibanez" userId="43a978e8-a698-4a6a-8aa3-54e7aa0c2e84" providerId="ADAL" clId="{38B8AACE-8E6C-45FD-AE6E-77B8811B42E2}" dt="2022-10-03T13:49:35.207" v="541" actId="20577"/>
        <pc:sldMkLst>
          <pc:docMk/>
          <pc:sldMk cId="1777310914" sldId="337"/>
        </pc:sldMkLst>
        <pc:spChg chg="mod">
          <ac:chgData name="Sebastian Ibanez" userId="43a978e8-a698-4a6a-8aa3-54e7aa0c2e84" providerId="ADAL" clId="{38B8AACE-8E6C-45FD-AE6E-77B8811B42E2}" dt="2022-10-03T13:49:35.207" v="541" actId="20577"/>
          <ac:spMkLst>
            <pc:docMk/>
            <pc:sldMk cId="1777310914" sldId="337"/>
            <ac:spMk id="2" creationId="{12F63D33-0441-D99C-8EB8-8C469BCA1082}"/>
          </ac:spMkLst>
        </pc:spChg>
      </pc:sldChg>
      <pc:sldChg chg="modSp add mod modAnim">
        <pc:chgData name="Sebastian Ibanez" userId="43a978e8-a698-4a6a-8aa3-54e7aa0c2e84" providerId="ADAL" clId="{38B8AACE-8E6C-45FD-AE6E-77B8811B42E2}" dt="2022-10-03T13:54:41.615" v="958" actId="20577"/>
        <pc:sldMkLst>
          <pc:docMk/>
          <pc:sldMk cId="3367437416" sldId="338"/>
        </pc:sldMkLst>
        <pc:spChg chg="mod">
          <ac:chgData name="Sebastian Ibanez" userId="43a978e8-a698-4a6a-8aa3-54e7aa0c2e84" providerId="ADAL" clId="{38B8AACE-8E6C-45FD-AE6E-77B8811B42E2}" dt="2022-10-03T13:49:48.188" v="568" actId="20577"/>
          <ac:spMkLst>
            <pc:docMk/>
            <pc:sldMk cId="3367437416" sldId="338"/>
            <ac:spMk id="2" creationId="{9866257B-A27C-23E0-7204-BD98F0B4C738}"/>
          </ac:spMkLst>
        </pc:spChg>
        <pc:spChg chg="mod">
          <ac:chgData name="Sebastian Ibanez" userId="43a978e8-a698-4a6a-8aa3-54e7aa0c2e84" providerId="ADAL" clId="{38B8AACE-8E6C-45FD-AE6E-77B8811B42E2}" dt="2022-10-03T13:54:41.615" v="958" actId="20577"/>
          <ac:spMkLst>
            <pc:docMk/>
            <pc:sldMk cId="3367437416" sldId="338"/>
            <ac:spMk id="3" creationId="{1AAD1A01-D3F3-3041-FB86-00FA71F58A78}"/>
          </ac:spMkLst>
        </pc:spChg>
      </pc:sldChg>
      <pc:sldChg chg="modSp add mod modAnim modNotesTx">
        <pc:chgData name="Sebastian Ibanez" userId="43a978e8-a698-4a6a-8aa3-54e7aa0c2e84" providerId="ADAL" clId="{38B8AACE-8E6C-45FD-AE6E-77B8811B42E2}" dt="2022-10-04T03:03:55.348" v="1625"/>
        <pc:sldMkLst>
          <pc:docMk/>
          <pc:sldMk cId="2760723672" sldId="339"/>
        </pc:sldMkLst>
        <pc:spChg chg="mod">
          <ac:chgData name="Sebastian Ibanez" userId="43a978e8-a698-4a6a-8aa3-54e7aa0c2e84" providerId="ADAL" clId="{38B8AACE-8E6C-45FD-AE6E-77B8811B42E2}" dt="2022-10-03T13:55:26.759" v="996" actId="20577"/>
          <ac:spMkLst>
            <pc:docMk/>
            <pc:sldMk cId="2760723672" sldId="339"/>
            <ac:spMk id="2" creationId="{9866257B-A27C-23E0-7204-BD98F0B4C738}"/>
          </ac:spMkLst>
        </pc:spChg>
        <pc:spChg chg="mod">
          <ac:chgData name="Sebastian Ibanez" userId="43a978e8-a698-4a6a-8aa3-54e7aa0c2e84" providerId="ADAL" clId="{38B8AACE-8E6C-45FD-AE6E-77B8811B42E2}" dt="2022-10-04T03:03:55.348" v="1625"/>
          <ac:spMkLst>
            <pc:docMk/>
            <pc:sldMk cId="2760723672" sldId="339"/>
            <ac:spMk id="3" creationId="{1AAD1A01-D3F3-3041-FB86-00FA71F58A78}"/>
          </ac:spMkLst>
        </pc:spChg>
      </pc:sldChg>
      <pc:sldChg chg="modSp add mod">
        <pc:chgData name="Sebastian Ibanez" userId="43a978e8-a698-4a6a-8aa3-54e7aa0c2e84" providerId="ADAL" clId="{38B8AACE-8E6C-45FD-AE6E-77B8811B42E2}" dt="2022-10-04T03:00:16.365" v="1550" actId="20577"/>
        <pc:sldMkLst>
          <pc:docMk/>
          <pc:sldMk cId="1108609564" sldId="340"/>
        </pc:sldMkLst>
        <pc:spChg chg="mod">
          <ac:chgData name="Sebastian Ibanez" userId="43a978e8-a698-4a6a-8aa3-54e7aa0c2e84" providerId="ADAL" clId="{38B8AACE-8E6C-45FD-AE6E-77B8811B42E2}" dt="2022-10-04T03:00:16.365" v="1550" actId="20577"/>
          <ac:spMkLst>
            <pc:docMk/>
            <pc:sldMk cId="1108609564" sldId="340"/>
            <ac:spMk id="2" creationId="{12F63D33-0441-D99C-8EB8-8C469BCA1082}"/>
          </ac:spMkLst>
        </pc:spChg>
      </pc:sldChg>
      <pc:sldChg chg="modSp add mod modAnim">
        <pc:chgData name="Sebastian Ibanez" userId="43a978e8-a698-4a6a-8aa3-54e7aa0c2e84" providerId="ADAL" clId="{38B8AACE-8E6C-45FD-AE6E-77B8811B42E2}" dt="2022-10-04T03:01:18.860" v="1578" actId="207"/>
        <pc:sldMkLst>
          <pc:docMk/>
          <pc:sldMk cId="56932115" sldId="341"/>
        </pc:sldMkLst>
        <pc:spChg chg="mod">
          <ac:chgData name="Sebastian Ibanez" userId="43a978e8-a698-4a6a-8aa3-54e7aa0c2e84" providerId="ADAL" clId="{38B8AACE-8E6C-45FD-AE6E-77B8811B42E2}" dt="2022-10-04T03:00:41.651" v="1553" actId="21"/>
          <ac:spMkLst>
            <pc:docMk/>
            <pc:sldMk cId="56932115" sldId="341"/>
            <ac:spMk id="2" creationId="{9866257B-A27C-23E0-7204-BD98F0B4C738}"/>
          </ac:spMkLst>
        </pc:spChg>
        <pc:spChg chg="mod">
          <ac:chgData name="Sebastian Ibanez" userId="43a978e8-a698-4a6a-8aa3-54e7aa0c2e84" providerId="ADAL" clId="{38B8AACE-8E6C-45FD-AE6E-77B8811B42E2}" dt="2022-10-04T03:01:18.860" v="1578" actId="207"/>
          <ac:spMkLst>
            <pc:docMk/>
            <pc:sldMk cId="56932115" sldId="341"/>
            <ac:spMk id="3" creationId="{1AAD1A01-D3F3-3041-FB86-00FA71F58A78}"/>
          </ac:spMkLst>
        </pc:spChg>
      </pc:sldChg>
      <pc:sldChg chg="modSp add mod ord modAnim modShow">
        <pc:chgData name="Sebastian Ibanez" userId="43a978e8-a698-4a6a-8aa3-54e7aa0c2e84" providerId="ADAL" clId="{38B8AACE-8E6C-45FD-AE6E-77B8811B42E2}" dt="2022-10-04T03:06:44.949" v="1771" actId="729"/>
        <pc:sldMkLst>
          <pc:docMk/>
          <pc:sldMk cId="3774762875" sldId="342"/>
        </pc:sldMkLst>
        <pc:spChg chg="mod">
          <ac:chgData name="Sebastian Ibanez" userId="43a978e8-a698-4a6a-8aa3-54e7aa0c2e84" providerId="ADAL" clId="{38B8AACE-8E6C-45FD-AE6E-77B8811B42E2}" dt="2022-10-04T03:04:26.202" v="1650" actId="20577"/>
          <ac:spMkLst>
            <pc:docMk/>
            <pc:sldMk cId="3774762875" sldId="342"/>
            <ac:spMk id="2" creationId="{9866257B-A27C-23E0-7204-BD98F0B4C738}"/>
          </ac:spMkLst>
        </pc:spChg>
        <pc:spChg chg="mod">
          <ac:chgData name="Sebastian Ibanez" userId="43a978e8-a698-4a6a-8aa3-54e7aa0c2e84" providerId="ADAL" clId="{38B8AACE-8E6C-45FD-AE6E-77B8811B42E2}" dt="2022-10-04T03:06:18.147" v="1767"/>
          <ac:spMkLst>
            <pc:docMk/>
            <pc:sldMk cId="3774762875" sldId="342"/>
            <ac:spMk id="3" creationId="{1AAD1A01-D3F3-3041-FB86-00FA71F58A78}"/>
          </ac:spMkLst>
        </pc:spChg>
      </pc:sldChg>
      <pc:sldChg chg="modSp add mod modAnim modNotesTx">
        <pc:chgData name="Sebastian Ibanez" userId="43a978e8-a698-4a6a-8aa3-54e7aa0c2e84" providerId="ADAL" clId="{38B8AACE-8E6C-45FD-AE6E-77B8811B42E2}" dt="2022-10-04T04:08:22.119" v="4218" actId="20577"/>
        <pc:sldMkLst>
          <pc:docMk/>
          <pc:sldMk cId="3619983899" sldId="343"/>
        </pc:sldMkLst>
        <pc:spChg chg="mod">
          <ac:chgData name="Sebastian Ibanez" userId="43a978e8-a698-4a6a-8aa3-54e7aa0c2e84" providerId="ADAL" clId="{38B8AACE-8E6C-45FD-AE6E-77B8811B42E2}" dt="2022-10-04T03:08:26.288" v="1941" actId="20577"/>
          <ac:spMkLst>
            <pc:docMk/>
            <pc:sldMk cId="3619983899" sldId="343"/>
            <ac:spMk id="3" creationId="{1AAD1A01-D3F3-3041-FB86-00FA71F58A78}"/>
          </ac:spMkLst>
        </pc:spChg>
      </pc:sldChg>
      <pc:sldChg chg="modSp add modAnim">
        <pc:chgData name="Sebastian Ibanez" userId="43a978e8-a698-4a6a-8aa3-54e7aa0c2e84" providerId="ADAL" clId="{38B8AACE-8E6C-45FD-AE6E-77B8811B42E2}" dt="2022-10-04T03:14:51.566" v="2367" actId="20577"/>
        <pc:sldMkLst>
          <pc:docMk/>
          <pc:sldMk cId="2403820316" sldId="344"/>
        </pc:sldMkLst>
        <pc:spChg chg="mod">
          <ac:chgData name="Sebastian Ibanez" userId="43a978e8-a698-4a6a-8aa3-54e7aa0c2e84" providerId="ADAL" clId="{38B8AACE-8E6C-45FD-AE6E-77B8811B42E2}" dt="2022-10-04T03:14:51.566" v="2367" actId="20577"/>
          <ac:spMkLst>
            <pc:docMk/>
            <pc:sldMk cId="2403820316" sldId="344"/>
            <ac:spMk id="3" creationId="{57A4ACFB-057F-5CB9-86EC-9340B0783602}"/>
          </ac:spMkLst>
        </pc:spChg>
      </pc:sldChg>
      <pc:sldChg chg="modSp add modAnim">
        <pc:chgData name="Sebastian Ibanez" userId="43a978e8-a698-4a6a-8aa3-54e7aa0c2e84" providerId="ADAL" clId="{38B8AACE-8E6C-45FD-AE6E-77B8811B42E2}" dt="2022-10-04T03:23:35.102" v="2611" actId="20577"/>
        <pc:sldMkLst>
          <pc:docMk/>
          <pc:sldMk cId="1611450988" sldId="345"/>
        </pc:sldMkLst>
        <pc:spChg chg="mod">
          <ac:chgData name="Sebastian Ibanez" userId="43a978e8-a698-4a6a-8aa3-54e7aa0c2e84" providerId="ADAL" clId="{38B8AACE-8E6C-45FD-AE6E-77B8811B42E2}" dt="2022-10-04T03:23:35.102" v="2611" actId="20577"/>
          <ac:spMkLst>
            <pc:docMk/>
            <pc:sldMk cId="1611450988" sldId="345"/>
            <ac:spMk id="3" creationId="{57A4ACFB-057F-5CB9-86EC-9340B0783602}"/>
          </ac:spMkLst>
        </pc:spChg>
      </pc:sldChg>
      <pc:sldChg chg="modSp new mod modAnim">
        <pc:chgData name="Sebastian Ibanez" userId="43a978e8-a698-4a6a-8aa3-54e7aa0c2e84" providerId="ADAL" clId="{38B8AACE-8E6C-45FD-AE6E-77B8811B42E2}" dt="2022-10-04T03:29:32.001" v="2796"/>
        <pc:sldMkLst>
          <pc:docMk/>
          <pc:sldMk cId="1833518380" sldId="346"/>
        </pc:sldMkLst>
        <pc:spChg chg="mod">
          <ac:chgData name="Sebastian Ibanez" userId="43a978e8-a698-4a6a-8aa3-54e7aa0c2e84" providerId="ADAL" clId="{38B8AACE-8E6C-45FD-AE6E-77B8811B42E2}" dt="2022-10-04T03:26:15.571" v="2613"/>
          <ac:spMkLst>
            <pc:docMk/>
            <pc:sldMk cId="1833518380" sldId="346"/>
            <ac:spMk id="2" creationId="{7EB5DCEE-C539-0A67-114F-1E97E923A92A}"/>
          </ac:spMkLst>
        </pc:spChg>
        <pc:spChg chg="mod">
          <ac:chgData name="Sebastian Ibanez" userId="43a978e8-a698-4a6a-8aa3-54e7aa0c2e84" providerId="ADAL" clId="{38B8AACE-8E6C-45FD-AE6E-77B8811B42E2}" dt="2022-10-04T03:26:21.425" v="2618" actId="20577"/>
          <ac:spMkLst>
            <pc:docMk/>
            <pc:sldMk cId="1833518380" sldId="346"/>
            <ac:spMk id="3" creationId="{81587FEC-DA11-8277-F6D0-9B41EB443249}"/>
          </ac:spMkLst>
        </pc:spChg>
        <pc:spChg chg="mod">
          <ac:chgData name="Sebastian Ibanez" userId="43a978e8-a698-4a6a-8aa3-54e7aa0c2e84" providerId="ADAL" clId="{38B8AACE-8E6C-45FD-AE6E-77B8811B42E2}" dt="2022-10-04T03:29:08.193" v="2793" actId="115"/>
          <ac:spMkLst>
            <pc:docMk/>
            <pc:sldMk cId="1833518380" sldId="346"/>
            <ac:spMk id="4" creationId="{661FCA36-FDB7-8996-5665-C1038A4391FC}"/>
          </ac:spMkLst>
        </pc:spChg>
      </pc:sldChg>
      <pc:sldChg chg="add del">
        <pc:chgData name="Sebastian Ibanez" userId="43a978e8-a698-4a6a-8aa3-54e7aa0c2e84" providerId="ADAL" clId="{38B8AACE-8E6C-45FD-AE6E-77B8811B42E2}" dt="2022-10-04T03:15:35.638" v="2414"/>
        <pc:sldMkLst>
          <pc:docMk/>
          <pc:sldMk cId="2596010977" sldId="346"/>
        </pc:sldMkLst>
      </pc:sldChg>
      <pc:sldChg chg="modSp add modAnim">
        <pc:chgData name="Sebastian Ibanez" userId="43a978e8-a698-4a6a-8aa3-54e7aa0c2e84" providerId="ADAL" clId="{38B8AACE-8E6C-45FD-AE6E-77B8811B42E2}" dt="2022-10-04T03:50:46.159" v="3415" actId="207"/>
        <pc:sldMkLst>
          <pc:docMk/>
          <pc:sldMk cId="3075319422" sldId="347"/>
        </pc:sldMkLst>
        <pc:spChg chg="mod">
          <ac:chgData name="Sebastian Ibanez" userId="43a978e8-a698-4a6a-8aa3-54e7aa0c2e84" providerId="ADAL" clId="{38B8AACE-8E6C-45FD-AE6E-77B8811B42E2}" dt="2022-10-04T03:50:46.159" v="3415" actId="207"/>
          <ac:spMkLst>
            <pc:docMk/>
            <pc:sldMk cId="3075319422" sldId="347"/>
            <ac:spMk id="3" creationId="{57A4ACFB-057F-5CB9-86EC-9340B0783602}"/>
          </ac:spMkLst>
        </pc:spChg>
      </pc:sldChg>
      <pc:sldChg chg="modSp add mod addAnim delAnim modAnim">
        <pc:chgData name="Sebastian Ibanez" userId="43a978e8-a698-4a6a-8aa3-54e7aa0c2e84" providerId="ADAL" clId="{38B8AACE-8E6C-45FD-AE6E-77B8811B42E2}" dt="2022-10-04T03:51:11.978" v="3417" actId="207"/>
        <pc:sldMkLst>
          <pc:docMk/>
          <pc:sldMk cId="3883631694" sldId="348"/>
        </pc:sldMkLst>
        <pc:spChg chg="mod">
          <ac:chgData name="Sebastian Ibanez" userId="43a978e8-a698-4a6a-8aa3-54e7aa0c2e84" providerId="ADAL" clId="{38B8AACE-8E6C-45FD-AE6E-77B8811B42E2}" dt="2022-10-04T03:51:11.978" v="3417" actId="207"/>
          <ac:spMkLst>
            <pc:docMk/>
            <pc:sldMk cId="3883631694" sldId="348"/>
            <ac:spMk id="3" creationId="{57A4ACFB-057F-5CB9-86EC-9340B0783602}"/>
          </ac:spMkLst>
        </pc:spChg>
      </pc:sldChg>
      <pc:sldChg chg="modSp add mod modAnim">
        <pc:chgData name="Sebastian Ibanez" userId="43a978e8-a698-4a6a-8aa3-54e7aa0c2e84" providerId="ADAL" clId="{38B8AACE-8E6C-45FD-AE6E-77B8811B42E2}" dt="2022-10-04T04:03:06.137" v="3794" actId="122"/>
        <pc:sldMkLst>
          <pc:docMk/>
          <pc:sldMk cId="3179638345" sldId="349"/>
        </pc:sldMkLst>
        <pc:spChg chg="mod">
          <ac:chgData name="Sebastian Ibanez" userId="43a978e8-a698-4a6a-8aa3-54e7aa0c2e84" providerId="ADAL" clId="{38B8AACE-8E6C-45FD-AE6E-77B8811B42E2}" dt="2022-10-04T04:03:06.137" v="3794" actId="122"/>
          <ac:spMkLst>
            <pc:docMk/>
            <pc:sldMk cId="3179638345" sldId="349"/>
            <ac:spMk id="3" creationId="{57A4ACFB-057F-5CB9-86EC-9340B0783602}"/>
          </ac:spMkLst>
        </pc:spChg>
      </pc:sldChg>
      <pc:sldChg chg="modSp new del mod">
        <pc:chgData name="Sebastian Ibanez" userId="43a978e8-a698-4a6a-8aa3-54e7aa0c2e84" providerId="ADAL" clId="{38B8AACE-8E6C-45FD-AE6E-77B8811B42E2}" dt="2022-10-04T03:46:52.519" v="3343" actId="47"/>
        <pc:sldMkLst>
          <pc:docMk/>
          <pc:sldMk cId="164636022" sldId="350"/>
        </pc:sldMkLst>
        <pc:spChg chg="mod">
          <ac:chgData name="Sebastian Ibanez" userId="43a978e8-a698-4a6a-8aa3-54e7aa0c2e84" providerId="ADAL" clId="{38B8AACE-8E6C-45FD-AE6E-77B8811B42E2}" dt="2022-10-04T03:46:10.317" v="3319"/>
          <ac:spMkLst>
            <pc:docMk/>
            <pc:sldMk cId="164636022" sldId="350"/>
            <ac:spMk id="2" creationId="{A341DDAA-ADFA-AB42-CDA7-858AE3AFBBE1}"/>
          </ac:spMkLst>
        </pc:spChg>
        <pc:spChg chg="mod">
          <ac:chgData name="Sebastian Ibanez" userId="43a978e8-a698-4a6a-8aa3-54e7aa0c2e84" providerId="ADAL" clId="{38B8AACE-8E6C-45FD-AE6E-77B8811B42E2}" dt="2022-10-04T03:46:31.707" v="3340" actId="20577"/>
          <ac:spMkLst>
            <pc:docMk/>
            <pc:sldMk cId="164636022" sldId="350"/>
            <ac:spMk id="3" creationId="{6C35D1A9-D148-1B2B-6A0B-B2CC950A4DD9}"/>
          </ac:spMkLst>
        </pc:spChg>
        <pc:spChg chg="mod">
          <ac:chgData name="Sebastian Ibanez" userId="43a978e8-a698-4a6a-8aa3-54e7aa0c2e84" providerId="ADAL" clId="{38B8AACE-8E6C-45FD-AE6E-77B8811B42E2}" dt="2022-10-04T03:46:37.011" v="3341" actId="5793"/>
          <ac:spMkLst>
            <pc:docMk/>
            <pc:sldMk cId="164636022" sldId="350"/>
            <ac:spMk id="4" creationId="{3E5F7D7B-78F5-D11A-034B-76FEB0591641}"/>
          </ac:spMkLst>
        </pc:spChg>
      </pc:sldChg>
      <pc:sldChg chg="modSp add mod addAnim delAnim">
        <pc:chgData name="Sebastian Ibanez" userId="43a978e8-a698-4a6a-8aa3-54e7aa0c2e84" providerId="ADAL" clId="{38B8AACE-8E6C-45FD-AE6E-77B8811B42E2}" dt="2022-10-04T04:03:02.323" v="3793" actId="122"/>
        <pc:sldMkLst>
          <pc:docMk/>
          <pc:sldMk cId="2458084207" sldId="351"/>
        </pc:sldMkLst>
        <pc:spChg chg="mod">
          <ac:chgData name="Sebastian Ibanez" userId="43a978e8-a698-4a6a-8aa3-54e7aa0c2e84" providerId="ADAL" clId="{38B8AACE-8E6C-45FD-AE6E-77B8811B42E2}" dt="2022-10-04T04:03:02.323" v="3793" actId="122"/>
          <ac:spMkLst>
            <pc:docMk/>
            <pc:sldMk cId="2458084207" sldId="351"/>
            <ac:spMk id="3" creationId="{57A4ACFB-057F-5CB9-86EC-9340B0783602}"/>
          </ac:spMkLst>
        </pc:spChg>
      </pc:sldChg>
      <pc:sldChg chg="modSp add mod modAnim">
        <pc:chgData name="Sebastian Ibanez" userId="43a978e8-a698-4a6a-8aa3-54e7aa0c2e84" providerId="ADAL" clId="{38B8AACE-8E6C-45FD-AE6E-77B8811B42E2}" dt="2022-10-04T04:03:17.797" v="3795" actId="122"/>
        <pc:sldMkLst>
          <pc:docMk/>
          <pc:sldMk cId="3077889026" sldId="352"/>
        </pc:sldMkLst>
        <pc:spChg chg="mod">
          <ac:chgData name="Sebastian Ibanez" userId="43a978e8-a698-4a6a-8aa3-54e7aa0c2e84" providerId="ADAL" clId="{38B8AACE-8E6C-45FD-AE6E-77B8811B42E2}" dt="2022-10-04T04:03:17.797" v="3795" actId="122"/>
          <ac:spMkLst>
            <pc:docMk/>
            <pc:sldMk cId="3077889026" sldId="352"/>
            <ac:spMk id="3" creationId="{57A4ACFB-057F-5CB9-86EC-9340B0783602}"/>
          </ac:spMkLst>
        </pc:spChg>
      </pc:sldChg>
      <pc:sldChg chg="modSp add mod modAnim">
        <pc:chgData name="Sebastian Ibanez" userId="43a978e8-a698-4a6a-8aa3-54e7aa0c2e84" providerId="ADAL" clId="{38B8AACE-8E6C-45FD-AE6E-77B8811B42E2}" dt="2022-10-04T04:04:21.627" v="3842" actId="20577"/>
        <pc:sldMkLst>
          <pc:docMk/>
          <pc:sldMk cId="3011218443" sldId="353"/>
        </pc:sldMkLst>
        <pc:spChg chg="mod">
          <ac:chgData name="Sebastian Ibanez" userId="43a978e8-a698-4a6a-8aa3-54e7aa0c2e84" providerId="ADAL" clId="{38B8AACE-8E6C-45FD-AE6E-77B8811B42E2}" dt="2022-10-04T04:04:21.627" v="3842" actId="20577"/>
          <ac:spMkLst>
            <pc:docMk/>
            <pc:sldMk cId="3011218443" sldId="353"/>
            <ac:spMk id="3" creationId="{57A4ACFB-057F-5CB9-86EC-9340B0783602}"/>
          </ac:spMkLst>
        </pc:spChg>
      </pc:sldChg>
      <pc:sldChg chg="modSp add mod modAnim">
        <pc:chgData name="Sebastian Ibanez" userId="43a978e8-a698-4a6a-8aa3-54e7aa0c2e84" providerId="ADAL" clId="{38B8AACE-8E6C-45FD-AE6E-77B8811B42E2}" dt="2022-10-04T04:07:53.312" v="4201" actId="207"/>
        <pc:sldMkLst>
          <pc:docMk/>
          <pc:sldMk cId="1226193895" sldId="354"/>
        </pc:sldMkLst>
        <pc:spChg chg="mod">
          <ac:chgData name="Sebastian Ibanez" userId="43a978e8-a698-4a6a-8aa3-54e7aa0c2e84" providerId="ADAL" clId="{38B8AACE-8E6C-45FD-AE6E-77B8811B42E2}" dt="2022-10-04T04:05:09.794" v="3845" actId="20577"/>
          <ac:spMkLst>
            <pc:docMk/>
            <pc:sldMk cId="1226193895" sldId="354"/>
            <ac:spMk id="2" creationId="{9866257B-A27C-23E0-7204-BD98F0B4C738}"/>
          </ac:spMkLst>
        </pc:spChg>
        <pc:spChg chg="mod">
          <ac:chgData name="Sebastian Ibanez" userId="43a978e8-a698-4a6a-8aa3-54e7aa0c2e84" providerId="ADAL" clId="{38B8AACE-8E6C-45FD-AE6E-77B8811B42E2}" dt="2022-10-04T04:07:53.312" v="4201" actId="207"/>
          <ac:spMkLst>
            <pc:docMk/>
            <pc:sldMk cId="1226193895" sldId="354"/>
            <ac:spMk id="3" creationId="{1AAD1A01-D3F3-3041-FB86-00FA71F58A78}"/>
          </ac:spMkLst>
        </pc:spChg>
      </pc:sldChg>
    </pc:docChg>
  </pc:docChgLst>
  <pc:docChgLst>
    <pc:chgData name="Sebastian Ibanez" userId="43a978e8-a698-4a6a-8aa3-54e7aa0c2e84" providerId="ADAL" clId="{4761A95E-0F73-4697-9DCE-62B83D929071}"/>
    <pc:docChg chg="undo custSel addSld delSld modSld modMainMaster">
      <pc:chgData name="Sebastian Ibanez" userId="43a978e8-a698-4a6a-8aa3-54e7aa0c2e84" providerId="ADAL" clId="{4761A95E-0F73-4697-9DCE-62B83D929071}" dt="2022-10-05T04:15:12.585" v="7021"/>
      <pc:docMkLst>
        <pc:docMk/>
      </pc:docMkLst>
      <pc:sldChg chg="modSp mod">
        <pc:chgData name="Sebastian Ibanez" userId="43a978e8-a698-4a6a-8aa3-54e7aa0c2e84" providerId="ADAL" clId="{4761A95E-0F73-4697-9DCE-62B83D929071}" dt="2022-10-04T04:24:55.766" v="28" actId="20577"/>
        <pc:sldMkLst>
          <pc:docMk/>
          <pc:sldMk cId="2173265347" sldId="256"/>
        </pc:sldMkLst>
        <pc:spChg chg="mod">
          <ac:chgData name="Sebastian Ibanez" userId="43a978e8-a698-4a6a-8aa3-54e7aa0c2e84" providerId="ADAL" clId="{4761A95E-0F73-4697-9DCE-62B83D929071}" dt="2022-10-04T04:24:55.766" v="28" actId="20577"/>
          <ac:spMkLst>
            <pc:docMk/>
            <pc:sldMk cId="2173265347" sldId="256"/>
            <ac:spMk id="2" creationId="{97A87DB9-E895-8CCB-D790-8DDD508DB117}"/>
          </ac:spMkLst>
        </pc:spChg>
      </pc:sldChg>
      <pc:sldChg chg="del">
        <pc:chgData name="Sebastian Ibanez" userId="43a978e8-a698-4a6a-8aa3-54e7aa0c2e84" providerId="ADAL" clId="{4761A95E-0F73-4697-9DCE-62B83D929071}" dt="2022-10-04T05:21:11.341" v="3261" actId="47"/>
        <pc:sldMkLst>
          <pc:docMk/>
          <pc:sldMk cId="852045604" sldId="258"/>
        </pc:sldMkLst>
      </pc:sldChg>
      <pc:sldChg chg="modSp mod">
        <pc:chgData name="Sebastian Ibanez" userId="43a978e8-a698-4a6a-8aa3-54e7aa0c2e84" providerId="ADAL" clId="{4761A95E-0F73-4697-9DCE-62B83D929071}" dt="2022-10-04T04:25:37.357" v="124" actId="20577"/>
        <pc:sldMkLst>
          <pc:docMk/>
          <pc:sldMk cId="1097068020" sldId="262"/>
        </pc:sldMkLst>
        <pc:spChg chg="mod">
          <ac:chgData name="Sebastian Ibanez" userId="43a978e8-a698-4a6a-8aa3-54e7aa0c2e84" providerId="ADAL" clId="{4761A95E-0F73-4697-9DCE-62B83D929071}" dt="2022-10-04T04:25:37.357" v="124" actId="20577"/>
          <ac:spMkLst>
            <pc:docMk/>
            <pc:sldMk cId="1097068020" sldId="262"/>
            <ac:spMk id="2" creationId="{12F63D33-0441-D99C-8EB8-8C469BCA1082}"/>
          </ac:spMkLst>
        </pc:spChg>
      </pc:sldChg>
      <pc:sldChg chg="modSp mod modAnim">
        <pc:chgData name="Sebastian Ibanez" userId="43a978e8-a698-4a6a-8aa3-54e7aa0c2e84" providerId="ADAL" clId="{4761A95E-0F73-4697-9DCE-62B83D929071}" dt="2022-10-04T05:23:35.442" v="3736"/>
        <pc:sldMkLst>
          <pc:docMk/>
          <pc:sldMk cId="1570375209" sldId="311"/>
        </pc:sldMkLst>
        <pc:spChg chg="mod">
          <ac:chgData name="Sebastian Ibanez" userId="43a978e8-a698-4a6a-8aa3-54e7aa0c2e84" providerId="ADAL" clId="{4761A95E-0F73-4697-9DCE-62B83D929071}" dt="2022-10-04T05:21:31.168" v="3298" actId="20577"/>
          <ac:spMkLst>
            <pc:docMk/>
            <pc:sldMk cId="1570375209" sldId="311"/>
            <ac:spMk id="2" creationId="{12777D24-0CEB-F295-2D8C-B8B10783E5C1}"/>
          </ac:spMkLst>
        </pc:spChg>
        <pc:spChg chg="mod">
          <ac:chgData name="Sebastian Ibanez" userId="43a978e8-a698-4a6a-8aa3-54e7aa0c2e84" providerId="ADAL" clId="{4761A95E-0F73-4697-9DCE-62B83D929071}" dt="2022-10-04T05:23:35.442" v="3736"/>
          <ac:spMkLst>
            <pc:docMk/>
            <pc:sldMk cId="1570375209" sldId="311"/>
            <ac:spMk id="3" creationId="{57A4ACFB-057F-5CB9-86EC-9340B0783602}"/>
          </ac:spMkLst>
        </pc:spChg>
      </pc:sldChg>
      <pc:sldChg chg="modSp mod">
        <pc:chgData name="Sebastian Ibanez" userId="43a978e8-a698-4a6a-8aa3-54e7aa0c2e84" providerId="ADAL" clId="{4761A95E-0F73-4697-9DCE-62B83D929071}" dt="2022-10-04T04:25:16.030" v="103" actId="20577"/>
        <pc:sldMkLst>
          <pc:docMk/>
          <pc:sldMk cId="1321192028" sldId="335"/>
        </pc:sldMkLst>
        <pc:spChg chg="mod">
          <ac:chgData name="Sebastian Ibanez" userId="43a978e8-a698-4a6a-8aa3-54e7aa0c2e84" providerId="ADAL" clId="{4761A95E-0F73-4697-9DCE-62B83D929071}" dt="2022-10-04T04:25:16.030" v="103" actId="20577"/>
          <ac:spMkLst>
            <pc:docMk/>
            <pc:sldMk cId="1321192028" sldId="335"/>
            <ac:spMk id="3" creationId="{BBF60641-0BE0-BD70-D23D-0DCE50B603BF}"/>
          </ac:spMkLst>
        </pc:spChg>
      </pc:sldChg>
      <pc:sldChg chg="del">
        <pc:chgData name="Sebastian Ibanez" userId="43a978e8-a698-4a6a-8aa3-54e7aa0c2e84" providerId="ADAL" clId="{4761A95E-0F73-4697-9DCE-62B83D929071}" dt="2022-10-04T05:21:11.341" v="3261" actId="47"/>
        <pc:sldMkLst>
          <pc:docMk/>
          <pc:sldMk cId="1777310914" sldId="337"/>
        </pc:sldMkLst>
      </pc:sldChg>
      <pc:sldChg chg="del">
        <pc:chgData name="Sebastian Ibanez" userId="43a978e8-a698-4a6a-8aa3-54e7aa0c2e84" providerId="ADAL" clId="{4761A95E-0F73-4697-9DCE-62B83D929071}" dt="2022-10-04T05:21:11.341" v="3261" actId="47"/>
        <pc:sldMkLst>
          <pc:docMk/>
          <pc:sldMk cId="3367437416" sldId="338"/>
        </pc:sldMkLst>
      </pc:sldChg>
      <pc:sldChg chg="del">
        <pc:chgData name="Sebastian Ibanez" userId="43a978e8-a698-4a6a-8aa3-54e7aa0c2e84" providerId="ADAL" clId="{4761A95E-0F73-4697-9DCE-62B83D929071}" dt="2022-10-04T05:21:11.341" v="3261" actId="47"/>
        <pc:sldMkLst>
          <pc:docMk/>
          <pc:sldMk cId="2760723672" sldId="339"/>
        </pc:sldMkLst>
      </pc:sldChg>
      <pc:sldChg chg="del">
        <pc:chgData name="Sebastian Ibanez" userId="43a978e8-a698-4a6a-8aa3-54e7aa0c2e84" providerId="ADAL" clId="{4761A95E-0F73-4697-9DCE-62B83D929071}" dt="2022-10-04T05:21:11.341" v="3261" actId="47"/>
        <pc:sldMkLst>
          <pc:docMk/>
          <pc:sldMk cId="1108609564" sldId="340"/>
        </pc:sldMkLst>
      </pc:sldChg>
      <pc:sldChg chg="del">
        <pc:chgData name="Sebastian Ibanez" userId="43a978e8-a698-4a6a-8aa3-54e7aa0c2e84" providerId="ADAL" clId="{4761A95E-0F73-4697-9DCE-62B83D929071}" dt="2022-10-04T05:21:11.341" v="3261" actId="47"/>
        <pc:sldMkLst>
          <pc:docMk/>
          <pc:sldMk cId="56932115" sldId="341"/>
        </pc:sldMkLst>
      </pc:sldChg>
      <pc:sldChg chg="del">
        <pc:chgData name="Sebastian Ibanez" userId="43a978e8-a698-4a6a-8aa3-54e7aa0c2e84" providerId="ADAL" clId="{4761A95E-0F73-4697-9DCE-62B83D929071}" dt="2022-10-04T05:21:11.341" v="3261" actId="47"/>
        <pc:sldMkLst>
          <pc:docMk/>
          <pc:sldMk cId="3774762875" sldId="342"/>
        </pc:sldMkLst>
      </pc:sldChg>
      <pc:sldChg chg="del">
        <pc:chgData name="Sebastian Ibanez" userId="43a978e8-a698-4a6a-8aa3-54e7aa0c2e84" providerId="ADAL" clId="{4761A95E-0F73-4697-9DCE-62B83D929071}" dt="2022-10-04T05:21:11.341" v="3261" actId="47"/>
        <pc:sldMkLst>
          <pc:docMk/>
          <pc:sldMk cId="3619983899" sldId="343"/>
        </pc:sldMkLst>
      </pc:sldChg>
      <pc:sldChg chg="del">
        <pc:chgData name="Sebastian Ibanez" userId="43a978e8-a698-4a6a-8aa3-54e7aa0c2e84" providerId="ADAL" clId="{4761A95E-0F73-4697-9DCE-62B83D929071}" dt="2022-10-04T05:23:43.517" v="3737" actId="47"/>
        <pc:sldMkLst>
          <pc:docMk/>
          <pc:sldMk cId="2403820316" sldId="344"/>
        </pc:sldMkLst>
      </pc:sldChg>
      <pc:sldChg chg="del">
        <pc:chgData name="Sebastian Ibanez" userId="43a978e8-a698-4a6a-8aa3-54e7aa0c2e84" providerId="ADAL" clId="{4761A95E-0F73-4697-9DCE-62B83D929071}" dt="2022-10-04T05:23:43.517" v="3737" actId="47"/>
        <pc:sldMkLst>
          <pc:docMk/>
          <pc:sldMk cId="1611450988" sldId="345"/>
        </pc:sldMkLst>
      </pc:sldChg>
      <pc:sldChg chg="del">
        <pc:chgData name="Sebastian Ibanez" userId="43a978e8-a698-4a6a-8aa3-54e7aa0c2e84" providerId="ADAL" clId="{4761A95E-0F73-4697-9DCE-62B83D929071}" dt="2022-10-04T05:23:43.517" v="3737" actId="47"/>
        <pc:sldMkLst>
          <pc:docMk/>
          <pc:sldMk cId="1833518380" sldId="346"/>
        </pc:sldMkLst>
      </pc:sldChg>
      <pc:sldChg chg="del">
        <pc:chgData name="Sebastian Ibanez" userId="43a978e8-a698-4a6a-8aa3-54e7aa0c2e84" providerId="ADAL" clId="{4761A95E-0F73-4697-9DCE-62B83D929071}" dt="2022-10-04T05:23:43.517" v="3737" actId="47"/>
        <pc:sldMkLst>
          <pc:docMk/>
          <pc:sldMk cId="3075319422" sldId="347"/>
        </pc:sldMkLst>
      </pc:sldChg>
      <pc:sldChg chg="del">
        <pc:chgData name="Sebastian Ibanez" userId="43a978e8-a698-4a6a-8aa3-54e7aa0c2e84" providerId="ADAL" clId="{4761A95E-0F73-4697-9DCE-62B83D929071}" dt="2022-10-04T05:23:43.517" v="3737" actId="47"/>
        <pc:sldMkLst>
          <pc:docMk/>
          <pc:sldMk cId="3883631694" sldId="348"/>
        </pc:sldMkLst>
      </pc:sldChg>
      <pc:sldChg chg="del">
        <pc:chgData name="Sebastian Ibanez" userId="43a978e8-a698-4a6a-8aa3-54e7aa0c2e84" providerId="ADAL" clId="{4761A95E-0F73-4697-9DCE-62B83D929071}" dt="2022-10-04T05:23:43.517" v="3737" actId="47"/>
        <pc:sldMkLst>
          <pc:docMk/>
          <pc:sldMk cId="3179638345" sldId="349"/>
        </pc:sldMkLst>
      </pc:sldChg>
      <pc:sldChg chg="del">
        <pc:chgData name="Sebastian Ibanez" userId="43a978e8-a698-4a6a-8aa3-54e7aa0c2e84" providerId="ADAL" clId="{4761A95E-0F73-4697-9DCE-62B83D929071}" dt="2022-10-04T05:23:43.517" v="3737" actId="47"/>
        <pc:sldMkLst>
          <pc:docMk/>
          <pc:sldMk cId="2458084207" sldId="351"/>
        </pc:sldMkLst>
      </pc:sldChg>
      <pc:sldChg chg="del">
        <pc:chgData name="Sebastian Ibanez" userId="43a978e8-a698-4a6a-8aa3-54e7aa0c2e84" providerId="ADAL" clId="{4761A95E-0F73-4697-9DCE-62B83D929071}" dt="2022-10-04T05:23:43.517" v="3737" actId="47"/>
        <pc:sldMkLst>
          <pc:docMk/>
          <pc:sldMk cId="3077889026" sldId="352"/>
        </pc:sldMkLst>
      </pc:sldChg>
      <pc:sldChg chg="del">
        <pc:chgData name="Sebastian Ibanez" userId="43a978e8-a698-4a6a-8aa3-54e7aa0c2e84" providerId="ADAL" clId="{4761A95E-0F73-4697-9DCE-62B83D929071}" dt="2022-10-04T05:23:43.517" v="3737" actId="47"/>
        <pc:sldMkLst>
          <pc:docMk/>
          <pc:sldMk cId="3011218443" sldId="353"/>
        </pc:sldMkLst>
      </pc:sldChg>
      <pc:sldChg chg="del">
        <pc:chgData name="Sebastian Ibanez" userId="43a978e8-a698-4a6a-8aa3-54e7aa0c2e84" providerId="ADAL" clId="{4761A95E-0F73-4697-9DCE-62B83D929071}" dt="2022-10-04T05:23:43.517" v="3737" actId="47"/>
        <pc:sldMkLst>
          <pc:docMk/>
          <pc:sldMk cId="1226193895" sldId="354"/>
        </pc:sldMkLst>
      </pc:sldChg>
      <pc:sldChg chg="new del">
        <pc:chgData name="Sebastian Ibanez" userId="43a978e8-a698-4a6a-8aa3-54e7aa0c2e84" providerId="ADAL" clId="{4761A95E-0F73-4697-9DCE-62B83D929071}" dt="2022-10-04T05:21:11.341" v="3261" actId="47"/>
        <pc:sldMkLst>
          <pc:docMk/>
          <pc:sldMk cId="3923666075" sldId="355"/>
        </pc:sldMkLst>
      </pc:sldChg>
      <pc:sldChg chg="modSp add mod modAnim">
        <pc:chgData name="Sebastian Ibanez" userId="43a978e8-a698-4a6a-8aa3-54e7aa0c2e84" providerId="ADAL" clId="{4761A95E-0F73-4697-9DCE-62B83D929071}" dt="2022-10-04T07:33:30.933" v="7008"/>
        <pc:sldMkLst>
          <pc:docMk/>
          <pc:sldMk cId="1133629011" sldId="356"/>
        </pc:sldMkLst>
        <pc:spChg chg="mod">
          <ac:chgData name="Sebastian Ibanez" userId="43a978e8-a698-4a6a-8aa3-54e7aa0c2e84" providerId="ADAL" clId="{4761A95E-0F73-4697-9DCE-62B83D929071}" dt="2022-10-04T04:25:53.889" v="161" actId="20577"/>
          <ac:spMkLst>
            <pc:docMk/>
            <pc:sldMk cId="1133629011" sldId="356"/>
            <ac:spMk id="2" creationId="{9866257B-A27C-23E0-7204-BD98F0B4C738}"/>
          </ac:spMkLst>
        </pc:spChg>
        <pc:spChg chg="mod">
          <ac:chgData name="Sebastian Ibanez" userId="43a978e8-a698-4a6a-8aa3-54e7aa0c2e84" providerId="ADAL" clId="{4761A95E-0F73-4697-9DCE-62B83D929071}" dt="2022-10-04T04:29:15.727" v="471" actId="207"/>
          <ac:spMkLst>
            <pc:docMk/>
            <pc:sldMk cId="1133629011" sldId="356"/>
            <ac:spMk id="3" creationId="{1AAD1A01-D3F3-3041-FB86-00FA71F58A78}"/>
          </ac:spMkLst>
        </pc:spChg>
      </pc:sldChg>
      <pc:sldChg chg="modSp add mod modAnim">
        <pc:chgData name="Sebastian Ibanez" userId="43a978e8-a698-4a6a-8aa3-54e7aa0c2e84" providerId="ADAL" clId="{4761A95E-0F73-4697-9DCE-62B83D929071}" dt="2022-10-04T04:32:10.351" v="761" actId="20577"/>
        <pc:sldMkLst>
          <pc:docMk/>
          <pc:sldMk cId="2129524084" sldId="357"/>
        </pc:sldMkLst>
        <pc:spChg chg="mod">
          <ac:chgData name="Sebastian Ibanez" userId="43a978e8-a698-4a6a-8aa3-54e7aa0c2e84" providerId="ADAL" clId="{4761A95E-0F73-4697-9DCE-62B83D929071}" dt="2022-10-04T04:30:26.012" v="481" actId="20577"/>
          <ac:spMkLst>
            <pc:docMk/>
            <pc:sldMk cId="2129524084" sldId="357"/>
            <ac:spMk id="2" creationId="{9866257B-A27C-23E0-7204-BD98F0B4C738}"/>
          </ac:spMkLst>
        </pc:spChg>
        <pc:spChg chg="mod">
          <ac:chgData name="Sebastian Ibanez" userId="43a978e8-a698-4a6a-8aa3-54e7aa0c2e84" providerId="ADAL" clId="{4761A95E-0F73-4697-9DCE-62B83D929071}" dt="2022-10-04T04:32:10.351" v="761" actId="20577"/>
          <ac:spMkLst>
            <pc:docMk/>
            <pc:sldMk cId="2129524084" sldId="357"/>
            <ac:spMk id="3" creationId="{1AAD1A01-D3F3-3041-FB86-00FA71F58A78}"/>
          </ac:spMkLst>
        </pc:spChg>
      </pc:sldChg>
      <pc:sldChg chg="modSp add modAnim modNotesTx">
        <pc:chgData name="Sebastian Ibanez" userId="43a978e8-a698-4a6a-8aa3-54e7aa0c2e84" providerId="ADAL" clId="{4761A95E-0F73-4697-9DCE-62B83D929071}" dt="2022-10-04T07:33:45.525" v="7012"/>
        <pc:sldMkLst>
          <pc:docMk/>
          <pc:sldMk cId="531718262" sldId="358"/>
        </pc:sldMkLst>
        <pc:spChg chg="mod">
          <ac:chgData name="Sebastian Ibanez" userId="43a978e8-a698-4a6a-8aa3-54e7aa0c2e84" providerId="ADAL" clId="{4761A95E-0F73-4697-9DCE-62B83D929071}" dt="2022-10-04T04:33:15.424" v="863" actId="20577"/>
          <ac:spMkLst>
            <pc:docMk/>
            <pc:sldMk cId="531718262" sldId="358"/>
            <ac:spMk id="3" creationId="{1AAD1A01-D3F3-3041-FB86-00FA71F58A78}"/>
          </ac:spMkLst>
        </pc:spChg>
      </pc:sldChg>
      <pc:sldChg chg="modSp add mod modAnim">
        <pc:chgData name="Sebastian Ibanez" userId="43a978e8-a698-4a6a-8aa3-54e7aa0c2e84" providerId="ADAL" clId="{4761A95E-0F73-4697-9DCE-62B83D929071}" dt="2022-10-04T04:44:18.658" v="1566" actId="207"/>
        <pc:sldMkLst>
          <pc:docMk/>
          <pc:sldMk cId="1826859876" sldId="359"/>
        </pc:sldMkLst>
        <pc:spChg chg="mod">
          <ac:chgData name="Sebastian Ibanez" userId="43a978e8-a698-4a6a-8aa3-54e7aa0c2e84" providerId="ADAL" clId="{4761A95E-0F73-4697-9DCE-62B83D929071}" dt="2022-10-04T04:43:16.275" v="1429" actId="20577"/>
          <ac:spMkLst>
            <pc:docMk/>
            <pc:sldMk cId="1826859876" sldId="359"/>
            <ac:spMk id="2" creationId="{9866257B-A27C-23E0-7204-BD98F0B4C738}"/>
          </ac:spMkLst>
        </pc:spChg>
        <pc:spChg chg="mod">
          <ac:chgData name="Sebastian Ibanez" userId="43a978e8-a698-4a6a-8aa3-54e7aa0c2e84" providerId="ADAL" clId="{4761A95E-0F73-4697-9DCE-62B83D929071}" dt="2022-10-04T04:44:18.658" v="1566" actId="207"/>
          <ac:spMkLst>
            <pc:docMk/>
            <pc:sldMk cId="1826859876" sldId="359"/>
            <ac:spMk id="3" creationId="{1AAD1A01-D3F3-3041-FB86-00FA71F58A78}"/>
          </ac:spMkLst>
        </pc:spChg>
      </pc:sldChg>
      <pc:sldChg chg="modSp add mod modAnim">
        <pc:chgData name="Sebastian Ibanez" userId="43a978e8-a698-4a6a-8aa3-54e7aa0c2e84" providerId="ADAL" clId="{4761A95E-0F73-4697-9DCE-62B83D929071}" dt="2022-10-04T04:58:06.046" v="1825" actId="21"/>
        <pc:sldMkLst>
          <pc:docMk/>
          <pc:sldMk cId="2989346706" sldId="360"/>
        </pc:sldMkLst>
        <pc:spChg chg="mod">
          <ac:chgData name="Sebastian Ibanez" userId="43a978e8-a698-4a6a-8aa3-54e7aa0c2e84" providerId="ADAL" clId="{4761A95E-0F73-4697-9DCE-62B83D929071}" dt="2022-10-04T04:58:06.046" v="1825" actId="21"/>
          <ac:spMkLst>
            <pc:docMk/>
            <pc:sldMk cId="2989346706" sldId="360"/>
            <ac:spMk id="3" creationId="{1AAD1A01-D3F3-3041-FB86-00FA71F58A78}"/>
          </ac:spMkLst>
        </pc:spChg>
      </pc:sldChg>
      <pc:sldChg chg="modSp add mod modAnim">
        <pc:chgData name="Sebastian Ibanez" userId="43a978e8-a698-4a6a-8aa3-54e7aa0c2e84" providerId="ADAL" clId="{4761A95E-0F73-4697-9DCE-62B83D929071}" dt="2022-10-04T05:01:18.559" v="2136" actId="20577"/>
        <pc:sldMkLst>
          <pc:docMk/>
          <pc:sldMk cId="638325901" sldId="361"/>
        </pc:sldMkLst>
        <pc:spChg chg="mod">
          <ac:chgData name="Sebastian Ibanez" userId="43a978e8-a698-4a6a-8aa3-54e7aa0c2e84" providerId="ADAL" clId="{4761A95E-0F73-4697-9DCE-62B83D929071}" dt="2022-10-04T05:01:18.559" v="2136" actId="20577"/>
          <ac:spMkLst>
            <pc:docMk/>
            <pc:sldMk cId="638325901" sldId="361"/>
            <ac:spMk id="3" creationId="{1AAD1A01-D3F3-3041-FB86-00FA71F58A78}"/>
          </ac:spMkLst>
        </pc:spChg>
      </pc:sldChg>
      <pc:sldChg chg="modSp add modAnim">
        <pc:chgData name="Sebastian Ibanez" userId="43a978e8-a698-4a6a-8aa3-54e7aa0c2e84" providerId="ADAL" clId="{4761A95E-0F73-4697-9DCE-62B83D929071}" dt="2022-10-04T05:02:42.886" v="2416" actId="20577"/>
        <pc:sldMkLst>
          <pc:docMk/>
          <pc:sldMk cId="480473328" sldId="362"/>
        </pc:sldMkLst>
        <pc:spChg chg="mod">
          <ac:chgData name="Sebastian Ibanez" userId="43a978e8-a698-4a6a-8aa3-54e7aa0c2e84" providerId="ADAL" clId="{4761A95E-0F73-4697-9DCE-62B83D929071}" dt="2022-10-04T05:02:42.886" v="2416" actId="20577"/>
          <ac:spMkLst>
            <pc:docMk/>
            <pc:sldMk cId="480473328" sldId="362"/>
            <ac:spMk id="3" creationId="{1AAD1A01-D3F3-3041-FB86-00FA71F58A78}"/>
          </ac:spMkLst>
        </pc:spChg>
      </pc:sldChg>
      <pc:sldChg chg="add del">
        <pc:chgData name="Sebastian Ibanez" userId="43a978e8-a698-4a6a-8aa3-54e7aa0c2e84" providerId="ADAL" clId="{4761A95E-0F73-4697-9DCE-62B83D929071}" dt="2022-10-04T04:58:19.002" v="1849"/>
        <pc:sldMkLst>
          <pc:docMk/>
          <pc:sldMk cId="930800923" sldId="362"/>
        </pc:sldMkLst>
      </pc:sldChg>
      <pc:sldChg chg="modSp add modAnim">
        <pc:chgData name="Sebastian Ibanez" userId="43a978e8-a698-4a6a-8aa3-54e7aa0c2e84" providerId="ADAL" clId="{4761A95E-0F73-4697-9DCE-62B83D929071}" dt="2022-10-04T07:33:59.421" v="7014"/>
        <pc:sldMkLst>
          <pc:docMk/>
          <pc:sldMk cId="2318672524" sldId="363"/>
        </pc:sldMkLst>
        <pc:spChg chg="mod">
          <ac:chgData name="Sebastian Ibanez" userId="43a978e8-a698-4a6a-8aa3-54e7aa0c2e84" providerId="ADAL" clId="{4761A95E-0F73-4697-9DCE-62B83D929071}" dt="2022-10-04T05:04:16.001" v="2596" actId="20577"/>
          <ac:spMkLst>
            <pc:docMk/>
            <pc:sldMk cId="2318672524" sldId="363"/>
            <ac:spMk id="3" creationId="{1AAD1A01-D3F3-3041-FB86-00FA71F58A78}"/>
          </ac:spMkLst>
        </pc:spChg>
      </pc:sldChg>
      <pc:sldChg chg="modSp add mod">
        <pc:chgData name="Sebastian Ibanez" userId="43a978e8-a698-4a6a-8aa3-54e7aa0c2e84" providerId="ADAL" clId="{4761A95E-0F73-4697-9DCE-62B83D929071}" dt="2022-10-04T05:06:15.588" v="2630" actId="20577"/>
        <pc:sldMkLst>
          <pc:docMk/>
          <pc:sldMk cId="3667319299" sldId="364"/>
        </pc:sldMkLst>
        <pc:spChg chg="mod">
          <ac:chgData name="Sebastian Ibanez" userId="43a978e8-a698-4a6a-8aa3-54e7aa0c2e84" providerId="ADAL" clId="{4761A95E-0F73-4697-9DCE-62B83D929071}" dt="2022-10-04T05:06:15.588" v="2630" actId="20577"/>
          <ac:spMkLst>
            <pc:docMk/>
            <pc:sldMk cId="3667319299" sldId="364"/>
            <ac:spMk id="2" creationId="{12F63D33-0441-D99C-8EB8-8C469BCA1082}"/>
          </ac:spMkLst>
        </pc:spChg>
      </pc:sldChg>
      <pc:sldChg chg="modSp add del mod">
        <pc:chgData name="Sebastian Ibanez" userId="43a978e8-a698-4a6a-8aa3-54e7aa0c2e84" providerId="ADAL" clId="{4761A95E-0F73-4697-9DCE-62B83D929071}" dt="2022-10-04T05:11:16.243" v="2654" actId="47"/>
        <pc:sldMkLst>
          <pc:docMk/>
          <pc:sldMk cId="1627936102" sldId="365"/>
        </pc:sldMkLst>
        <pc:spChg chg="mod">
          <ac:chgData name="Sebastian Ibanez" userId="43a978e8-a698-4a6a-8aa3-54e7aa0c2e84" providerId="ADAL" clId="{4761A95E-0F73-4697-9DCE-62B83D929071}" dt="2022-10-04T05:11:12.955" v="2652" actId="21"/>
          <ac:spMkLst>
            <pc:docMk/>
            <pc:sldMk cId="1627936102" sldId="365"/>
            <ac:spMk id="2" creationId="{9866257B-A27C-23E0-7204-BD98F0B4C738}"/>
          </ac:spMkLst>
        </pc:spChg>
      </pc:sldChg>
      <pc:sldChg chg="modSp add mod modAnim">
        <pc:chgData name="Sebastian Ibanez" userId="43a978e8-a698-4a6a-8aa3-54e7aa0c2e84" providerId="ADAL" clId="{4761A95E-0F73-4697-9DCE-62B83D929071}" dt="2022-10-04T05:16:51.192" v="2998" actId="20577"/>
        <pc:sldMkLst>
          <pc:docMk/>
          <pc:sldMk cId="1284822164" sldId="366"/>
        </pc:sldMkLst>
        <pc:spChg chg="mod">
          <ac:chgData name="Sebastian Ibanez" userId="43a978e8-a698-4a6a-8aa3-54e7aa0c2e84" providerId="ADAL" clId="{4761A95E-0F73-4697-9DCE-62B83D929071}" dt="2022-10-04T05:11:14.623" v="2653"/>
          <ac:spMkLst>
            <pc:docMk/>
            <pc:sldMk cId="1284822164" sldId="366"/>
            <ac:spMk id="2" creationId="{9866257B-A27C-23E0-7204-BD98F0B4C738}"/>
          </ac:spMkLst>
        </pc:spChg>
        <pc:spChg chg="mod">
          <ac:chgData name="Sebastian Ibanez" userId="43a978e8-a698-4a6a-8aa3-54e7aa0c2e84" providerId="ADAL" clId="{4761A95E-0F73-4697-9DCE-62B83D929071}" dt="2022-10-04T05:16:51.192" v="2998" actId="20577"/>
          <ac:spMkLst>
            <pc:docMk/>
            <pc:sldMk cId="1284822164" sldId="366"/>
            <ac:spMk id="3" creationId="{1AAD1A01-D3F3-3041-FB86-00FA71F58A78}"/>
          </ac:spMkLst>
        </pc:spChg>
      </pc:sldChg>
      <pc:sldChg chg="modSp add mod modAnim">
        <pc:chgData name="Sebastian Ibanez" userId="43a978e8-a698-4a6a-8aa3-54e7aa0c2e84" providerId="ADAL" clId="{4761A95E-0F73-4697-9DCE-62B83D929071}" dt="2022-10-04T05:18:45.474" v="3109"/>
        <pc:sldMkLst>
          <pc:docMk/>
          <pc:sldMk cId="500349563" sldId="367"/>
        </pc:sldMkLst>
        <pc:spChg chg="mod">
          <ac:chgData name="Sebastian Ibanez" userId="43a978e8-a698-4a6a-8aa3-54e7aa0c2e84" providerId="ADAL" clId="{4761A95E-0F73-4697-9DCE-62B83D929071}" dt="2022-10-04T05:15:46.401" v="2963" actId="20577"/>
          <ac:spMkLst>
            <pc:docMk/>
            <pc:sldMk cId="500349563" sldId="367"/>
            <ac:spMk id="2" creationId="{9866257B-A27C-23E0-7204-BD98F0B4C738}"/>
          </ac:spMkLst>
        </pc:spChg>
        <pc:spChg chg="mod">
          <ac:chgData name="Sebastian Ibanez" userId="43a978e8-a698-4a6a-8aa3-54e7aa0c2e84" providerId="ADAL" clId="{4761A95E-0F73-4697-9DCE-62B83D929071}" dt="2022-10-04T05:18:45.474" v="3109"/>
          <ac:spMkLst>
            <pc:docMk/>
            <pc:sldMk cId="500349563" sldId="367"/>
            <ac:spMk id="3" creationId="{1AAD1A01-D3F3-3041-FB86-00FA71F58A78}"/>
          </ac:spMkLst>
        </pc:spChg>
      </pc:sldChg>
      <pc:sldChg chg="modSp add modAnim">
        <pc:chgData name="Sebastian Ibanez" userId="43a978e8-a698-4a6a-8aa3-54e7aa0c2e84" providerId="ADAL" clId="{4761A95E-0F73-4697-9DCE-62B83D929071}" dt="2022-10-04T07:34:17.358" v="7019"/>
        <pc:sldMkLst>
          <pc:docMk/>
          <pc:sldMk cId="2974004282" sldId="368"/>
        </pc:sldMkLst>
        <pc:spChg chg="mod">
          <ac:chgData name="Sebastian Ibanez" userId="43a978e8-a698-4a6a-8aa3-54e7aa0c2e84" providerId="ADAL" clId="{4761A95E-0F73-4697-9DCE-62B83D929071}" dt="2022-10-04T05:19:51.040" v="3260" actId="20577"/>
          <ac:spMkLst>
            <pc:docMk/>
            <pc:sldMk cId="2974004282" sldId="368"/>
            <ac:spMk id="3" creationId="{1AAD1A01-D3F3-3041-FB86-00FA71F58A78}"/>
          </ac:spMkLst>
        </pc:spChg>
      </pc:sldChg>
      <pc:sldChg chg="modSp add mod modAnim">
        <pc:chgData name="Sebastian Ibanez" userId="43a978e8-a698-4a6a-8aa3-54e7aa0c2e84" providerId="ADAL" clId="{4761A95E-0F73-4697-9DCE-62B83D929071}" dt="2022-10-04T05:28:21.750" v="4112"/>
        <pc:sldMkLst>
          <pc:docMk/>
          <pc:sldMk cId="128338669" sldId="369"/>
        </pc:sldMkLst>
        <pc:spChg chg="mod">
          <ac:chgData name="Sebastian Ibanez" userId="43a978e8-a698-4a6a-8aa3-54e7aa0c2e84" providerId="ADAL" clId="{4761A95E-0F73-4697-9DCE-62B83D929071}" dt="2022-10-04T05:26:30.107" v="3949" actId="20577"/>
          <ac:spMkLst>
            <pc:docMk/>
            <pc:sldMk cId="128338669" sldId="369"/>
            <ac:spMk id="2" creationId="{12777D24-0CEB-F295-2D8C-B8B10783E5C1}"/>
          </ac:spMkLst>
        </pc:spChg>
        <pc:spChg chg="mod">
          <ac:chgData name="Sebastian Ibanez" userId="43a978e8-a698-4a6a-8aa3-54e7aa0c2e84" providerId="ADAL" clId="{4761A95E-0F73-4697-9DCE-62B83D929071}" dt="2022-10-04T05:28:21.750" v="4112"/>
          <ac:spMkLst>
            <pc:docMk/>
            <pc:sldMk cId="128338669" sldId="369"/>
            <ac:spMk id="3" creationId="{57A4ACFB-057F-5CB9-86EC-9340B0783602}"/>
          </ac:spMkLst>
        </pc:spChg>
      </pc:sldChg>
      <pc:sldChg chg="modSp add modAnim">
        <pc:chgData name="Sebastian Ibanez" userId="43a978e8-a698-4a6a-8aa3-54e7aa0c2e84" providerId="ADAL" clId="{4761A95E-0F73-4697-9DCE-62B83D929071}" dt="2022-10-04T05:35:20.567" v="4359" actId="20577"/>
        <pc:sldMkLst>
          <pc:docMk/>
          <pc:sldMk cId="2444332153" sldId="370"/>
        </pc:sldMkLst>
        <pc:spChg chg="mod">
          <ac:chgData name="Sebastian Ibanez" userId="43a978e8-a698-4a6a-8aa3-54e7aa0c2e84" providerId="ADAL" clId="{4761A95E-0F73-4697-9DCE-62B83D929071}" dt="2022-10-04T05:35:20.567" v="4359" actId="20577"/>
          <ac:spMkLst>
            <pc:docMk/>
            <pc:sldMk cId="2444332153" sldId="370"/>
            <ac:spMk id="3" creationId="{57A4ACFB-057F-5CB9-86EC-9340B0783602}"/>
          </ac:spMkLst>
        </pc:spChg>
      </pc:sldChg>
      <pc:sldChg chg="modSp add mod modAnim">
        <pc:chgData name="Sebastian Ibanez" userId="43a978e8-a698-4a6a-8aa3-54e7aa0c2e84" providerId="ADAL" clId="{4761A95E-0F73-4697-9DCE-62B83D929071}" dt="2022-10-04T05:42:57.799" v="4779" actId="20577"/>
        <pc:sldMkLst>
          <pc:docMk/>
          <pc:sldMk cId="3342787912" sldId="371"/>
        </pc:sldMkLst>
        <pc:spChg chg="mod">
          <ac:chgData name="Sebastian Ibanez" userId="43a978e8-a698-4a6a-8aa3-54e7aa0c2e84" providerId="ADAL" clId="{4761A95E-0F73-4697-9DCE-62B83D929071}" dt="2022-10-04T05:42:57.799" v="4779" actId="20577"/>
          <ac:spMkLst>
            <pc:docMk/>
            <pc:sldMk cId="3342787912" sldId="371"/>
            <ac:spMk id="3" creationId="{57A4ACFB-057F-5CB9-86EC-9340B0783602}"/>
          </ac:spMkLst>
        </pc:spChg>
      </pc:sldChg>
      <pc:sldChg chg="modSp add mod modAnim">
        <pc:chgData name="Sebastian Ibanez" userId="43a978e8-a698-4a6a-8aa3-54e7aa0c2e84" providerId="ADAL" clId="{4761A95E-0F73-4697-9DCE-62B83D929071}" dt="2022-10-04T05:44:13.226" v="4839" actId="20577"/>
        <pc:sldMkLst>
          <pc:docMk/>
          <pc:sldMk cId="2977730894" sldId="372"/>
        </pc:sldMkLst>
        <pc:spChg chg="mod">
          <ac:chgData name="Sebastian Ibanez" userId="43a978e8-a698-4a6a-8aa3-54e7aa0c2e84" providerId="ADAL" clId="{4761A95E-0F73-4697-9DCE-62B83D929071}" dt="2022-10-04T05:44:13.226" v="4839" actId="20577"/>
          <ac:spMkLst>
            <pc:docMk/>
            <pc:sldMk cId="2977730894" sldId="372"/>
            <ac:spMk id="3" creationId="{57A4ACFB-057F-5CB9-86EC-9340B0783602}"/>
          </ac:spMkLst>
        </pc:spChg>
      </pc:sldChg>
      <pc:sldChg chg="modSp add mod modAnim modNotesTx">
        <pc:chgData name="Sebastian Ibanez" userId="43a978e8-a698-4a6a-8aa3-54e7aa0c2e84" providerId="ADAL" clId="{4761A95E-0F73-4697-9DCE-62B83D929071}" dt="2022-10-04T05:48:04.163" v="5038" actId="20577"/>
        <pc:sldMkLst>
          <pc:docMk/>
          <pc:sldMk cId="2786277677" sldId="373"/>
        </pc:sldMkLst>
        <pc:spChg chg="mod">
          <ac:chgData name="Sebastian Ibanez" userId="43a978e8-a698-4a6a-8aa3-54e7aa0c2e84" providerId="ADAL" clId="{4761A95E-0F73-4697-9DCE-62B83D929071}" dt="2022-10-04T05:46:26.784" v="4962"/>
          <ac:spMkLst>
            <pc:docMk/>
            <pc:sldMk cId="2786277677" sldId="373"/>
            <ac:spMk id="3" creationId="{57A4ACFB-057F-5CB9-86EC-9340B0783602}"/>
          </ac:spMkLst>
        </pc:spChg>
      </pc:sldChg>
      <pc:sldChg chg="modSp add mod modNotesTx">
        <pc:chgData name="Sebastian Ibanez" userId="43a978e8-a698-4a6a-8aa3-54e7aa0c2e84" providerId="ADAL" clId="{4761A95E-0F73-4697-9DCE-62B83D929071}" dt="2022-10-04T06:22:48.559" v="7003" actId="20577"/>
        <pc:sldMkLst>
          <pc:docMk/>
          <pc:sldMk cId="3047274778" sldId="374"/>
        </pc:sldMkLst>
        <pc:spChg chg="mod">
          <ac:chgData name="Sebastian Ibanez" userId="43a978e8-a698-4a6a-8aa3-54e7aa0c2e84" providerId="ADAL" clId="{4761A95E-0F73-4697-9DCE-62B83D929071}" dt="2022-10-04T05:48:39.784" v="5060" actId="20577"/>
          <ac:spMkLst>
            <pc:docMk/>
            <pc:sldMk cId="3047274778" sldId="374"/>
            <ac:spMk id="2" creationId="{12F63D33-0441-D99C-8EB8-8C469BCA1082}"/>
          </ac:spMkLst>
        </pc:spChg>
      </pc:sldChg>
      <pc:sldChg chg="modSp add mod modAnim modNotesTx">
        <pc:chgData name="Sebastian Ibanez" userId="43a978e8-a698-4a6a-8aa3-54e7aa0c2e84" providerId="ADAL" clId="{4761A95E-0F73-4697-9DCE-62B83D929071}" dt="2022-10-04T05:59:36.941" v="5553" actId="20577"/>
        <pc:sldMkLst>
          <pc:docMk/>
          <pc:sldMk cId="3853957414" sldId="375"/>
        </pc:sldMkLst>
        <pc:spChg chg="mod">
          <ac:chgData name="Sebastian Ibanez" userId="43a978e8-a698-4a6a-8aa3-54e7aa0c2e84" providerId="ADAL" clId="{4761A95E-0F73-4697-9DCE-62B83D929071}" dt="2022-10-04T05:54:46.304" v="5105" actId="20577"/>
          <ac:spMkLst>
            <pc:docMk/>
            <pc:sldMk cId="3853957414" sldId="375"/>
            <ac:spMk id="2" creationId="{9866257B-A27C-23E0-7204-BD98F0B4C738}"/>
          </ac:spMkLst>
        </pc:spChg>
        <pc:spChg chg="mod">
          <ac:chgData name="Sebastian Ibanez" userId="43a978e8-a698-4a6a-8aa3-54e7aa0c2e84" providerId="ADAL" clId="{4761A95E-0F73-4697-9DCE-62B83D929071}" dt="2022-10-04T05:59:36.941" v="5553" actId="20577"/>
          <ac:spMkLst>
            <pc:docMk/>
            <pc:sldMk cId="3853957414" sldId="375"/>
            <ac:spMk id="3" creationId="{1AAD1A01-D3F3-3041-FB86-00FA71F58A78}"/>
          </ac:spMkLst>
        </pc:spChg>
      </pc:sldChg>
      <pc:sldChg chg="addSp delSp modSp add mod modAnim">
        <pc:chgData name="Sebastian Ibanez" userId="43a978e8-a698-4a6a-8aa3-54e7aa0c2e84" providerId="ADAL" clId="{4761A95E-0F73-4697-9DCE-62B83D929071}" dt="2022-10-04T06:07:44.890" v="5949" actId="20577"/>
        <pc:sldMkLst>
          <pc:docMk/>
          <pc:sldMk cId="2577842956" sldId="376"/>
        </pc:sldMkLst>
        <pc:spChg chg="mod">
          <ac:chgData name="Sebastian Ibanez" userId="43a978e8-a698-4a6a-8aa3-54e7aa0c2e84" providerId="ADAL" clId="{4761A95E-0F73-4697-9DCE-62B83D929071}" dt="2022-10-04T06:02:05.330" v="5585" actId="20577"/>
          <ac:spMkLst>
            <pc:docMk/>
            <pc:sldMk cId="2577842956" sldId="376"/>
            <ac:spMk id="2" creationId="{12777D24-0CEB-F295-2D8C-B8B10783E5C1}"/>
          </ac:spMkLst>
        </pc:spChg>
        <pc:spChg chg="mod">
          <ac:chgData name="Sebastian Ibanez" userId="43a978e8-a698-4a6a-8aa3-54e7aa0c2e84" providerId="ADAL" clId="{4761A95E-0F73-4697-9DCE-62B83D929071}" dt="2022-10-04T06:07:44.890" v="5949" actId="20577"/>
          <ac:spMkLst>
            <pc:docMk/>
            <pc:sldMk cId="2577842956" sldId="376"/>
            <ac:spMk id="3" creationId="{57A4ACFB-057F-5CB9-86EC-9340B0783602}"/>
          </ac:spMkLst>
        </pc:spChg>
        <pc:spChg chg="add del">
          <ac:chgData name="Sebastian Ibanez" userId="43a978e8-a698-4a6a-8aa3-54e7aa0c2e84" providerId="ADAL" clId="{4761A95E-0F73-4697-9DCE-62B83D929071}" dt="2022-10-04T06:03:41.543" v="5626"/>
          <ac:spMkLst>
            <pc:docMk/>
            <pc:sldMk cId="2577842956" sldId="376"/>
            <ac:spMk id="5" creationId="{3AEB0D33-BD0D-8E8A-34F1-E37A31374BE8}"/>
          </ac:spMkLst>
        </pc:spChg>
      </pc:sldChg>
      <pc:sldChg chg="modSp add mod modAnim">
        <pc:chgData name="Sebastian Ibanez" userId="43a978e8-a698-4a6a-8aa3-54e7aa0c2e84" providerId="ADAL" clId="{4761A95E-0F73-4697-9DCE-62B83D929071}" dt="2022-10-04T06:14:42.591" v="6340" actId="27636"/>
        <pc:sldMkLst>
          <pc:docMk/>
          <pc:sldMk cId="2397883421" sldId="377"/>
        </pc:sldMkLst>
        <pc:spChg chg="mod">
          <ac:chgData name="Sebastian Ibanez" userId="43a978e8-a698-4a6a-8aa3-54e7aa0c2e84" providerId="ADAL" clId="{4761A95E-0F73-4697-9DCE-62B83D929071}" dt="2022-10-04T06:14:42.591" v="6340" actId="27636"/>
          <ac:spMkLst>
            <pc:docMk/>
            <pc:sldMk cId="2397883421" sldId="377"/>
            <ac:spMk id="3" creationId="{57A4ACFB-057F-5CB9-86EC-9340B0783602}"/>
          </ac:spMkLst>
        </pc:spChg>
      </pc:sldChg>
      <pc:sldChg chg="modSp add mod modAnim">
        <pc:chgData name="Sebastian Ibanez" userId="43a978e8-a698-4a6a-8aa3-54e7aa0c2e84" providerId="ADAL" clId="{4761A95E-0F73-4697-9DCE-62B83D929071}" dt="2022-10-04T06:18:01.225" v="6500" actId="20577"/>
        <pc:sldMkLst>
          <pc:docMk/>
          <pc:sldMk cId="2055324" sldId="378"/>
        </pc:sldMkLst>
        <pc:spChg chg="mod">
          <ac:chgData name="Sebastian Ibanez" userId="43a978e8-a698-4a6a-8aa3-54e7aa0c2e84" providerId="ADAL" clId="{4761A95E-0F73-4697-9DCE-62B83D929071}" dt="2022-10-04T06:18:01.225" v="6500" actId="20577"/>
          <ac:spMkLst>
            <pc:docMk/>
            <pc:sldMk cId="2055324" sldId="378"/>
            <ac:spMk id="3" creationId="{57A4ACFB-057F-5CB9-86EC-9340B0783602}"/>
          </ac:spMkLst>
        </pc:spChg>
      </pc:sldChg>
      <pc:sldChg chg="modSp add mod addAnim delAnim modAnim modNotesTx">
        <pc:chgData name="Sebastian Ibanez" userId="43a978e8-a698-4a6a-8aa3-54e7aa0c2e84" providerId="ADAL" clId="{4761A95E-0F73-4697-9DCE-62B83D929071}" dt="2022-10-04T06:22:29.332" v="6995" actId="207"/>
        <pc:sldMkLst>
          <pc:docMk/>
          <pc:sldMk cId="3919949668" sldId="379"/>
        </pc:sldMkLst>
        <pc:spChg chg="mod">
          <ac:chgData name="Sebastian Ibanez" userId="43a978e8-a698-4a6a-8aa3-54e7aa0c2e84" providerId="ADAL" clId="{4761A95E-0F73-4697-9DCE-62B83D929071}" dt="2022-10-04T06:18:50.686" v="6519" actId="20577"/>
          <ac:spMkLst>
            <pc:docMk/>
            <pc:sldMk cId="3919949668" sldId="379"/>
            <ac:spMk id="2" creationId="{9866257B-A27C-23E0-7204-BD98F0B4C738}"/>
          </ac:spMkLst>
        </pc:spChg>
        <pc:spChg chg="mod">
          <ac:chgData name="Sebastian Ibanez" userId="43a978e8-a698-4a6a-8aa3-54e7aa0c2e84" providerId="ADAL" clId="{4761A95E-0F73-4697-9DCE-62B83D929071}" dt="2022-10-04T06:22:29.332" v="6995" actId="207"/>
          <ac:spMkLst>
            <pc:docMk/>
            <pc:sldMk cId="3919949668" sldId="379"/>
            <ac:spMk id="3" creationId="{1AAD1A01-D3F3-3041-FB86-00FA71F58A78}"/>
          </ac:spMkLst>
        </pc:spChg>
      </pc:sldChg>
      <pc:sldMasterChg chg="setBg modSldLayout">
        <pc:chgData name="Sebastian Ibanez" userId="43a978e8-a698-4a6a-8aa3-54e7aa0c2e84" providerId="ADAL" clId="{4761A95E-0F73-4697-9DCE-62B83D929071}" dt="2022-10-05T04:15:12.585" v="7021"/>
        <pc:sldMasterMkLst>
          <pc:docMk/>
          <pc:sldMasterMk cId="374644880" sldId="2147483648"/>
        </pc:sldMasterMkLst>
        <pc:sldLayoutChg chg="setBg">
          <pc:chgData name="Sebastian Ibanez" userId="43a978e8-a698-4a6a-8aa3-54e7aa0c2e84" providerId="ADAL" clId="{4761A95E-0F73-4697-9DCE-62B83D929071}" dt="2022-10-05T04:15:12.585" v="7021"/>
          <pc:sldLayoutMkLst>
            <pc:docMk/>
            <pc:sldMasterMk cId="374644880" sldId="2147483648"/>
            <pc:sldLayoutMk cId="3244132478"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96598-86C1-4D25-BBD1-5770A01C9954}" type="datetimeFigureOut">
              <a:rPr lang="en-PH" smtClean="0"/>
              <a:t>05/20/2023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0D41E-BA87-48E8-A2F1-8F71A9F79A6E}" type="slidenum">
              <a:rPr lang="en-PH" smtClean="0"/>
              <a:t>‹#›</a:t>
            </a:fld>
            <a:endParaRPr lang="en-PH"/>
          </a:p>
        </p:txBody>
      </p:sp>
    </p:spTree>
    <p:extLst>
      <p:ext uri="{BB962C8B-B14F-4D97-AF65-F5344CB8AC3E}">
        <p14:creationId xmlns:p14="http://schemas.microsoft.com/office/powerpoint/2010/main" val="64744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https://openai.com/research/whisper</a:t>
            </a:r>
          </a:p>
        </p:txBody>
      </p:sp>
      <p:sp>
        <p:nvSpPr>
          <p:cNvPr id="4" name="Slide Number Placeholder 3"/>
          <p:cNvSpPr>
            <a:spLocks noGrp="1"/>
          </p:cNvSpPr>
          <p:nvPr>
            <p:ph type="sldNum" sz="quarter" idx="5"/>
          </p:nvPr>
        </p:nvSpPr>
        <p:spPr/>
        <p:txBody>
          <a:bodyPr/>
          <a:lstStyle/>
          <a:p>
            <a:fld id="{F490D41E-BA87-48E8-A2F1-8F71A9F79A6E}" type="slidenum">
              <a:rPr lang="en-PH" smtClean="0"/>
              <a:t>3</a:t>
            </a:fld>
            <a:endParaRPr lang="en-PH"/>
          </a:p>
        </p:txBody>
      </p:sp>
    </p:spTree>
    <p:extLst>
      <p:ext uri="{BB962C8B-B14F-4D97-AF65-F5344CB8AC3E}">
        <p14:creationId xmlns:p14="http://schemas.microsoft.com/office/powerpoint/2010/main" val="3273815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Special tokens are used to direct the single model to perform tasks such as language identification, phrase-level timestamps, multilingual speech transcription, and to-English speech translation.</a:t>
                </a:r>
                <a:endParaRPr lang="en-PH" dirty="0"/>
              </a:p>
            </p:txBody>
          </p:sp>
        </mc:Choice>
        <mc:Fallback xmlns="">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Here </a:t>
                </a:r>
                <a:r>
                  <a:rPr lang="en-US" b="0" i="0">
                    <a:latin typeface="Cambria Math" panose="02040503050406030204" pitchFamily="18" charset="0"/>
                  </a:rPr>
                  <a:t>L=12</a:t>
                </a:r>
                <a:r>
                  <a:rPr lang="en-US" dirty="0"/>
                  <a:t>.</a:t>
                </a:r>
                <a:endParaRPr lang="en-PH" dirty="0"/>
              </a:p>
              <a:p>
                <a:endParaRPr lang="en-PH" dirty="0"/>
              </a:p>
            </p:txBody>
          </p:sp>
        </mc:Fallback>
      </mc:AlternateContent>
      <p:sp>
        <p:nvSpPr>
          <p:cNvPr id="4" name="Slide Number Placeholder 3"/>
          <p:cNvSpPr>
            <a:spLocks noGrp="1"/>
          </p:cNvSpPr>
          <p:nvPr>
            <p:ph type="sldNum" sz="quarter" idx="5"/>
          </p:nvPr>
        </p:nvSpPr>
        <p:spPr/>
        <p:txBody>
          <a:bodyPr/>
          <a:lstStyle/>
          <a:p>
            <a:fld id="{F490D41E-BA87-48E8-A2F1-8F71A9F79A6E}" type="slidenum">
              <a:rPr lang="en-PH" smtClean="0"/>
              <a:t>17</a:t>
            </a:fld>
            <a:endParaRPr lang="en-PH"/>
          </a:p>
        </p:txBody>
      </p:sp>
    </p:spTree>
    <p:extLst>
      <p:ext uri="{BB962C8B-B14F-4D97-AF65-F5344CB8AC3E}">
        <p14:creationId xmlns:p14="http://schemas.microsoft.com/office/powerpoint/2010/main" val="3958484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mc:Choice>
        <mc:Fallback xmlns="">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Here </a:t>
                </a:r>
                <a:r>
                  <a:rPr lang="en-US" b="0" i="0">
                    <a:latin typeface="Cambria Math" panose="02040503050406030204" pitchFamily="18" charset="0"/>
                  </a:rPr>
                  <a:t>L=12</a:t>
                </a:r>
                <a:r>
                  <a:rPr lang="en-US" dirty="0"/>
                  <a:t>.</a:t>
                </a:r>
                <a:endParaRPr lang="en-PH" dirty="0"/>
              </a:p>
              <a:p>
                <a:endParaRPr lang="en-PH" dirty="0"/>
              </a:p>
            </p:txBody>
          </p:sp>
        </mc:Fallback>
      </mc:AlternateContent>
      <p:sp>
        <p:nvSpPr>
          <p:cNvPr id="4" name="Slide Number Placeholder 3"/>
          <p:cNvSpPr>
            <a:spLocks noGrp="1"/>
          </p:cNvSpPr>
          <p:nvPr>
            <p:ph type="sldNum" sz="quarter" idx="5"/>
          </p:nvPr>
        </p:nvSpPr>
        <p:spPr/>
        <p:txBody>
          <a:bodyPr/>
          <a:lstStyle/>
          <a:p>
            <a:fld id="{F490D41E-BA87-48E8-A2F1-8F71A9F79A6E}" type="slidenum">
              <a:rPr lang="en-PH" smtClean="0"/>
              <a:t>18</a:t>
            </a:fld>
            <a:endParaRPr lang="en-PH"/>
          </a:p>
        </p:txBody>
      </p:sp>
    </p:spTree>
    <p:extLst>
      <p:ext uri="{BB962C8B-B14F-4D97-AF65-F5344CB8AC3E}">
        <p14:creationId xmlns:p14="http://schemas.microsoft.com/office/powerpoint/2010/main" val="3703389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F490D41E-BA87-48E8-A2F1-8F71A9F79A6E}" type="slidenum">
              <a:rPr lang="en-PH" smtClean="0"/>
              <a:t>19</a:t>
            </a:fld>
            <a:endParaRPr lang="en-PH"/>
          </a:p>
        </p:txBody>
      </p:sp>
    </p:spTree>
    <p:extLst>
      <p:ext uri="{BB962C8B-B14F-4D97-AF65-F5344CB8AC3E}">
        <p14:creationId xmlns:p14="http://schemas.microsoft.com/office/powerpoint/2010/main" val="407598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F490D41E-BA87-48E8-A2F1-8F71A9F79A6E}" type="slidenum">
              <a:rPr lang="en-PH" smtClean="0"/>
              <a:t>20</a:t>
            </a:fld>
            <a:endParaRPr lang="en-PH"/>
          </a:p>
        </p:txBody>
      </p:sp>
    </p:spTree>
    <p:extLst>
      <p:ext uri="{BB962C8B-B14F-4D97-AF65-F5344CB8AC3E}">
        <p14:creationId xmlns:p14="http://schemas.microsoft.com/office/powerpoint/2010/main" val="3644032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mc:Choice>
        <mc:Fallback xmlns="">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Here </a:t>
                </a:r>
                <a:r>
                  <a:rPr lang="en-US" b="0" i="0">
                    <a:latin typeface="Cambria Math" panose="02040503050406030204" pitchFamily="18" charset="0"/>
                  </a:rPr>
                  <a:t>L=12</a:t>
                </a:r>
                <a:r>
                  <a:rPr lang="en-US" dirty="0"/>
                  <a:t>.</a:t>
                </a:r>
                <a:endParaRPr lang="en-PH" dirty="0"/>
              </a:p>
              <a:p>
                <a:endParaRPr lang="en-PH" dirty="0"/>
              </a:p>
            </p:txBody>
          </p:sp>
        </mc:Fallback>
      </mc:AlternateContent>
      <p:sp>
        <p:nvSpPr>
          <p:cNvPr id="4" name="Slide Number Placeholder 3"/>
          <p:cNvSpPr>
            <a:spLocks noGrp="1"/>
          </p:cNvSpPr>
          <p:nvPr>
            <p:ph type="sldNum" sz="quarter" idx="5"/>
          </p:nvPr>
        </p:nvSpPr>
        <p:spPr/>
        <p:txBody>
          <a:bodyPr/>
          <a:lstStyle/>
          <a:p>
            <a:fld id="{F490D41E-BA87-48E8-A2F1-8F71A9F79A6E}" type="slidenum">
              <a:rPr lang="en-PH" smtClean="0"/>
              <a:t>21</a:t>
            </a:fld>
            <a:endParaRPr lang="en-PH"/>
          </a:p>
        </p:txBody>
      </p:sp>
    </p:spTree>
    <p:extLst>
      <p:ext uri="{BB962C8B-B14F-4D97-AF65-F5344CB8AC3E}">
        <p14:creationId xmlns:p14="http://schemas.microsoft.com/office/powerpoint/2010/main" val="73826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F490D41E-BA87-48E8-A2F1-8F71A9F79A6E}" type="slidenum">
              <a:rPr lang="en-PH" smtClean="0"/>
              <a:t>22</a:t>
            </a:fld>
            <a:endParaRPr lang="en-PH"/>
          </a:p>
        </p:txBody>
      </p:sp>
    </p:spTree>
    <p:extLst>
      <p:ext uri="{BB962C8B-B14F-4D97-AF65-F5344CB8AC3E}">
        <p14:creationId xmlns:p14="http://schemas.microsoft.com/office/powerpoint/2010/main" val="164679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F490D41E-BA87-48E8-A2F1-8F71A9F79A6E}" type="slidenum">
              <a:rPr lang="en-PH" smtClean="0"/>
              <a:t>9</a:t>
            </a:fld>
            <a:endParaRPr lang="en-PH"/>
          </a:p>
        </p:txBody>
      </p:sp>
    </p:spTree>
    <p:extLst>
      <p:ext uri="{BB962C8B-B14F-4D97-AF65-F5344CB8AC3E}">
        <p14:creationId xmlns:p14="http://schemas.microsoft.com/office/powerpoint/2010/main" val="110190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E3E3E3"/>
                </a:solidFill>
                <a:effectLst/>
                <a:latin typeface="Google Sans"/>
              </a:rPr>
              <a:t>The Fourier transform decomposes the signal into its constituent frequencies, and it can be thought of as a way of representing the sound as a collection of sine waves.</a:t>
            </a:r>
            <a:endParaRPr lang="en-PH" dirty="0"/>
          </a:p>
        </p:txBody>
      </p:sp>
      <p:sp>
        <p:nvSpPr>
          <p:cNvPr id="4" name="Slide Number Placeholder 3"/>
          <p:cNvSpPr>
            <a:spLocks noGrp="1"/>
          </p:cNvSpPr>
          <p:nvPr>
            <p:ph type="sldNum" sz="quarter" idx="5"/>
          </p:nvPr>
        </p:nvSpPr>
        <p:spPr/>
        <p:txBody>
          <a:bodyPr/>
          <a:lstStyle/>
          <a:p>
            <a:fld id="{F490D41E-BA87-48E8-A2F1-8F71A9F79A6E}" type="slidenum">
              <a:rPr lang="en-PH" smtClean="0"/>
              <a:t>10</a:t>
            </a:fld>
            <a:endParaRPr lang="en-PH"/>
          </a:p>
        </p:txBody>
      </p:sp>
    </p:spTree>
    <p:extLst>
      <p:ext uri="{BB962C8B-B14F-4D97-AF65-F5344CB8AC3E}">
        <p14:creationId xmlns:p14="http://schemas.microsoft.com/office/powerpoint/2010/main" val="426860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F490D41E-BA87-48E8-A2F1-8F71A9F79A6E}" type="slidenum">
              <a:rPr lang="en-PH" smtClean="0"/>
              <a:t>11</a:t>
            </a:fld>
            <a:endParaRPr lang="en-PH"/>
          </a:p>
        </p:txBody>
      </p:sp>
    </p:spTree>
    <p:extLst>
      <p:ext uri="{BB962C8B-B14F-4D97-AF65-F5344CB8AC3E}">
        <p14:creationId xmlns:p14="http://schemas.microsoft.com/office/powerpoint/2010/main" val="241336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F490D41E-BA87-48E8-A2F1-8F71A9F79A6E}" type="slidenum">
              <a:rPr lang="en-PH" smtClean="0"/>
              <a:t>12</a:t>
            </a:fld>
            <a:endParaRPr lang="en-PH"/>
          </a:p>
        </p:txBody>
      </p:sp>
    </p:spTree>
    <p:extLst>
      <p:ext uri="{BB962C8B-B14F-4D97-AF65-F5344CB8AC3E}">
        <p14:creationId xmlns:p14="http://schemas.microsoft.com/office/powerpoint/2010/main" val="202462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F490D41E-BA87-48E8-A2F1-8F71A9F79A6E}" type="slidenum">
              <a:rPr lang="en-PH" smtClean="0"/>
              <a:t>13</a:t>
            </a:fld>
            <a:endParaRPr lang="en-PH"/>
          </a:p>
        </p:txBody>
      </p:sp>
    </p:spTree>
    <p:extLst>
      <p:ext uri="{BB962C8B-B14F-4D97-AF65-F5344CB8AC3E}">
        <p14:creationId xmlns:p14="http://schemas.microsoft.com/office/powerpoint/2010/main" val="352978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F490D41E-BA87-48E8-A2F1-8F71A9F79A6E}" type="slidenum">
              <a:rPr lang="en-PH" smtClean="0"/>
              <a:t>14</a:t>
            </a:fld>
            <a:endParaRPr lang="en-PH"/>
          </a:p>
        </p:txBody>
      </p:sp>
    </p:spTree>
    <p:extLst>
      <p:ext uri="{BB962C8B-B14F-4D97-AF65-F5344CB8AC3E}">
        <p14:creationId xmlns:p14="http://schemas.microsoft.com/office/powerpoint/2010/main" val="385210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Special tokens are used to direct the single model to perform tasks such as language identification, phrase-level timestamps, multilingual speech transcription, and to-English speech translation.</a:t>
                </a:r>
                <a:endParaRPr lang="en-PH" dirty="0"/>
              </a:p>
            </p:txBody>
          </p:sp>
        </mc:Choice>
        <mc:Fallback xmlns="">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Here </a:t>
                </a:r>
                <a:r>
                  <a:rPr lang="en-US" b="0" i="0">
                    <a:latin typeface="Cambria Math" panose="02040503050406030204" pitchFamily="18" charset="0"/>
                  </a:rPr>
                  <a:t>L=12</a:t>
                </a:r>
                <a:r>
                  <a:rPr lang="en-US" dirty="0"/>
                  <a:t>.</a:t>
                </a:r>
                <a:endParaRPr lang="en-PH" dirty="0"/>
              </a:p>
              <a:p>
                <a:endParaRPr lang="en-PH" dirty="0"/>
              </a:p>
            </p:txBody>
          </p:sp>
        </mc:Fallback>
      </mc:AlternateContent>
      <p:sp>
        <p:nvSpPr>
          <p:cNvPr id="4" name="Slide Number Placeholder 3"/>
          <p:cNvSpPr>
            <a:spLocks noGrp="1"/>
          </p:cNvSpPr>
          <p:nvPr>
            <p:ph type="sldNum" sz="quarter" idx="5"/>
          </p:nvPr>
        </p:nvSpPr>
        <p:spPr/>
        <p:txBody>
          <a:bodyPr/>
          <a:lstStyle/>
          <a:p>
            <a:fld id="{F490D41E-BA87-48E8-A2F1-8F71A9F79A6E}" type="slidenum">
              <a:rPr lang="en-PH" smtClean="0"/>
              <a:t>15</a:t>
            </a:fld>
            <a:endParaRPr lang="en-PH"/>
          </a:p>
        </p:txBody>
      </p:sp>
    </p:spTree>
    <p:extLst>
      <p:ext uri="{BB962C8B-B14F-4D97-AF65-F5344CB8AC3E}">
        <p14:creationId xmlns:p14="http://schemas.microsoft.com/office/powerpoint/2010/main" val="2377467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F490D41E-BA87-48E8-A2F1-8F71A9F79A6E}" type="slidenum">
              <a:rPr lang="en-PH" smtClean="0"/>
              <a:t>16</a:t>
            </a:fld>
            <a:endParaRPr lang="en-PH"/>
          </a:p>
        </p:txBody>
      </p:sp>
    </p:spTree>
    <p:extLst>
      <p:ext uri="{BB962C8B-B14F-4D97-AF65-F5344CB8AC3E}">
        <p14:creationId xmlns:p14="http://schemas.microsoft.com/office/powerpoint/2010/main" val="377619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0512-47B5-8548-CD3E-19F2AD84DBCE}"/>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PH" dirty="0"/>
          </a:p>
        </p:txBody>
      </p:sp>
      <p:sp>
        <p:nvSpPr>
          <p:cNvPr id="3" name="Subtitle 2">
            <a:extLst>
              <a:ext uri="{FF2B5EF4-FFF2-40B4-BE49-F238E27FC236}">
                <a16:creationId xmlns:a16="http://schemas.microsoft.com/office/drawing/2014/main" id="{23088947-7C58-AD9C-EB3F-5ADDFF980EDC}"/>
              </a:ext>
            </a:extLst>
          </p:cNvPr>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PH" dirty="0"/>
          </a:p>
        </p:txBody>
      </p:sp>
      <p:sp>
        <p:nvSpPr>
          <p:cNvPr id="4" name="Date Placeholder 3">
            <a:extLst>
              <a:ext uri="{FF2B5EF4-FFF2-40B4-BE49-F238E27FC236}">
                <a16:creationId xmlns:a16="http://schemas.microsoft.com/office/drawing/2014/main" id="{21215FCF-114C-9C99-BCDB-B73C2C97733E}"/>
              </a:ext>
            </a:extLst>
          </p:cNvPr>
          <p:cNvSpPr>
            <a:spLocks noGrp="1"/>
          </p:cNvSpPr>
          <p:nvPr>
            <p:ph type="dt" sz="half" idx="10"/>
          </p:nvPr>
        </p:nvSpPr>
        <p:spPr/>
        <p:txBody>
          <a:bodyPr/>
          <a:lstStyle/>
          <a:p>
            <a:fld id="{446DC9E3-F79C-4FF3-BE99-0F1CE079CED0}" type="datetime1">
              <a:rPr lang="en-PH" smtClean="0"/>
              <a:t>05/20/2023</a:t>
            </a:fld>
            <a:endParaRPr lang="en-PH"/>
          </a:p>
        </p:txBody>
      </p:sp>
      <p:sp>
        <p:nvSpPr>
          <p:cNvPr id="5" name="Footer Placeholder 4">
            <a:extLst>
              <a:ext uri="{FF2B5EF4-FFF2-40B4-BE49-F238E27FC236}">
                <a16:creationId xmlns:a16="http://schemas.microsoft.com/office/drawing/2014/main" id="{56BEB4BD-1B9F-341F-A63F-1CAEA19987C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62689A4-4EBB-D9D5-882A-1C239949E203}"/>
              </a:ext>
            </a:extLst>
          </p:cNvPr>
          <p:cNvSpPr>
            <a:spLocks noGrp="1"/>
          </p:cNvSpPr>
          <p:nvPr>
            <p:ph type="sldNum" sz="quarter" idx="12"/>
          </p:nvPr>
        </p:nvSpPr>
        <p:spPr/>
        <p:txBody>
          <a:bodyPr/>
          <a:lstStyle/>
          <a:p>
            <a:fld id="{EB295A12-1A0E-4F58-9CB0-DADBAC2F3D88}" type="slidenum">
              <a:rPr lang="en-PH" smtClean="0"/>
              <a:t>‹#›</a:t>
            </a:fld>
            <a:endParaRPr lang="en-PH" dirty="0"/>
          </a:p>
        </p:txBody>
      </p:sp>
    </p:spTree>
    <p:extLst>
      <p:ext uri="{BB962C8B-B14F-4D97-AF65-F5344CB8AC3E}">
        <p14:creationId xmlns:p14="http://schemas.microsoft.com/office/powerpoint/2010/main" val="324413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928F-560D-1DBC-4085-A88F7DB1828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9017FFC-DF76-D0AA-3F80-D07B260F5DD6}"/>
              </a:ext>
            </a:extLst>
          </p:cNvPr>
          <p:cNvSpPr>
            <a:spLocks noGrp="1"/>
          </p:cNvSpPr>
          <p:nvPr>
            <p:ph type="body" orient="vert" idx="1"/>
          </p:nvPr>
        </p:nvSpPr>
        <p:spPr/>
        <p:txBody>
          <a:bodyPr vert="eaVert"/>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Date Placeholder 3">
            <a:extLst>
              <a:ext uri="{FF2B5EF4-FFF2-40B4-BE49-F238E27FC236}">
                <a16:creationId xmlns:a16="http://schemas.microsoft.com/office/drawing/2014/main" id="{9C11CECB-E733-C776-9612-C8A7E2B8D15D}"/>
              </a:ext>
            </a:extLst>
          </p:cNvPr>
          <p:cNvSpPr>
            <a:spLocks noGrp="1"/>
          </p:cNvSpPr>
          <p:nvPr>
            <p:ph type="dt" sz="half" idx="10"/>
          </p:nvPr>
        </p:nvSpPr>
        <p:spPr/>
        <p:txBody>
          <a:bodyPr/>
          <a:lstStyle/>
          <a:p>
            <a:fld id="{B98A20EE-AE10-438E-A386-F2386A046F53}" type="datetime1">
              <a:rPr lang="en-PH" smtClean="0"/>
              <a:t>05/20/2023</a:t>
            </a:fld>
            <a:endParaRPr lang="en-PH"/>
          </a:p>
        </p:txBody>
      </p:sp>
      <p:sp>
        <p:nvSpPr>
          <p:cNvPr id="5" name="Footer Placeholder 4">
            <a:extLst>
              <a:ext uri="{FF2B5EF4-FFF2-40B4-BE49-F238E27FC236}">
                <a16:creationId xmlns:a16="http://schemas.microsoft.com/office/drawing/2014/main" id="{A1493BC8-0635-4326-89E2-2479B19681E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71D0FE4-9928-C97D-A888-5F35FC950C34}"/>
              </a:ext>
            </a:extLst>
          </p:cNvPr>
          <p:cNvSpPr>
            <a:spLocks noGrp="1"/>
          </p:cNvSpPr>
          <p:nvPr>
            <p:ph type="sldNum" sz="quarter" idx="12"/>
          </p:nvPr>
        </p:nvSpPr>
        <p:spPr/>
        <p:txBody>
          <a:bodyPr/>
          <a:lstStyle/>
          <a:p>
            <a:fld id="{EB295A12-1A0E-4F58-9CB0-DADBAC2F3D88}" type="slidenum">
              <a:rPr lang="en-PH" smtClean="0"/>
              <a:t>‹#›</a:t>
            </a:fld>
            <a:endParaRPr lang="en-PH"/>
          </a:p>
        </p:txBody>
      </p:sp>
    </p:spTree>
    <p:extLst>
      <p:ext uri="{BB962C8B-B14F-4D97-AF65-F5344CB8AC3E}">
        <p14:creationId xmlns:p14="http://schemas.microsoft.com/office/powerpoint/2010/main" val="413296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4CDC4-017F-DF72-A2B1-4487CAA79F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4C2008D-2608-3602-A9F9-ABDE581FF535}"/>
              </a:ext>
            </a:extLst>
          </p:cNvPr>
          <p:cNvSpPr>
            <a:spLocks noGrp="1"/>
          </p:cNvSpPr>
          <p:nvPr>
            <p:ph type="body" orient="vert" idx="1"/>
          </p:nvPr>
        </p:nvSpPr>
        <p:spPr>
          <a:xfrm>
            <a:off x="838200" y="365125"/>
            <a:ext cx="7734300" cy="5811838"/>
          </a:xfrm>
        </p:spPr>
        <p:txBody>
          <a:bodyPr vert="eaVert"/>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Date Placeholder 3">
            <a:extLst>
              <a:ext uri="{FF2B5EF4-FFF2-40B4-BE49-F238E27FC236}">
                <a16:creationId xmlns:a16="http://schemas.microsoft.com/office/drawing/2014/main" id="{7B892BA9-D1A7-D68E-E619-E7E9A2A914D4}"/>
              </a:ext>
            </a:extLst>
          </p:cNvPr>
          <p:cNvSpPr>
            <a:spLocks noGrp="1"/>
          </p:cNvSpPr>
          <p:nvPr>
            <p:ph type="dt" sz="half" idx="10"/>
          </p:nvPr>
        </p:nvSpPr>
        <p:spPr/>
        <p:txBody>
          <a:bodyPr/>
          <a:lstStyle/>
          <a:p>
            <a:fld id="{DAB799A0-90E2-4E7E-92F2-31018F035ADD}" type="datetime1">
              <a:rPr lang="en-PH" smtClean="0"/>
              <a:t>05/20/2023</a:t>
            </a:fld>
            <a:endParaRPr lang="en-PH"/>
          </a:p>
        </p:txBody>
      </p:sp>
      <p:sp>
        <p:nvSpPr>
          <p:cNvPr id="5" name="Footer Placeholder 4">
            <a:extLst>
              <a:ext uri="{FF2B5EF4-FFF2-40B4-BE49-F238E27FC236}">
                <a16:creationId xmlns:a16="http://schemas.microsoft.com/office/drawing/2014/main" id="{7ABD29B1-DDAD-C91B-3AD4-CF19CA54BC6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73B48AD-FC4F-7FF7-5B40-1A094F5ACD55}"/>
              </a:ext>
            </a:extLst>
          </p:cNvPr>
          <p:cNvSpPr>
            <a:spLocks noGrp="1"/>
          </p:cNvSpPr>
          <p:nvPr>
            <p:ph type="sldNum" sz="quarter" idx="12"/>
          </p:nvPr>
        </p:nvSpPr>
        <p:spPr/>
        <p:txBody>
          <a:bodyPr/>
          <a:lstStyle/>
          <a:p>
            <a:fld id="{EB295A12-1A0E-4F58-9CB0-DADBAC2F3D88}" type="slidenum">
              <a:rPr lang="en-PH" smtClean="0"/>
              <a:t>‹#›</a:t>
            </a:fld>
            <a:endParaRPr lang="en-PH"/>
          </a:p>
        </p:txBody>
      </p:sp>
    </p:spTree>
    <p:extLst>
      <p:ext uri="{BB962C8B-B14F-4D97-AF65-F5344CB8AC3E}">
        <p14:creationId xmlns:p14="http://schemas.microsoft.com/office/powerpoint/2010/main" val="243293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FA04-CAD2-40A7-5A73-AF1EE3D90723}"/>
              </a:ext>
            </a:extLst>
          </p:cNvPr>
          <p:cNvSpPr>
            <a:spLocks noGrp="1"/>
          </p:cNvSpPr>
          <p:nvPr>
            <p:ph type="title"/>
          </p:nvPr>
        </p:nvSpPr>
        <p:spPr/>
        <p:txBody>
          <a:bodyPr/>
          <a:lstStyle/>
          <a:p>
            <a:r>
              <a:rPr lang="en-US" dirty="0"/>
              <a:t>Click to edit Master title style</a:t>
            </a:r>
            <a:endParaRPr lang="en-PH" dirty="0"/>
          </a:p>
        </p:txBody>
      </p:sp>
      <p:sp>
        <p:nvSpPr>
          <p:cNvPr id="3" name="Content Placeholder 2">
            <a:extLst>
              <a:ext uri="{FF2B5EF4-FFF2-40B4-BE49-F238E27FC236}">
                <a16:creationId xmlns:a16="http://schemas.microsoft.com/office/drawing/2014/main" id="{13A06798-4AB4-EBB7-BCFE-434F4A0CBEEC}"/>
              </a:ext>
            </a:extLst>
          </p:cNvPr>
          <p:cNvSpPr>
            <a:spLocks noGrp="1"/>
          </p:cNvSpPr>
          <p:nvPr>
            <p:ph idx="1"/>
          </p:nvPr>
        </p:nvSpPr>
        <p:spPr/>
        <p:txBody>
          <a:bodyPr anchor="ct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Date Placeholder 3">
            <a:extLst>
              <a:ext uri="{FF2B5EF4-FFF2-40B4-BE49-F238E27FC236}">
                <a16:creationId xmlns:a16="http://schemas.microsoft.com/office/drawing/2014/main" id="{D0838C4C-1303-EA6F-B7FA-9254895AFB02}"/>
              </a:ext>
            </a:extLst>
          </p:cNvPr>
          <p:cNvSpPr>
            <a:spLocks noGrp="1"/>
          </p:cNvSpPr>
          <p:nvPr>
            <p:ph type="dt" sz="half" idx="10"/>
          </p:nvPr>
        </p:nvSpPr>
        <p:spPr/>
        <p:txBody>
          <a:bodyPr/>
          <a:lstStyle/>
          <a:p>
            <a:fld id="{0F7820D0-9BEF-49ED-94DA-D8AF3ED6D20B}" type="datetime1">
              <a:rPr lang="en-PH" smtClean="0"/>
              <a:t>05/20/2023</a:t>
            </a:fld>
            <a:endParaRPr lang="en-PH"/>
          </a:p>
        </p:txBody>
      </p:sp>
      <p:sp>
        <p:nvSpPr>
          <p:cNvPr id="5" name="Footer Placeholder 4">
            <a:extLst>
              <a:ext uri="{FF2B5EF4-FFF2-40B4-BE49-F238E27FC236}">
                <a16:creationId xmlns:a16="http://schemas.microsoft.com/office/drawing/2014/main" id="{8E7121B9-E20B-2EF7-0843-AA4193E65FB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9CA5366-D73E-EDDB-013C-B2B14C28CAFA}"/>
              </a:ext>
            </a:extLst>
          </p:cNvPr>
          <p:cNvSpPr>
            <a:spLocks noGrp="1"/>
          </p:cNvSpPr>
          <p:nvPr>
            <p:ph type="sldNum" sz="quarter" idx="12"/>
          </p:nvPr>
        </p:nvSpPr>
        <p:spPr/>
        <p:txBody>
          <a:bodyPr/>
          <a:lstStyle/>
          <a:p>
            <a:fld id="{EB295A12-1A0E-4F58-9CB0-DADBAC2F3D88}" type="slidenum">
              <a:rPr lang="en-PH" smtClean="0"/>
              <a:t>‹#›</a:t>
            </a:fld>
            <a:endParaRPr lang="en-PH"/>
          </a:p>
        </p:txBody>
      </p:sp>
    </p:spTree>
    <p:extLst>
      <p:ext uri="{BB962C8B-B14F-4D97-AF65-F5344CB8AC3E}">
        <p14:creationId xmlns:p14="http://schemas.microsoft.com/office/powerpoint/2010/main" val="211217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8C63-CF44-3F34-3678-9C22457177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713F860-5EEB-4F2F-1D20-ED975D306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D4365-8197-D684-7C50-1F9FA18CCB75}"/>
              </a:ext>
            </a:extLst>
          </p:cNvPr>
          <p:cNvSpPr>
            <a:spLocks noGrp="1"/>
          </p:cNvSpPr>
          <p:nvPr>
            <p:ph type="dt" sz="half" idx="10"/>
          </p:nvPr>
        </p:nvSpPr>
        <p:spPr/>
        <p:txBody>
          <a:bodyPr/>
          <a:lstStyle/>
          <a:p>
            <a:fld id="{8C6D610A-E37B-419F-9B3B-5EFBF8A8B705}" type="datetime1">
              <a:rPr lang="en-PH" smtClean="0"/>
              <a:t>05/20/2023</a:t>
            </a:fld>
            <a:endParaRPr lang="en-PH"/>
          </a:p>
        </p:txBody>
      </p:sp>
      <p:sp>
        <p:nvSpPr>
          <p:cNvPr id="5" name="Footer Placeholder 4">
            <a:extLst>
              <a:ext uri="{FF2B5EF4-FFF2-40B4-BE49-F238E27FC236}">
                <a16:creationId xmlns:a16="http://schemas.microsoft.com/office/drawing/2014/main" id="{29BBDD40-C274-2678-C973-ADBBD9BA82F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7F9E3AC-9FAB-B202-C2FA-AD2E79C03121}"/>
              </a:ext>
            </a:extLst>
          </p:cNvPr>
          <p:cNvSpPr>
            <a:spLocks noGrp="1"/>
          </p:cNvSpPr>
          <p:nvPr>
            <p:ph type="sldNum" sz="quarter" idx="12"/>
          </p:nvPr>
        </p:nvSpPr>
        <p:spPr/>
        <p:txBody>
          <a:bodyPr/>
          <a:lstStyle/>
          <a:p>
            <a:fld id="{EB295A12-1A0E-4F58-9CB0-DADBAC2F3D88}" type="slidenum">
              <a:rPr lang="en-PH" smtClean="0"/>
              <a:t>‹#›</a:t>
            </a:fld>
            <a:endParaRPr lang="en-PH"/>
          </a:p>
        </p:txBody>
      </p:sp>
    </p:spTree>
    <p:extLst>
      <p:ext uri="{BB962C8B-B14F-4D97-AF65-F5344CB8AC3E}">
        <p14:creationId xmlns:p14="http://schemas.microsoft.com/office/powerpoint/2010/main" val="176217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27EB-BF1F-73C6-5F67-07F31EDEB43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EB33D70-0AF6-CAF6-FB6C-AEA73595D28C}"/>
              </a:ext>
            </a:extLst>
          </p:cNvPr>
          <p:cNvSpPr>
            <a:spLocks noGrp="1"/>
          </p:cNvSpPr>
          <p:nvPr>
            <p:ph sz="half" idx="1"/>
          </p:nvPr>
        </p:nvSpPr>
        <p:spPr>
          <a:xfrm>
            <a:off x="838200" y="1825625"/>
            <a:ext cx="5181600" cy="435133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Content Placeholder 3">
            <a:extLst>
              <a:ext uri="{FF2B5EF4-FFF2-40B4-BE49-F238E27FC236}">
                <a16:creationId xmlns:a16="http://schemas.microsoft.com/office/drawing/2014/main" id="{62EB57D4-4206-C4BE-5036-13C7697ECCC9}"/>
              </a:ext>
            </a:extLst>
          </p:cNvPr>
          <p:cNvSpPr>
            <a:spLocks noGrp="1"/>
          </p:cNvSpPr>
          <p:nvPr>
            <p:ph sz="half" idx="2"/>
          </p:nvPr>
        </p:nvSpPr>
        <p:spPr>
          <a:xfrm>
            <a:off x="6172200" y="1825625"/>
            <a:ext cx="5181600" cy="435133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5" name="Date Placeholder 4">
            <a:extLst>
              <a:ext uri="{FF2B5EF4-FFF2-40B4-BE49-F238E27FC236}">
                <a16:creationId xmlns:a16="http://schemas.microsoft.com/office/drawing/2014/main" id="{707D7B36-6419-999A-49DC-88FA2FDC76DB}"/>
              </a:ext>
            </a:extLst>
          </p:cNvPr>
          <p:cNvSpPr>
            <a:spLocks noGrp="1"/>
          </p:cNvSpPr>
          <p:nvPr>
            <p:ph type="dt" sz="half" idx="10"/>
          </p:nvPr>
        </p:nvSpPr>
        <p:spPr/>
        <p:txBody>
          <a:bodyPr/>
          <a:lstStyle/>
          <a:p>
            <a:fld id="{1AE030B7-9080-445C-90ED-6F2AB2956834}" type="datetime1">
              <a:rPr lang="en-PH" smtClean="0"/>
              <a:t>05/20/2023</a:t>
            </a:fld>
            <a:endParaRPr lang="en-PH"/>
          </a:p>
        </p:txBody>
      </p:sp>
      <p:sp>
        <p:nvSpPr>
          <p:cNvPr id="6" name="Footer Placeholder 5">
            <a:extLst>
              <a:ext uri="{FF2B5EF4-FFF2-40B4-BE49-F238E27FC236}">
                <a16:creationId xmlns:a16="http://schemas.microsoft.com/office/drawing/2014/main" id="{73544324-045C-6D01-4D1E-AA488BEBE8B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806D762-BA32-854E-9FDA-DF4550C98981}"/>
              </a:ext>
            </a:extLst>
          </p:cNvPr>
          <p:cNvSpPr>
            <a:spLocks noGrp="1"/>
          </p:cNvSpPr>
          <p:nvPr>
            <p:ph type="sldNum" sz="quarter" idx="12"/>
          </p:nvPr>
        </p:nvSpPr>
        <p:spPr/>
        <p:txBody>
          <a:bodyPr/>
          <a:lstStyle/>
          <a:p>
            <a:fld id="{EB295A12-1A0E-4F58-9CB0-DADBAC2F3D88}" type="slidenum">
              <a:rPr lang="en-PH" smtClean="0"/>
              <a:t>‹#›</a:t>
            </a:fld>
            <a:endParaRPr lang="en-PH"/>
          </a:p>
        </p:txBody>
      </p:sp>
    </p:spTree>
    <p:extLst>
      <p:ext uri="{BB962C8B-B14F-4D97-AF65-F5344CB8AC3E}">
        <p14:creationId xmlns:p14="http://schemas.microsoft.com/office/powerpoint/2010/main" val="96924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20F2-BF0E-5BDF-B8AD-8FDC689AE9D3}"/>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11D7A84-DBDC-6CD3-1615-FF171CB516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0E1B16-3DA6-A41F-802B-75F91044EBC1}"/>
              </a:ext>
            </a:extLst>
          </p:cNvPr>
          <p:cNvSpPr>
            <a:spLocks noGrp="1"/>
          </p:cNvSpPr>
          <p:nvPr>
            <p:ph sz="half" idx="2"/>
          </p:nvPr>
        </p:nvSpPr>
        <p:spPr>
          <a:xfrm>
            <a:off x="839788" y="2505075"/>
            <a:ext cx="5157787" cy="368458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5" name="Text Placeholder 4">
            <a:extLst>
              <a:ext uri="{FF2B5EF4-FFF2-40B4-BE49-F238E27FC236}">
                <a16:creationId xmlns:a16="http://schemas.microsoft.com/office/drawing/2014/main" id="{56F599B5-CD59-8909-6261-306A7FDF9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127BF-5329-FC78-40B7-5FAB6B98E9AD}"/>
              </a:ext>
            </a:extLst>
          </p:cNvPr>
          <p:cNvSpPr>
            <a:spLocks noGrp="1"/>
          </p:cNvSpPr>
          <p:nvPr>
            <p:ph sz="quarter" idx="4"/>
          </p:nvPr>
        </p:nvSpPr>
        <p:spPr>
          <a:xfrm>
            <a:off x="6172200" y="2505075"/>
            <a:ext cx="5183188" cy="368458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7" name="Date Placeholder 6">
            <a:extLst>
              <a:ext uri="{FF2B5EF4-FFF2-40B4-BE49-F238E27FC236}">
                <a16:creationId xmlns:a16="http://schemas.microsoft.com/office/drawing/2014/main" id="{3CF16B73-0080-5A26-D415-E9ABBED6B1DF}"/>
              </a:ext>
            </a:extLst>
          </p:cNvPr>
          <p:cNvSpPr>
            <a:spLocks noGrp="1"/>
          </p:cNvSpPr>
          <p:nvPr>
            <p:ph type="dt" sz="half" idx="10"/>
          </p:nvPr>
        </p:nvSpPr>
        <p:spPr/>
        <p:txBody>
          <a:bodyPr/>
          <a:lstStyle/>
          <a:p>
            <a:fld id="{14E56425-2F26-4B7B-AF81-22847C0D0CBB}" type="datetime1">
              <a:rPr lang="en-PH" smtClean="0"/>
              <a:t>05/20/2023</a:t>
            </a:fld>
            <a:endParaRPr lang="en-PH"/>
          </a:p>
        </p:txBody>
      </p:sp>
      <p:sp>
        <p:nvSpPr>
          <p:cNvPr id="8" name="Footer Placeholder 7">
            <a:extLst>
              <a:ext uri="{FF2B5EF4-FFF2-40B4-BE49-F238E27FC236}">
                <a16:creationId xmlns:a16="http://schemas.microsoft.com/office/drawing/2014/main" id="{A6382076-E765-3CBB-6443-CF77EF704C6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2887850-C57B-7191-3E86-814D78D9DF07}"/>
              </a:ext>
            </a:extLst>
          </p:cNvPr>
          <p:cNvSpPr>
            <a:spLocks noGrp="1"/>
          </p:cNvSpPr>
          <p:nvPr>
            <p:ph type="sldNum" sz="quarter" idx="12"/>
          </p:nvPr>
        </p:nvSpPr>
        <p:spPr/>
        <p:txBody>
          <a:bodyPr/>
          <a:lstStyle/>
          <a:p>
            <a:fld id="{EB295A12-1A0E-4F58-9CB0-DADBAC2F3D88}" type="slidenum">
              <a:rPr lang="en-PH" smtClean="0"/>
              <a:t>‹#›</a:t>
            </a:fld>
            <a:endParaRPr lang="en-PH"/>
          </a:p>
        </p:txBody>
      </p:sp>
    </p:spTree>
    <p:extLst>
      <p:ext uri="{BB962C8B-B14F-4D97-AF65-F5344CB8AC3E}">
        <p14:creationId xmlns:p14="http://schemas.microsoft.com/office/powerpoint/2010/main" val="239443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765E-7F36-A058-2473-4E0AD1EEAA5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019132B0-54BC-9608-7D8B-BA08A232CAC5}"/>
              </a:ext>
            </a:extLst>
          </p:cNvPr>
          <p:cNvSpPr>
            <a:spLocks noGrp="1"/>
          </p:cNvSpPr>
          <p:nvPr>
            <p:ph type="dt" sz="half" idx="10"/>
          </p:nvPr>
        </p:nvSpPr>
        <p:spPr/>
        <p:txBody>
          <a:bodyPr/>
          <a:lstStyle/>
          <a:p>
            <a:fld id="{F6C68650-16B4-493A-BC5D-6750C909BA20}" type="datetime1">
              <a:rPr lang="en-PH" smtClean="0"/>
              <a:t>05/20/2023</a:t>
            </a:fld>
            <a:endParaRPr lang="en-PH"/>
          </a:p>
        </p:txBody>
      </p:sp>
      <p:sp>
        <p:nvSpPr>
          <p:cNvPr id="4" name="Footer Placeholder 3">
            <a:extLst>
              <a:ext uri="{FF2B5EF4-FFF2-40B4-BE49-F238E27FC236}">
                <a16:creationId xmlns:a16="http://schemas.microsoft.com/office/drawing/2014/main" id="{563C4F40-6668-6A9B-B7C8-1025720B51FC}"/>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C90AA831-EAAA-C581-12E4-DC3A8DAB5AD6}"/>
              </a:ext>
            </a:extLst>
          </p:cNvPr>
          <p:cNvSpPr>
            <a:spLocks noGrp="1"/>
          </p:cNvSpPr>
          <p:nvPr>
            <p:ph type="sldNum" sz="quarter" idx="12"/>
          </p:nvPr>
        </p:nvSpPr>
        <p:spPr/>
        <p:txBody>
          <a:bodyPr/>
          <a:lstStyle/>
          <a:p>
            <a:fld id="{EB295A12-1A0E-4F58-9CB0-DADBAC2F3D88}" type="slidenum">
              <a:rPr lang="en-PH" smtClean="0"/>
              <a:t>‹#›</a:t>
            </a:fld>
            <a:endParaRPr lang="en-PH"/>
          </a:p>
        </p:txBody>
      </p:sp>
    </p:spTree>
    <p:extLst>
      <p:ext uri="{BB962C8B-B14F-4D97-AF65-F5344CB8AC3E}">
        <p14:creationId xmlns:p14="http://schemas.microsoft.com/office/powerpoint/2010/main" val="231127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2F76D-BD36-F383-3C4B-E2D88D6DCC2F}"/>
              </a:ext>
            </a:extLst>
          </p:cNvPr>
          <p:cNvSpPr>
            <a:spLocks noGrp="1"/>
          </p:cNvSpPr>
          <p:nvPr>
            <p:ph type="dt" sz="half" idx="10"/>
          </p:nvPr>
        </p:nvSpPr>
        <p:spPr/>
        <p:txBody>
          <a:bodyPr/>
          <a:lstStyle/>
          <a:p>
            <a:fld id="{77656ADA-5996-4BE2-8108-67C92032BE0E}" type="datetime1">
              <a:rPr lang="en-PH" smtClean="0"/>
              <a:t>05/20/2023</a:t>
            </a:fld>
            <a:endParaRPr lang="en-PH"/>
          </a:p>
        </p:txBody>
      </p:sp>
      <p:sp>
        <p:nvSpPr>
          <p:cNvPr id="3" name="Footer Placeholder 2">
            <a:extLst>
              <a:ext uri="{FF2B5EF4-FFF2-40B4-BE49-F238E27FC236}">
                <a16:creationId xmlns:a16="http://schemas.microsoft.com/office/drawing/2014/main" id="{E413A4DB-F86B-70FF-661C-1B9EA85ADEEE}"/>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29998FA-03E2-0DD1-0A75-D334FA9DF2FD}"/>
              </a:ext>
            </a:extLst>
          </p:cNvPr>
          <p:cNvSpPr>
            <a:spLocks noGrp="1"/>
          </p:cNvSpPr>
          <p:nvPr>
            <p:ph type="sldNum" sz="quarter" idx="12"/>
          </p:nvPr>
        </p:nvSpPr>
        <p:spPr/>
        <p:txBody>
          <a:bodyPr/>
          <a:lstStyle/>
          <a:p>
            <a:fld id="{EB295A12-1A0E-4F58-9CB0-DADBAC2F3D88}" type="slidenum">
              <a:rPr lang="en-PH" smtClean="0"/>
              <a:t>‹#›</a:t>
            </a:fld>
            <a:endParaRPr lang="en-PH"/>
          </a:p>
        </p:txBody>
      </p:sp>
    </p:spTree>
    <p:extLst>
      <p:ext uri="{BB962C8B-B14F-4D97-AF65-F5344CB8AC3E}">
        <p14:creationId xmlns:p14="http://schemas.microsoft.com/office/powerpoint/2010/main" val="1904856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643F-141F-3B44-DB8B-88FB59D68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632073B-A8ED-E07F-A138-4266424EF404}"/>
              </a:ext>
            </a:extLst>
          </p:cNvPr>
          <p:cNvSpPr>
            <a:spLocks noGrp="1"/>
          </p:cNvSpPr>
          <p:nvPr>
            <p:ph idx="1"/>
          </p:nvPr>
        </p:nvSpPr>
        <p:spPr>
          <a:xfrm>
            <a:off x="5183188" y="987425"/>
            <a:ext cx="6172200" cy="4873625"/>
          </a:xfrm>
        </p:spPr>
        <p:txBody>
          <a:bodyPr/>
          <a:lstStyle>
            <a:lvl1pPr>
              <a:lnSpc>
                <a:spcPct val="150000"/>
              </a:lnSpc>
              <a:defRPr sz="3200"/>
            </a:lvl1pPr>
            <a:lvl2pPr>
              <a:lnSpc>
                <a:spcPct val="150000"/>
              </a:lnSpc>
              <a:defRPr sz="2800"/>
            </a:lvl2pPr>
            <a:lvl3pPr>
              <a:lnSpc>
                <a:spcPct val="150000"/>
              </a:lnSpc>
              <a:defRPr sz="2400"/>
            </a:lvl3pPr>
            <a:lvl4pPr>
              <a:lnSpc>
                <a:spcPct val="150000"/>
              </a:lnSpc>
              <a:defRPr sz="2000"/>
            </a:lvl4pPr>
            <a:lvl5pPr>
              <a:lnSpc>
                <a:spcPct val="15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Text Placeholder 3">
            <a:extLst>
              <a:ext uri="{FF2B5EF4-FFF2-40B4-BE49-F238E27FC236}">
                <a16:creationId xmlns:a16="http://schemas.microsoft.com/office/drawing/2014/main" id="{44064133-9357-6CD8-431B-035EAF693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0E88D-3B97-0B0B-3733-373FC4B81AAB}"/>
              </a:ext>
            </a:extLst>
          </p:cNvPr>
          <p:cNvSpPr>
            <a:spLocks noGrp="1"/>
          </p:cNvSpPr>
          <p:nvPr>
            <p:ph type="dt" sz="half" idx="10"/>
          </p:nvPr>
        </p:nvSpPr>
        <p:spPr/>
        <p:txBody>
          <a:bodyPr/>
          <a:lstStyle/>
          <a:p>
            <a:fld id="{C0860AAD-8E66-4024-BA77-2FE352793128}" type="datetime1">
              <a:rPr lang="en-PH" smtClean="0"/>
              <a:t>05/20/2023</a:t>
            </a:fld>
            <a:endParaRPr lang="en-PH"/>
          </a:p>
        </p:txBody>
      </p:sp>
      <p:sp>
        <p:nvSpPr>
          <p:cNvPr id="6" name="Footer Placeholder 5">
            <a:extLst>
              <a:ext uri="{FF2B5EF4-FFF2-40B4-BE49-F238E27FC236}">
                <a16:creationId xmlns:a16="http://schemas.microsoft.com/office/drawing/2014/main" id="{51E99F5D-00C8-BFDE-A4AF-FC13C65DFB7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6CC2627-0443-0E35-3DD6-10B59807EDE0}"/>
              </a:ext>
            </a:extLst>
          </p:cNvPr>
          <p:cNvSpPr>
            <a:spLocks noGrp="1"/>
          </p:cNvSpPr>
          <p:nvPr>
            <p:ph type="sldNum" sz="quarter" idx="12"/>
          </p:nvPr>
        </p:nvSpPr>
        <p:spPr/>
        <p:txBody>
          <a:bodyPr/>
          <a:lstStyle/>
          <a:p>
            <a:fld id="{EB295A12-1A0E-4F58-9CB0-DADBAC2F3D88}" type="slidenum">
              <a:rPr lang="en-PH" smtClean="0"/>
              <a:t>‹#›</a:t>
            </a:fld>
            <a:endParaRPr lang="en-PH"/>
          </a:p>
        </p:txBody>
      </p:sp>
    </p:spTree>
    <p:extLst>
      <p:ext uri="{BB962C8B-B14F-4D97-AF65-F5344CB8AC3E}">
        <p14:creationId xmlns:p14="http://schemas.microsoft.com/office/powerpoint/2010/main" val="2679754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3CD3-6A05-16F1-A990-2EB6C5FE4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F0229387-601D-3D1E-4DF8-E8B252DEA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8BA3691D-C40A-83E8-33CF-E808D54BC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62695-8C16-68C6-881A-D02532928404}"/>
              </a:ext>
            </a:extLst>
          </p:cNvPr>
          <p:cNvSpPr>
            <a:spLocks noGrp="1"/>
          </p:cNvSpPr>
          <p:nvPr>
            <p:ph type="dt" sz="half" idx="10"/>
          </p:nvPr>
        </p:nvSpPr>
        <p:spPr/>
        <p:txBody>
          <a:bodyPr/>
          <a:lstStyle/>
          <a:p>
            <a:fld id="{4B10685E-8852-4FD6-93FD-E54B0AD295E2}" type="datetime1">
              <a:rPr lang="en-PH" smtClean="0"/>
              <a:t>05/20/2023</a:t>
            </a:fld>
            <a:endParaRPr lang="en-PH"/>
          </a:p>
        </p:txBody>
      </p:sp>
      <p:sp>
        <p:nvSpPr>
          <p:cNvPr id="6" name="Footer Placeholder 5">
            <a:extLst>
              <a:ext uri="{FF2B5EF4-FFF2-40B4-BE49-F238E27FC236}">
                <a16:creationId xmlns:a16="http://schemas.microsoft.com/office/drawing/2014/main" id="{A6E77384-982D-0040-22CC-F4A913A2F18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63DD706-A1B1-9F1E-C2B4-0FD7C457FC84}"/>
              </a:ext>
            </a:extLst>
          </p:cNvPr>
          <p:cNvSpPr>
            <a:spLocks noGrp="1"/>
          </p:cNvSpPr>
          <p:nvPr>
            <p:ph type="sldNum" sz="quarter" idx="12"/>
          </p:nvPr>
        </p:nvSpPr>
        <p:spPr/>
        <p:txBody>
          <a:bodyPr/>
          <a:lstStyle/>
          <a:p>
            <a:fld id="{EB295A12-1A0E-4F58-9CB0-DADBAC2F3D88}" type="slidenum">
              <a:rPr lang="en-PH" smtClean="0"/>
              <a:t>‹#›</a:t>
            </a:fld>
            <a:endParaRPr lang="en-PH"/>
          </a:p>
        </p:txBody>
      </p:sp>
    </p:spTree>
    <p:extLst>
      <p:ext uri="{BB962C8B-B14F-4D97-AF65-F5344CB8AC3E}">
        <p14:creationId xmlns:p14="http://schemas.microsoft.com/office/powerpoint/2010/main" val="365871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4CD2B-AE60-6C35-9F51-D8711CF7F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F0B4C58-6109-FD64-B230-A3DEE47A7C83}"/>
              </a:ext>
            </a:extLst>
          </p:cNvPr>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Date Placeholder 3">
            <a:extLst>
              <a:ext uri="{FF2B5EF4-FFF2-40B4-BE49-F238E27FC236}">
                <a16:creationId xmlns:a16="http://schemas.microsoft.com/office/drawing/2014/main" id="{19E5A053-ACE6-0009-09EC-22CA605724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31CA7-AC78-4E36-AEF8-F004F25C5A8B}" type="datetime1">
              <a:rPr lang="en-PH" smtClean="0"/>
              <a:t>05/20/2023</a:t>
            </a:fld>
            <a:endParaRPr lang="en-PH" dirty="0"/>
          </a:p>
        </p:txBody>
      </p:sp>
      <p:sp>
        <p:nvSpPr>
          <p:cNvPr id="5" name="Footer Placeholder 4">
            <a:extLst>
              <a:ext uri="{FF2B5EF4-FFF2-40B4-BE49-F238E27FC236}">
                <a16:creationId xmlns:a16="http://schemas.microsoft.com/office/drawing/2014/main" id="{184447F9-B8AD-C7E2-0352-9C184F506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8D6DD3AB-1A63-0176-90E9-8EC4BB5A8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95A12-1A0E-4F58-9CB0-DADBAC2F3D88}" type="slidenum">
              <a:rPr lang="en-PH" smtClean="0"/>
              <a:t>‹#›</a:t>
            </a:fld>
            <a:endParaRPr lang="en-PH"/>
          </a:p>
        </p:txBody>
      </p:sp>
    </p:spTree>
    <p:extLst>
      <p:ext uri="{BB962C8B-B14F-4D97-AF65-F5344CB8AC3E}">
        <p14:creationId xmlns:p14="http://schemas.microsoft.com/office/powerpoint/2010/main" val="374644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ibanez@aim.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7DB9-E895-8CCB-D790-8DDD508DB117}"/>
              </a:ext>
            </a:extLst>
          </p:cNvPr>
          <p:cNvSpPr>
            <a:spLocks noGrp="1"/>
          </p:cNvSpPr>
          <p:nvPr>
            <p:ph type="ctrTitle"/>
          </p:nvPr>
        </p:nvSpPr>
        <p:spPr/>
        <p:txBody>
          <a:bodyPr>
            <a:normAutofit/>
          </a:bodyPr>
          <a:lstStyle/>
          <a:p>
            <a:r>
              <a:rPr lang="en-US" sz="5400" dirty="0"/>
              <a:t>Transformers</a:t>
            </a:r>
            <a:endParaRPr lang="en-PH" sz="5400" dirty="0"/>
          </a:p>
        </p:txBody>
      </p:sp>
      <p:sp>
        <p:nvSpPr>
          <p:cNvPr id="3" name="Subtitle 2">
            <a:extLst>
              <a:ext uri="{FF2B5EF4-FFF2-40B4-BE49-F238E27FC236}">
                <a16:creationId xmlns:a16="http://schemas.microsoft.com/office/drawing/2014/main" id="{8559C0E9-7509-D498-8ED1-0D4C907E5357}"/>
              </a:ext>
            </a:extLst>
          </p:cNvPr>
          <p:cNvSpPr>
            <a:spLocks noGrp="1"/>
          </p:cNvSpPr>
          <p:nvPr>
            <p:ph type="subTitle" idx="1"/>
          </p:nvPr>
        </p:nvSpPr>
        <p:spPr/>
        <p:txBody>
          <a:bodyPr>
            <a:normAutofit fontScale="85000" lnSpcReduction="20000"/>
          </a:bodyPr>
          <a:lstStyle/>
          <a:p>
            <a:pPr>
              <a:lnSpc>
                <a:spcPct val="110000"/>
              </a:lnSpc>
            </a:pPr>
            <a:r>
              <a:rPr lang="en-US" dirty="0"/>
              <a:t>COSCI 223 – Machine Learning 3 🧠</a:t>
            </a:r>
          </a:p>
          <a:p>
            <a:pPr>
              <a:lnSpc>
                <a:spcPct val="110000"/>
              </a:lnSpc>
            </a:pPr>
            <a:endParaRPr lang="en-US" sz="1600" dirty="0"/>
          </a:p>
          <a:p>
            <a:pPr>
              <a:lnSpc>
                <a:spcPct val="110000"/>
              </a:lnSpc>
            </a:pPr>
            <a:r>
              <a:rPr lang="en-US" sz="1600" dirty="0"/>
              <a:t>Sebastian C. Ibañez</a:t>
            </a:r>
          </a:p>
          <a:p>
            <a:pPr>
              <a:lnSpc>
                <a:spcPct val="110000"/>
              </a:lnSpc>
            </a:pPr>
            <a:r>
              <a:rPr lang="en-US" sz="1600" dirty="0">
                <a:hlinkClick r:id="rId2"/>
              </a:rPr>
              <a:t>sibanez@aim.edu</a:t>
            </a:r>
            <a:endParaRPr lang="en-US" sz="1600" dirty="0"/>
          </a:p>
          <a:p>
            <a:pPr>
              <a:lnSpc>
                <a:spcPct val="110000"/>
              </a:lnSpc>
            </a:pPr>
            <a:r>
              <a:rPr lang="en-US" sz="1600" dirty="0"/>
              <a:t>Asian Institute of Management</a:t>
            </a:r>
          </a:p>
        </p:txBody>
      </p:sp>
    </p:spTree>
    <p:extLst>
      <p:ext uri="{BB962C8B-B14F-4D97-AF65-F5344CB8AC3E}">
        <p14:creationId xmlns:p14="http://schemas.microsoft.com/office/powerpoint/2010/main" val="217326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Log Mel </a:t>
            </a:r>
            <a:r>
              <a:rPr lang="en-PH" dirty="0"/>
              <a:t>Spectrogram</a:t>
            </a:r>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lstStyle/>
          <a:p>
            <a:r>
              <a:rPr lang="en-US" dirty="0" err="1"/>
              <a:t>Spectogram</a:t>
            </a:r>
            <a:r>
              <a:rPr lang="en-US" dirty="0"/>
              <a:t> representations are made by converting the signal into the frequency domain using a </a:t>
            </a:r>
            <a:r>
              <a:rPr lang="en-US" b="1" dirty="0">
                <a:solidFill>
                  <a:srgbClr val="7030A0"/>
                </a:solidFill>
              </a:rPr>
              <a:t>Fourier transform</a:t>
            </a:r>
            <a:r>
              <a:rPr lang="en-US" dirty="0"/>
              <a:t>.</a:t>
            </a:r>
          </a:p>
          <a:p>
            <a:r>
              <a:rPr lang="en-US" dirty="0"/>
              <a:t>The </a:t>
            </a:r>
            <a:r>
              <a:rPr lang="en-US" b="1" dirty="0" err="1">
                <a:solidFill>
                  <a:srgbClr val="7030A0"/>
                </a:solidFill>
              </a:rPr>
              <a:t>mel</a:t>
            </a:r>
            <a:r>
              <a:rPr lang="en-US" b="1" dirty="0">
                <a:solidFill>
                  <a:srgbClr val="7030A0"/>
                </a:solidFill>
              </a:rPr>
              <a:t> scale </a:t>
            </a:r>
            <a:r>
              <a:rPr lang="en-US" dirty="0"/>
              <a:t>is a nonlinear transformation of the frequency axis that is designed to better match the way that humans perceive pitch.</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10</a:t>
            </a:fld>
            <a:endParaRPr lang="en-PH"/>
          </a:p>
        </p:txBody>
      </p:sp>
    </p:spTree>
    <p:extLst>
      <p:ext uri="{BB962C8B-B14F-4D97-AF65-F5344CB8AC3E}">
        <p14:creationId xmlns:p14="http://schemas.microsoft.com/office/powerpoint/2010/main" val="354081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Whisper</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normAutofit/>
          </a:bodyPr>
          <a:lstStyle/>
          <a:p>
            <a:pPr marL="0" indent="0">
              <a:buNone/>
            </a:pPr>
            <a:r>
              <a:rPr lang="en-US" dirty="0"/>
              <a:t>“</a:t>
            </a:r>
            <a:r>
              <a:rPr lang="en-US" b="1" dirty="0">
                <a:solidFill>
                  <a:schemeClr val="accent6"/>
                </a:solidFill>
              </a:rPr>
              <a:t>Whisper</a:t>
            </a:r>
            <a:r>
              <a:rPr lang="en-US" dirty="0"/>
              <a:t> is an automatic speech recognition (ASR) system trained on 680,000 hours of multilingual and multitask supervised data collected from the web.”</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11</a:t>
            </a:fld>
            <a:endParaRPr lang="en-PH"/>
          </a:p>
        </p:txBody>
      </p:sp>
      <p:sp>
        <p:nvSpPr>
          <p:cNvPr id="5" name="Footer Placeholder 4">
            <a:extLst>
              <a:ext uri="{FF2B5EF4-FFF2-40B4-BE49-F238E27FC236}">
                <a16:creationId xmlns:a16="http://schemas.microsoft.com/office/drawing/2014/main" id="{6005537B-5CC8-1DD7-82E1-834BFB890159}"/>
              </a:ext>
            </a:extLst>
          </p:cNvPr>
          <p:cNvSpPr>
            <a:spLocks noGrp="1"/>
          </p:cNvSpPr>
          <p:nvPr>
            <p:ph type="ftr" sz="quarter" idx="11"/>
          </p:nvPr>
        </p:nvSpPr>
        <p:spPr>
          <a:xfrm>
            <a:off x="838200" y="6356350"/>
            <a:ext cx="10515600" cy="365125"/>
          </a:xfrm>
        </p:spPr>
        <p:txBody>
          <a:bodyPr/>
          <a:lstStyle/>
          <a:p>
            <a:r>
              <a:rPr lang="en-PH" dirty="0"/>
              <a:t>https://openai.com/research/whisper</a:t>
            </a:r>
          </a:p>
        </p:txBody>
      </p:sp>
    </p:spTree>
    <p:extLst>
      <p:ext uri="{BB962C8B-B14F-4D97-AF65-F5344CB8AC3E}">
        <p14:creationId xmlns:p14="http://schemas.microsoft.com/office/powerpoint/2010/main" val="236614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Whisper</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normAutofit/>
          </a:bodyPr>
          <a:lstStyle/>
          <a:p>
            <a:pPr marL="0" indent="0">
              <a:buNone/>
            </a:pPr>
            <a:r>
              <a:rPr lang="en-US" dirty="0"/>
              <a:t>“We show that the use of such a large and diverse dataset leads to improved robustness to accents, background noise and technical language. Moreover, it enables transcription in multiple languages, as well as translation from those languages into English.”</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12</a:t>
            </a:fld>
            <a:endParaRPr lang="en-PH"/>
          </a:p>
        </p:txBody>
      </p:sp>
      <p:sp>
        <p:nvSpPr>
          <p:cNvPr id="5" name="Footer Placeholder 4">
            <a:extLst>
              <a:ext uri="{FF2B5EF4-FFF2-40B4-BE49-F238E27FC236}">
                <a16:creationId xmlns:a16="http://schemas.microsoft.com/office/drawing/2014/main" id="{6005537B-5CC8-1DD7-82E1-834BFB890159}"/>
              </a:ext>
            </a:extLst>
          </p:cNvPr>
          <p:cNvSpPr>
            <a:spLocks noGrp="1"/>
          </p:cNvSpPr>
          <p:nvPr>
            <p:ph type="ftr" sz="quarter" idx="11"/>
          </p:nvPr>
        </p:nvSpPr>
        <p:spPr>
          <a:xfrm>
            <a:off x="838200" y="6356350"/>
            <a:ext cx="10515600" cy="365125"/>
          </a:xfrm>
        </p:spPr>
        <p:txBody>
          <a:bodyPr/>
          <a:lstStyle/>
          <a:p>
            <a:r>
              <a:rPr lang="en-PH" dirty="0"/>
              <a:t>https://openai.com/research/whisper</a:t>
            </a:r>
          </a:p>
        </p:txBody>
      </p:sp>
    </p:spTree>
    <p:extLst>
      <p:ext uri="{BB962C8B-B14F-4D97-AF65-F5344CB8AC3E}">
        <p14:creationId xmlns:p14="http://schemas.microsoft.com/office/powerpoint/2010/main" val="424280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Whisper</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normAutofit/>
          </a:bodyPr>
          <a:lstStyle/>
          <a:p>
            <a:pPr marL="0" indent="0">
              <a:buNone/>
            </a:pPr>
            <a:r>
              <a:rPr lang="en-US" dirty="0"/>
              <a:t>“We are open-sourcing models and inference code to serve as a foundation for building useful applications and for further research on robust speech processing.”</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13</a:t>
            </a:fld>
            <a:endParaRPr lang="en-PH"/>
          </a:p>
        </p:txBody>
      </p:sp>
      <p:sp>
        <p:nvSpPr>
          <p:cNvPr id="5" name="Footer Placeholder 4">
            <a:extLst>
              <a:ext uri="{FF2B5EF4-FFF2-40B4-BE49-F238E27FC236}">
                <a16:creationId xmlns:a16="http://schemas.microsoft.com/office/drawing/2014/main" id="{6005537B-5CC8-1DD7-82E1-834BFB890159}"/>
              </a:ext>
            </a:extLst>
          </p:cNvPr>
          <p:cNvSpPr>
            <a:spLocks noGrp="1"/>
          </p:cNvSpPr>
          <p:nvPr>
            <p:ph type="ftr" sz="quarter" idx="11"/>
          </p:nvPr>
        </p:nvSpPr>
        <p:spPr>
          <a:xfrm>
            <a:off x="838200" y="6356350"/>
            <a:ext cx="10515600" cy="365125"/>
          </a:xfrm>
        </p:spPr>
        <p:txBody>
          <a:bodyPr/>
          <a:lstStyle/>
          <a:p>
            <a:r>
              <a:rPr lang="en-PH" dirty="0"/>
              <a:t>https://openai.com/research/whisper</a:t>
            </a:r>
          </a:p>
        </p:txBody>
      </p:sp>
    </p:spTree>
    <p:extLst>
      <p:ext uri="{BB962C8B-B14F-4D97-AF65-F5344CB8AC3E}">
        <p14:creationId xmlns:p14="http://schemas.microsoft.com/office/powerpoint/2010/main" val="334130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Whisper</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normAutofit/>
          </a:bodyPr>
          <a:lstStyle/>
          <a:p>
            <a:pPr marL="0" indent="0">
              <a:buNone/>
            </a:pPr>
            <a:r>
              <a:rPr lang="en-US" dirty="0"/>
              <a:t>“We are open-sourcing models and inference code to serve as a foundation for building useful applications and for further research on robust speech processing.”</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14</a:t>
            </a:fld>
            <a:endParaRPr lang="en-PH"/>
          </a:p>
        </p:txBody>
      </p:sp>
      <p:sp>
        <p:nvSpPr>
          <p:cNvPr id="5" name="Footer Placeholder 4">
            <a:extLst>
              <a:ext uri="{FF2B5EF4-FFF2-40B4-BE49-F238E27FC236}">
                <a16:creationId xmlns:a16="http://schemas.microsoft.com/office/drawing/2014/main" id="{6005537B-5CC8-1DD7-82E1-834BFB890159}"/>
              </a:ext>
            </a:extLst>
          </p:cNvPr>
          <p:cNvSpPr>
            <a:spLocks noGrp="1"/>
          </p:cNvSpPr>
          <p:nvPr>
            <p:ph type="ftr" sz="quarter" idx="11"/>
          </p:nvPr>
        </p:nvSpPr>
        <p:spPr>
          <a:xfrm>
            <a:off x="838200" y="6356350"/>
            <a:ext cx="10515600" cy="365125"/>
          </a:xfrm>
        </p:spPr>
        <p:txBody>
          <a:bodyPr/>
          <a:lstStyle/>
          <a:p>
            <a:r>
              <a:rPr lang="en-PH" dirty="0"/>
              <a:t>https://openai.com/research/whisper</a:t>
            </a:r>
          </a:p>
        </p:txBody>
      </p:sp>
    </p:spTree>
    <p:extLst>
      <p:ext uri="{BB962C8B-B14F-4D97-AF65-F5344CB8AC3E}">
        <p14:creationId xmlns:p14="http://schemas.microsoft.com/office/powerpoint/2010/main" val="186125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9421F-E536-E138-9A59-ABFA4597E6DE}"/>
              </a:ext>
            </a:extLst>
          </p:cNvPr>
          <p:cNvSpPr>
            <a:spLocks noGrp="1"/>
          </p:cNvSpPr>
          <p:nvPr>
            <p:ph type="sldNum" sz="quarter" idx="12"/>
          </p:nvPr>
        </p:nvSpPr>
        <p:spPr/>
        <p:txBody>
          <a:bodyPr/>
          <a:lstStyle/>
          <a:p>
            <a:fld id="{EB295A12-1A0E-4F58-9CB0-DADBAC2F3D88}" type="slidenum">
              <a:rPr lang="en-PH" smtClean="0"/>
              <a:t>15</a:t>
            </a:fld>
            <a:endParaRPr lang="en-PH"/>
          </a:p>
        </p:txBody>
      </p:sp>
      <p:sp>
        <p:nvSpPr>
          <p:cNvPr id="3" name="Footer Placeholder 3">
            <a:extLst>
              <a:ext uri="{FF2B5EF4-FFF2-40B4-BE49-F238E27FC236}">
                <a16:creationId xmlns:a16="http://schemas.microsoft.com/office/drawing/2014/main" id="{5DD33027-81E3-A366-BAC1-29046EEA735E}"/>
              </a:ext>
            </a:extLst>
          </p:cNvPr>
          <p:cNvSpPr>
            <a:spLocks noGrp="1"/>
          </p:cNvSpPr>
          <p:nvPr>
            <p:ph type="ftr" sz="quarter" idx="11"/>
          </p:nvPr>
        </p:nvSpPr>
        <p:spPr>
          <a:xfrm>
            <a:off x="4038600" y="6356350"/>
            <a:ext cx="4114800" cy="365125"/>
          </a:xfrm>
        </p:spPr>
        <p:txBody>
          <a:bodyPr/>
          <a:lstStyle/>
          <a:p>
            <a:r>
              <a:rPr lang="en-PH" dirty="0"/>
              <a:t>https://openai.com/research/whisper</a:t>
            </a:r>
          </a:p>
        </p:txBody>
      </p:sp>
      <p:sp>
        <p:nvSpPr>
          <p:cNvPr id="7" name="TextBox 6">
            <a:extLst>
              <a:ext uri="{FF2B5EF4-FFF2-40B4-BE49-F238E27FC236}">
                <a16:creationId xmlns:a16="http://schemas.microsoft.com/office/drawing/2014/main" id="{922DA8E0-B27F-3786-4A13-449778FBCF34}"/>
              </a:ext>
            </a:extLst>
          </p:cNvPr>
          <p:cNvSpPr txBox="1"/>
          <p:nvPr/>
        </p:nvSpPr>
        <p:spPr>
          <a:xfrm>
            <a:off x="235962" y="263974"/>
            <a:ext cx="6631630" cy="369332"/>
          </a:xfrm>
          <a:prstGeom prst="rect">
            <a:avLst/>
          </a:prstGeom>
          <a:noFill/>
        </p:spPr>
        <p:txBody>
          <a:bodyPr wrap="square" rtlCol="0">
            <a:spAutoFit/>
          </a:bodyPr>
          <a:lstStyle/>
          <a:p>
            <a:r>
              <a:rPr lang="en-US" b="1" dirty="0">
                <a:solidFill>
                  <a:schemeClr val="accent6"/>
                </a:solidFill>
              </a:rPr>
              <a:t>Whisper</a:t>
            </a:r>
            <a:r>
              <a:rPr lang="en-US" dirty="0"/>
              <a:t>: Encoder-Decoder Transformer 🤖</a:t>
            </a:r>
            <a:endParaRPr lang="en-PH" dirty="0"/>
          </a:p>
        </p:txBody>
      </p:sp>
      <p:pic>
        <p:nvPicPr>
          <p:cNvPr id="10" name="Content Placeholder 9">
            <a:extLst>
              <a:ext uri="{FF2B5EF4-FFF2-40B4-BE49-F238E27FC236}">
                <a16:creationId xmlns:a16="http://schemas.microsoft.com/office/drawing/2014/main" id="{E013A274-ACF5-D9C3-CC76-8E72C97C1929}"/>
              </a:ext>
            </a:extLst>
          </p:cNvPr>
          <p:cNvPicPr>
            <a:picLocks noGrp="1" noChangeAspect="1"/>
          </p:cNvPicPr>
          <p:nvPr>
            <p:ph idx="1"/>
          </p:nvPr>
        </p:nvPicPr>
        <p:blipFill>
          <a:blip r:embed="rId3"/>
          <a:stretch>
            <a:fillRect/>
          </a:stretch>
        </p:blipFill>
        <p:spPr>
          <a:xfrm>
            <a:off x="2708747" y="982650"/>
            <a:ext cx="6774506" cy="4892699"/>
          </a:xfrm>
        </p:spPr>
      </p:pic>
      <p:sp>
        <p:nvSpPr>
          <p:cNvPr id="13" name="TextBox 12">
            <a:extLst>
              <a:ext uri="{FF2B5EF4-FFF2-40B4-BE49-F238E27FC236}">
                <a16:creationId xmlns:a16="http://schemas.microsoft.com/office/drawing/2014/main" id="{6ACD0830-B0FE-EB4B-70C4-AD648EA91F7A}"/>
              </a:ext>
            </a:extLst>
          </p:cNvPr>
          <p:cNvSpPr txBox="1"/>
          <p:nvPr/>
        </p:nvSpPr>
        <p:spPr>
          <a:xfrm>
            <a:off x="1154906" y="5256200"/>
            <a:ext cx="1553841" cy="307777"/>
          </a:xfrm>
          <a:prstGeom prst="rect">
            <a:avLst/>
          </a:prstGeom>
          <a:noFill/>
        </p:spPr>
        <p:txBody>
          <a:bodyPr wrap="square" rtlCol="0">
            <a:spAutoFit/>
          </a:bodyPr>
          <a:lstStyle/>
          <a:p>
            <a:r>
              <a:rPr lang="en-US" sz="1400" dirty="0">
                <a:solidFill>
                  <a:srgbClr val="FF0000"/>
                </a:solidFill>
              </a:rPr>
              <a:t>30-second chunk</a:t>
            </a:r>
            <a:endParaRPr lang="en-PH" sz="1400" dirty="0">
              <a:solidFill>
                <a:srgbClr val="FF0000"/>
              </a:solidFill>
            </a:endParaRPr>
          </a:p>
        </p:txBody>
      </p:sp>
      <p:sp>
        <p:nvSpPr>
          <p:cNvPr id="14" name="TextBox 13">
            <a:extLst>
              <a:ext uri="{FF2B5EF4-FFF2-40B4-BE49-F238E27FC236}">
                <a16:creationId xmlns:a16="http://schemas.microsoft.com/office/drawing/2014/main" id="{0F8B0DB0-178F-7677-3F12-CD2964C8978A}"/>
              </a:ext>
            </a:extLst>
          </p:cNvPr>
          <p:cNvSpPr txBox="1"/>
          <p:nvPr/>
        </p:nvSpPr>
        <p:spPr>
          <a:xfrm>
            <a:off x="9483253" y="5148478"/>
            <a:ext cx="1553841" cy="523220"/>
          </a:xfrm>
          <a:prstGeom prst="rect">
            <a:avLst/>
          </a:prstGeom>
          <a:noFill/>
        </p:spPr>
        <p:txBody>
          <a:bodyPr wrap="square" rtlCol="0">
            <a:spAutoFit/>
          </a:bodyPr>
          <a:lstStyle/>
          <a:p>
            <a:r>
              <a:rPr lang="en-US" sz="1400" dirty="0">
                <a:solidFill>
                  <a:srgbClr val="FF0000"/>
                </a:solidFill>
              </a:rPr>
              <a:t>Text caption with special tokens</a:t>
            </a:r>
            <a:endParaRPr lang="en-PH" sz="1400" dirty="0">
              <a:solidFill>
                <a:srgbClr val="FF0000"/>
              </a:solidFill>
            </a:endParaRPr>
          </a:p>
        </p:txBody>
      </p:sp>
    </p:spTree>
    <p:extLst>
      <p:ext uri="{BB962C8B-B14F-4D97-AF65-F5344CB8AC3E}">
        <p14:creationId xmlns:p14="http://schemas.microsoft.com/office/powerpoint/2010/main" val="1870575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GELU Activation</a:t>
            </a:r>
            <a:endParaRPr lang="en-PH" dirty="0"/>
          </a:p>
        </p:txBody>
      </p:sp>
      <p:pic>
        <p:nvPicPr>
          <p:cNvPr id="8" name="Content Placeholder 7">
            <a:extLst>
              <a:ext uri="{FF2B5EF4-FFF2-40B4-BE49-F238E27FC236}">
                <a16:creationId xmlns:a16="http://schemas.microsoft.com/office/drawing/2014/main" id="{FE9CE0ED-683C-89AA-9D2D-6585DA60E2B3}"/>
              </a:ext>
            </a:extLst>
          </p:cNvPr>
          <p:cNvPicPr>
            <a:picLocks noGrp="1" noChangeAspect="1"/>
          </p:cNvPicPr>
          <p:nvPr>
            <p:ph idx="1"/>
          </p:nvPr>
        </p:nvPicPr>
        <p:blipFill>
          <a:blip r:embed="rId3"/>
          <a:stretch>
            <a:fillRect/>
          </a:stretch>
        </p:blipFill>
        <p:spPr>
          <a:xfrm>
            <a:off x="1012223" y="1825625"/>
            <a:ext cx="10167554" cy="4351338"/>
          </a:xfrm>
        </p:spPr>
      </p:pic>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16</a:t>
            </a:fld>
            <a:endParaRPr lang="en-PH"/>
          </a:p>
        </p:txBody>
      </p:sp>
      <p:sp>
        <p:nvSpPr>
          <p:cNvPr id="6" name="Footer Placeholder 5">
            <a:extLst>
              <a:ext uri="{FF2B5EF4-FFF2-40B4-BE49-F238E27FC236}">
                <a16:creationId xmlns:a16="http://schemas.microsoft.com/office/drawing/2014/main" id="{9A7B4863-2125-AD69-8EAD-CDCDDCDD654B}"/>
              </a:ext>
            </a:extLst>
          </p:cNvPr>
          <p:cNvSpPr>
            <a:spLocks noGrp="1"/>
          </p:cNvSpPr>
          <p:nvPr>
            <p:ph type="ftr" sz="quarter" idx="11"/>
          </p:nvPr>
        </p:nvSpPr>
        <p:spPr/>
        <p:txBody>
          <a:bodyPr/>
          <a:lstStyle/>
          <a:p>
            <a:r>
              <a:rPr lang="en-PH"/>
              <a:t>https://paperswithcode.com/method/gelu</a:t>
            </a:r>
          </a:p>
        </p:txBody>
      </p:sp>
    </p:spTree>
    <p:extLst>
      <p:ext uri="{BB962C8B-B14F-4D97-AF65-F5344CB8AC3E}">
        <p14:creationId xmlns:p14="http://schemas.microsoft.com/office/powerpoint/2010/main" val="284126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9421F-E536-E138-9A59-ABFA4597E6DE}"/>
              </a:ext>
            </a:extLst>
          </p:cNvPr>
          <p:cNvSpPr>
            <a:spLocks noGrp="1"/>
          </p:cNvSpPr>
          <p:nvPr>
            <p:ph type="sldNum" sz="quarter" idx="12"/>
          </p:nvPr>
        </p:nvSpPr>
        <p:spPr/>
        <p:txBody>
          <a:bodyPr/>
          <a:lstStyle/>
          <a:p>
            <a:fld id="{EB295A12-1A0E-4F58-9CB0-DADBAC2F3D88}" type="slidenum">
              <a:rPr lang="en-PH" smtClean="0"/>
              <a:t>17</a:t>
            </a:fld>
            <a:endParaRPr lang="en-PH"/>
          </a:p>
        </p:txBody>
      </p:sp>
      <p:sp>
        <p:nvSpPr>
          <p:cNvPr id="3" name="Footer Placeholder 3">
            <a:extLst>
              <a:ext uri="{FF2B5EF4-FFF2-40B4-BE49-F238E27FC236}">
                <a16:creationId xmlns:a16="http://schemas.microsoft.com/office/drawing/2014/main" id="{5DD33027-81E3-A366-BAC1-29046EEA735E}"/>
              </a:ext>
            </a:extLst>
          </p:cNvPr>
          <p:cNvSpPr>
            <a:spLocks noGrp="1"/>
          </p:cNvSpPr>
          <p:nvPr>
            <p:ph type="ftr" sz="quarter" idx="11"/>
          </p:nvPr>
        </p:nvSpPr>
        <p:spPr>
          <a:xfrm>
            <a:off x="4038600" y="6356350"/>
            <a:ext cx="4114800" cy="365125"/>
          </a:xfrm>
        </p:spPr>
        <p:txBody>
          <a:bodyPr/>
          <a:lstStyle/>
          <a:p>
            <a:r>
              <a:rPr lang="en-PH" dirty="0"/>
              <a:t>https://openai.com/research/whisper</a:t>
            </a:r>
          </a:p>
        </p:txBody>
      </p:sp>
      <p:sp>
        <p:nvSpPr>
          <p:cNvPr id="7" name="TextBox 6">
            <a:extLst>
              <a:ext uri="{FF2B5EF4-FFF2-40B4-BE49-F238E27FC236}">
                <a16:creationId xmlns:a16="http://schemas.microsoft.com/office/drawing/2014/main" id="{922DA8E0-B27F-3786-4A13-449778FBCF34}"/>
              </a:ext>
            </a:extLst>
          </p:cNvPr>
          <p:cNvSpPr txBox="1"/>
          <p:nvPr/>
        </p:nvSpPr>
        <p:spPr>
          <a:xfrm>
            <a:off x="235962" y="263974"/>
            <a:ext cx="6631630" cy="369332"/>
          </a:xfrm>
          <a:prstGeom prst="rect">
            <a:avLst/>
          </a:prstGeom>
          <a:noFill/>
        </p:spPr>
        <p:txBody>
          <a:bodyPr wrap="square" rtlCol="0">
            <a:spAutoFit/>
          </a:bodyPr>
          <a:lstStyle/>
          <a:p>
            <a:r>
              <a:rPr lang="en-US" b="1" dirty="0">
                <a:solidFill>
                  <a:schemeClr val="accent6"/>
                </a:solidFill>
              </a:rPr>
              <a:t>Whisper</a:t>
            </a:r>
            <a:r>
              <a:rPr lang="en-US" dirty="0"/>
              <a:t>: Training Format</a:t>
            </a:r>
            <a:endParaRPr lang="en-PH" dirty="0"/>
          </a:p>
        </p:txBody>
      </p:sp>
      <p:pic>
        <p:nvPicPr>
          <p:cNvPr id="8" name="Picture 7">
            <a:extLst>
              <a:ext uri="{FF2B5EF4-FFF2-40B4-BE49-F238E27FC236}">
                <a16:creationId xmlns:a16="http://schemas.microsoft.com/office/drawing/2014/main" id="{F268FFD5-1C59-7FF6-BA26-2B52D5BE682B}"/>
              </a:ext>
            </a:extLst>
          </p:cNvPr>
          <p:cNvPicPr>
            <a:picLocks noChangeAspect="1"/>
          </p:cNvPicPr>
          <p:nvPr/>
        </p:nvPicPr>
        <p:blipFill>
          <a:blip r:embed="rId3"/>
          <a:stretch>
            <a:fillRect/>
          </a:stretch>
        </p:blipFill>
        <p:spPr>
          <a:xfrm>
            <a:off x="617060" y="2469814"/>
            <a:ext cx="10957880" cy="1918371"/>
          </a:xfrm>
          <a:prstGeom prst="rect">
            <a:avLst/>
          </a:prstGeom>
        </p:spPr>
      </p:pic>
    </p:spTree>
    <p:extLst>
      <p:ext uri="{BB962C8B-B14F-4D97-AF65-F5344CB8AC3E}">
        <p14:creationId xmlns:p14="http://schemas.microsoft.com/office/powerpoint/2010/main" val="2252380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9421F-E536-E138-9A59-ABFA4597E6DE}"/>
              </a:ext>
            </a:extLst>
          </p:cNvPr>
          <p:cNvSpPr>
            <a:spLocks noGrp="1"/>
          </p:cNvSpPr>
          <p:nvPr>
            <p:ph type="sldNum" sz="quarter" idx="12"/>
          </p:nvPr>
        </p:nvSpPr>
        <p:spPr/>
        <p:txBody>
          <a:bodyPr/>
          <a:lstStyle/>
          <a:p>
            <a:fld id="{EB295A12-1A0E-4F58-9CB0-DADBAC2F3D88}" type="slidenum">
              <a:rPr lang="en-PH" smtClean="0"/>
              <a:t>18</a:t>
            </a:fld>
            <a:endParaRPr lang="en-PH"/>
          </a:p>
        </p:txBody>
      </p:sp>
      <p:pic>
        <p:nvPicPr>
          <p:cNvPr id="8" name="Picture 7">
            <a:extLst>
              <a:ext uri="{FF2B5EF4-FFF2-40B4-BE49-F238E27FC236}">
                <a16:creationId xmlns:a16="http://schemas.microsoft.com/office/drawing/2014/main" id="{7685796B-D41E-073F-C69E-F7CFA07FF0FB}"/>
              </a:ext>
            </a:extLst>
          </p:cNvPr>
          <p:cNvPicPr>
            <a:picLocks noChangeAspect="1"/>
          </p:cNvPicPr>
          <p:nvPr/>
        </p:nvPicPr>
        <p:blipFill>
          <a:blip r:embed="rId3"/>
          <a:stretch>
            <a:fillRect/>
          </a:stretch>
        </p:blipFill>
        <p:spPr>
          <a:xfrm>
            <a:off x="2406836" y="162816"/>
            <a:ext cx="7378327" cy="6532368"/>
          </a:xfrm>
          <a:prstGeom prst="rect">
            <a:avLst/>
          </a:prstGeom>
        </p:spPr>
      </p:pic>
    </p:spTree>
    <p:extLst>
      <p:ext uri="{BB962C8B-B14F-4D97-AF65-F5344CB8AC3E}">
        <p14:creationId xmlns:p14="http://schemas.microsoft.com/office/powerpoint/2010/main" val="1837862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Whisper</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normAutofit lnSpcReduction="10000"/>
          </a:bodyPr>
          <a:lstStyle/>
          <a:p>
            <a:pPr marL="0" indent="0">
              <a:buNone/>
            </a:pPr>
            <a:r>
              <a:rPr lang="en-US" dirty="0"/>
              <a:t>“Other existing approaches frequently use smaller, more closely paired audio-text training datasets, or use broad but unsupervised audio pretraining. Because Whisper was trained on a large and diverse dataset and was not fine-tuned to any specific one, it does not beat models that specialize in </a:t>
            </a:r>
            <a:r>
              <a:rPr lang="en-US" dirty="0" err="1"/>
              <a:t>LibriSpeech</a:t>
            </a:r>
            <a:r>
              <a:rPr lang="en-US" dirty="0"/>
              <a:t> performance, a famously competitive benchmark in speech recognition.”</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19</a:t>
            </a:fld>
            <a:endParaRPr lang="en-PH"/>
          </a:p>
        </p:txBody>
      </p:sp>
      <p:sp>
        <p:nvSpPr>
          <p:cNvPr id="5" name="Footer Placeholder 4">
            <a:extLst>
              <a:ext uri="{FF2B5EF4-FFF2-40B4-BE49-F238E27FC236}">
                <a16:creationId xmlns:a16="http://schemas.microsoft.com/office/drawing/2014/main" id="{6005537B-5CC8-1DD7-82E1-834BFB890159}"/>
              </a:ext>
            </a:extLst>
          </p:cNvPr>
          <p:cNvSpPr>
            <a:spLocks noGrp="1"/>
          </p:cNvSpPr>
          <p:nvPr>
            <p:ph type="ftr" sz="quarter" idx="11"/>
          </p:nvPr>
        </p:nvSpPr>
        <p:spPr>
          <a:xfrm>
            <a:off x="838200" y="6356350"/>
            <a:ext cx="10515600" cy="365125"/>
          </a:xfrm>
        </p:spPr>
        <p:txBody>
          <a:bodyPr/>
          <a:lstStyle/>
          <a:p>
            <a:r>
              <a:rPr lang="en-PH" dirty="0"/>
              <a:t>https://openai.com/research/whisper</a:t>
            </a:r>
          </a:p>
        </p:txBody>
      </p:sp>
    </p:spTree>
    <p:extLst>
      <p:ext uri="{BB962C8B-B14F-4D97-AF65-F5344CB8AC3E}">
        <p14:creationId xmlns:p14="http://schemas.microsoft.com/office/powerpoint/2010/main" val="119798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003A-52C1-060E-369B-13E997B7440D}"/>
              </a:ext>
            </a:extLst>
          </p:cNvPr>
          <p:cNvSpPr>
            <a:spLocks noGrp="1"/>
          </p:cNvSpPr>
          <p:nvPr>
            <p:ph type="title"/>
          </p:nvPr>
        </p:nvSpPr>
        <p:spPr/>
        <p:txBody>
          <a:bodyPr/>
          <a:lstStyle/>
          <a:p>
            <a:r>
              <a:rPr lang="en-US" dirty="0"/>
              <a:t>Outline	</a:t>
            </a:r>
            <a:endParaRPr lang="en-PH" dirty="0"/>
          </a:p>
        </p:txBody>
      </p:sp>
      <p:sp>
        <p:nvSpPr>
          <p:cNvPr id="3" name="Content Placeholder 2">
            <a:extLst>
              <a:ext uri="{FF2B5EF4-FFF2-40B4-BE49-F238E27FC236}">
                <a16:creationId xmlns:a16="http://schemas.microsoft.com/office/drawing/2014/main" id="{BBF60641-0BE0-BD70-D23D-0DCE50B603BF}"/>
              </a:ext>
            </a:extLst>
          </p:cNvPr>
          <p:cNvSpPr>
            <a:spLocks noGrp="1"/>
          </p:cNvSpPr>
          <p:nvPr>
            <p:ph idx="1"/>
          </p:nvPr>
        </p:nvSpPr>
        <p:spPr/>
        <p:txBody>
          <a:bodyPr/>
          <a:lstStyle/>
          <a:p>
            <a:r>
              <a:rPr lang="en-US" sz="2800" dirty="0"/>
              <a:t>Robust Speech Recognition via Large-Scale Weak Supervision</a:t>
            </a:r>
            <a:endParaRPr lang="en-US" dirty="0"/>
          </a:p>
        </p:txBody>
      </p:sp>
      <p:sp>
        <p:nvSpPr>
          <p:cNvPr id="4" name="Slide Number Placeholder 3">
            <a:extLst>
              <a:ext uri="{FF2B5EF4-FFF2-40B4-BE49-F238E27FC236}">
                <a16:creationId xmlns:a16="http://schemas.microsoft.com/office/drawing/2014/main" id="{47209CAC-51AC-4600-8041-6CA8908F6BE1}"/>
              </a:ext>
            </a:extLst>
          </p:cNvPr>
          <p:cNvSpPr>
            <a:spLocks noGrp="1"/>
          </p:cNvSpPr>
          <p:nvPr>
            <p:ph type="sldNum" sz="quarter" idx="12"/>
          </p:nvPr>
        </p:nvSpPr>
        <p:spPr/>
        <p:txBody>
          <a:bodyPr/>
          <a:lstStyle/>
          <a:p>
            <a:fld id="{EB295A12-1A0E-4F58-9CB0-DADBAC2F3D88}" type="slidenum">
              <a:rPr lang="en-PH" smtClean="0"/>
              <a:t>2</a:t>
            </a:fld>
            <a:endParaRPr lang="en-PH"/>
          </a:p>
        </p:txBody>
      </p:sp>
    </p:spTree>
    <p:extLst>
      <p:ext uri="{BB962C8B-B14F-4D97-AF65-F5344CB8AC3E}">
        <p14:creationId xmlns:p14="http://schemas.microsoft.com/office/powerpoint/2010/main" val="1321192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Whisper</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normAutofit/>
          </a:bodyPr>
          <a:lstStyle/>
          <a:p>
            <a:pPr marL="0" indent="0">
              <a:buNone/>
            </a:pPr>
            <a:r>
              <a:rPr lang="en-US" dirty="0"/>
              <a:t>“However, when we measure Whisper’s zero-shot performance across many diverse datasets we find it is much more robust and makes 50% fewer errors than those models.”</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20</a:t>
            </a:fld>
            <a:endParaRPr lang="en-PH"/>
          </a:p>
        </p:txBody>
      </p:sp>
      <p:sp>
        <p:nvSpPr>
          <p:cNvPr id="5" name="Footer Placeholder 4">
            <a:extLst>
              <a:ext uri="{FF2B5EF4-FFF2-40B4-BE49-F238E27FC236}">
                <a16:creationId xmlns:a16="http://schemas.microsoft.com/office/drawing/2014/main" id="{6005537B-5CC8-1DD7-82E1-834BFB890159}"/>
              </a:ext>
            </a:extLst>
          </p:cNvPr>
          <p:cNvSpPr>
            <a:spLocks noGrp="1"/>
          </p:cNvSpPr>
          <p:nvPr>
            <p:ph type="ftr" sz="quarter" idx="11"/>
          </p:nvPr>
        </p:nvSpPr>
        <p:spPr>
          <a:xfrm>
            <a:off x="838200" y="6356350"/>
            <a:ext cx="10515600" cy="365125"/>
          </a:xfrm>
        </p:spPr>
        <p:txBody>
          <a:bodyPr/>
          <a:lstStyle/>
          <a:p>
            <a:r>
              <a:rPr lang="en-PH" dirty="0"/>
              <a:t>https://openai.com/research/whisper</a:t>
            </a:r>
          </a:p>
        </p:txBody>
      </p:sp>
    </p:spTree>
    <p:extLst>
      <p:ext uri="{BB962C8B-B14F-4D97-AF65-F5344CB8AC3E}">
        <p14:creationId xmlns:p14="http://schemas.microsoft.com/office/powerpoint/2010/main" val="2389109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9421F-E536-E138-9A59-ABFA4597E6DE}"/>
              </a:ext>
            </a:extLst>
          </p:cNvPr>
          <p:cNvSpPr>
            <a:spLocks noGrp="1"/>
          </p:cNvSpPr>
          <p:nvPr>
            <p:ph type="sldNum" sz="quarter" idx="12"/>
          </p:nvPr>
        </p:nvSpPr>
        <p:spPr/>
        <p:txBody>
          <a:bodyPr/>
          <a:lstStyle/>
          <a:p>
            <a:fld id="{EB295A12-1A0E-4F58-9CB0-DADBAC2F3D88}" type="slidenum">
              <a:rPr lang="en-PH" smtClean="0"/>
              <a:t>21</a:t>
            </a:fld>
            <a:endParaRPr lang="en-PH"/>
          </a:p>
        </p:txBody>
      </p:sp>
      <p:sp>
        <p:nvSpPr>
          <p:cNvPr id="3" name="Footer Placeholder 3">
            <a:extLst>
              <a:ext uri="{FF2B5EF4-FFF2-40B4-BE49-F238E27FC236}">
                <a16:creationId xmlns:a16="http://schemas.microsoft.com/office/drawing/2014/main" id="{5DD33027-81E3-A366-BAC1-29046EEA735E}"/>
              </a:ext>
            </a:extLst>
          </p:cNvPr>
          <p:cNvSpPr>
            <a:spLocks noGrp="1"/>
          </p:cNvSpPr>
          <p:nvPr>
            <p:ph type="ftr" sz="quarter" idx="11"/>
          </p:nvPr>
        </p:nvSpPr>
        <p:spPr>
          <a:xfrm>
            <a:off x="617060" y="6356350"/>
            <a:ext cx="10736740" cy="365125"/>
          </a:xfrm>
        </p:spPr>
        <p:txBody>
          <a:bodyPr/>
          <a:lstStyle/>
          <a:p>
            <a:r>
              <a:rPr lang="en-PH" dirty="0"/>
              <a:t>Brown et al. (2020). Language Models are Few-Shot Learners.</a:t>
            </a:r>
          </a:p>
        </p:txBody>
      </p:sp>
      <p:pic>
        <p:nvPicPr>
          <p:cNvPr id="5" name="Picture 4">
            <a:extLst>
              <a:ext uri="{FF2B5EF4-FFF2-40B4-BE49-F238E27FC236}">
                <a16:creationId xmlns:a16="http://schemas.microsoft.com/office/drawing/2014/main" id="{D046DF5B-ED32-9158-9EF7-85034015D1B0}"/>
              </a:ext>
            </a:extLst>
          </p:cNvPr>
          <p:cNvPicPr>
            <a:picLocks noChangeAspect="1"/>
          </p:cNvPicPr>
          <p:nvPr/>
        </p:nvPicPr>
        <p:blipFill>
          <a:blip r:embed="rId3"/>
          <a:stretch>
            <a:fillRect/>
          </a:stretch>
        </p:blipFill>
        <p:spPr>
          <a:xfrm>
            <a:off x="2804232" y="566254"/>
            <a:ext cx="6583536" cy="5725492"/>
          </a:xfrm>
          <a:prstGeom prst="rect">
            <a:avLst/>
          </a:prstGeom>
        </p:spPr>
      </p:pic>
    </p:spTree>
    <p:extLst>
      <p:ext uri="{BB962C8B-B14F-4D97-AF65-F5344CB8AC3E}">
        <p14:creationId xmlns:p14="http://schemas.microsoft.com/office/powerpoint/2010/main" val="804963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Whisper</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normAutofit/>
          </a:bodyPr>
          <a:lstStyle/>
          <a:p>
            <a:pPr marL="0" indent="0">
              <a:buNone/>
            </a:pPr>
            <a:r>
              <a:rPr lang="en-US" dirty="0"/>
              <a:t>“About a third of Whisper’s audio dataset is non-English, and it is alternately given the task of transcribing in the original language or translating to English. We find this approach is particularly effective at learning speech to text translation and outperforms the supervised SOTA on CoVoST2 to English translation zero-shot.”</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22</a:t>
            </a:fld>
            <a:endParaRPr lang="en-PH"/>
          </a:p>
        </p:txBody>
      </p:sp>
      <p:sp>
        <p:nvSpPr>
          <p:cNvPr id="5" name="Footer Placeholder 4">
            <a:extLst>
              <a:ext uri="{FF2B5EF4-FFF2-40B4-BE49-F238E27FC236}">
                <a16:creationId xmlns:a16="http://schemas.microsoft.com/office/drawing/2014/main" id="{6005537B-5CC8-1DD7-82E1-834BFB890159}"/>
              </a:ext>
            </a:extLst>
          </p:cNvPr>
          <p:cNvSpPr>
            <a:spLocks noGrp="1"/>
          </p:cNvSpPr>
          <p:nvPr>
            <p:ph type="ftr" sz="quarter" idx="11"/>
          </p:nvPr>
        </p:nvSpPr>
        <p:spPr>
          <a:xfrm>
            <a:off x="838200" y="6356350"/>
            <a:ext cx="10515600" cy="365125"/>
          </a:xfrm>
        </p:spPr>
        <p:txBody>
          <a:bodyPr/>
          <a:lstStyle/>
          <a:p>
            <a:r>
              <a:rPr lang="en-PH" dirty="0"/>
              <a:t>https://openai.com/research/whisper</a:t>
            </a:r>
          </a:p>
        </p:txBody>
      </p:sp>
    </p:spTree>
    <p:extLst>
      <p:ext uri="{BB962C8B-B14F-4D97-AF65-F5344CB8AC3E}">
        <p14:creationId xmlns:p14="http://schemas.microsoft.com/office/powerpoint/2010/main" val="127062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2559-914D-8F75-FCB4-7F7E0517439D}"/>
              </a:ext>
            </a:extLst>
          </p:cNvPr>
          <p:cNvSpPr>
            <a:spLocks noGrp="1"/>
          </p:cNvSpPr>
          <p:nvPr>
            <p:ph type="title"/>
          </p:nvPr>
        </p:nvSpPr>
        <p:spPr/>
        <p:txBody>
          <a:bodyPr>
            <a:normAutofit/>
          </a:bodyPr>
          <a:lstStyle/>
          <a:p>
            <a:r>
              <a:rPr lang="en-US" sz="5400" dirty="0"/>
              <a:t>Robust Speech Recognition via Large-Scale Weak Supervision</a:t>
            </a:r>
            <a:endParaRPr lang="en-PH" sz="5400" dirty="0"/>
          </a:p>
        </p:txBody>
      </p:sp>
      <p:sp>
        <p:nvSpPr>
          <p:cNvPr id="3" name="Text Placeholder 2">
            <a:extLst>
              <a:ext uri="{FF2B5EF4-FFF2-40B4-BE49-F238E27FC236}">
                <a16:creationId xmlns:a16="http://schemas.microsoft.com/office/drawing/2014/main" id="{F369389D-985D-30B1-13D5-72BEA57C3395}"/>
              </a:ext>
            </a:extLst>
          </p:cNvPr>
          <p:cNvSpPr>
            <a:spLocks noGrp="1"/>
          </p:cNvSpPr>
          <p:nvPr>
            <p:ph type="body" idx="1"/>
          </p:nvPr>
        </p:nvSpPr>
        <p:spPr/>
        <p:txBody>
          <a:bodyPr>
            <a:normAutofit/>
          </a:bodyPr>
          <a:lstStyle/>
          <a:p>
            <a:r>
              <a:rPr lang="en-US" sz="2000" dirty="0"/>
              <a:t>Radford, Kim, Xu, Brockman, </a:t>
            </a:r>
            <a:r>
              <a:rPr lang="en-US" sz="2000" dirty="0" err="1"/>
              <a:t>McLeavy</a:t>
            </a:r>
            <a:r>
              <a:rPr lang="en-US" sz="2000" dirty="0"/>
              <a:t>, and </a:t>
            </a:r>
            <a:r>
              <a:rPr lang="en-US" sz="2000" dirty="0" err="1"/>
              <a:t>Sutskever</a:t>
            </a:r>
            <a:r>
              <a:rPr lang="en-US" sz="2000" dirty="0"/>
              <a:t> (2022).</a:t>
            </a:r>
          </a:p>
          <a:p>
            <a:r>
              <a:rPr lang="en-US" sz="2000" dirty="0"/>
              <a:t>Open AI</a:t>
            </a:r>
          </a:p>
        </p:txBody>
      </p:sp>
      <p:sp>
        <p:nvSpPr>
          <p:cNvPr id="4" name="Slide Number Placeholder 3">
            <a:extLst>
              <a:ext uri="{FF2B5EF4-FFF2-40B4-BE49-F238E27FC236}">
                <a16:creationId xmlns:a16="http://schemas.microsoft.com/office/drawing/2014/main" id="{88DCD421-0918-AE34-8B32-934254F049B7}"/>
              </a:ext>
            </a:extLst>
          </p:cNvPr>
          <p:cNvSpPr>
            <a:spLocks noGrp="1"/>
          </p:cNvSpPr>
          <p:nvPr>
            <p:ph type="sldNum" sz="quarter" idx="12"/>
          </p:nvPr>
        </p:nvSpPr>
        <p:spPr/>
        <p:txBody>
          <a:bodyPr/>
          <a:lstStyle/>
          <a:p>
            <a:fld id="{EB295A12-1A0E-4F58-9CB0-DADBAC2F3D88}" type="slidenum">
              <a:rPr lang="en-PH" smtClean="0"/>
              <a:t>3</a:t>
            </a:fld>
            <a:endParaRPr lang="en-PH"/>
          </a:p>
        </p:txBody>
      </p:sp>
    </p:spTree>
    <p:extLst>
      <p:ext uri="{BB962C8B-B14F-4D97-AF65-F5344CB8AC3E}">
        <p14:creationId xmlns:p14="http://schemas.microsoft.com/office/powerpoint/2010/main" val="153343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Automatic Speech Recognition</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lstStyle/>
          <a:p>
            <a:r>
              <a:rPr lang="en-US" b="1" dirty="0">
                <a:solidFill>
                  <a:srgbClr val="7030A0"/>
                </a:solidFill>
              </a:rPr>
              <a:t>Automatic speech recognition (ASR)</a:t>
            </a:r>
            <a:r>
              <a:rPr lang="en-US" dirty="0"/>
              <a:t> is a machine learning application focused on the transcription of the spoken language into text.</a:t>
            </a:r>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4</a:t>
            </a:fld>
            <a:endParaRPr lang="en-PH"/>
          </a:p>
        </p:txBody>
      </p:sp>
    </p:spTree>
    <p:extLst>
      <p:ext uri="{BB962C8B-B14F-4D97-AF65-F5344CB8AC3E}">
        <p14:creationId xmlns:p14="http://schemas.microsoft.com/office/powerpoint/2010/main" val="427928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Speech</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lstStyle/>
          <a:p>
            <a:r>
              <a:rPr lang="en-US" dirty="0"/>
              <a:t>Speech data (and audio signals in general) can be represented by a 1-D array of real numbers.</a:t>
            </a:r>
          </a:p>
          <a:p>
            <a:r>
              <a:rPr lang="en-US" dirty="0"/>
              <a:t>The value of the array at any time step is called the signal’s </a:t>
            </a:r>
            <a:r>
              <a:rPr lang="en-US" b="1" dirty="0">
                <a:solidFill>
                  <a:srgbClr val="7030A0"/>
                </a:solidFill>
              </a:rPr>
              <a:t>amplitude</a:t>
            </a:r>
            <a:r>
              <a:rPr lang="en-US" dirty="0"/>
              <a:t>.</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5</a:t>
            </a:fld>
            <a:endParaRPr lang="en-PH"/>
          </a:p>
        </p:txBody>
      </p:sp>
      <p:sp>
        <p:nvSpPr>
          <p:cNvPr id="5" name="Footer Placeholder 4">
            <a:extLst>
              <a:ext uri="{FF2B5EF4-FFF2-40B4-BE49-F238E27FC236}">
                <a16:creationId xmlns:a16="http://schemas.microsoft.com/office/drawing/2014/main" id="{4908B13B-A177-7EE3-DB2A-61498924E717}"/>
              </a:ext>
            </a:extLst>
          </p:cNvPr>
          <p:cNvSpPr>
            <a:spLocks noGrp="1"/>
          </p:cNvSpPr>
          <p:nvPr>
            <p:ph type="ftr" sz="quarter" idx="11"/>
          </p:nvPr>
        </p:nvSpPr>
        <p:spPr>
          <a:xfrm>
            <a:off x="838200" y="6356350"/>
            <a:ext cx="10515600" cy="365125"/>
          </a:xfrm>
        </p:spPr>
        <p:txBody>
          <a:bodyPr/>
          <a:lstStyle/>
          <a:p>
            <a:r>
              <a:rPr lang="en-PH" dirty="0"/>
              <a:t>Gandhi (2022). Fine-Tune Whisper For Multilingual ASR with 🤗 Transformers.</a:t>
            </a:r>
          </a:p>
        </p:txBody>
      </p:sp>
    </p:spTree>
    <p:extLst>
      <p:ext uri="{BB962C8B-B14F-4D97-AF65-F5344CB8AC3E}">
        <p14:creationId xmlns:p14="http://schemas.microsoft.com/office/powerpoint/2010/main" val="57317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Speech</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lstStyle/>
          <a:p>
            <a:r>
              <a:rPr lang="en-US" dirty="0"/>
              <a:t>Since audio signals are continuous, we must sample values from the signal to represent them as finite arrays in computer memory.</a:t>
            </a:r>
          </a:p>
          <a:p>
            <a:r>
              <a:rPr lang="en-US" dirty="0"/>
              <a:t>The interval at which we sample is called the </a:t>
            </a:r>
            <a:r>
              <a:rPr lang="en-US" b="1" dirty="0">
                <a:solidFill>
                  <a:srgbClr val="7030A0"/>
                </a:solidFill>
              </a:rPr>
              <a:t>sampling rate</a:t>
            </a:r>
            <a:r>
              <a:rPr lang="en-US" dirty="0"/>
              <a:t> and is measured in </a:t>
            </a:r>
            <a:r>
              <a:rPr lang="en-US" b="1" dirty="0">
                <a:solidFill>
                  <a:srgbClr val="7030A0"/>
                </a:solidFill>
              </a:rPr>
              <a:t>samples/sec</a:t>
            </a:r>
            <a:r>
              <a:rPr lang="en-US" dirty="0"/>
              <a:t> or </a:t>
            </a:r>
            <a:r>
              <a:rPr lang="en-US" b="1" dirty="0">
                <a:solidFill>
                  <a:srgbClr val="7030A0"/>
                </a:solidFill>
              </a:rPr>
              <a:t>Hertz (Hz)</a:t>
            </a:r>
            <a:r>
              <a:rPr lang="en-US" dirty="0"/>
              <a:t>.</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6</a:t>
            </a:fld>
            <a:endParaRPr lang="en-PH"/>
          </a:p>
        </p:txBody>
      </p:sp>
      <p:sp>
        <p:nvSpPr>
          <p:cNvPr id="5" name="Footer Placeholder 4">
            <a:extLst>
              <a:ext uri="{FF2B5EF4-FFF2-40B4-BE49-F238E27FC236}">
                <a16:creationId xmlns:a16="http://schemas.microsoft.com/office/drawing/2014/main" id="{4908B13B-A177-7EE3-DB2A-61498924E717}"/>
              </a:ext>
            </a:extLst>
          </p:cNvPr>
          <p:cNvSpPr>
            <a:spLocks noGrp="1"/>
          </p:cNvSpPr>
          <p:nvPr>
            <p:ph type="ftr" sz="quarter" idx="11"/>
          </p:nvPr>
        </p:nvSpPr>
        <p:spPr>
          <a:xfrm>
            <a:off x="838200" y="6356350"/>
            <a:ext cx="10515600" cy="365125"/>
          </a:xfrm>
        </p:spPr>
        <p:txBody>
          <a:bodyPr/>
          <a:lstStyle/>
          <a:p>
            <a:r>
              <a:rPr lang="en-PH" dirty="0"/>
              <a:t>Gandhi (2022). Fine-Tune Whisper For Multilingual ASR with 🤗 Transformers.</a:t>
            </a:r>
          </a:p>
        </p:txBody>
      </p:sp>
    </p:spTree>
    <p:extLst>
      <p:ext uri="{BB962C8B-B14F-4D97-AF65-F5344CB8AC3E}">
        <p14:creationId xmlns:p14="http://schemas.microsoft.com/office/powerpoint/2010/main" val="103800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Speech</a:t>
            </a:r>
            <a:endParaRPr lang="en-PH" dirty="0"/>
          </a:p>
        </p:txBody>
      </p:sp>
      <p:pic>
        <p:nvPicPr>
          <p:cNvPr id="9" name="Content Placeholder 8">
            <a:extLst>
              <a:ext uri="{FF2B5EF4-FFF2-40B4-BE49-F238E27FC236}">
                <a16:creationId xmlns:a16="http://schemas.microsoft.com/office/drawing/2014/main" id="{DED3D0A5-8FDE-F55F-D958-F56CE46C0C8E}"/>
              </a:ext>
            </a:extLst>
          </p:cNvPr>
          <p:cNvPicPr>
            <a:picLocks noGrp="1" noChangeAspect="1"/>
          </p:cNvPicPr>
          <p:nvPr>
            <p:ph idx="1"/>
          </p:nvPr>
        </p:nvPicPr>
        <p:blipFill>
          <a:blip r:embed="rId2"/>
          <a:stretch>
            <a:fillRect/>
          </a:stretch>
        </p:blipFill>
        <p:spPr>
          <a:xfrm>
            <a:off x="3283178" y="2480507"/>
            <a:ext cx="5625644" cy="3086024"/>
          </a:xfrm>
        </p:spPr>
      </p:pic>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7</a:t>
            </a:fld>
            <a:endParaRPr lang="en-PH"/>
          </a:p>
        </p:txBody>
      </p:sp>
      <p:sp>
        <p:nvSpPr>
          <p:cNvPr id="5" name="Footer Placeholder 4">
            <a:extLst>
              <a:ext uri="{FF2B5EF4-FFF2-40B4-BE49-F238E27FC236}">
                <a16:creationId xmlns:a16="http://schemas.microsoft.com/office/drawing/2014/main" id="{4908B13B-A177-7EE3-DB2A-61498924E717}"/>
              </a:ext>
            </a:extLst>
          </p:cNvPr>
          <p:cNvSpPr>
            <a:spLocks noGrp="1"/>
          </p:cNvSpPr>
          <p:nvPr>
            <p:ph type="ftr" sz="quarter" idx="11"/>
          </p:nvPr>
        </p:nvSpPr>
        <p:spPr>
          <a:xfrm>
            <a:off x="838200" y="6356350"/>
            <a:ext cx="10515600" cy="365125"/>
          </a:xfrm>
        </p:spPr>
        <p:txBody>
          <a:bodyPr/>
          <a:lstStyle/>
          <a:p>
            <a:r>
              <a:rPr lang="en-PH" dirty="0"/>
              <a:t>Park et al. (2019). </a:t>
            </a:r>
            <a:r>
              <a:rPr lang="en-US" dirty="0" err="1"/>
              <a:t>SpecAugment</a:t>
            </a:r>
            <a:r>
              <a:rPr lang="en-US" dirty="0"/>
              <a:t>: A New Data Augmentation Method for Automatic Speech Recognition</a:t>
            </a:r>
            <a:r>
              <a:rPr lang="en-PH" dirty="0"/>
              <a:t>.</a:t>
            </a:r>
          </a:p>
        </p:txBody>
      </p:sp>
    </p:spTree>
    <p:extLst>
      <p:ext uri="{BB962C8B-B14F-4D97-AF65-F5344CB8AC3E}">
        <p14:creationId xmlns:p14="http://schemas.microsoft.com/office/powerpoint/2010/main" val="35263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Sampling Rate vs Frequency</a:t>
            </a:r>
            <a:endParaRPr lang="en-PH" dirty="0"/>
          </a:p>
        </p:txBody>
      </p:sp>
      <p:sp>
        <p:nvSpPr>
          <p:cNvPr id="3" name="Content Placeholder 2">
            <a:extLst>
              <a:ext uri="{FF2B5EF4-FFF2-40B4-BE49-F238E27FC236}">
                <a16:creationId xmlns:a16="http://schemas.microsoft.com/office/drawing/2014/main" id="{8051B6E5-B00D-B9F3-3243-13740E69FC90}"/>
              </a:ext>
            </a:extLst>
          </p:cNvPr>
          <p:cNvSpPr>
            <a:spLocks noGrp="1"/>
          </p:cNvSpPr>
          <p:nvPr>
            <p:ph idx="1"/>
          </p:nvPr>
        </p:nvSpPr>
        <p:spPr/>
        <p:txBody>
          <a:bodyPr>
            <a:normAutofit fontScale="92500" lnSpcReduction="10000"/>
          </a:bodyPr>
          <a:lstStyle/>
          <a:p>
            <a:r>
              <a:rPr lang="en-US" dirty="0"/>
              <a:t>The </a:t>
            </a:r>
            <a:r>
              <a:rPr lang="en-US" b="1" dirty="0">
                <a:solidFill>
                  <a:srgbClr val="7030A0"/>
                </a:solidFill>
              </a:rPr>
              <a:t>sampling rate</a:t>
            </a:r>
            <a:r>
              <a:rPr lang="en-US" dirty="0">
                <a:solidFill>
                  <a:srgbClr val="7030A0"/>
                </a:solidFill>
              </a:rPr>
              <a:t> </a:t>
            </a:r>
            <a:r>
              <a:rPr lang="en-US" dirty="0"/>
              <a:t>is the number of times per second that the audio signal is sampled.</a:t>
            </a:r>
          </a:p>
          <a:p>
            <a:r>
              <a:rPr lang="en-US" dirty="0"/>
              <a:t>The </a:t>
            </a:r>
            <a:r>
              <a:rPr lang="en-US" b="1" dirty="0">
                <a:solidFill>
                  <a:schemeClr val="accent2"/>
                </a:solidFill>
              </a:rPr>
              <a:t>frequency</a:t>
            </a:r>
            <a:r>
              <a:rPr lang="en-US" dirty="0"/>
              <a:t> is the number of times per second that the sound waves oscillate.</a:t>
            </a:r>
          </a:p>
          <a:p>
            <a:r>
              <a:rPr lang="en-US" dirty="0"/>
              <a:t>The sampling rate must be at least twice the frequency of the highest frequency component in the audio signal in order to avoid </a:t>
            </a:r>
            <a:r>
              <a:rPr lang="en-US" b="1" dirty="0">
                <a:solidFill>
                  <a:schemeClr val="accent6"/>
                </a:solidFill>
              </a:rPr>
              <a:t>aliasing</a:t>
            </a:r>
            <a:r>
              <a:rPr lang="en-US" dirty="0"/>
              <a:t>.</a:t>
            </a:r>
            <a:endParaRPr lang="en-PH" dirty="0"/>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8</a:t>
            </a:fld>
            <a:endParaRPr lang="en-PH"/>
          </a:p>
        </p:txBody>
      </p:sp>
    </p:spTree>
    <p:extLst>
      <p:ext uri="{BB962C8B-B14F-4D97-AF65-F5344CB8AC3E}">
        <p14:creationId xmlns:p14="http://schemas.microsoft.com/office/powerpoint/2010/main" val="423497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BA3-921A-9C70-2F36-0FCD165A146C}"/>
              </a:ext>
            </a:extLst>
          </p:cNvPr>
          <p:cNvSpPr>
            <a:spLocks noGrp="1"/>
          </p:cNvSpPr>
          <p:nvPr>
            <p:ph type="title"/>
          </p:nvPr>
        </p:nvSpPr>
        <p:spPr/>
        <p:txBody>
          <a:bodyPr/>
          <a:lstStyle/>
          <a:p>
            <a:r>
              <a:rPr lang="en-US" dirty="0"/>
              <a:t>Log Mel </a:t>
            </a:r>
            <a:r>
              <a:rPr lang="en-PH" dirty="0"/>
              <a:t>Spectrogram</a:t>
            </a:r>
          </a:p>
        </p:txBody>
      </p:sp>
      <p:sp>
        <p:nvSpPr>
          <p:cNvPr id="4" name="Slide Number Placeholder 3">
            <a:extLst>
              <a:ext uri="{FF2B5EF4-FFF2-40B4-BE49-F238E27FC236}">
                <a16:creationId xmlns:a16="http://schemas.microsoft.com/office/drawing/2014/main" id="{AA4AE133-8657-3595-7034-04234BC74156}"/>
              </a:ext>
            </a:extLst>
          </p:cNvPr>
          <p:cNvSpPr>
            <a:spLocks noGrp="1"/>
          </p:cNvSpPr>
          <p:nvPr>
            <p:ph type="sldNum" sz="quarter" idx="12"/>
          </p:nvPr>
        </p:nvSpPr>
        <p:spPr/>
        <p:txBody>
          <a:bodyPr/>
          <a:lstStyle/>
          <a:p>
            <a:fld id="{EB295A12-1A0E-4F58-9CB0-DADBAC2F3D88}" type="slidenum">
              <a:rPr lang="en-PH" smtClean="0"/>
              <a:t>9</a:t>
            </a:fld>
            <a:endParaRPr lang="en-PH"/>
          </a:p>
        </p:txBody>
      </p:sp>
      <p:sp>
        <p:nvSpPr>
          <p:cNvPr id="5" name="Footer Placeholder 4">
            <a:extLst>
              <a:ext uri="{FF2B5EF4-FFF2-40B4-BE49-F238E27FC236}">
                <a16:creationId xmlns:a16="http://schemas.microsoft.com/office/drawing/2014/main" id="{4908B13B-A177-7EE3-DB2A-61498924E717}"/>
              </a:ext>
            </a:extLst>
          </p:cNvPr>
          <p:cNvSpPr>
            <a:spLocks noGrp="1"/>
          </p:cNvSpPr>
          <p:nvPr>
            <p:ph type="ftr" sz="quarter" idx="11"/>
          </p:nvPr>
        </p:nvSpPr>
        <p:spPr>
          <a:xfrm>
            <a:off x="838200" y="6356350"/>
            <a:ext cx="10515600" cy="365125"/>
          </a:xfrm>
        </p:spPr>
        <p:txBody>
          <a:bodyPr/>
          <a:lstStyle/>
          <a:p>
            <a:r>
              <a:rPr lang="en-PH" dirty="0"/>
              <a:t>Park et al. (2019). </a:t>
            </a:r>
            <a:r>
              <a:rPr lang="en-US" dirty="0" err="1"/>
              <a:t>SpecAugment</a:t>
            </a:r>
            <a:r>
              <a:rPr lang="en-US" dirty="0"/>
              <a:t>: A New Data Augmentation Method for Automatic Speech Recognition</a:t>
            </a:r>
            <a:r>
              <a:rPr lang="en-PH" dirty="0"/>
              <a:t>.</a:t>
            </a:r>
          </a:p>
        </p:txBody>
      </p:sp>
      <p:pic>
        <p:nvPicPr>
          <p:cNvPr id="1026" name="Picture 2">
            <a:extLst>
              <a:ext uri="{FF2B5EF4-FFF2-40B4-BE49-F238E27FC236}">
                <a16:creationId xmlns:a16="http://schemas.microsoft.com/office/drawing/2014/main" id="{9BC8C06E-C0D3-F294-3632-98EED3C2760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720492"/>
            <a:ext cx="10515600" cy="25616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6421D1-953B-2E7B-388C-E1584935C82E}"/>
              </a:ext>
            </a:extLst>
          </p:cNvPr>
          <p:cNvSpPr txBox="1"/>
          <p:nvPr/>
        </p:nvSpPr>
        <p:spPr>
          <a:xfrm>
            <a:off x="472153" y="5282095"/>
            <a:ext cx="11247694" cy="369332"/>
          </a:xfrm>
          <a:prstGeom prst="rect">
            <a:avLst/>
          </a:prstGeom>
          <a:noFill/>
        </p:spPr>
        <p:txBody>
          <a:bodyPr wrap="none" rtlCol="0">
            <a:spAutoFit/>
          </a:bodyPr>
          <a:lstStyle/>
          <a:p>
            <a:r>
              <a:rPr lang="en-US" dirty="0"/>
              <a:t>The audio waveform is typically encoded as a visual representation, such as a spectrogram, before training.</a:t>
            </a:r>
            <a:endParaRPr lang="en-PH" dirty="0"/>
          </a:p>
        </p:txBody>
      </p:sp>
    </p:spTree>
    <p:extLst>
      <p:ext uri="{BB962C8B-B14F-4D97-AF65-F5344CB8AC3E}">
        <p14:creationId xmlns:p14="http://schemas.microsoft.com/office/powerpoint/2010/main" val="3942014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DIN OT"/>
        <a:ea typeface=""/>
        <a:cs typeface=""/>
      </a:majorFont>
      <a:minorFont>
        <a:latin typeface="DIN OT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8361</TotalTime>
  <Words>884</Words>
  <Application>Microsoft Office PowerPoint</Application>
  <PresentationFormat>Widescreen</PresentationFormat>
  <Paragraphs>103</Paragraphs>
  <Slides>22</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DIN OT</vt:lpstr>
      <vt:lpstr>DIN OT Medium</vt:lpstr>
      <vt:lpstr>Google Sans</vt:lpstr>
      <vt:lpstr>Office Theme</vt:lpstr>
      <vt:lpstr>Transformers</vt:lpstr>
      <vt:lpstr>Outline </vt:lpstr>
      <vt:lpstr>Robust Speech Recognition via Large-Scale Weak Supervision</vt:lpstr>
      <vt:lpstr>Automatic Speech Recognition</vt:lpstr>
      <vt:lpstr>Speech</vt:lpstr>
      <vt:lpstr>Speech</vt:lpstr>
      <vt:lpstr>Speech</vt:lpstr>
      <vt:lpstr>Sampling Rate vs Frequency</vt:lpstr>
      <vt:lpstr>Log Mel Spectrogram</vt:lpstr>
      <vt:lpstr>Log Mel Spectrogram</vt:lpstr>
      <vt:lpstr>Whisper</vt:lpstr>
      <vt:lpstr>Whisper</vt:lpstr>
      <vt:lpstr>Whisper</vt:lpstr>
      <vt:lpstr>Whisper</vt:lpstr>
      <vt:lpstr>PowerPoint Presentation</vt:lpstr>
      <vt:lpstr>GELU Activation</vt:lpstr>
      <vt:lpstr>PowerPoint Presentation</vt:lpstr>
      <vt:lpstr>PowerPoint Presentation</vt:lpstr>
      <vt:lpstr>Whisper</vt:lpstr>
      <vt:lpstr>Whisper</vt:lpstr>
      <vt:lpstr>PowerPoint Presentation</vt:lpstr>
      <vt:lpstr>Whisper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Computational Statistics</dc:title>
  <dc:creator>Sebastian Ibañez</dc:creator>
  <cp:lastModifiedBy>Sebastian Ibañez</cp:lastModifiedBy>
  <cp:revision>9</cp:revision>
  <dcterms:created xsi:type="dcterms:W3CDTF">2022-09-07T00:30:28Z</dcterms:created>
  <dcterms:modified xsi:type="dcterms:W3CDTF">2023-05-21T05:25:51Z</dcterms:modified>
</cp:coreProperties>
</file>