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2" r:id="rId5"/>
    <p:sldId id="539" r:id="rId6"/>
    <p:sldId id="60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A9"/>
    <a:srgbClr val="FFAA79"/>
    <a:srgbClr val="D5FFFF"/>
    <a:srgbClr val="F5F5F5"/>
    <a:srgbClr val="B500C7"/>
    <a:srgbClr val="FFD300"/>
    <a:srgbClr val="00A5D3"/>
    <a:srgbClr val="E7D0EA"/>
    <a:srgbClr val="6E3476"/>
    <a:srgbClr val="004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2558" autoAdjust="0"/>
  </p:normalViewPr>
  <p:slideViewPr>
    <p:cSldViewPr snapToGrid="0" snapToObjects="1">
      <p:cViewPr varScale="1">
        <p:scale>
          <a:sx n="140" d="100"/>
          <a:sy n="140" d="100"/>
        </p:scale>
        <p:origin x="2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D3EF6-AC4C-1540-AAE1-15E209DEFE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941A-A5C7-6640-B902-A98FF4DD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4E998-94E4-44FB-AF4F-C1A6C2CE74CA}" type="datetimeFigureOut">
              <a:rPr lang="en-US"/>
              <a:pPr>
                <a:defRPr/>
              </a:pPr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3B5FD0-2108-4DA2-819D-13274AB55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7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810503"/>
            <a:ext cx="2265680" cy="16265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916960"/>
            <a:ext cx="8882989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87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93169" y="0"/>
            <a:ext cx="5298831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41325"/>
            <a:ext cx="5818016" cy="1249363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95325" y="1800665"/>
            <a:ext cx="5818188" cy="3967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0466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4649527"/>
            <a:ext cx="10801351" cy="1157739"/>
          </a:xfrm>
        </p:spPr>
        <p:txBody>
          <a:bodyPr lIns="0"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3197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5325" y="3323964"/>
            <a:ext cx="1080135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1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andw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3902197"/>
            <a:ext cx="10801351" cy="1947274"/>
          </a:xfrm>
        </p:spPr>
        <p:txBody>
          <a:bodyPr lIns="0" rIns="90000"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95324" y="1746039"/>
            <a:ext cx="10801351" cy="215615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graphic of logos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38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762686"/>
            <a:ext cx="5301192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" y="2402448"/>
            <a:ext cx="5301192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62686"/>
            <a:ext cx="5303307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2448"/>
            <a:ext cx="5303307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4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17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6" y="2287661"/>
            <a:ext cx="3088884" cy="3179250"/>
          </a:xfrm>
        </p:spPr>
        <p:txBody>
          <a:bodyPr/>
          <a:lstStyle>
            <a:lvl1pPr marL="0" indent="0">
              <a:buNone/>
              <a:tabLst/>
              <a:defRPr sz="1600" b="0" baseline="0">
                <a:solidFill>
                  <a:schemeClr val="bg1"/>
                </a:solidFill>
              </a:defRPr>
            </a:lvl1pPr>
            <a:lvl2pPr marL="12700" indent="0">
              <a:buNone/>
              <a:tabLst/>
              <a:defRPr>
                <a:solidFill>
                  <a:schemeClr val="bg1"/>
                </a:solidFill>
              </a:defRPr>
            </a:lvl2pPr>
            <a:lvl3pPr marL="12700" indent="0">
              <a:buNone/>
              <a:tabLst/>
              <a:defRPr>
                <a:solidFill>
                  <a:schemeClr val="bg1"/>
                </a:solidFill>
              </a:defRPr>
            </a:lvl3pPr>
            <a:lvl4pPr marL="12700" indent="0">
              <a:buNone/>
              <a:tabLst/>
              <a:defRPr>
                <a:solidFill>
                  <a:schemeClr val="bg1"/>
                </a:solidFill>
              </a:defRPr>
            </a:lvl4pPr>
            <a:lvl5pPr marL="127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[Click to edit text] The quick brown fox jumps over the lazy dog. The Asian Institute of Management (AIM) is the Asian pioneer in management education. Our vision is to inspire and support a uniquely Asian approach to business and societal management that respects the social and financial impact of its decisions and actions.</a:t>
            </a:r>
            <a:endParaRPr lang="en-US" sz="1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616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lIns="0" anchor="t"/>
          <a:lstStyle>
            <a:lvl1pPr algn="l">
              <a:defRPr sz="4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02276" y="5898524"/>
            <a:ext cx="850006" cy="682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7141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268755"/>
            <a:ext cx="2265680" cy="162656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4729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887760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1" y="4655396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809871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8877600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268755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5830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7689614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7689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69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609248" y="2047890"/>
            <a:ext cx="2332800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edit the presentation footer,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go to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tab and click on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Slide Master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2609248" y="3873677"/>
            <a:ext cx="2332800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Edit the footer on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Master Slide</a:t>
            </a:r>
            <a:br>
              <a:rPr lang="en-US" sz="1100" b="0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make sure that the presentation details are updated on all the slides of your deck.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622328" y="40415"/>
            <a:ext cx="2426368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default header font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style is 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44pt Arial Bold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baseline="0" dirty="0">
                <a:solidFill>
                  <a:schemeClr val="accent1"/>
                </a:solidFill>
                <a:latin typeface="+mn-lt"/>
                <a:ea typeface="Verdana" pitchFamily="34" charset="0"/>
                <a:cs typeface="Verdana" pitchFamily="34" charset="0"/>
              </a:rPr>
              <a:t>Dark Purple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  <a:endParaRPr lang="en-US" sz="1100" b="0" baseline="0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616771" y="1812614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-2609248" y="1279712"/>
            <a:ext cx="2332800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Body text is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in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Arial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and can range from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16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28 pts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max.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5539" y="427815"/>
            <a:ext cx="2420267" cy="74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72672" y="2704720"/>
            <a:ext cx="2389792" cy="754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09248" y="4763068"/>
            <a:ext cx="1661430" cy="20841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-2616771" y="3690367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695325" y="441325"/>
            <a:ext cx="10801350" cy="124936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3330" y="690823"/>
            <a:ext cx="1690621" cy="254730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2385641" y="40415"/>
            <a:ext cx="2168061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AIM corporate colors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are already pre-defined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 this template.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8152" y="4145391"/>
            <a:ext cx="1729473" cy="270183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12385641" y="3345118"/>
            <a:ext cx="1854616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add custom colors,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click on 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More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 Colors</a:t>
            </a:r>
            <a:r>
              <a:rPr lang="mr-IN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…</a:t>
            </a:r>
            <a:b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and input the corresponding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RGB or HEX codes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741152" y="6049178"/>
            <a:ext cx="756128" cy="35343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464442" y="6037482"/>
            <a:ext cx="8177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[Presentation Title]    |    [Presenter Name]    |    [DD MMM YYYY]</a:t>
            </a:r>
          </a:p>
        </p:txBody>
      </p:sp>
    </p:spTree>
    <p:extLst>
      <p:ext uri="{BB962C8B-B14F-4D97-AF65-F5344CB8AC3E}">
        <p14:creationId xmlns:p14="http://schemas.microsoft.com/office/powerpoint/2010/main" val="4993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3" r:id="rId3"/>
    <p:sldLayoutId id="2147483684" r:id="rId4"/>
    <p:sldLayoutId id="2147483672" r:id="rId5"/>
    <p:sldLayoutId id="2147483682" r:id="rId6"/>
    <p:sldLayoutId id="2147483676" r:id="rId7"/>
    <p:sldLayoutId id="2147483675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6" r:id="rId14"/>
    <p:sldLayoutId id="2147483665" r:id="rId15"/>
    <p:sldLayoutId id="2147483681" r:id="rId16"/>
    <p:sldLayoutId id="2147483668" r:id="rId17"/>
    <p:sldLayoutId id="2147483679" r:id="rId18"/>
    <p:sldLayoutId id="2147483674" r:id="rId19"/>
    <p:sldLayoutId id="2147483660" r:id="rId20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i="0" kern="1200" spc="-150">
          <a:solidFill>
            <a:schemeClr val="accent1"/>
          </a:solidFill>
          <a:latin typeface="+mn-lt"/>
          <a:ea typeface="Helvetica" charset="0"/>
          <a:cs typeface="Helvetic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717550" indent="-428625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SzPct val="120000"/>
        <a:buFont typeface="Arial" charset="0"/>
        <a:buChar char="•"/>
        <a:tabLst/>
        <a:defRPr sz="2800" b="1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1pPr>
      <a:lvl2pPr marL="1035050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LucidaGrande" charset="0"/>
        <a:buChar char="↘︎"/>
        <a:tabLst/>
        <a:defRPr sz="18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2pPr>
      <a:lvl3pPr marL="1338263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Wingdings" charset="2"/>
        <a:buChar char="q"/>
        <a:tabLst/>
        <a:defRPr sz="16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–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»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1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1.png"/><Relationship Id="rId18" Type="http://schemas.openxmlformats.org/officeDocument/2006/relationships/image" Target="../media/image74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11" Type="http://schemas.openxmlformats.org/officeDocument/2006/relationships/image" Target="../media/image69.png"/><Relationship Id="rId5" Type="http://schemas.openxmlformats.org/officeDocument/2006/relationships/image" Target="../media/image54.png"/><Relationship Id="rId15" Type="http://schemas.openxmlformats.org/officeDocument/2006/relationships/image" Target="../media/image66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27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437071"/>
            <a:ext cx="12192000" cy="242177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60" y="5285078"/>
            <a:ext cx="7169940" cy="541459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Study Session - RNNs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1479" y="5900230"/>
            <a:ext cx="7169568" cy="343466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MSDS FT 2024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510" y="4983226"/>
            <a:ext cx="7169537" cy="278430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Machine Learning 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9" y="2876071"/>
            <a:ext cx="2265680" cy="1626568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04B258A-D336-E3C0-D18C-35E2E5AD5165}"/>
              </a:ext>
            </a:extLst>
          </p:cNvPr>
          <p:cNvSpPr txBox="1">
            <a:spLocks/>
          </p:cNvSpPr>
          <p:nvPr/>
        </p:nvSpPr>
        <p:spPr bwMode="auto">
          <a:xfrm>
            <a:off x="71479" y="6434053"/>
            <a:ext cx="3367940" cy="19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2000" tIns="4572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="0" i="0" kern="1200" baseline="0">
                <a:solidFill>
                  <a:schemeClr val="bg1"/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None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None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IN OT" panose="020B0504020201010104" pitchFamily="34" charset="77"/>
              </a:rPr>
              <a:t>08 May 2024</a:t>
            </a:r>
          </a:p>
        </p:txBody>
      </p:sp>
    </p:spTree>
    <p:extLst>
      <p:ext uri="{BB962C8B-B14F-4D97-AF65-F5344CB8AC3E}">
        <p14:creationId xmlns:p14="http://schemas.microsoft.com/office/powerpoint/2010/main" val="1154687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10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GRU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0DA19-DDAC-3910-1BFD-C119E6388012}"/>
              </a:ext>
            </a:extLst>
          </p:cNvPr>
          <p:cNvSpPr txBox="1"/>
          <p:nvPr/>
        </p:nvSpPr>
        <p:spPr>
          <a:xfrm>
            <a:off x="1339381" y="5938474"/>
            <a:ext cx="9940307" cy="57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1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Zhou, </a:t>
            </a:r>
            <a:r>
              <a:rPr lang="en-PH" sz="1100" b="0" i="0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Jiayu</a:t>
            </a:r>
            <a:r>
              <a:rPr lang="en-PH" sz="11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, et al. "On Building Real Time Intelligent Agricultural Commodity Trading Models." </a:t>
            </a:r>
            <a:r>
              <a:rPr lang="en-PH" sz="1100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2022 IEEE Eighth International Conference on Big Data Computing Service and Applications (</a:t>
            </a:r>
            <a:r>
              <a:rPr lang="en-PH" sz="1100" b="0" i="1" dirty="0" err="1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BigDataService</a:t>
            </a:r>
            <a:r>
              <a:rPr lang="en-PH" sz="1100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)</a:t>
            </a:r>
            <a:r>
              <a:rPr lang="en-PH" sz="11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DIN OT" panose="020B0504020201010104" pitchFamily="34" charset="77"/>
              </a:rPr>
              <a:t>. IEEE, 2022.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DIN OT" panose="020B0504020201010104" pitchFamily="34" charset="77"/>
              <a:ea typeface="Courier New" charset="0"/>
              <a:cs typeface="Courier New" charset="0"/>
            </a:endParaRPr>
          </a:p>
        </p:txBody>
      </p:sp>
      <p:pic>
        <p:nvPicPr>
          <p:cNvPr id="26" name="Picture 25" descr="A diagram of a diagram&#10;&#10;Description automatically generated">
            <a:extLst>
              <a:ext uri="{FF2B5EF4-FFF2-40B4-BE49-F238E27FC236}">
                <a16:creationId xmlns:a16="http://schemas.microsoft.com/office/drawing/2014/main" id="{2EBB82E7-339A-2125-822B-9E43265C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47" y="1832199"/>
            <a:ext cx="4198458" cy="3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11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GRU Architecture (v3)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3B6E87D-9099-2EBD-A250-8C6EDFD86223}"/>
                  </a:ext>
                </a:extLst>
              </p:cNvPr>
              <p:cNvSpPr/>
              <p:nvPr/>
            </p:nvSpPr>
            <p:spPr>
              <a:xfrm>
                <a:off x="2365162" y="3616232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3B6E87D-9099-2EBD-A250-8C6EDFD86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62" y="3616232"/>
                <a:ext cx="964712" cy="8920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540A801-7863-F88E-9526-9B1E7C4A63B7}"/>
                  </a:ext>
                </a:extLst>
              </p:cNvPr>
              <p:cNvSpPr/>
              <p:nvPr/>
            </p:nvSpPr>
            <p:spPr>
              <a:xfrm>
                <a:off x="4099823" y="3616232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540A801-7863-F88E-9526-9B1E7C4A6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23" y="3616232"/>
                <a:ext cx="964712" cy="89205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C29A38-5AF8-272F-C7E6-6E795179A3CA}"/>
                  </a:ext>
                </a:extLst>
              </p:cNvPr>
              <p:cNvSpPr/>
              <p:nvPr/>
            </p:nvSpPr>
            <p:spPr>
              <a:xfrm>
                <a:off x="5834485" y="3616232"/>
                <a:ext cx="964712" cy="892055"/>
              </a:xfrm>
              <a:prstGeom prst="roundRect">
                <a:avLst/>
              </a:prstGeom>
              <a:solidFill>
                <a:srgbClr val="FF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𝐭𝐚𝐧𝐡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C29A38-5AF8-272F-C7E6-6E795179A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85" y="3616232"/>
                <a:ext cx="964712" cy="8920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A656CD2-D810-7AE3-8FAF-FE0B31832877}"/>
              </a:ext>
            </a:extLst>
          </p:cNvPr>
          <p:cNvSpPr/>
          <p:nvPr/>
        </p:nvSpPr>
        <p:spPr>
          <a:xfrm>
            <a:off x="2602191" y="565524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513C2-C59A-EA42-7032-6B87E2A3C995}"/>
                  </a:ext>
                </a:extLst>
              </p:cNvPr>
              <p:cNvSpPr txBox="1"/>
              <p:nvPr/>
            </p:nvSpPr>
            <p:spPr>
              <a:xfrm>
                <a:off x="2593743" y="602035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513C2-C59A-EA42-7032-6B87E2A3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43" y="6020352"/>
                <a:ext cx="563264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E23A405-B6EB-02A4-1035-9D08D8B084B2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008702" y="3347103"/>
            <a:ext cx="1146955" cy="3469323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3624F-ADEC-8E84-78AB-E83A54697942}"/>
                  </a:ext>
                </a:extLst>
              </p:cNvPr>
              <p:cNvSpPr txBox="1"/>
              <p:nvPr/>
            </p:nvSpPr>
            <p:spPr>
              <a:xfrm>
                <a:off x="2274922" y="473199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3624F-ADEC-8E84-78AB-E83A5469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22" y="4731995"/>
                <a:ext cx="56326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78A9E-95C1-4361-102D-09C97D540F74}"/>
                  </a:ext>
                </a:extLst>
              </p:cNvPr>
              <p:cNvSpPr txBox="1"/>
              <p:nvPr/>
            </p:nvSpPr>
            <p:spPr>
              <a:xfrm>
                <a:off x="3978461" y="4735282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78A9E-95C1-4361-102D-09C97D54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61" y="4735282"/>
                <a:ext cx="56326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3A47-6590-9A56-A5FD-81F820B98CFD}"/>
                  </a:ext>
                </a:extLst>
              </p:cNvPr>
              <p:cNvSpPr txBox="1"/>
              <p:nvPr/>
            </p:nvSpPr>
            <p:spPr>
              <a:xfrm>
                <a:off x="5713121" y="4702809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3A47-6590-9A56-A5FD-81F820B9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121" y="4702809"/>
                <a:ext cx="5632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231EC7-0B54-BCA7-16F0-1EE979E44440}"/>
              </a:ext>
            </a:extLst>
          </p:cNvPr>
          <p:cNvCxnSpPr>
            <a:cxnSpLocks/>
          </p:cNvCxnSpPr>
          <p:nvPr/>
        </p:nvCxnSpPr>
        <p:spPr>
          <a:xfrm flipV="1">
            <a:off x="2847518" y="4508286"/>
            <a:ext cx="0" cy="114695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0D6A771-E6C2-D8C1-2930-0C063357E33D}"/>
              </a:ext>
            </a:extLst>
          </p:cNvPr>
          <p:cNvCxnSpPr/>
          <p:nvPr/>
        </p:nvCxnSpPr>
        <p:spPr>
          <a:xfrm rot="5400000" flipH="1" flipV="1">
            <a:off x="3141371" y="4214434"/>
            <a:ext cx="1146955" cy="1734661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60159740-270E-ADD0-A601-63FD6129A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46" y="4034714"/>
            <a:ext cx="2228226" cy="1819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F76387-3CD2-3DFA-B6EF-20CECCBA6CA1}"/>
                  </a:ext>
                </a:extLst>
              </p:cNvPr>
              <p:cNvSpPr txBox="1"/>
              <p:nvPr/>
            </p:nvSpPr>
            <p:spPr>
              <a:xfrm>
                <a:off x="630929" y="3429420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F76387-3CD2-3DFA-B6EF-20CECCBA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9" y="3429420"/>
                <a:ext cx="563264" cy="605294"/>
              </a:xfrm>
              <a:prstGeom prst="rect">
                <a:avLst/>
              </a:prstGeom>
              <a:blipFill>
                <a:blip r:embed="rId11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B8301-18CB-6A9E-1E0B-85D35307AB2A}"/>
              </a:ext>
            </a:extLst>
          </p:cNvPr>
          <p:cNvCxnSpPr>
            <a:cxnSpLocks/>
          </p:cNvCxnSpPr>
          <p:nvPr/>
        </p:nvCxnSpPr>
        <p:spPr>
          <a:xfrm>
            <a:off x="781666" y="4034714"/>
            <a:ext cx="15834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ADEA26A-1348-FCBC-75D5-B0E46B4C16A7}"/>
                  </a:ext>
                </a:extLst>
              </p:cNvPr>
              <p:cNvSpPr/>
              <p:nvPr/>
            </p:nvSpPr>
            <p:spPr>
              <a:xfrm>
                <a:off x="1787506" y="2540870"/>
                <a:ext cx="1963961" cy="58928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ADEA26A-1348-FCBC-75D5-B0E46B4C1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06" y="2540870"/>
                <a:ext cx="1963961" cy="58928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5EB91E8-E2B2-97B4-3960-CE1F0BE6A41E}"/>
              </a:ext>
            </a:extLst>
          </p:cNvPr>
          <p:cNvSpPr txBox="1"/>
          <p:nvPr/>
        </p:nvSpPr>
        <p:spPr>
          <a:xfrm>
            <a:off x="1686031" y="1880616"/>
            <a:ext cx="2416102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4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reset hidden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13C26-A6A5-FE5A-4213-151AFC0CEEA8}"/>
              </a:ext>
            </a:extLst>
          </p:cNvPr>
          <p:cNvCxnSpPr>
            <a:cxnSpLocks/>
          </p:cNvCxnSpPr>
          <p:nvPr/>
        </p:nvCxnSpPr>
        <p:spPr>
          <a:xfrm flipV="1">
            <a:off x="2847517" y="3148499"/>
            <a:ext cx="0" cy="467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9BFBBF-F6AF-F556-AFC1-DAF25153A09D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751467" y="2835515"/>
            <a:ext cx="2083018" cy="1226745"/>
          </a:xfrm>
          <a:prstGeom prst="bentConnector3">
            <a:avLst>
              <a:gd name="adj1" fmla="val 7906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CABB4-0427-E513-337B-FE8A9F01DC7E}"/>
                  </a:ext>
                </a:extLst>
              </p:cNvPr>
              <p:cNvSpPr txBox="1"/>
              <p:nvPr/>
            </p:nvSpPr>
            <p:spPr>
              <a:xfrm>
                <a:off x="2365162" y="3037801"/>
                <a:ext cx="563264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CABB4-0427-E513-337B-FE8A9F01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62" y="3037801"/>
                <a:ext cx="563264" cy="6181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F70B50-0CF9-14C1-1C41-7CF973757D80}"/>
              </a:ext>
            </a:extLst>
          </p:cNvPr>
          <p:cNvCxnSpPr>
            <a:cxnSpLocks/>
          </p:cNvCxnSpPr>
          <p:nvPr/>
        </p:nvCxnSpPr>
        <p:spPr>
          <a:xfrm>
            <a:off x="1628079" y="4034714"/>
            <a:ext cx="0" cy="807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9A2FD0C-FDC8-44D0-2C0B-62F2F1C0981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05285" y="4062260"/>
            <a:ext cx="2494538" cy="780299"/>
          </a:xfrm>
          <a:prstGeom prst="bentConnector3">
            <a:avLst>
              <a:gd name="adj1" fmla="val 7699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CE346A-A1C9-22A1-84E5-578A04FABEBB}"/>
                  </a:ext>
                </a:extLst>
              </p:cNvPr>
              <p:cNvSpPr/>
              <p:nvPr/>
            </p:nvSpPr>
            <p:spPr>
              <a:xfrm>
                <a:off x="5371106" y="2061234"/>
                <a:ext cx="3442061" cy="58928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CE346A-A1C9-22A1-84E5-578A04FAB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06" y="2061234"/>
                <a:ext cx="3442061" cy="58928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E00AE7A-78CC-5370-1D5D-22F2B18838A7}"/>
              </a:ext>
            </a:extLst>
          </p:cNvPr>
          <p:cNvSpPr txBox="1"/>
          <p:nvPr/>
        </p:nvSpPr>
        <p:spPr>
          <a:xfrm>
            <a:off x="5371106" y="1415185"/>
            <a:ext cx="2416102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4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update hidden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C2939-B0A3-A3DA-9341-B49B930677F6}"/>
                  </a:ext>
                </a:extLst>
              </p:cNvPr>
              <p:cNvSpPr txBox="1"/>
              <p:nvPr/>
            </p:nvSpPr>
            <p:spPr>
              <a:xfrm>
                <a:off x="5897135" y="2948034"/>
                <a:ext cx="563264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Courier New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Courier New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C2939-B0A3-A3DA-9341-B49B93067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35" y="2948034"/>
                <a:ext cx="563264" cy="6181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78F17D-12AA-DB52-EFE8-D1E396A947D6}"/>
              </a:ext>
            </a:extLst>
          </p:cNvPr>
          <p:cNvCxnSpPr>
            <a:cxnSpLocks/>
          </p:cNvCxnSpPr>
          <p:nvPr/>
        </p:nvCxnSpPr>
        <p:spPr>
          <a:xfrm flipV="1">
            <a:off x="6338780" y="2650523"/>
            <a:ext cx="0" cy="948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0B4B302-7518-7EB7-413A-89506BF0BC25}"/>
              </a:ext>
            </a:extLst>
          </p:cNvPr>
          <p:cNvCxnSpPr>
            <a:cxnSpLocks/>
            <a:stCxn id="5" idx="0"/>
            <a:endCxn id="33" idx="1"/>
          </p:cNvCxnSpPr>
          <p:nvPr/>
        </p:nvCxnSpPr>
        <p:spPr>
          <a:xfrm rot="5400000" flipH="1" flipV="1">
            <a:off x="4346466" y="2591593"/>
            <a:ext cx="1260353" cy="788927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9D2154-A68F-3CE0-45F2-D40152BE9B7E}"/>
                  </a:ext>
                </a:extLst>
              </p:cNvPr>
              <p:cNvSpPr txBox="1"/>
              <p:nvPr/>
            </p:nvSpPr>
            <p:spPr>
              <a:xfrm>
                <a:off x="4077142" y="3037801"/>
                <a:ext cx="563264" cy="62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9D2154-A68F-3CE0-45F2-D40152BE9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2" y="3037801"/>
                <a:ext cx="563264" cy="6269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CA169B-64CF-864D-9CCF-1F6CF8051375}"/>
              </a:ext>
            </a:extLst>
          </p:cNvPr>
          <p:cNvCxnSpPr>
            <a:cxnSpLocks/>
          </p:cNvCxnSpPr>
          <p:nvPr/>
        </p:nvCxnSpPr>
        <p:spPr>
          <a:xfrm>
            <a:off x="8813167" y="2355878"/>
            <a:ext cx="78892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4C5BF6-E153-4D2B-9B66-21FA2F265B12}"/>
                  </a:ext>
                </a:extLst>
              </p:cNvPr>
              <p:cNvSpPr txBox="1"/>
              <p:nvPr/>
            </p:nvSpPr>
            <p:spPr>
              <a:xfrm>
                <a:off x="8925999" y="1833339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4C5BF6-E153-4D2B-9B66-21FA2F26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999" y="1833339"/>
                <a:ext cx="563264" cy="6052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BD9EED-DE5A-0939-A91D-FA479DB123D6}"/>
                  </a:ext>
                </a:extLst>
              </p:cNvPr>
              <p:cNvSpPr txBox="1"/>
              <p:nvPr/>
            </p:nvSpPr>
            <p:spPr>
              <a:xfrm>
                <a:off x="1700344" y="351996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BD9EED-DE5A-0939-A91D-FA479DB1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44" y="3519965"/>
                <a:ext cx="563264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AF871D-B575-3A2B-C929-2F84A2BF7084}"/>
                  </a:ext>
                </a:extLst>
              </p:cNvPr>
              <p:cNvSpPr txBox="1"/>
              <p:nvPr/>
            </p:nvSpPr>
            <p:spPr>
              <a:xfrm>
                <a:off x="3506082" y="3517627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h𝑧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AF871D-B575-3A2B-C929-2F84A2BF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82" y="3517627"/>
                <a:ext cx="56326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7F05C4-C2F5-C85E-E72D-83E8C9DEAEE5}"/>
                  </a:ext>
                </a:extLst>
              </p:cNvPr>
              <p:cNvSpPr txBox="1"/>
              <p:nvPr/>
            </p:nvSpPr>
            <p:spPr>
              <a:xfrm>
                <a:off x="5339182" y="3494668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𝑟𝑜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7F05C4-C2F5-C85E-E72D-83E8C9DE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182" y="3494668"/>
                <a:ext cx="563264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390F0D9-445C-3C42-3515-858DED0D4CA7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961165" y="3208373"/>
            <a:ext cx="1199199" cy="45348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7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6" grpId="0"/>
      <p:bldP spid="18" grpId="0" animBg="1"/>
      <p:bldP spid="19" grpId="0"/>
      <p:bldP spid="28" grpId="0"/>
      <p:bldP spid="33" grpId="0" animBg="1"/>
      <p:bldP spid="34" grpId="0"/>
      <p:bldP spid="35" grpId="0"/>
      <p:bldP spid="53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12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GRU Architecture (v1)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3B6E87D-9099-2EBD-A250-8C6EDFD86223}"/>
                  </a:ext>
                </a:extLst>
              </p:cNvPr>
              <p:cNvSpPr/>
              <p:nvPr/>
            </p:nvSpPr>
            <p:spPr>
              <a:xfrm>
                <a:off x="2365162" y="3616232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3B6E87D-9099-2EBD-A250-8C6EDFD86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62" y="3616232"/>
                <a:ext cx="964712" cy="8920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540A801-7863-F88E-9526-9B1E7C4A63B7}"/>
                  </a:ext>
                </a:extLst>
              </p:cNvPr>
              <p:cNvSpPr/>
              <p:nvPr/>
            </p:nvSpPr>
            <p:spPr>
              <a:xfrm>
                <a:off x="4099823" y="3616232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540A801-7863-F88E-9526-9B1E7C4A6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23" y="3616232"/>
                <a:ext cx="964712" cy="89205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C29A38-5AF8-272F-C7E6-6E795179A3CA}"/>
                  </a:ext>
                </a:extLst>
              </p:cNvPr>
              <p:cNvSpPr/>
              <p:nvPr/>
            </p:nvSpPr>
            <p:spPr>
              <a:xfrm>
                <a:off x="5834485" y="3616232"/>
                <a:ext cx="964712" cy="892055"/>
              </a:xfrm>
              <a:prstGeom prst="roundRect">
                <a:avLst/>
              </a:prstGeom>
              <a:solidFill>
                <a:srgbClr val="FF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𝐭𝐚𝐧𝐡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C29A38-5AF8-272F-C7E6-6E795179A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85" y="3616232"/>
                <a:ext cx="964712" cy="8920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A656CD2-D810-7AE3-8FAF-FE0B31832877}"/>
              </a:ext>
            </a:extLst>
          </p:cNvPr>
          <p:cNvSpPr/>
          <p:nvPr/>
        </p:nvSpPr>
        <p:spPr>
          <a:xfrm>
            <a:off x="2602191" y="565524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513C2-C59A-EA42-7032-6B87E2A3C995}"/>
                  </a:ext>
                </a:extLst>
              </p:cNvPr>
              <p:cNvSpPr txBox="1"/>
              <p:nvPr/>
            </p:nvSpPr>
            <p:spPr>
              <a:xfrm>
                <a:off x="2593743" y="602035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513C2-C59A-EA42-7032-6B87E2A3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43" y="6020352"/>
                <a:ext cx="563264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E23A405-B6EB-02A4-1035-9D08D8B084B2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008702" y="3347103"/>
            <a:ext cx="1146955" cy="3469323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3624F-ADEC-8E84-78AB-E83A54697942}"/>
                  </a:ext>
                </a:extLst>
              </p:cNvPr>
              <p:cNvSpPr txBox="1"/>
              <p:nvPr/>
            </p:nvSpPr>
            <p:spPr>
              <a:xfrm>
                <a:off x="2274922" y="473199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3624F-ADEC-8E84-78AB-E83A5469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22" y="4731995"/>
                <a:ext cx="56326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78A9E-95C1-4361-102D-09C97D540F74}"/>
                  </a:ext>
                </a:extLst>
              </p:cNvPr>
              <p:cNvSpPr txBox="1"/>
              <p:nvPr/>
            </p:nvSpPr>
            <p:spPr>
              <a:xfrm>
                <a:off x="3978461" y="4735282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778A9E-95C1-4361-102D-09C97D54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61" y="4735282"/>
                <a:ext cx="56326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3A47-6590-9A56-A5FD-81F820B98CFD}"/>
                  </a:ext>
                </a:extLst>
              </p:cNvPr>
              <p:cNvSpPr txBox="1"/>
              <p:nvPr/>
            </p:nvSpPr>
            <p:spPr>
              <a:xfrm>
                <a:off x="5713121" y="4702809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A53A47-6590-9A56-A5FD-81F820B9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121" y="4702809"/>
                <a:ext cx="5632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231EC7-0B54-BCA7-16F0-1EE979E44440}"/>
              </a:ext>
            </a:extLst>
          </p:cNvPr>
          <p:cNvCxnSpPr>
            <a:cxnSpLocks/>
          </p:cNvCxnSpPr>
          <p:nvPr/>
        </p:nvCxnSpPr>
        <p:spPr>
          <a:xfrm flipV="1">
            <a:off x="2847518" y="4508286"/>
            <a:ext cx="0" cy="114695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0D6A771-E6C2-D8C1-2930-0C063357E33D}"/>
              </a:ext>
            </a:extLst>
          </p:cNvPr>
          <p:cNvCxnSpPr/>
          <p:nvPr/>
        </p:nvCxnSpPr>
        <p:spPr>
          <a:xfrm rot="5400000" flipH="1" flipV="1">
            <a:off x="3141371" y="4214434"/>
            <a:ext cx="1146955" cy="1734661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F76387-3CD2-3DFA-B6EF-20CECCBA6CA1}"/>
                  </a:ext>
                </a:extLst>
              </p:cNvPr>
              <p:cNvSpPr txBox="1"/>
              <p:nvPr/>
            </p:nvSpPr>
            <p:spPr>
              <a:xfrm>
                <a:off x="630929" y="3429420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F76387-3CD2-3DFA-B6EF-20CECCBA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9" y="3429420"/>
                <a:ext cx="563264" cy="605294"/>
              </a:xfrm>
              <a:prstGeom prst="rect">
                <a:avLst/>
              </a:prstGeom>
              <a:blipFill>
                <a:blip r:embed="rId10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B8301-18CB-6A9E-1E0B-85D35307AB2A}"/>
              </a:ext>
            </a:extLst>
          </p:cNvPr>
          <p:cNvCxnSpPr>
            <a:cxnSpLocks/>
          </p:cNvCxnSpPr>
          <p:nvPr/>
        </p:nvCxnSpPr>
        <p:spPr>
          <a:xfrm>
            <a:off x="781666" y="4034714"/>
            <a:ext cx="15834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9BFBBF-F6AF-F556-AFC1-DAF25153A09D}"/>
              </a:ext>
            </a:extLst>
          </p:cNvPr>
          <p:cNvCxnSpPr>
            <a:cxnSpLocks/>
          </p:cNvCxnSpPr>
          <p:nvPr/>
        </p:nvCxnSpPr>
        <p:spPr>
          <a:xfrm flipV="1">
            <a:off x="3506082" y="4273965"/>
            <a:ext cx="2345933" cy="568594"/>
          </a:xfrm>
          <a:prstGeom prst="bentConnector3">
            <a:avLst>
              <a:gd name="adj1" fmla="val 7897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CABB4-0427-E513-337B-FE8A9F01DC7E}"/>
                  </a:ext>
                </a:extLst>
              </p:cNvPr>
              <p:cNvSpPr txBox="1"/>
              <p:nvPr/>
            </p:nvSpPr>
            <p:spPr>
              <a:xfrm>
                <a:off x="2301281" y="2998113"/>
                <a:ext cx="563264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CABB4-0427-E513-337B-FE8A9F01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81" y="2998113"/>
                <a:ext cx="563264" cy="6181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F70B50-0CF9-14C1-1C41-7CF973757D80}"/>
              </a:ext>
            </a:extLst>
          </p:cNvPr>
          <p:cNvCxnSpPr>
            <a:cxnSpLocks/>
          </p:cNvCxnSpPr>
          <p:nvPr/>
        </p:nvCxnSpPr>
        <p:spPr>
          <a:xfrm>
            <a:off x="1628079" y="4034714"/>
            <a:ext cx="0" cy="807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9A2FD0C-FDC8-44D0-2C0B-62F2F1C0981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05285" y="4062260"/>
            <a:ext cx="2494538" cy="780299"/>
          </a:xfrm>
          <a:prstGeom prst="bentConnector3">
            <a:avLst>
              <a:gd name="adj1" fmla="val 7699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CE346A-A1C9-22A1-84E5-578A04FABEBB}"/>
                  </a:ext>
                </a:extLst>
              </p:cNvPr>
              <p:cNvSpPr/>
              <p:nvPr/>
            </p:nvSpPr>
            <p:spPr>
              <a:xfrm>
                <a:off x="4099823" y="2223540"/>
                <a:ext cx="3442061" cy="58928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CE346A-A1C9-22A1-84E5-578A04FAB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23" y="2223540"/>
                <a:ext cx="3442061" cy="58928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E00AE7A-78CC-5370-1D5D-22F2B18838A7}"/>
              </a:ext>
            </a:extLst>
          </p:cNvPr>
          <p:cNvSpPr txBox="1"/>
          <p:nvPr/>
        </p:nvSpPr>
        <p:spPr>
          <a:xfrm>
            <a:off x="4063169" y="1595357"/>
            <a:ext cx="2416102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4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update hidden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C2939-B0A3-A3DA-9341-B49B930677F6}"/>
                  </a:ext>
                </a:extLst>
              </p:cNvPr>
              <p:cNvSpPr txBox="1"/>
              <p:nvPr/>
            </p:nvSpPr>
            <p:spPr>
              <a:xfrm>
                <a:off x="6316841" y="2945936"/>
                <a:ext cx="3662824" cy="62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Courier New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Courier New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tanh</m:t>
                      </m:r>
                      <m:r>
                        <a:rPr lang="en-US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h𝑜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𝑥𝑜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C2939-B0A3-A3DA-9341-B49B93067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41" y="2945936"/>
                <a:ext cx="3662824" cy="626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CA169B-64CF-864D-9CCF-1F6CF8051375}"/>
              </a:ext>
            </a:extLst>
          </p:cNvPr>
          <p:cNvCxnSpPr>
            <a:cxnSpLocks/>
          </p:cNvCxnSpPr>
          <p:nvPr/>
        </p:nvCxnSpPr>
        <p:spPr>
          <a:xfrm>
            <a:off x="7541884" y="2526282"/>
            <a:ext cx="78892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4C5BF6-E153-4D2B-9B66-21FA2F265B12}"/>
                  </a:ext>
                </a:extLst>
              </p:cNvPr>
              <p:cNvSpPr txBox="1"/>
              <p:nvPr/>
            </p:nvSpPr>
            <p:spPr>
              <a:xfrm>
                <a:off x="7654716" y="2003743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4C5BF6-E153-4D2B-9B66-21FA2F26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716" y="2003743"/>
                <a:ext cx="563264" cy="605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BD9EED-DE5A-0939-A91D-FA479DB123D6}"/>
                  </a:ext>
                </a:extLst>
              </p:cNvPr>
              <p:cNvSpPr txBox="1"/>
              <p:nvPr/>
            </p:nvSpPr>
            <p:spPr>
              <a:xfrm>
                <a:off x="1700344" y="351996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BD9EED-DE5A-0939-A91D-FA479DB1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44" y="3519965"/>
                <a:ext cx="563264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AF871D-B575-3A2B-C929-2F84A2BF7084}"/>
                  </a:ext>
                </a:extLst>
              </p:cNvPr>
              <p:cNvSpPr txBox="1"/>
              <p:nvPr/>
            </p:nvSpPr>
            <p:spPr>
              <a:xfrm>
                <a:off x="3506082" y="3517627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h𝑧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AF871D-B575-3A2B-C929-2F84A2BF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82" y="3517627"/>
                <a:ext cx="563264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7F05C4-C2F5-C85E-E72D-83E8C9DEAEE5}"/>
                  </a:ext>
                </a:extLst>
              </p:cNvPr>
              <p:cNvSpPr txBox="1"/>
              <p:nvPr/>
            </p:nvSpPr>
            <p:spPr>
              <a:xfrm>
                <a:off x="5271220" y="374921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7F05C4-C2F5-C85E-E72D-83E8C9DE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20" y="3749215"/>
                <a:ext cx="563264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55768A-7067-B26E-6AE4-19F21775CC93}"/>
              </a:ext>
            </a:extLst>
          </p:cNvPr>
          <p:cNvCxnSpPr>
            <a:cxnSpLocks/>
          </p:cNvCxnSpPr>
          <p:nvPr/>
        </p:nvCxnSpPr>
        <p:spPr>
          <a:xfrm>
            <a:off x="2838186" y="3181865"/>
            <a:ext cx="0" cy="4319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4AFCCB8-E489-0DEC-109F-000E5E1FBF30}"/>
              </a:ext>
            </a:extLst>
          </p:cNvPr>
          <p:cNvCxnSpPr>
            <a:cxnSpLocks/>
          </p:cNvCxnSpPr>
          <p:nvPr/>
        </p:nvCxnSpPr>
        <p:spPr>
          <a:xfrm>
            <a:off x="2826872" y="3179156"/>
            <a:ext cx="2986905" cy="699706"/>
          </a:xfrm>
          <a:prstGeom prst="bentConnector3">
            <a:avLst>
              <a:gd name="adj1" fmla="val 8454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3CD1FA-1F87-F218-D9FE-ADAA3A091DB9}"/>
              </a:ext>
            </a:extLst>
          </p:cNvPr>
          <p:cNvCxnSpPr>
            <a:cxnSpLocks/>
          </p:cNvCxnSpPr>
          <p:nvPr/>
        </p:nvCxnSpPr>
        <p:spPr>
          <a:xfrm flipV="1">
            <a:off x="6338780" y="2812829"/>
            <a:ext cx="0" cy="786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7D80C6-933C-7626-69FE-E108EFE5C89E}"/>
              </a:ext>
            </a:extLst>
          </p:cNvPr>
          <p:cNvCxnSpPr>
            <a:cxnSpLocks/>
          </p:cNvCxnSpPr>
          <p:nvPr/>
        </p:nvCxnSpPr>
        <p:spPr>
          <a:xfrm flipV="1">
            <a:off x="4598418" y="2827581"/>
            <a:ext cx="0" cy="786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AECA7D-A99B-A5D1-0830-C395854D5DEA}"/>
                  </a:ext>
                </a:extLst>
              </p:cNvPr>
              <p:cNvSpPr txBox="1"/>
              <p:nvPr/>
            </p:nvSpPr>
            <p:spPr>
              <a:xfrm>
                <a:off x="4146789" y="2995758"/>
                <a:ext cx="563264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AECA7D-A99B-A5D1-0830-C395854D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89" y="2995758"/>
                <a:ext cx="563264" cy="6181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42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6" grpId="0"/>
      <p:bldP spid="28" grpId="0"/>
      <p:bldP spid="33" grpId="0" animBg="1"/>
      <p:bldP spid="34" grpId="0"/>
      <p:bldP spid="35" grpId="0"/>
      <p:bldP spid="56" grpId="0"/>
      <p:bldP spid="57" grpId="0"/>
      <p:bldP spid="58" grpId="0"/>
      <p:bldP spid="5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2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Goals for this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90667-0B38-D4B1-87E9-2B5B1FC44C02}"/>
              </a:ext>
            </a:extLst>
          </p:cNvPr>
          <p:cNvSpPr txBox="1"/>
          <p:nvPr/>
        </p:nvSpPr>
        <p:spPr>
          <a:xfrm>
            <a:off x="1019633" y="1478081"/>
            <a:ext cx="1015273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RNN fundamentals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DIN OT" panose="020B0504020201010104" pitchFamily="34" charset="77"/>
                <a:ea typeface="Courier New" charset="0"/>
                <a:cs typeface="Courier New" charset="0"/>
              </a:rPr>
              <a:t>Differences in architectures of Simple RNN, LSTM, and GRU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DIN OT" panose="020B0504020201010104" pitchFamily="34" charset="77"/>
                <a:ea typeface="Courier New" charset="0"/>
                <a:cs typeface="Courier New" charset="0"/>
              </a:rPr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42204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3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EA06C-D78F-0103-7DE7-C129044A745E}"/>
              </a:ext>
            </a:extLst>
          </p:cNvPr>
          <p:cNvSpPr txBox="1"/>
          <p:nvPr/>
        </p:nvSpPr>
        <p:spPr>
          <a:xfrm>
            <a:off x="912561" y="1252237"/>
            <a:ext cx="532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Convolutional Neural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18FC8-882E-309D-61A7-0AD7D22EC0EB}"/>
              </a:ext>
            </a:extLst>
          </p:cNvPr>
          <p:cNvSpPr txBox="1"/>
          <p:nvPr/>
        </p:nvSpPr>
        <p:spPr>
          <a:xfrm>
            <a:off x="912561" y="1954269"/>
            <a:ext cx="5636489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Recognize local patterns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IN OT" panose="020B0504020201010104" pitchFamily="34" charset="77"/>
                <a:ea typeface="Courier New" charset="0"/>
                <a:cs typeface="Courier New" charset="0"/>
              </a:rPr>
              <a:t>Translation invariant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IN OT" panose="020B0504020201010104" pitchFamily="34" charset="77"/>
                <a:ea typeface="Courier New" charset="0"/>
                <a:cs typeface="Courier New" charset="0"/>
              </a:rPr>
              <a:t>Learn spatial hierarchies of patterns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IN OT" panose="020B0504020201010104" pitchFamily="34" charset="77"/>
                <a:ea typeface="Courier New" charset="0"/>
                <a:cs typeface="Courier New" charset="0"/>
              </a:rPr>
              <a:t>Parameter sharing</a:t>
            </a:r>
          </a:p>
        </p:txBody>
      </p:sp>
      <p:pic>
        <p:nvPicPr>
          <p:cNvPr id="6" name="Picture 5" descr="A black and white image of a crossword puzzle&#10;&#10;Description automatically generated">
            <a:extLst>
              <a:ext uri="{FF2B5EF4-FFF2-40B4-BE49-F238E27FC236}">
                <a16:creationId xmlns:a16="http://schemas.microsoft.com/office/drawing/2014/main" id="{726C20AF-587A-C602-9452-03928ED72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84" y="1775457"/>
            <a:ext cx="2938747" cy="37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4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EA06C-D78F-0103-7DE7-C129044A745E}"/>
              </a:ext>
            </a:extLst>
          </p:cNvPr>
          <p:cNvSpPr txBox="1"/>
          <p:nvPr/>
        </p:nvSpPr>
        <p:spPr>
          <a:xfrm>
            <a:off x="912561" y="1252237"/>
            <a:ext cx="478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The case for sequential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18FC8-882E-309D-61A7-0AD7D22EC0EB}"/>
              </a:ext>
            </a:extLst>
          </p:cNvPr>
          <p:cNvSpPr txBox="1"/>
          <p:nvPr/>
        </p:nvSpPr>
        <p:spPr>
          <a:xfrm>
            <a:off x="912561" y="4346477"/>
            <a:ext cx="10350171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We need a representation that is capable of handling the </a:t>
            </a:r>
            <a:r>
              <a:rPr lang="en-US" sz="2400" b="0" i="1" dirty="0">
                <a:latin typeface="DIN OT" panose="020B0504020201010104" pitchFamily="34" charset="77"/>
                <a:ea typeface="Courier New" charset="0"/>
                <a:cs typeface="Courier New" charset="0"/>
              </a:rPr>
              <a:t>order</a:t>
            </a:r>
            <a:r>
              <a:rPr lang="en-US" sz="24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 of the input samples and has a </a:t>
            </a:r>
            <a:r>
              <a:rPr lang="en-US" sz="2400" b="0" i="1" dirty="0">
                <a:latin typeface="DIN OT" panose="020B0504020201010104" pitchFamily="34" charset="77"/>
                <a:ea typeface="Courier New" charset="0"/>
                <a:cs typeface="Courier New" charset="0"/>
              </a:rPr>
              <a:t>memory</a:t>
            </a:r>
            <a:r>
              <a:rPr lang="en-US" sz="24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 of the past seen examples</a:t>
            </a:r>
            <a:endParaRPr lang="en-US" sz="2400" dirty="0">
              <a:latin typeface="DIN OT" panose="020B0504020201010104" pitchFamily="34" charset="77"/>
              <a:ea typeface="Courier New" charset="0"/>
              <a:cs typeface="Courier New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DF16D-72A7-6241-8FC9-C2D6381A20B4}"/>
              </a:ext>
            </a:extLst>
          </p:cNvPr>
          <p:cNvSpPr/>
          <p:nvPr/>
        </p:nvSpPr>
        <p:spPr>
          <a:xfrm>
            <a:off x="1761893" y="2324986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D7F15-1A3A-D086-5790-6F5B20A82290}"/>
              </a:ext>
            </a:extLst>
          </p:cNvPr>
          <p:cNvSpPr/>
          <p:nvPr/>
        </p:nvSpPr>
        <p:spPr>
          <a:xfrm>
            <a:off x="2758794" y="2324986"/>
            <a:ext cx="490654" cy="4906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74CCE-5DF9-658B-CA16-0AB9D563195A}"/>
              </a:ext>
            </a:extLst>
          </p:cNvPr>
          <p:cNvSpPr/>
          <p:nvPr/>
        </p:nvSpPr>
        <p:spPr>
          <a:xfrm>
            <a:off x="3755695" y="2324986"/>
            <a:ext cx="490654" cy="490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161CD-5BA1-8C63-FB82-EACD53DFAB8E}"/>
              </a:ext>
            </a:extLst>
          </p:cNvPr>
          <p:cNvSpPr/>
          <p:nvPr/>
        </p:nvSpPr>
        <p:spPr>
          <a:xfrm>
            <a:off x="4752596" y="2324986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EDF725-7E2E-76EB-E8C8-5C4152C9920C}"/>
              </a:ext>
            </a:extLst>
          </p:cNvPr>
          <p:cNvSpPr/>
          <p:nvPr/>
        </p:nvSpPr>
        <p:spPr>
          <a:xfrm>
            <a:off x="5749497" y="2324986"/>
            <a:ext cx="490654" cy="4906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DD268D-C0AB-6F74-CF9B-53C16AC22627}"/>
              </a:ext>
            </a:extLst>
          </p:cNvPr>
          <p:cNvSpPr/>
          <p:nvPr/>
        </p:nvSpPr>
        <p:spPr>
          <a:xfrm>
            <a:off x="1544312" y="2124285"/>
            <a:ext cx="3952062" cy="8920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D7226-D088-44D0-061E-2D15041FE1B5}"/>
              </a:ext>
            </a:extLst>
          </p:cNvPr>
          <p:cNvSpPr txBox="1"/>
          <p:nvPr/>
        </p:nvSpPr>
        <p:spPr>
          <a:xfrm>
            <a:off x="912560" y="3497722"/>
            <a:ext cx="10350171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DIN OT" panose="020B0504020201010104" pitchFamily="34" charset="77"/>
                <a:ea typeface="Courier New" charset="0"/>
                <a:cs typeface="Courier New" charset="0"/>
              </a:rPr>
              <a:t>Examples: text data, time-series data, audio data</a:t>
            </a:r>
            <a:endParaRPr lang="en-US" sz="2400" dirty="0">
              <a:latin typeface="DIN OT" panose="020B0504020201010104" pitchFamily="34" charset="77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11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5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DF16D-72A7-6241-8FC9-C2D6381A20B4}"/>
              </a:ext>
            </a:extLst>
          </p:cNvPr>
          <p:cNvSpPr/>
          <p:nvPr/>
        </p:nvSpPr>
        <p:spPr>
          <a:xfrm>
            <a:off x="1761893" y="5014770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D7F15-1A3A-D086-5790-6F5B20A82290}"/>
              </a:ext>
            </a:extLst>
          </p:cNvPr>
          <p:cNvSpPr/>
          <p:nvPr/>
        </p:nvSpPr>
        <p:spPr>
          <a:xfrm>
            <a:off x="3260598" y="5014770"/>
            <a:ext cx="490654" cy="4906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74CCE-5DF9-658B-CA16-0AB9D563195A}"/>
              </a:ext>
            </a:extLst>
          </p:cNvPr>
          <p:cNvSpPr/>
          <p:nvPr/>
        </p:nvSpPr>
        <p:spPr>
          <a:xfrm>
            <a:off x="4759303" y="5014770"/>
            <a:ext cx="490654" cy="490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161CD-5BA1-8C63-FB82-EACD53DFAB8E}"/>
              </a:ext>
            </a:extLst>
          </p:cNvPr>
          <p:cNvSpPr/>
          <p:nvPr/>
        </p:nvSpPr>
        <p:spPr>
          <a:xfrm>
            <a:off x="6258008" y="5014770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EDF725-7E2E-76EB-E8C8-5C4152C9920C}"/>
              </a:ext>
            </a:extLst>
          </p:cNvPr>
          <p:cNvSpPr/>
          <p:nvPr/>
        </p:nvSpPr>
        <p:spPr>
          <a:xfrm>
            <a:off x="7800617" y="1645685"/>
            <a:ext cx="490654" cy="490654"/>
          </a:xfrm>
          <a:prstGeom prst="ellipse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DD268D-C0AB-6F74-CF9B-53C16AC22627}"/>
              </a:ext>
            </a:extLst>
          </p:cNvPr>
          <p:cNvSpPr/>
          <p:nvPr/>
        </p:nvSpPr>
        <p:spPr>
          <a:xfrm>
            <a:off x="1524864" y="2982972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381F3-8B7E-B297-8025-F694AA9568F2}"/>
              </a:ext>
            </a:extLst>
          </p:cNvPr>
          <p:cNvSpPr/>
          <p:nvPr/>
        </p:nvSpPr>
        <p:spPr>
          <a:xfrm>
            <a:off x="9240904" y="1645685"/>
            <a:ext cx="490654" cy="4906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7372C-6784-0045-B854-EC2905B87D8F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V="1">
            <a:off x="2007220" y="3875027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64F98-A9DE-926F-3579-E7FEA722F71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89576" y="3429000"/>
            <a:ext cx="5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54AA0-AD80-038E-9A58-566E86B1EAF4}"/>
                  </a:ext>
                </a:extLst>
              </p:cNvPr>
              <p:cNvSpPr txBox="1"/>
              <p:nvPr/>
            </p:nvSpPr>
            <p:spPr>
              <a:xfrm>
                <a:off x="1403503" y="4152510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C54AA0-AD80-038E-9A58-566E86B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03" y="4152510"/>
                <a:ext cx="5632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10E22C-0E16-EC13-EEBF-5327E07DB985}"/>
                  </a:ext>
                </a:extLst>
              </p:cNvPr>
              <p:cNvSpPr txBox="1"/>
              <p:nvPr/>
            </p:nvSpPr>
            <p:spPr>
              <a:xfrm>
                <a:off x="2474940" y="287123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10E22C-0E16-EC13-EEBF-5327E07D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40" y="2871235"/>
                <a:ext cx="5632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2CE9915-66DC-E02F-C65A-9267961A0DF1}"/>
              </a:ext>
            </a:extLst>
          </p:cNvPr>
          <p:cNvSpPr/>
          <p:nvPr/>
        </p:nvSpPr>
        <p:spPr>
          <a:xfrm>
            <a:off x="3023569" y="2992815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ADA7-84D2-79C2-25F5-EB2A4FAD0011}"/>
              </a:ext>
            </a:extLst>
          </p:cNvPr>
          <p:cNvCxnSpPr/>
          <p:nvPr/>
        </p:nvCxnSpPr>
        <p:spPr>
          <a:xfrm flipV="1">
            <a:off x="3515776" y="3872763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1189A5-E512-13A9-801C-AD76ACCC4CE6}"/>
                  </a:ext>
                </a:extLst>
              </p:cNvPr>
              <p:cNvSpPr txBox="1"/>
              <p:nvPr/>
            </p:nvSpPr>
            <p:spPr>
              <a:xfrm>
                <a:off x="2912059" y="4150246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1189A5-E512-13A9-801C-AD76ACCC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59" y="4150246"/>
                <a:ext cx="5632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6E8367-D75A-2CC6-19CE-AE14C625F0C7}"/>
              </a:ext>
            </a:extLst>
          </p:cNvPr>
          <p:cNvCxnSpPr>
            <a:cxnSpLocks/>
          </p:cNvCxnSpPr>
          <p:nvPr/>
        </p:nvCxnSpPr>
        <p:spPr>
          <a:xfrm>
            <a:off x="4002916" y="3429000"/>
            <a:ext cx="5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F301FD-80B3-F2F3-E8BF-D7218D5ADC23}"/>
                  </a:ext>
                </a:extLst>
              </p:cNvPr>
              <p:cNvSpPr txBox="1"/>
              <p:nvPr/>
            </p:nvSpPr>
            <p:spPr>
              <a:xfrm>
                <a:off x="3988280" y="287123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F301FD-80B3-F2F3-E8BF-D7218D5A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80" y="2871235"/>
                <a:ext cx="56326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16C0D19-F550-51FF-FF7B-4FE55C3152B2}"/>
              </a:ext>
            </a:extLst>
          </p:cNvPr>
          <p:cNvSpPr/>
          <p:nvPr/>
        </p:nvSpPr>
        <p:spPr>
          <a:xfrm>
            <a:off x="4522273" y="2980708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5E16C-C2C3-9694-92EF-DA10776D6748}"/>
              </a:ext>
            </a:extLst>
          </p:cNvPr>
          <p:cNvCxnSpPr/>
          <p:nvPr/>
        </p:nvCxnSpPr>
        <p:spPr>
          <a:xfrm flipV="1">
            <a:off x="5014480" y="3860656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95ED59-F56C-4823-FB3F-0A18AE1FC204}"/>
                  </a:ext>
                </a:extLst>
              </p:cNvPr>
              <p:cNvSpPr txBox="1"/>
              <p:nvPr/>
            </p:nvSpPr>
            <p:spPr>
              <a:xfrm>
                <a:off x="4410763" y="4138139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95ED59-F56C-4823-FB3F-0A18AE1FC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63" y="4138139"/>
                <a:ext cx="5632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53982-348F-FC45-1EBC-75B49CEC5C1C}"/>
              </a:ext>
            </a:extLst>
          </p:cNvPr>
          <p:cNvCxnSpPr>
            <a:cxnSpLocks/>
          </p:cNvCxnSpPr>
          <p:nvPr/>
        </p:nvCxnSpPr>
        <p:spPr>
          <a:xfrm>
            <a:off x="5501621" y="3429000"/>
            <a:ext cx="5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429D8-2AEB-0BEE-0C53-6F059091B9B5}"/>
                  </a:ext>
                </a:extLst>
              </p:cNvPr>
              <p:cNvSpPr txBox="1"/>
              <p:nvPr/>
            </p:nvSpPr>
            <p:spPr>
              <a:xfrm>
                <a:off x="5486985" y="2871235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429D8-2AEB-0BEE-0C53-6F059091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985" y="2871235"/>
                <a:ext cx="56326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3468E-9F98-4772-EADE-2E613B31CFC6}"/>
              </a:ext>
            </a:extLst>
          </p:cNvPr>
          <p:cNvSpPr/>
          <p:nvPr/>
        </p:nvSpPr>
        <p:spPr>
          <a:xfrm>
            <a:off x="6020976" y="2992815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D80495-3565-97F1-D6FF-D92990A2DB27}"/>
              </a:ext>
            </a:extLst>
          </p:cNvPr>
          <p:cNvCxnSpPr/>
          <p:nvPr/>
        </p:nvCxnSpPr>
        <p:spPr>
          <a:xfrm flipV="1">
            <a:off x="6513183" y="3872763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801FED-A7C3-C07E-33FD-B3D372B5AF67}"/>
                  </a:ext>
                </a:extLst>
              </p:cNvPr>
              <p:cNvSpPr txBox="1"/>
              <p:nvPr/>
            </p:nvSpPr>
            <p:spPr>
              <a:xfrm>
                <a:off x="5909466" y="4150246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801FED-A7C3-C07E-33FD-B3D372B5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66" y="4150246"/>
                <a:ext cx="5632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B15637-91DC-BA74-6833-7BA6E31B933F}"/>
              </a:ext>
            </a:extLst>
          </p:cNvPr>
          <p:cNvCxnSpPr>
            <a:cxnSpLocks/>
          </p:cNvCxnSpPr>
          <p:nvPr/>
        </p:nvCxnSpPr>
        <p:spPr>
          <a:xfrm>
            <a:off x="7000324" y="3429000"/>
            <a:ext cx="5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A5DBF7-C771-AB42-9BE5-8CE53B9960E1}"/>
                  </a:ext>
                </a:extLst>
              </p:cNvPr>
              <p:cNvSpPr txBox="1"/>
              <p:nvPr/>
            </p:nvSpPr>
            <p:spPr>
              <a:xfrm>
                <a:off x="6985688" y="2871235"/>
                <a:ext cx="563264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A5DBF7-C771-AB42-9BE5-8CE53B996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88" y="2871235"/>
                <a:ext cx="563264" cy="6236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010078C-D7BE-2CE1-75DB-512024382640}"/>
              </a:ext>
            </a:extLst>
          </p:cNvPr>
          <p:cNvSpPr/>
          <p:nvPr/>
        </p:nvSpPr>
        <p:spPr>
          <a:xfrm>
            <a:off x="7563588" y="2992815"/>
            <a:ext cx="964712" cy="8920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Dense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C4BE4-6328-A7F1-9965-9BC90E0193C7}"/>
              </a:ext>
            </a:extLst>
          </p:cNvPr>
          <p:cNvCxnSpPr>
            <a:cxnSpLocks/>
          </p:cNvCxnSpPr>
          <p:nvPr/>
        </p:nvCxnSpPr>
        <p:spPr>
          <a:xfrm flipV="1">
            <a:off x="8045944" y="2148446"/>
            <a:ext cx="0" cy="844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6A5C0-EFF8-7399-B367-9CEF6C6A4417}"/>
                  </a:ext>
                </a:extLst>
              </p:cNvPr>
              <p:cNvSpPr txBox="1"/>
              <p:nvPr/>
            </p:nvSpPr>
            <p:spPr>
              <a:xfrm>
                <a:off x="7725785" y="1047081"/>
                <a:ext cx="563264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pred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6A5C0-EFF8-7399-B367-9CEF6C6A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85" y="1047081"/>
                <a:ext cx="563264" cy="622735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41722F-ADED-938D-984D-945A01DAAC02}"/>
                  </a:ext>
                </a:extLst>
              </p:cNvPr>
              <p:cNvSpPr txBox="1"/>
              <p:nvPr/>
            </p:nvSpPr>
            <p:spPr>
              <a:xfrm>
                <a:off x="9154001" y="1047081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actual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41722F-ADED-938D-984D-945A01D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001" y="1047081"/>
                <a:ext cx="563264" cy="584775"/>
              </a:xfrm>
              <a:prstGeom prst="rect">
                <a:avLst/>
              </a:prstGeom>
              <a:blipFill>
                <a:blip r:embed="rId10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D19A90-FB56-866B-9AB4-4E8E92C93C9A}"/>
              </a:ext>
            </a:extLst>
          </p:cNvPr>
          <p:cNvSpPr/>
          <p:nvPr/>
        </p:nvSpPr>
        <p:spPr>
          <a:xfrm>
            <a:off x="7504821" y="1190560"/>
            <a:ext cx="2583077" cy="12725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0B29-2F2F-71E4-1CC1-F5133BF84E44}"/>
                  </a:ext>
                </a:extLst>
              </p:cNvPr>
              <p:cNvSpPr txBox="1"/>
              <p:nvPr/>
            </p:nvSpPr>
            <p:spPr>
              <a:xfrm>
                <a:off x="6790333" y="749110"/>
                <a:ext cx="60400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𝑳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0B29-2F2F-71E4-1CC1-F5133BF8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33" y="749110"/>
                <a:ext cx="604006" cy="1077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61394F-BC18-2292-F554-69CB9D6BDB92}"/>
                  </a:ext>
                </a:extLst>
              </p:cNvPr>
              <p:cNvSpPr txBox="1"/>
              <p:nvPr/>
            </p:nvSpPr>
            <p:spPr>
              <a:xfrm>
                <a:off x="7480781" y="4293520"/>
                <a:ext cx="4162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hh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61394F-BC18-2292-F554-69CB9D6B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81" y="4293520"/>
                <a:ext cx="4162288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031C2F-592D-46B0-C4F2-B0CD052863CC}"/>
                  </a:ext>
                </a:extLst>
              </p:cNvPr>
              <p:cNvSpPr txBox="1"/>
              <p:nvPr/>
            </p:nvSpPr>
            <p:spPr>
              <a:xfrm>
                <a:off x="6942045" y="4953919"/>
                <a:ext cx="4162288" cy="94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h𝑦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031C2F-592D-46B0-C4F2-B0CD0528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45" y="4953919"/>
                <a:ext cx="4162288" cy="942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Simple 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591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4" grpId="0" animBg="1"/>
      <p:bldP spid="6" grpId="1" animBg="1"/>
      <p:bldP spid="19" grpId="0"/>
      <p:bldP spid="20" grpId="0"/>
      <p:bldP spid="21" grpId="0" animBg="1"/>
      <p:bldP spid="24" grpId="0"/>
      <p:bldP spid="26" grpId="0"/>
      <p:bldP spid="27" grpId="0" animBg="1"/>
      <p:bldP spid="29" grpId="0"/>
      <p:bldP spid="31" grpId="0"/>
      <p:bldP spid="33" grpId="0" animBg="1"/>
      <p:bldP spid="35" grpId="0"/>
      <p:bldP spid="37" grpId="0"/>
      <p:bldP spid="38" grpId="0" animBg="1"/>
      <p:bldP spid="41" grpId="1"/>
      <p:bldP spid="42" grpId="1"/>
      <p:bldP spid="43" grpId="0" animBg="1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6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DF16D-72A7-6241-8FC9-C2D6381A20B4}"/>
              </a:ext>
            </a:extLst>
          </p:cNvPr>
          <p:cNvSpPr/>
          <p:nvPr/>
        </p:nvSpPr>
        <p:spPr>
          <a:xfrm>
            <a:off x="1997506" y="543200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D7F15-1A3A-D086-5790-6F5B20A82290}"/>
              </a:ext>
            </a:extLst>
          </p:cNvPr>
          <p:cNvSpPr/>
          <p:nvPr/>
        </p:nvSpPr>
        <p:spPr>
          <a:xfrm>
            <a:off x="3896070" y="5432001"/>
            <a:ext cx="490654" cy="4906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74CCE-5DF9-658B-CA16-0AB9D563195A}"/>
              </a:ext>
            </a:extLst>
          </p:cNvPr>
          <p:cNvSpPr/>
          <p:nvPr/>
        </p:nvSpPr>
        <p:spPr>
          <a:xfrm>
            <a:off x="5794635" y="5463062"/>
            <a:ext cx="490654" cy="490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161CD-5BA1-8C63-FB82-EACD53DFAB8E}"/>
              </a:ext>
            </a:extLst>
          </p:cNvPr>
          <p:cNvSpPr/>
          <p:nvPr/>
        </p:nvSpPr>
        <p:spPr>
          <a:xfrm>
            <a:off x="7693200" y="543200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DD268D-C0AB-6F74-CF9B-53C16AC22627}"/>
              </a:ext>
            </a:extLst>
          </p:cNvPr>
          <p:cNvSpPr/>
          <p:nvPr/>
        </p:nvSpPr>
        <p:spPr>
          <a:xfrm>
            <a:off x="1760477" y="3400203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7372C-6784-0045-B854-EC2905B87D8F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V="1">
            <a:off x="2242833" y="4292258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64F98-A9DE-926F-3579-E7FEA722F71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25189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2CE9915-66DC-E02F-C65A-9267961A0DF1}"/>
              </a:ext>
            </a:extLst>
          </p:cNvPr>
          <p:cNvSpPr/>
          <p:nvPr/>
        </p:nvSpPr>
        <p:spPr>
          <a:xfrm>
            <a:off x="3659041" y="3410046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ADA7-84D2-79C2-25F5-EB2A4FAD0011}"/>
              </a:ext>
            </a:extLst>
          </p:cNvPr>
          <p:cNvCxnSpPr/>
          <p:nvPr/>
        </p:nvCxnSpPr>
        <p:spPr>
          <a:xfrm flipV="1">
            <a:off x="4151248" y="4289994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6E8367-D75A-2CC6-19CE-AE14C625F0C7}"/>
              </a:ext>
            </a:extLst>
          </p:cNvPr>
          <p:cNvCxnSpPr>
            <a:cxnSpLocks/>
          </p:cNvCxnSpPr>
          <p:nvPr/>
        </p:nvCxnSpPr>
        <p:spPr>
          <a:xfrm>
            <a:off x="4623753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16C0D19-F550-51FF-FF7B-4FE55C3152B2}"/>
              </a:ext>
            </a:extLst>
          </p:cNvPr>
          <p:cNvSpPr/>
          <p:nvPr/>
        </p:nvSpPr>
        <p:spPr>
          <a:xfrm>
            <a:off x="5557605" y="3429000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5E16C-C2C3-9694-92EF-DA10776D6748}"/>
              </a:ext>
            </a:extLst>
          </p:cNvPr>
          <p:cNvCxnSpPr/>
          <p:nvPr/>
        </p:nvCxnSpPr>
        <p:spPr>
          <a:xfrm flipV="1">
            <a:off x="6049812" y="4308948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53982-348F-FC45-1EBC-75B49CEC5C1C}"/>
              </a:ext>
            </a:extLst>
          </p:cNvPr>
          <p:cNvCxnSpPr>
            <a:cxnSpLocks/>
          </p:cNvCxnSpPr>
          <p:nvPr/>
        </p:nvCxnSpPr>
        <p:spPr>
          <a:xfrm>
            <a:off x="6522317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3468E-9F98-4772-EADE-2E613B31CFC6}"/>
              </a:ext>
            </a:extLst>
          </p:cNvPr>
          <p:cNvSpPr/>
          <p:nvPr/>
        </p:nvSpPr>
        <p:spPr>
          <a:xfrm>
            <a:off x="7456168" y="3410046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D80495-3565-97F1-D6FF-D92990A2DB27}"/>
              </a:ext>
            </a:extLst>
          </p:cNvPr>
          <p:cNvCxnSpPr/>
          <p:nvPr/>
        </p:nvCxnSpPr>
        <p:spPr>
          <a:xfrm flipV="1">
            <a:off x="7948375" y="4289994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LSTM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/>
              <p:nvPr/>
            </p:nvSpPr>
            <p:spPr>
              <a:xfrm>
                <a:off x="1989058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8" y="5797112"/>
                <a:ext cx="563264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65E3A-DCD2-26EB-E601-D66D49532EF3}"/>
                  </a:ext>
                </a:extLst>
              </p:cNvPr>
              <p:cNvSpPr txBox="1"/>
              <p:nvPr/>
            </p:nvSpPr>
            <p:spPr>
              <a:xfrm>
                <a:off x="3891846" y="5812015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65E3A-DCD2-26EB-E601-D66D4953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46" y="5812015"/>
                <a:ext cx="563264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AA7A89-8AD9-9086-F07D-4BC3DD8ACCDF}"/>
                  </a:ext>
                </a:extLst>
              </p:cNvPr>
              <p:cNvSpPr txBox="1"/>
              <p:nvPr/>
            </p:nvSpPr>
            <p:spPr>
              <a:xfrm>
                <a:off x="5774692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AA7A89-8AD9-9086-F07D-4BC3DD8A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92" y="5797112"/>
                <a:ext cx="563264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2E950-F16E-53B0-C08F-3CE63D13569E}"/>
                  </a:ext>
                </a:extLst>
              </p:cNvPr>
              <p:cNvSpPr txBox="1"/>
              <p:nvPr/>
            </p:nvSpPr>
            <p:spPr>
              <a:xfrm>
                <a:off x="7666743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2E950-F16E-53B0-C08F-3CE63D13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43" y="5797112"/>
                <a:ext cx="563264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DBAA45-1D59-08A3-918E-C42630C27156}"/>
              </a:ext>
            </a:extLst>
          </p:cNvPr>
          <p:cNvCxnSpPr>
            <a:cxnSpLocks/>
          </p:cNvCxnSpPr>
          <p:nvPr/>
        </p:nvCxnSpPr>
        <p:spPr>
          <a:xfrm>
            <a:off x="1628078" y="2453269"/>
            <a:ext cx="679280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4A13951-962C-4F19-C56E-296845DE859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1109587" y="3586515"/>
            <a:ext cx="2978732" cy="712240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EC3A955-BD48-677D-B1C2-26BCF723ECCB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008150" y="3586516"/>
            <a:ext cx="2978732" cy="712239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799CD4C-B5B3-6518-83EF-3B6546676A7B}"/>
              </a:ext>
            </a:extLst>
          </p:cNvPr>
          <p:cNvSpPr txBox="1"/>
          <p:nvPr/>
        </p:nvSpPr>
        <p:spPr>
          <a:xfrm>
            <a:off x="8544560" y="1915803"/>
            <a:ext cx="1741429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carry track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03A68DC-78AA-3D2A-430D-CAE79C974A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0556" y="3599968"/>
            <a:ext cx="2978732" cy="712239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4C383B9-E400-68D5-35B7-986AB52747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6393" y="2816551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09997B2-B224-7A2D-6465-256990033B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08835" y="2830004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0B4F9DE-FBA5-1C25-70B0-8E7982392A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4797" y="2830004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7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7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LSTM Architecture</a:t>
            </a:r>
          </a:p>
        </p:txBody>
      </p:sp>
      <p:pic>
        <p:nvPicPr>
          <p:cNvPr id="11" name="Picture 10" descr="A diagram of a tank system&#10;&#10;Description automatically generated">
            <a:extLst>
              <a:ext uri="{FF2B5EF4-FFF2-40B4-BE49-F238E27FC236}">
                <a16:creationId xmlns:a16="http://schemas.microsoft.com/office/drawing/2014/main" id="{8E574FF2-39E9-D571-C264-B73881356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71" y="2206296"/>
            <a:ext cx="7429090" cy="36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6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8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DF16D-72A7-6241-8FC9-C2D6381A20B4}"/>
              </a:ext>
            </a:extLst>
          </p:cNvPr>
          <p:cNvSpPr/>
          <p:nvPr/>
        </p:nvSpPr>
        <p:spPr>
          <a:xfrm>
            <a:off x="2602191" y="5874698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DDD268D-C0AB-6F74-CF9B-53C16AC22627}"/>
                  </a:ext>
                </a:extLst>
              </p:cNvPr>
              <p:cNvSpPr/>
              <p:nvPr/>
            </p:nvSpPr>
            <p:spPr>
              <a:xfrm>
                <a:off x="2365162" y="3835688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DDD268D-C0AB-6F74-CF9B-53C16AC22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62" y="3835688"/>
                <a:ext cx="964712" cy="8920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7372C-6784-0045-B854-EC2905B87D8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47518" y="4727743"/>
            <a:ext cx="0" cy="114695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LSTM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/>
              <p:nvPr/>
            </p:nvSpPr>
            <p:spPr>
              <a:xfrm>
                <a:off x="2593743" y="6239809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43" y="6239809"/>
                <a:ext cx="563264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DBAA45-1D59-08A3-918E-C42630C27156}"/>
              </a:ext>
            </a:extLst>
          </p:cNvPr>
          <p:cNvCxnSpPr>
            <a:cxnSpLocks/>
          </p:cNvCxnSpPr>
          <p:nvPr/>
        </p:nvCxnSpPr>
        <p:spPr>
          <a:xfrm>
            <a:off x="793604" y="2491749"/>
            <a:ext cx="1571558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B495D2D-055D-9775-5C92-1FD3CD097F8E}"/>
                  </a:ext>
                </a:extLst>
              </p:cNvPr>
              <p:cNvSpPr/>
              <p:nvPr/>
            </p:nvSpPr>
            <p:spPr>
              <a:xfrm>
                <a:off x="4099823" y="3835688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B495D2D-055D-9775-5C92-1FD3CD097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23" y="3835688"/>
                <a:ext cx="964712" cy="8920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ECD1480-5660-BC57-58BE-87A56892A418}"/>
                  </a:ext>
                </a:extLst>
              </p:cNvPr>
              <p:cNvSpPr/>
              <p:nvPr/>
            </p:nvSpPr>
            <p:spPr>
              <a:xfrm>
                <a:off x="5834485" y="3835688"/>
                <a:ext cx="964712" cy="892055"/>
              </a:xfrm>
              <a:prstGeom prst="roundRect">
                <a:avLst/>
              </a:prstGeom>
              <a:solidFill>
                <a:srgbClr val="FF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𝐭𝐚𝐧𝐡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ECD1480-5660-BC57-58BE-87A56892A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85" y="3835688"/>
                <a:ext cx="964712" cy="8920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766E1E5-387D-AA28-AEFD-AD60A67972E7}"/>
                  </a:ext>
                </a:extLst>
              </p:cNvPr>
              <p:cNvSpPr/>
              <p:nvPr/>
            </p:nvSpPr>
            <p:spPr>
              <a:xfrm>
                <a:off x="7569147" y="3835687"/>
                <a:ext cx="964712" cy="89205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766E1E5-387D-AA28-AEFD-AD60A6797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47" y="3835687"/>
                <a:ext cx="964712" cy="89205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A302C6-9B61-F629-E6CD-14F91B11D53D}"/>
              </a:ext>
            </a:extLst>
          </p:cNvPr>
          <p:cNvCxnSpPr>
            <a:cxnSpLocks/>
          </p:cNvCxnSpPr>
          <p:nvPr/>
        </p:nvCxnSpPr>
        <p:spPr>
          <a:xfrm>
            <a:off x="781666" y="4267491"/>
            <a:ext cx="15834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BD2490-9168-E656-677E-12C2D89EDD85}"/>
                  </a:ext>
                </a:extLst>
              </p:cNvPr>
              <p:cNvSpPr txBox="1"/>
              <p:nvPr/>
            </p:nvSpPr>
            <p:spPr>
              <a:xfrm>
                <a:off x="630930" y="3684713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BD2490-9168-E656-677E-12C2D89E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0" y="3684713"/>
                <a:ext cx="563264" cy="605294"/>
              </a:xfrm>
              <a:prstGeom prst="rect">
                <a:avLst/>
              </a:prstGeom>
              <a:blipFill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1733228-3CA7-9C34-ED2F-40CD10863148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3141371" y="4433891"/>
            <a:ext cx="1146955" cy="1734661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C54DE58-3A0B-23F3-0BA0-A3C29889332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4008702" y="3566560"/>
            <a:ext cx="1146955" cy="3469323"/>
          </a:xfrm>
          <a:prstGeom prst="bentConnector3">
            <a:avLst>
              <a:gd name="adj1" fmla="val 3328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F98C90A-AADC-8AD2-DA20-98E22A010686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rot="5400000" flipH="1" flipV="1">
            <a:off x="4876032" y="2699228"/>
            <a:ext cx="1146956" cy="5203985"/>
          </a:xfrm>
          <a:prstGeom prst="bentConnector3">
            <a:avLst>
              <a:gd name="adj1" fmla="val 33283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CA159F-11BF-BFEF-CDFC-C42FEE9C3686}"/>
                  </a:ext>
                </a:extLst>
              </p:cNvPr>
              <p:cNvSpPr txBox="1"/>
              <p:nvPr/>
            </p:nvSpPr>
            <p:spPr>
              <a:xfrm>
                <a:off x="2274922" y="4951452"/>
                <a:ext cx="563264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CA159F-11BF-BFEF-CDFC-C42FEE9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22" y="4951452"/>
                <a:ext cx="563264" cy="6242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072FEC-A09D-9D8C-70B7-DE75BC01804B}"/>
                  </a:ext>
                </a:extLst>
              </p:cNvPr>
              <p:cNvSpPr txBox="1"/>
              <p:nvPr/>
            </p:nvSpPr>
            <p:spPr>
              <a:xfrm>
                <a:off x="3978461" y="4954739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072FEC-A09D-9D8C-70B7-DE75BC0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61" y="4954739"/>
                <a:ext cx="56326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43A92A-65CA-92B0-26A9-28590565AC00}"/>
                  </a:ext>
                </a:extLst>
              </p:cNvPr>
              <p:cNvSpPr txBox="1"/>
              <p:nvPr/>
            </p:nvSpPr>
            <p:spPr>
              <a:xfrm>
                <a:off x="5713121" y="4922266"/>
                <a:ext cx="563264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43A92A-65CA-92B0-26A9-28590565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121" y="4922266"/>
                <a:ext cx="563264" cy="6247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E83F54-4836-0A4E-C00F-7208871C61E3}"/>
                  </a:ext>
                </a:extLst>
              </p:cNvPr>
              <p:cNvSpPr txBox="1"/>
              <p:nvPr/>
            </p:nvSpPr>
            <p:spPr>
              <a:xfrm>
                <a:off x="7447781" y="4951452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E83F54-4836-0A4E-C00F-7208871C6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81" y="4951452"/>
                <a:ext cx="563264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9C9A62-52DA-C61D-1BAB-22D0376EAE49}"/>
              </a:ext>
            </a:extLst>
          </p:cNvPr>
          <p:cNvCxnSpPr>
            <a:cxnSpLocks/>
          </p:cNvCxnSpPr>
          <p:nvPr/>
        </p:nvCxnSpPr>
        <p:spPr>
          <a:xfrm>
            <a:off x="1628079" y="5069439"/>
            <a:ext cx="540913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E98866-B2D9-0AA2-5734-637BB1E4FA80}"/>
              </a:ext>
            </a:extLst>
          </p:cNvPr>
          <p:cNvCxnSpPr>
            <a:cxnSpLocks/>
          </p:cNvCxnSpPr>
          <p:nvPr/>
        </p:nvCxnSpPr>
        <p:spPr>
          <a:xfrm>
            <a:off x="1628079" y="4267491"/>
            <a:ext cx="0" cy="807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4745A7A-9ED5-4C9B-EC02-E68066CCD8D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3438535" y="4416441"/>
            <a:ext cx="796013" cy="52656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A0D3A0D-42AB-E082-025F-F36BAAF07C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3195" y="4423322"/>
            <a:ext cx="796013" cy="52656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20B921A-493C-4257-5804-E41A12107C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07822" y="4423322"/>
            <a:ext cx="796013" cy="52656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F43A91-16F4-FFE1-1C53-77CA18D69469}"/>
                  </a:ext>
                </a:extLst>
              </p:cNvPr>
              <p:cNvSpPr txBox="1"/>
              <p:nvPr/>
            </p:nvSpPr>
            <p:spPr>
              <a:xfrm>
                <a:off x="1789960" y="3675223"/>
                <a:ext cx="563264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F43A91-16F4-FFE1-1C53-77CA18D6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60" y="3675223"/>
                <a:ext cx="563264" cy="6242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69B3443-87F3-8D21-9BAE-4D9EEB69B241}"/>
                  </a:ext>
                </a:extLst>
              </p:cNvPr>
              <p:cNvSpPr txBox="1"/>
              <p:nvPr/>
            </p:nvSpPr>
            <p:spPr>
              <a:xfrm>
                <a:off x="3536558" y="3677961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69B3443-87F3-8D21-9BAE-4D9EEB69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58" y="3677961"/>
                <a:ext cx="56326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B4DCE6-B331-55EE-C423-8B78BAC8C952}"/>
                  </a:ext>
                </a:extLst>
              </p:cNvPr>
              <p:cNvSpPr txBox="1"/>
              <p:nvPr/>
            </p:nvSpPr>
            <p:spPr>
              <a:xfrm>
                <a:off x="5238172" y="3678207"/>
                <a:ext cx="563264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B4DCE6-B331-55EE-C423-8B78BAC8C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72" y="3678207"/>
                <a:ext cx="563264" cy="6247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97E30C-2E7A-D750-4141-811CD76FB6CE}"/>
                  </a:ext>
                </a:extLst>
              </p:cNvPr>
              <p:cNvSpPr txBox="1"/>
              <p:nvPr/>
            </p:nvSpPr>
            <p:spPr>
              <a:xfrm>
                <a:off x="7037218" y="3651340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97E30C-2E7A-D750-4141-811CD76F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18" y="3651340"/>
                <a:ext cx="563264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02D8607-D9AC-BCD0-7AD3-6047FCB9C013}"/>
                  </a:ext>
                </a:extLst>
              </p:cNvPr>
              <p:cNvSpPr/>
              <p:nvPr/>
            </p:nvSpPr>
            <p:spPr>
              <a:xfrm>
                <a:off x="2365162" y="2063642"/>
                <a:ext cx="4434035" cy="89205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02D8607-D9AC-BCD0-7AD3-6047FCB9C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62" y="2063642"/>
                <a:ext cx="4434035" cy="892055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E5CB86B-5039-FEA9-F220-4BCFC2356F4B}"/>
              </a:ext>
            </a:extLst>
          </p:cNvPr>
          <p:cNvSpPr txBox="1"/>
          <p:nvPr/>
        </p:nvSpPr>
        <p:spPr>
          <a:xfrm>
            <a:off x="3736994" y="1430031"/>
            <a:ext cx="2338380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7030A0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update carry track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66549D-0E39-7C6A-AD0B-2F1AC151C139}"/>
                  </a:ext>
                </a:extLst>
              </p:cNvPr>
              <p:cNvSpPr txBox="1"/>
              <p:nvPr/>
            </p:nvSpPr>
            <p:spPr>
              <a:xfrm>
                <a:off x="1358385" y="1905378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66549D-0E39-7C6A-AD0B-2F1AC151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85" y="1905378"/>
                <a:ext cx="563264" cy="605294"/>
              </a:xfrm>
              <a:prstGeom prst="rect">
                <a:avLst/>
              </a:prstGeom>
              <a:blipFill>
                <a:blip r:embed="rId18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01BBEA59-4D3A-09F8-BBA7-4A65C7CE67FA}"/>
                  </a:ext>
                </a:extLst>
              </p:cNvPr>
              <p:cNvSpPr/>
              <p:nvPr/>
            </p:nvSpPr>
            <p:spPr>
              <a:xfrm>
                <a:off x="9654879" y="2948815"/>
                <a:ext cx="964712" cy="446026"/>
              </a:xfrm>
              <a:prstGeom prst="roundRect">
                <a:avLst/>
              </a:prstGeom>
              <a:solidFill>
                <a:srgbClr val="FF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𝐭𝐚𝐧𝐡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01BBEA59-4D3A-09F8-BBA7-4A65C7CE6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879" y="2948815"/>
                <a:ext cx="964712" cy="446026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C16D6F1-3CCA-FE3D-7673-3F1DC040D34D}"/>
                  </a:ext>
                </a:extLst>
              </p:cNvPr>
              <p:cNvSpPr/>
              <p:nvPr/>
            </p:nvSpPr>
            <p:spPr>
              <a:xfrm>
                <a:off x="9155255" y="3834838"/>
                <a:ext cx="1963961" cy="89205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DIN OT" panose="020B0504020201010104" pitchFamily="34" charset="77"/>
                </a:endParaRPr>
              </a:p>
            </p:txBody>
          </p:sp>
        </mc:Choice>
        <mc:Fallback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C16D6F1-3CCA-FE3D-7673-3F1DC040D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255" y="3834838"/>
                <a:ext cx="1963961" cy="892056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D08524E-D2CA-3857-CFA3-A5D806FC135C}"/>
              </a:ext>
            </a:extLst>
          </p:cNvPr>
          <p:cNvSpPr txBox="1"/>
          <p:nvPr/>
        </p:nvSpPr>
        <p:spPr>
          <a:xfrm>
            <a:off x="8772759" y="4509012"/>
            <a:ext cx="2728952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4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update hidden state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FE20F15-4C80-C2C3-9F42-DE6A1D862827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847517" y="2955697"/>
            <a:ext cx="1" cy="879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6D2C51-873E-B2CA-2BDE-F251EF83CC6B}"/>
              </a:ext>
            </a:extLst>
          </p:cNvPr>
          <p:cNvCxnSpPr/>
          <p:nvPr/>
        </p:nvCxnSpPr>
        <p:spPr>
          <a:xfrm flipH="1" flipV="1">
            <a:off x="4582179" y="2947407"/>
            <a:ext cx="1" cy="879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3DEBA6-CF4C-4210-6AD9-BBF6C384368D}"/>
              </a:ext>
            </a:extLst>
          </p:cNvPr>
          <p:cNvCxnSpPr/>
          <p:nvPr/>
        </p:nvCxnSpPr>
        <p:spPr>
          <a:xfrm flipH="1" flipV="1">
            <a:off x="6333365" y="2954846"/>
            <a:ext cx="1" cy="879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B9822D-076A-1C36-9F6B-B742D85C8D26}"/>
                  </a:ext>
                </a:extLst>
              </p:cNvPr>
              <p:cNvSpPr txBox="1"/>
              <p:nvPr/>
            </p:nvSpPr>
            <p:spPr>
              <a:xfrm>
                <a:off x="2353223" y="3031217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B9822D-076A-1C36-9F6B-B742D85C8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23" y="3031217"/>
                <a:ext cx="563264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D9FA3AC-BAA4-299A-5939-7C549B3D468C}"/>
                  </a:ext>
                </a:extLst>
              </p:cNvPr>
              <p:cNvSpPr txBox="1"/>
              <p:nvPr/>
            </p:nvSpPr>
            <p:spPr>
              <a:xfrm>
                <a:off x="4099822" y="3050388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D9FA3AC-BAA4-299A-5939-7C549B3D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22" y="3050388"/>
                <a:ext cx="563264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4F2027-D9C2-6221-F6A1-C60416C76CEC}"/>
                  </a:ext>
                </a:extLst>
              </p:cNvPr>
              <p:cNvSpPr txBox="1"/>
              <p:nvPr/>
            </p:nvSpPr>
            <p:spPr>
              <a:xfrm>
                <a:off x="5814368" y="3025187"/>
                <a:ext cx="563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ourier New" charset="0"/>
                          <a:cs typeface="Courier New" charset="0"/>
                        </a:rPr>
                        <m:t>𝑔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4F2027-D9C2-6221-F6A1-C60416C76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68" y="3025187"/>
                <a:ext cx="563264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776FB5-78F0-296E-93E2-ACAD17B231D9}"/>
              </a:ext>
            </a:extLst>
          </p:cNvPr>
          <p:cNvCxnSpPr>
            <a:cxnSpLocks/>
          </p:cNvCxnSpPr>
          <p:nvPr/>
        </p:nvCxnSpPr>
        <p:spPr>
          <a:xfrm>
            <a:off x="6814703" y="2491021"/>
            <a:ext cx="4207862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AD086C-122B-24CA-EE9D-58C135355455}"/>
                  </a:ext>
                </a:extLst>
              </p:cNvPr>
              <p:cNvSpPr txBox="1"/>
              <p:nvPr/>
            </p:nvSpPr>
            <p:spPr>
              <a:xfrm>
                <a:off x="6819062" y="1885727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AD086C-122B-24CA-EE9D-58C13535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2" y="1885727"/>
                <a:ext cx="563264" cy="6052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9AD65A6-B0B7-5762-3C00-C31BCA35C6FF}"/>
              </a:ext>
            </a:extLst>
          </p:cNvPr>
          <p:cNvCxnSpPr>
            <a:cxnSpLocks/>
          </p:cNvCxnSpPr>
          <p:nvPr/>
        </p:nvCxnSpPr>
        <p:spPr>
          <a:xfrm>
            <a:off x="8530267" y="4280866"/>
            <a:ext cx="6249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2FF5EA-252C-C9BE-2B46-C6C6FC833F9D}"/>
              </a:ext>
            </a:extLst>
          </p:cNvPr>
          <p:cNvCxnSpPr>
            <a:cxnSpLocks/>
          </p:cNvCxnSpPr>
          <p:nvPr/>
        </p:nvCxnSpPr>
        <p:spPr>
          <a:xfrm>
            <a:off x="10137235" y="2476273"/>
            <a:ext cx="0" cy="47113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2284A6-3C48-29EB-9B0F-29E0111D8087}"/>
              </a:ext>
            </a:extLst>
          </p:cNvPr>
          <p:cNvCxnSpPr>
            <a:cxnSpLocks/>
          </p:cNvCxnSpPr>
          <p:nvPr/>
        </p:nvCxnSpPr>
        <p:spPr>
          <a:xfrm>
            <a:off x="10135880" y="3394841"/>
            <a:ext cx="0" cy="432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96AA08-F292-AFE3-59D1-175E57E7F424}"/>
              </a:ext>
            </a:extLst>
          </p:cNvPr>
          <p:cNvCxnSpPr>
            <a:cxnSpLocks/>
          </p:cNvCxnSpPr>
          <p:nvPr/>
        </p:nvCxnSpPr>
        <p:spPr>
          <a:xfrm>
            <a:off x="11128513" y="4265417"/>
            <a:ext cx="61210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04AD45-5D95-BD3B-A12B-18A6FE8DB439}"/>
                  </a:ext>
                </a:extLst>
              </p:cNvPr>
              <p:cNvSpPr txBox="1"/>
              <p:nvPr/>
            </p:nvSpPr>
            <p:spPr>
              <a:xfrm>
                <a:off x="11128702" y="3688403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04AD45-5D95-BD3B-A12B-18A6FE8D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702" y="3688403"/>
                <a:ext cx="563264" cy="6052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Picture 111" descr="A diagram of a tank system&#10;&#10;Description automatically generated">
            <a:extLst>
              <a:ext uri="{FF2B5EF4-FFF2-40B4-BE49-F238E27FC236}">
                <a16:creationId xmlns:a16="http://schemas.microsoft.com/office/drawing/2014/main" id="{23CE33DF-E27B-60B8-1B01-53453BB5BA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15" y="5401068"/>
            <a:ext cx="2038301" cy="10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3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3" grpId="0"/>
      <p:bldP spid="11" grpId="0" animBg="1"/>
      <p:bldP spid="17" grpId="0" animBg="1"/>
      <p:bldP spid="19" grpId="0" animBg="1"/>
      <p:bldP spid="26" grpId="0"/>
      <p:bldP spid="43" grpId="0"/>
      <p:bldP spid="44" grpId="0"/>
      <p:bldP spid="45" grpId="0"/>
      <p:bldP spid="46" grpId="0"/>
      <p:bldP spid="64" grpId="0"/>
      <p:bldP spid="65" grpId="0"/>
      <p:bldP spid="66" grpId="0"/>
      <p:bldP spid="67" grpId="0"/>
      <p:bldP spid="74" grpId="0" animBg="1"/>
      <p:bldP spid="75" grpId="0"/>
      <p:bldP spid="76" grpId="0"/>
      <p:bldP spid="81" grpId="0" animBg="1"/>
      <p:bldP spid="82" grpId="0" animBg="1"/>
      <p:bldP spid="83" grpId="0"/>
      <p:bldP spid="91" grpId="0"/>
      <p:bldP spid="92" grpId="0"/>
      <p:bldP spid="93" grpId="0"/>
      <p:bldP spid="97" grpId="0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>
                <a:latin typeface="DIN OT" panose="020B0504020201010104" pitchFamily="34" charset="77"/>
              </a:rPr>
              <a:t>9</a:t>
            </a:fld>
            <a:endParaRPr lang="en-US" dirty="0">
              <a:latin typeface="DIN OT" panose="020B0504020201010104" pitchFamily="34" charset="7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758" y="330051"/>
            <a:ext cx="9442800" cy="824980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3600" dirty="0">
                <a:solidFill>
                  <a:srgbClr val="0070C0"/>
                </a:solidFill>
                <a:latin typeface="DIN OT" panose="020B0504020201010104" pitchFamily="34" charset="77"/>
              </a:rPr>
              <a:t>Recurrent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DF16D-72A7-6241-8FC9-C2D6381A20B4}"/>
              </a:ext>
            </a:extLst>
          </p:cNvPr>
          <p:cNvSpPr/>
          <p:nvPr/>
        </p:nvSpPr>
        <p:spPr>
          <a:xfrm>
            <a:off x="1997506" y="543200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D7F15-1A3A-D086-5790-6F5B20A82290}"/>
              </a:ext>
            </a:extLst>
          </p:cNvPr>
          <p:cNvSpPr/>
          <p:nvPr/>
        </p:nvSpPr>
        <p:spPr>
          <a:xfrm>
            <a:off x="3896070" y="5432001"/>
            <a:ext cx="490654" cy="4906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74CCE-5DF9-658B-CA16-0AB9D563195A}"/>
              </a:ext>
            </a:extLst>
          </p:cNvPr>
          <p:cNvSpPr/>
          <p:nvPr/>
        </p:nvSpPr>
        <p:spPr>
          <a:xfrm>
            <a:off x="5794635" y="5463062"/>
            <a:ext cx="490654" cy="490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161CD-5BA1-8C63-FB82-EACD53DFAB8E}"/>
              </a:ext>
            </a:extLst>
          </p:cNvPr>
          <p:cNvSpPr/>
          <p:nvPr/>
        </p:nvSpPr>
        <p:spPr>
          <a:xfrm>
            <a:off x="7693200" y="5432001"/>
            <a:ext cx="490654" cy="4906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DD268D-C0AB-6F74-CF9B-53C16AC22627}"/>
              </a:ext>
            </a:extLst>
          </p:cNvPr>
          <p:cNvSpPr/>
          <p:nvPr/>
        </p:nvSpPr>
        <p:spPr>
          <a:xfrm>
            <a:off x="1760477" y="3400203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7372C-6784-0045-B854-EC2905B87D8F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V="1">
            <a:off x="2242833" y="4292258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64F98-A9DE-926F-3579-E7FEA722F71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25189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2CE9915-66DC-E02F-C65A-9267961A0DF1}"/>
              </a:ext>
            </a:extLst>
          </p:cNvPr>
          <p:cNvSpPr/>
          <p:nvPr/>
        </p:nvSpPr>
        <p:spPr>
          <a:xfrm>
            <a:off x="3659041" y="3410046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ADA7-84D2-79C2-25F5-EB2A4FAD0011}"/>
              </a:ext>
            </a:extLst>
          </p:cNvPr>
          <p:cNvCxnSpPr/>
          <p:nvPr/>
        </p:nvCxnSpPr>
        <p:spPr>
          <a:xfrm flipV="1">
            <a:off x="4151248" y="4289994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6E8367-D75A-2CC6-19CE-AE14C625F0C7}"/>
              </a:ext>
            </a:extLst>
          </p:cNvPr>
          <p:cNvCxnSpPr>
            <a:cxnSpLocks/>
          </p:cNvCxnSpPr>
          <p:nvPr/>
        </p:nvCxnSpPr>
        <p:spPr>
          <a:xfrm>
            <a:off x="4623753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16C0D19-F550-51FF-FF7B-4FE55C3152B2}"/>
              </a:ext>
            </a:extLst>
          </p:cNvPr>
          <p:cNvSpPr/>
          <p:nvPr/>
        </p:nvSpPr>
        <p:spPr>
          <a:xfrm>
            <a:off x="5557605" y="3429000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5E16C-C2C3-9694-92EF-DA10776D6748}"/>
              </a:ext>
            </a:extLst>
          </p:cNvPr>
          <p:cNvCxnSpPr/>
          <p:nvPr/>
        </p:nvCxnSpPr>
        <p:spPr>
          <a:xfrm flipV="1">
            <a:off x="6049812" y="4308948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53982-348F-FC45-1EBC-75B49CEC5C1C}"/>
              </a:ext>
            </a:extLst>
          </p:cNvPr>
          <p:cNvCxnSpPr>
            <a:cxnSpLocks/>
          </p:cNvCxnSpPr>
          <p:nvPr/>
        </p:nvCxnSpPr>
        <p:spPr>
          <a:xfrm>
            <a:off x="6522317" y="3846231"/>
            <a:ext cx="93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3468E-9F98-4772-EADE-2E613B31CFC6}"/>
              </a:ext>
            </a:extLst>
          </p:cNvPr>
          <p:cNvSpPr/>
          <p:nvPr/>
        </p:nvSpPr>
        <p:spPr>
          <a:xfrm>
            <a:off x="7456168" y="3410046"/>
            <a:ext cx="964712" cy="8920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IN OT" panose="020B0504020201010104" pitchFamily="34" charset="77"/>
              </a:rPr>
              <a:t>RNN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D80495-3565-97F1-D6FF-D92990A2DB27}"/>
              </a:ext>
            </a:extLst>
          </p:cNvPr>
          <p:cNvCxnSpPr/>
          <p:nvPr/>
        </p:nvCxnSpPr>
        <p:spPr>
          <a:xfrm flipV="1">
            <a:off x="7948375" y="4289994"/>
            <a:ext cx="0" cy="113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791AD3-5086-193F-856C-76A8D17BE4A3}"/>
              </a:ext>
            </a:extLst>
          </p:cNvPr>
          <p:cNvSpPr txBox="1"/>
          <p:nvPr/>
        </p:nvSpPr>
        <p:spPr>
          <a:xfrm>
            <a:off x="912561" y="1252237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DIN OT" panose="020B0504020201010104" pitchFamily="34" charset="77"/>
              </a:rPr>
              <a:t>GRU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/>
              <p:nvPr/>
            </p:nvSpPr>
            <p:spPr>
              <a:xfrm>
                <a:off x="1989058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79684-5728-7964-E556-999464FF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8" y="5797112"/>
                <a:ext cx="563264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65E3A-DCD2-26EB-E601-D66D49532EF3}"/>
                  </a:ext>
                </a:extLst>
              </p:cNvPr>
              <p:cNvSpPr txBox="1"/>
              <p:nvPr/>
            </p:nvSpPr>
            <p:spPr>
              <a:xfrm>
                <a:off x="3891846" y="5812015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65E3A-DCD2-26EB-E601-D66D4953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46" y="5812015"/>
                <a:ext cx="563264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AA7A89-8AD9-9086-F07D-4BC3DD8ACCDF}"/>
                  </a:ext>
                </a:extLst>
              </p:cNvPr>
              <p:cNvSpPr txBox="1"/>
              <p:nvPr/>
            </p:nvSpPr>
            <p:spPr>
              <a:xfrm>
                <a:off x="5774692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AA7A89-8AD9-9086-F07D-4BC3DD8A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92" y="5797112"/>
                <a:ext cx="563264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2E950-F16E-53B0-C08F-3CE63D13569E}"/>
                  </a:ext>
                </a:extLst>
              </p:cNvPr>
              <p:cNvSpPr txBox="1"/>
              <p:nvPr/>
            </p:nvSpPr>
            <p:spPr>
              <a:xfrm>
                <a:off x="7666743" y="5797112"/>
                <a:ext cx="563264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DIN OT" panose="020B0504020201010104" pitchFamily="34" charset="77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2E950-F16E-53B0-C08F-3CE63D13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43" y="5797112"/>
                <a:ext cx="563264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DBAA45-1D59-08A3-918E-C42630C27156}"/>
              </a:ext>
            </a:extLst>
          </p:cNvPr>
          <p:cNvCxnSpPr>
            <a:cxnSpLocks/>
          </p:cNvCxnSpPr>
          <p:nvPr/>
        </p:nvCxnSpPr>
        <p:spPr>
          <a:xfrm>
            <a:off x="1628078" y="2453269"/>
            <a:ext cx="679280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4A13951-962C-4F19-C56E-296845DE859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1109587" y="3586515"/>
            <a:ext cx="2978732" cy="712240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EC3A955-BD48-677D-B1C2-26BCF723ECCB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008150" y="3586516"/>
            <a:ext cx="2978732" cy="712239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799CD4C-B5B3-6518-83EF-3B6546676A7B}"/>
              </a:ext>
            </a:extLst>
          </p:cNvPr>
          <p:cNvSpPr txBox="1"/>
          <p:nvPr/>
        </p:nvSpPr>
        <p:spPr>
          <a:xfrm>
            <a:off x="8544560" y="1915803"/>
            <a:ext cx="1741429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DIN OT" panose="020B0504020201010104" pitchFamily="34" charset="77"/>
                <a:ea typeface="Courier New" charset="0"/>
                <a:cs typeface="Courier New" charset="0"/>
              </a:rPr>
              <a:t>carry track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03A68DC-78AA-3D2A-430D-CAE79C974A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0556" y="3599968"/>
            <a:ext cx="2978732" cy="712239"/>
          </a:xfrm>
          <a:prstGeom prst="bentConnector3">
            <a:avLst>
              <a:gd name="adj1" fmla="val 18179"/>
            </a:avLst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4C383B9-E400-68D5-35B7-986AB52747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6393" y="2816551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09997B2-B224-7A2D-6465-256990033B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08835" y="2830004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0B4F9DE-FBA5-1C25-70B0-8E7982392A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4797" y="2830004"/>
            <a:ext cx="1204331" cy="477766"/>
          </a:xfrm>
          <a:prstGeom prst="bentConnector3">
            <a:avLst>
              <a:gd name="adj1" fmla="val 100000"/>
            </a:avLst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3BB83C-6F58-BCA5-6884-B17CCB884D25}"/>
              </a:ext>
            </a:extLst>
          </p:cNvPr>
          <p:cNvCxnSpPr/>
          <p:nvPr/>
        </p:nvCxnSpPr>
        <p:spPr>
          <a:xfrm flipV="1">
            <a:off x="2988276" y="2946400"/>
            <a:ext cx="0" cy="8998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BEF441-82A8-25B0-CA23-A78C27B2977A}"/>
              </a:ext>
            </a:extLst>
          </p:cNvPr>
          <p:cNvCxnSpPr>
            <a:cxnSpLocks/>
          </p:cNvCxnSpPr>
          <p:nvPr/>
        </p:nvCxnSpPr>
        <p:spPr>
          <a:xfrm>
            <a:off x="2982098" y="2961084"/>
            <a:ext cx="1843219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3F1279-AA88-BDDC-6AB7-145FF9956307}"/>
              </a:ext>
            </a:extLst>
          </p:cNvPr>
          <p:cNvCxnSpPr/>
          <p:nvPr/>
        </p:nvCxnSpPr>
        <p:spPr>
          <a:xfrm flipV="1">
            <a:off x="4825317" y="2946400"/>
            <a:ext cx="0" cy="8998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21042-B171-C14B-14EF-3E9962AB490D}"/>
              </a:ext>
            </a:extLst>
          </p:cNvPr>
          <p:cNvCxnSpPr/>
          <p:nvPr/>
        </p:nvCxnSpPr>
        <p:spPr>
          <a:xfrm flipV="1">
            <a:off x="5134380" y="2939356"/>
            <a:ext cx="0" cy="8998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169B72-0FBC-9719-3002-198F23679B87}"/>
              </a:ext>
            </a:extLst>
          </p:cNvPr>
          <p:cNvCxnSpPr>
            <a:cxnSpLocks/>
          </p:cNvCxnSpPr>
          <p:nvPr/>
        </p:nvCxnSpPr>
        <p:spPr>
          <a:xfrm>
            <a:off x="5128202" y="2954040"/>
            <a:ext cx="1843219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FCEDCA-E590-12A0-3F1C-B5ADF266C43F}"/>
              </a:ext>
            </a:extLst>
          </p:cNvPr>
          <p:cNvCxnSpPr/>
          <p:nvPr/>
        </p:nvCxnSpPr>
        <p:spPr>
          <a:xfrm flipV="1">
            <a:off x="6971421" y="2939356"/>
            <a:ext cx="0" cy="8998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AIM Nexus 2017">
  <a:themeElements>
    <a:clrScheme name="AIM Nexus 1">
      <a:dk1>
        <a:srgbClr val="181818"/>
      </a:dk1>
      <a:lt1>
        <a:srgbClr val="FFFFFF"/>
      </a:lt1>
      <a:dk2>
        <a:srgbClr val="272040"/>
      </a:dk2>
      <a:lt2>
        <a:srgbClr val="FFFFFF"/>
      </a:lt2>
      <a:accent1>
        <a:srgbClr val="383357"/>
      </a:accent1>
      <a:accent2>
        <a:srgbClr val="6E3476"/>
      </a:accent2>
      <a:accent3>
        <a:srgbClr val="00A5D3"/>
      </a:accent3>
      <a:accent4>
        <a:srgbClr val="009A57"/>
      </a:accent4>
      <a:accent5>
        <a:srgbClr val="FFD300"/>
      </a:accent5>
      <a:accent6>
        <a:srgbClr val="272040"/>
      </a:accent6>
      <a:hlink>
        <a:srgbClr val="00A5D3"/>
      </a:hlink>
      <a:folHlink>
        <a:srgbClr val="6E347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-2017-169Wide" id="{00F29485-4A80-6B44-802E-95D8CADDBFA5}" vid="{853183BE-8B92-634D-A677-4CD286FA9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99BC233BFF143A74C66E7C36DAB6D" ma:contentTypeVersion="2" ma:contentTypeDescription="Create a new document." ma:contentTypeScope="" ma:versionID="35ea3f2aa69b29cdf4d06777066929f5">
  <xsd:schema xmlns:xsd="http://www.w3.org/2001/XMLSchema" xmlns:xs="http://www.w3.org/2001/XMLSchema" xmlns:p="http://schemas.microsoft.com/office/2006/metadata/properties" xmlns:ns2="ac15baf7-6e3c-4d16-9dbd-20b978accb16" targetNamespace="http://schemas.microsoft.com/office/2006/metadata/properties" ma:root="true" ma:fieldsID="6b8cf1f89885a3b0a9468dd23f6c6ccf" ns2:_="">
    <xsd:import namespace="ac15baf7-6e3c-4d16-9dbd-20b978accb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baf7-6e3c-4d16-9dbd-20b978accb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06D04-544B-4058-8618-85C93AAAA15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c15baf7-6e3c-4d16-9dbd-20b978accb1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14626E-D683-48BA-A835-1515D4514F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CCD30-F4D4-462D-8916-380EA521A04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22982</TotalTime>
  <Words>344</Words>
  <Application>Microsoft Macintosh PowerPoint</Application>
  <PresentationFormat>Widescreen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DIN OT</vt:lpstr>
      <vt:lpstr>Helvetica Light</vt:lpstr>
      <vt:lpstr>LucidaGrande</vt:lpstr>
      <vt:lpstr>Wingdings</vt:lpstr>
      <vt:lpstr>AIM Nexus 2017</vt:lpstr>
      <vt:lpstr>Study Session - RNNs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Prospects and Challenges of the ASEAN Economic Community</dc:title>
  <dc:creator>Ma. Daphne F. Oliveros</dc:creator>
  <cp:lastModifiedBy>Leodegario U. Lorenzo II</cp:lastModifiedBy>
  <cp:revision>470</cp:revision>
  <cp:lastPrinted>2019-03-08T04:57:23Z</cp:lastPrinted>
  <dcterms:created xsi:type="dcterms:W3CDTF">2017-05-18T02:43:16Z</dcterms:created>
  <dcterms:modified xsi:type="dcterms:W3CDTF">2024-05-08T06:38:39Z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0x010100EEC99BC233BFF143A74C66E7C36DAB6D</vt:lpwstr>
  </property>
</Properties>
</file>