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5" r:id="rId4"/>
    <p:sldId id="267" r:id="rId5"/>
    <p:sldId id="263" r:id="rId6"/>
    <p:sldId id="264" r:id="rId7"/>
    <p:sldId id="266" r:id="rId8"/>
    <p:sldId id="268" r:id="rId9"/>
    <p:sldId id="261" r:id="rId10"/>
  </p:sldIdLst>
  <p:sldSz cx="9144000" cy="5148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478" autoAdjust="0"/>
  </p:normalViewPr>
  <p:slideViewPr>
    <p:cSldViewPr>
      <p:cViewPr>
        <p:scale>
          <a:sx n="101" d="100"/>
          <a:sy n="101" d="100"/>
        </p:scale>
        <p:origin x="-474" y="66"/>
      </p:cViewPr>
      <p:guideLst>
        <p:guide orient="horz" pos="16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9C97E-DD15-442B-BF09-6BB7E89E5025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E3324-58C1-402F-8253-8E1D68ECDD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E3324-58C1-402F-8253-8E1D68ECDDC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E3324-58C1-402F-8253-8E1D68ECDDC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5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E3324-58C1-402F-8253-8E1D68ECDDC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E3324-58C1-402F-8253-8E1D68ECDDC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5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E3324-58C1-402F-8253-8E1D68ECDDC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5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E3324-58C1-402F-8253-8E1D68ECDDC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5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E3324-58C1-402F-8253-8E1D68ECDDC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300"/>
            <a:ext cx="7772400" cy="11035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F92E-7B26-4900-8D29-9EC52B17662C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5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56C5-691C-4D1B-908E-3DBEC2DCE962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1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171"/>
            <a:ext cx="2057400" cy="43927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171"/>
            <a:ext cx="6019800" cy="43927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4D74-560B-439C-AE27-26AACA26CF72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F2F4-43CF-4986-9D3A-F183D32BE5FE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783931"/>
            <a:ext cx="2133600" cy="2740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786C40-5531-42D4-ACF2-E23EBD53DC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9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8"/>
            <a:ext cx="7772400" cy="10225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4"/>
            <a:ext cx="7772400" cy="11261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87AC-A9C8-4B5D-816A-932B7DD28058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4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263"/>
            <a:ext cx="4038600" cy="3397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1263"/>
            <a:ext cx="4038600" cy="3397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D31B-F7D0-43EF-97EE-6A7E3736E852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5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2401"/>
            <a:ext cx="4041775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2667"/>
            <a:ext cx="4041775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61F-ECED-40E8-89F0-A733823A1164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0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4917-8BDE-4DFF-ABA2-4A66631E24EB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8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10F-53AB-461C-B377-487E63DF245F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6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977"/>
            <a:ext cx="3008313" cy="872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9"/>
            <a:ext cx="5111750" cy="4393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7324"/>
            <a:ext cx="3008313" cy="35215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1371-66E1-4FE7-9741-D65749B1134A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0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1"/>
            <a:ext cx="5486400" cy="604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6FC3-AD14-439B-BE26-CC68894825E1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2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1263"/>
            <a:ext cx="8229600" cy="339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98545-96DB-4D8A-A710-3A81469E501E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7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lloonshooter3d.000webhostapp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4343400" y="3546581"/>
            <a:ext cx="4800600" cy="1601682"/>
          </a:xfrm>
          <a:prstGeom prst="rtTriangle">
            <a:avLst/>
          </a:prstGeom>
          <a:solidFill>
            <a:srgbClr val="0098D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 descr="C:\Users\rajni.satankar\Desktop\ppt-graphic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587" y="920169"/>
            <a:ext cx="4459538" cy="372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81000" y="1712933"/>
            <a:ext cx="2873829" cy="57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Balloon Shooter 3D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31" y="669132"/>
            <a:ext cx="2724121" cy="52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9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7823335" y="4589253"/>
            <a:ext cx="1345622" cy="572029"/>
          </a:xfrm>
          <a:prstGeom prst="rtTriangle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269" y="2225786"/>
            <a:ext cx="25574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Akash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Bansod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  Team Lead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+mj-lt"/>
              </a:rPr>
              <a:t>Team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pic>
        <p:nvPicPr>
          <p:cNvPr id="12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93" y="288821"/>
            <a:ext cx="1574793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pc\Desktop\akas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76" y="897731"/>
            <a:ext cx="1087724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c\Desktop\saurab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888132"/>
            <a:ext cx="1079500" cy="121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71800" y="2163894"/>
            <a:ext cx="464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Saurabh</a:t>
            </a:r>
            <a:r>
              <a:rPr lang="en-US" dirty="0" smtClean="0"/>
              <a:t> </a:t>
            </a:r>
            <a:r>
              <a:rPr lang="en-US" dirty="0" err="1" smtClean="0"/>
              <a:t>Bhushan</a:t>
            </a:r>
            <a:r>
              <a:rPr lang="en-US" dirty="0" smtClean="0"/>
              <a:t>                       </a:t>
            </a:r>
            <a:r>
              <a:rPr lang="en-US" dirty="0" err="1" smtClean="0"/>
              <a:t>Pinkar</a:t>
            </a:r>
            <a:r>
              <a:rPr lang="en-US" dirty="0" smtClean="0"/>
              <a:t> </a:t>
            </a:r>
            <a:r>
              <a:rPr lang="en-US" dirty="0" err="1" smtClean="0"/>
              <a:t>Kumari</a:t>
            </a:r>
            <a:endParaRPr lang="en-US" dirty="0"/>
          </a:p>
        </p:txBody>
      </p:sp>
      <p:pic>
        <p:nvPicPr>
          <p:cNvPr id="1028" name="Picture 4" descr="C:\Users\pc\Downloads\img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7" y="888132"/>
            <a:ext cx="1116013" cy="121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c\Desktop\zenab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76" y="3031331"/>
            <a:ext cx="116392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73655" y="4462492"/>
            <a:ext cx="1451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Zenab</a:t>
            </a:r>
            <a:r>
              <a:rPr lang="en-US" dirty="0" smtClean="0"/>
              <a:t> Sultan </a:t>
            </a:r>
            <a:endParaRPr lang="en-US" dirty="0"/>
          </a:p>
        </p:txBody>
      </p:sp>
      <p:pic>
        <p:nvPicPr>
          <p:cNvPr id="1030" name="Picture 6" descr="C:\Users\pc\Desktop\abhi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3031331"/>
            <a:ext cx="119380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68371" y="4447252"/>
            <a:ext cx="4100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Abhijeet</a:t>
            </a:r>
            <a:r>
              <a:rPr lang="en-US" dirty="0" smtClean="0"/>
              <a:t> </a:t>
            </a:r>
            <a:r>
              <a:rPr lang="en-US" dirty="0" err="1" smtClean="0"/>
              <a:t>Soni</a:t>
            </a:r>
            <a:r>
              <a:rPr lang="en-US" dirty="0" smtClean="0"/>
              <a:t>                          </a:t>
            </a:r>
            <a:r>
              <a:rPr lang="en-US" dirty="0" err="1" smtClean="0"/>
              <a:t>Aayush</a:t>
            </a:r>
            <a:r>
              <a:rPr lang="en-US" dirty="0" smtClean="0"/>
              <a:t> Joshi </a:t>
            </a:r>
            <a:endParaRPr lang="en-US" dirty="0"/>
          </a:p>
        </p:txBody>
      </p:sp>
      <p:pic>
        <p:nvPicPr>
          <p:cNvPr id="1026" name="Picture 2" descr="C:\Users\pc\Desktop\IMG-20190728-WA0019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6" y="3041371"/>
            <a:ext cx="1116014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4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7823335" y="4589253"/>
            <a:ext cx="1345622" cy="572029"/>
          </a:xfrm>
          <a:prstGeom prst="rtTriangle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solidFill>
                  <a:schemeClr val="bg1"/>
                </a:solidFill>
                <a:latin typeface="+mj-lt"/>
              </a:rPr>
              <a:t>Agenda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93" y="288821"/>
            <a:ext cx="1574793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2901" y="1126331"/>
            <a:ext cx="6400800" cy="22860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Problem Statement</a:t>
            </a:r>
          </a:p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Introduction to game</a:t>
            </a:r>
          </a:p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Work distribution</a:t>
            </a:r>
          </a:p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Time and technology used</a:t>
            </a:r>
          </a:p>
          <a:p>
            <a:endParaRPr lang="en-US" sz="1400" dirty="0" smtClean="0">
              <a:latin typeface="Calibri Light" pitchFamily="34" charset="0"/>
              <a:cs typeface="Calibri Light" pitchFamily="34" charset="0"/>
            </a:endParaRPr>
          </a:p>
          <a:p>
            <a:endParaRPr lang="en-AU" sz="1400" dirty="0">
              <a:latin typeface="Calibri Light" pitchFamily="34" charset="0"/>
              <a:cs typeface="Calibri Light" pitchFamily="34" charset="0"/>
            </a:endParaRPr>
          </a:p>
          <a:p>
            <a:pPr marL="0" indent="0">
              <a:buNone/>
            </a:pPr>
            <a:endParaRPr lang="en-US" sz="1400" b="1" dirty="0" smtClean="0">
              <a:latin typeface="Calibri Light" pitchFamily="34" charset="0"/>
              <a:cs typeface="Calibri Light" pitchFamily="34" charset="0"/>
            </a:endParaRPr>
          </a:p>
          <a:p>
            <a:endParaRPr lang="en-US" sz="1400" dirty="0" smtClean="0">
              <a:latin typeface="Calibri Light" pitchFamily="34" charset="0"/>
              <a:cs typeface="Calibri Light" pitchFamily="34" charset="0"/>
            </a:endParaRPr>
          </a:p>
          <a:p>
            <a:endParaRPr lang="en-AU" sz="1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821531"/>
            <a:ext cx="41910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4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7823335" y="4589253"/>
            <a:ext cx="1345622" cy="572029"/>
          </a:xfrm>
          <a:prstGeom prst="rtTriangle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solidFill>
                  <a:schemeClr val="bg1"/>
                </a:solidFill>
                <a:latin typeface="+mj-lt"/>
              </a:rPr>
              <a:t>Problem Statement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93" y="288821"/>
            <a:ext cx="1574793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431131"/>
            <a:ext cx="6400800" cy="22860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Keyboard based balloon shooting game, where a player need to move gun pointer through the keyboard navigation keys.</a:t>
            </a:r>
          </a:p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A player can shoot as many as balloon in 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2 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minute time.</a:t>
            </a:r>
          </a:p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+10 points will be given for each shoot.</a:t>
            </a:r>
          </a:p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Game should support </a:t>
            </a:r>
            <a:r>
              <a:rPr lang="en-US" sz="14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navigation buttons. </a:t>
            </a:r>
          </a:p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Player can share the game on </a:t>
            </a:r>
            <a:r>
              <a:rPr lang="en-US" sz="1400" dirty="0" err="1" smtClean="0">
                <a:latin typeface="Calibri Light" pitchFamily="34" charset="0"/>
                <a:cs typeface="Calibri Light" pitchFamily="34" charset="0"/>
              </a:rPr>
              <a:t>facebook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en-US" sz="1400" dirty="0">
              <a:latin typeface="Calibri Light" pitchFamily="34" charset="0"/>
              <a:cs typeface="Calibri Light" pitchFamily="34" charset="0"/>
            </a:endParaRPr>
          </a:p>
          <a:p>
            <a:endParaRPr lang="en-AU" sz="1400" dirty="0">
              <a:latin typeface="Calibri Light" pitchFamily="34" charset="0"/>
              <a:cs typeface="Calibri Light" pitchFamily="34" charset="0"/>
            </a:endParaRPr>
          </a:p>
          <a:p>
            <a:pPr marL="0" indent="0">
              <a:buNone/>
            </a:pPr>
            <a:endParaRPr lang="en-US" sz="1400" b="1" dirty="0" smtClean="0">
              <a:latin typeface="Calibri Light" pitchFamily="34" charset="0"/>
              <a:cs typeface="Calibri Light" pitchFamily="34" charset="0"/>
            </a:endParaRPr>
          </a:p>
          <a:p>
            <a:endParaRPr lang="en-US" sz="1400" dirty="0" smtClean="0">
              <a:latin typeface="Calibri Light" pitchFamily="34" charset="0"/>
              <a:cs typeface="Calibri Light" pitchFamily="34" charset="0"/>
            </a:endParaRPr>
          </a:p>
          <a:p>
            <a:endParaRPr lang="en-AU" sz="1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821531"/>
            <a:ext cx="41910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4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1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7823335" y="4589253"/>
            <a:ext cx="1345622" cy="572029"/>
          </a:xfrm>
          <a:prstGeom prst="rtTriangle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 smtClean="0">
                <a:solidFill>
                  <a:schemeClr val="bg1"/>
                </a:solidFill>
                <a:latin typeface="+mj-lt"/>
              </a:rPr>
              <a:t>Introduction to Game</a:t>
            </a:r>
            <a:endParaRPr lang="en-AU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93" y="288821"/>
            <a:ext cx="1574793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799" y="897731"/>
            <a:ext cx="7772401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Calibri Light" pitchFamily="34" charset="0"/>
              </a:rPr>
              <a:t>Balloon </a:t>
            </a:r>
            <a:r>
              <a:rPr lang="en-US" sz="1400" dirty="0">
                <a:latin typeface="Calibri Light" pitchFamily="34" charset="0"/>
              </a:rPr>
              <a:t>shooting is a fun </a:t>
            </a:r>
            <a:r>
              <a:rPr lang="en-US" sz="1400" dirty="0" smtClean="0">
                <a:latin typeface="Calibri Light" pitchFamily="34" charset="0"/>
              </a:rPr>
              <a:t>and popular </a:t>
            </a:r>
            <a:r>
              <a:rPr lang="en-US" sz="1400" dirty="0">
                <a:latin typeface="Calibri Light" pitchFamily="34" charset="0"/>
              </a:rPr>
              <a:t>carnival game of </a:t>
            </a:r>
            <a:r>
              <a:rPr lang="en-US" sz="1400" dirty="0" smtClean="0">
                <a:latin typeface="Calibri Light" pitchFamily="34" charset="0"/>
              </a:rPr>
              <a:t>skill - </a:t>
            </a:r>
            <a:r>
              <a:rPr lang="en-US" sz="1400" b="1" dirty="0" smtClean="0">
                <a:latin typeface="Calibri Light" pitchFamily="34" charset="0"/>
              </a:rPr>
              <a:t>Aim </a:t>
            </a:r>
            <a:r>
              <a:rPr lang="en-US" sz="1400" b="1" dirty="0">
                <a:latin typeface="Calibri Light" pitchFamily="34" charset="0"/>
              </a:rPr>
              <a:t>and Hit the </a:t>
            </a:r>
            <a:r>
              <a:rPr lang="en-US" sz="1400" b="1" dirty="0" smtClean="0">
                <a:latin typeface="Calibri Light" pitchFamily="34" charset="0"/>
              </a:rPr>
              <a:t>Target</a:t>
            </a:r>
            <a:r>
              <a:rPr lang="en-US" sz="1400" b="1" dirty="0">
                <a:latin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</a:rPr>
              <a:t>. It </a:t>
            </a:r>
            <a:r>
              <a:rPr lang="en-US" sz="1400" dirty="0">
                <a:latin typeface="Calibri Light" pitchFamily="34" charset="0"/>
              </a:rPr>
              <a:t>is an addictive shooting game in which player shoot floating balloons of different colors in the air, using gun. You just have to aim and hit the balloons with bullet. </a:t>
            </a:r>
            <a:r>
              <a:rPr lang="en-US" sz="1400" dirty="0" smtClean="0">
                <a:latin typeface="Calibri Light" pitchFamily="34" charset="0"/>
              </a:rPr>
              <a:t>Players </a:t>
            </a:r>
            <a:r>
              <a:rPr lang="en-US" sz="1400" dirty="0">
                <a:latin typeface="Calibri Light" pitchFamily="34" charset="0"/>
              </a:rPr>
              <a:t>aim the floating balloons and earn a score based upon the number of balloons successfully ruptured. You need to click </a:t>
            </a:r>
            <a:r>
              <a:rPr lang="en-US" sz="1400" dirty="0" smtClean="0">
                <a:latin typeface="Calibri Light" pitchFamily="34" charset="0"/>
              </a:rPr>
              <a:t> </a:t>
            </a:r>
            <a:r>
              <a:rPr lang="en-US" sz="1400" dirty="0">
                <a:latin typeface="Calibri Light" pitchFamily="34" charset="0"/>
              </a:rPr>
              <a:t>to fire bullet to hit the balloons.</a:t>
            </a:r>
            <a:endParaRPr lang="en-US" sz="1400" dirty="0" smtClean="0">
              <a:latin typeface="Calibri Light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Calibri Light" pitchFamily="34" charset="0"/>
              </a:rPr>
              <a:t>Player </a:t>
            </a:r>
            <a:r>
              <a:rPr lang="en-US" sz="1400" dirty="0">
                <a:latin typeface="Calibri Light" pitchFamily="34" charset="0"/>
              </a:rPr>
              <a:t>– single </a:t>
            </a:r>
            <a:r>
              <a:rPr lang="en-US" sz="1400" dirty="0" smtClean="0">
                <a:latin typeface="Calibri Light" pitchFamily="34" charset="0"/>
              </a:rPr>
              <a:t>player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Calibri Light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>
                <a:latin typeface="Calibri Light" pitchFamily="34" charset="0"/>
              </a:rPr>
              <a:t>Features:</a:t>
            </a:r>
            <a:br>
              <a:rPr lang="en-US" sz="1400" dirty="0">
                <a:latin typeface="Calibri Light" pitchFamily="34" charset="0"/>
              </a:rPr>
            </a:br>
            <a:r>
              <a:rPr lang="en-US" sz="1400" dirty="0">
                <a:latin typeface="Calibri Light" pitchFamily="34" charset="0"/>
              </a:rPr>
              <a:t>- Difficulty increases as level increase.</a:t>
            </a:r>
            <a:br>
              <a:rPr lang="en-US" sz="1400" dirty="0">
                <a:latin typeface="Calibri Light" pitchFamily="34" charset="0"/>
              </a:rPr>
            </a:br>
            <a:r>
              <a:rPr lang="en-US" sz="1400" dirty="0">
                <a:latin typeface="Calibri Light" pitchFamily="34" charset="0"/>
              </a:rPr>
              <a:t>- Easy to play with one </a:t>
            </a:r>
            <a:r>
              <a:rPr lang="en-US" sz="1400" dirty="0" smtClean="0">
                <a:latin typeface="Calibri Light" pitchFamily="34" charset="0"/>
              </a:rPr>
              <a:t>mouse </a:t>
            </a:r>
            <a:r>
              <a:rPr lang="en-US" sz="1400" dirty="0">
                <a:latin typeface="Calibri Light" pitchFamily="34" charset="0"/>
              </a:rPr>
              <a:t>control.</a:t>
            </a:r>
            <a:br>
              <a:rPr lang="en-US" sz="1400" dirty="0">
                <a:latin typeface="Calibri Light" pitchFamily="34" charset="0"/>
              </a:rPr>
            </a:br>
            <a:r>
              <a:rPr lang="en-US" sz="1400" dirty="0">
                <a:latin typeface="Calibri Light" pitchFamily="34" charset="0"/>
              </a:rPr>
              <a:t>- </a:t>
            </a:r>
            <a:r>
              <a:rPr lang="en-US" sz="1400" dirty="0" smtClean="0">
                <a:latin typeface="Calibri Light" pitchFamily="34" charset="0"/>
              </a:rPr>
              <a:t>Used </a:t>
            </a:r>
            <a:r>
              <a:rPr lang="en-US" sz="1400" dirty="0">
                <a:latin typeface="Calibri Light" pitchFamily="34" charset="0"/>
              </a:rPr>
              <a:t>high quality graphics for best effect. </a:t>
            </a:r>
            <a:br>
              <a:rPr lang="en-US" sz="1400" dirty="0">
                <a:latin typeface="Calibri Light" pitchFamily="34" charset="0"/>
              </a:rPr>
            </a:br>
            <a:r>
              <a:rPr lang="en-US" sz="1400" dirty="0">
                <a:latin typeface="Calibri Light" pitchFamily="34" charset="0"/>
              </a:rPr>
              <a:t>- </a:t>
            </a:r>
            <a:r>
              <a:rPr lang="en-US" sz="1400" dirty="0" smtClean="0">
                <a:latin typeface="Calibri Light" pitchFamily="34" charset="0"/>
              </a:rPr>
              <a:t>Realistic </a:t>
            </a:r>
            <a:r>
              <a:rPr lang="en-US" sz="1400" dirty="0">
                <a:latin typeface="Calibri Light" pitchFamily="34" charset="0"/>
              </a:rPr>
              <a:t>balloon blast sounds.</a:t>
            </a:r>
            <a:br>
              <a:rPr lang="en-US" sz="1400" dirty="0">
                <a:latin typeface="Calibri Light" pitchFamily="34" charset="0"/>
              </a:rPr>
            </a:br>
            <a:r>
              <a:rPr lang="en-US" sz="1400" dirty="0">
                <a:latin typeface="Calibri Light" pitchFamily="34" charset="0"/>
              </a:rPr>
              <a:t>- Rich visual effects and addictive game play mechanism</a:t>
            </a:r>
            <a:r>
              <a:rPr lang="en-US" sz="1400" dirty="0" smtClean="0">
                <a:latin typeface="Calibri Light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1400" dirty="0" smtClean="0">
                <a:latin typeface="Calibri Light" pitchFamily="34" charset="0"/>
              </a:rPr>
              <a:t>-Player can change weapons while playing.</a:t>
            </a:r>
            <a:r>
              <a:rPr lang="en-US" sz="1400" dirty="0">
                <a:latin typeface="Calibri Light" pitchFamily="34" charset="0"/>
              </a:rPr>
              <a:t/>
            </a:r>
            <a:br>
              <a:rPr lang="en-US" sz="1400" dirty="0">
                <a:latin typeface="Calibri Light" pitchFamily="34" charset="0"/>
              </a:rPr>
            </a:br>
            <a:r>
              <a:rPr lang="en-US" sz="1400" dirty="0"/>
              <a:t/>
            </a:r>
            <a:br>
              <a:rPr lang="en-US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7823335" y="4589253"/>
            <a:ext cx="1345622" cy="572029"/>
          </a:xfrm>
          <a:prstGeom prst="rtTriangle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 smtClean="0">
                <a:solidFill>
                  <a:schemeClr val="bg1"/>
                </a:solidFill>
                <a:latin typeface="+mj-lt"/>
              </a:rPr>
              <a:t>Work Distribution</a:t>
            </a:r>
            <a:endParaRPr lang="en-AU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93" y="288821"/>
            <a:ext cx="1574793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799" y="897731"/>
            <a:ext cx="7772401" cy="78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/>
            </a:r>
            <a:br>
              <a:rPr lang="en-US" sz="1400" dirty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11809"/>
              </p:ext>
            </p:extLst>
          </p:nvPr>
        </p:nvGraphicFramePr>
        <p:xfrm>
          <a:off x="1219200" y="1291749"/>
          <a:ext cx="6629400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19400"/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Saurabh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Bhushan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Scene</a:t>
                      </a:r>
                      <a:r>
                        <a:rPr lang="en-US" baseline="0" dirty="0" smtClean="0"/>
                        <a:t>, Timer, 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Zenab</a:t>
                      </a:r>
                      <a:r>
                        <a:rPr lang="en-US" dirty="0" smtClean="0"/>
                        <a:t>  Sultan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Skybox, Map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Pinkar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Kumari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Skybox, Crosshair,</a:t>
                      </a:r>
                      <a:r>
                        <a:rPr lang="en-US" baseline="0" dirty="0" smtClean="0"/>
                        <a:t> 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Aayush</a:t>
                      </a:r>
                      <a:r>
                        <a:rPr lang="en-US" baseline="0" dirty="0" smtClean="0"/>
                        <a:t> Joshi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Shooter,</a:t>
                      </a:r>
                      <a:r>
                        <a:rPr lang="en-US" baseline="0" dirty="0" smtClean="0"/>
                        <a:t> Bullets, Balloons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Abhijeet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Soni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Shooter,</a:t>
                      </a:r>
                      <a:r>
                        <a:rPr lang="en-US" baseline="0" dirty="0" smtClean="0"/>
                        <a:t> Hosting, Facebook Sharing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Akash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Bansod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Script and</a:t>
                      </a:r>
                      <a:r>
                        <a:rPr lang="en-US" baseline="0" dirty="0" smtClean="0"/>
                        <a:t> testing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42528" y="1291749"/>
            <a:ext cx="0" cy="257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7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7823335" y="4589253"/>
            <a:ext cx="1345622" cy="572029"/>
          </a:xfrm>
          <a:prstGeom prst="rtTriangle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 smtClean="0">
                <a:solidFill>
                  <a:schemeClr val="bg1"/>
                </a:solidFill>
                <a:latin typeface="+mj-lt"/>
              </a:rPr>
              <a:t>Time and Technology Used</a:t>
            </a:r>
            <a:endParaRPr lang="en-AU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93" y="288821"/>
            <a:ext cx="1574793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8200" y="2116931"/>
            <a:ext cx="7772401" cy="78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/>
            </a:r>
            <a:br>
              <a:rPr lang="en-US" sz="1400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988778"/>
            <a:ext cx="7543800" cy="382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Time – 42 hours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Technology Used – </a:t>
            </a:r>
            <a:r>
              <a:rPr lang="en-US" sz="1400" dirty="0" err="1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javascript</a:t>
            </a: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, </a:t>
            </a:r>
            <a:r>
              <a:rPr lang="en-US" sz="1400" dirty="0" err="1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Threejs</a:t>
            </a: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and </a:t>
            </a:r>
            <a:r>
              <a:rPr lang="en-US" sz="1400" dirty="0" err="1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facebook</a:t>
            </a: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SDK.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              -  </a:t>
            </a:r>
            <a:r>
              <a:rPr lang="en-US" sz="1400" dirty="0" smtClean="0">
                <a:latin typeface="Calibri Light" pitchFamily="34" charset="0"/>
              </a:rPr>
              <a:t>JavaScript </a:t>
            </a:r>
            <a:r>
              <a:rPr lang="en-US" sz="1400" dirty="0">
                <a:latin typeface="Calibri Light" pitchFamily="34" charset="0"/>
              </a:rPr>
              <a:t>is the programming language of HTML and the </a:t>
            </a:r>
            <a:r>
              <a:rPr lang="en-US" sz="1400" dirty="0" smtClean="0">
                <a:latin typeface="Calibri Light" pitchFamily="34" charset="0"/>
              </a:rPr>
              <a:t>Web. JavaScript </a:t>
            </a:r>
            <a:r>
              <a:rPr lang="en-US" sz="1400" dirty="0">
                <a:latin typeface="Calibri Light" pitchFamily="34" charset="0"/>
              </a:rPr>
              <a:t>is easy to </a:t>
            </a:r>
            <a:r>
              <a:rPr lang="en-US" sz="1400" dirty="0" smtClean="0">
                <a:latin typeface="Calibri Light" pitchFamily="34" charset="0"/>
              </a:rPr>
              <a:t>learn.</a:t>
            </a:r>
          </a:p>
          <a:p>
            <a:r>
              <a:rPr lang="en-US" sz="1400" dirty="0">
                <a:latin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</a:rPr>
              <a:t>                 Web </a:t>
            </a:r>
            <a:r>
              <a:rPr lang="en-US" sz="1400" dirty="0">
                <a:latin typeface="Calibri Light" pitchFamily="34" charset="0"/>
              </a:rPr>
              <a:t>pages are not the only place where JavaScript is used. Many desktop and server </a:t>
            </a:r>
            <a:endParaRPr lang="en-US" sz="1400" dirty="0" smtClean="0">
              <a:latin typeface="Calibri Light" pitchFamily="34" charset="0"/>
            </a:endParaRPr>
          </a:p>
          <a:p>
            <a:r>
              <a:rPr lang="en-US" sz="1400" dirty="0">
                <a:latin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</a:rPr>
              <a:t>                 programs </a:t>
            </a:r>
            <a:r>
              <a:rPr lang="en-US" sz="1400" dirty="0">
                <a:latin typeface="Calibri Light" pitchFamily="34" charset="0"/>
              </a:rPr>
              <a:t>use JavaScript. Node.js is the best known. Some databases, like </a:t>
            </a:r>
            <a:r>
              <a:rPr lang="en-US" sz="1400" dirty="0" err="1">
                <a:latin typeface="Calibri Light" pitchFamily="34" charset="0"/>
              </a:rPr>
              <a:t>MongoDB</a:t>
            </a:r>
            <a:r>
              <a:rPr lang="en-US" sz="1400" dirty="0">
                <a:latin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</a:rPr>
              <a:t>and</a:t>
            </a:r>
          </a:p>
          <a:p>
            <a:r>
              <a:rPr lang="en-US" sz="1400" dirty="0">
                <a:latin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</a:rPr>
              <a:t>                 </a:t>
            </a:r>
            <a:r>
              <a:rPr lang="en-US" sz="1400" dirty="0" err="1">
                <a:latin typeface="Calibri Light" pitchFamily="34" charset="0"/>
              </a:rPr>
              <a:t>CouchDB</a:t>
            </a:r>
            <a:r>
              <a:rPr lang="en-US" sz="1400" dirty="0">
                <a:latin typeface="Calibri Light" pitchFamily="34" charset="0"/>
              </a:rPr>
              <a:t>, also use JavaScript as their programming language</a:t>
            </a:r>
            <a:r>
              <a:rPr lang="en-US" sz="1400" dirty="0" smtClean="0">
                <a:latin typeface="Calibri Light" pitchFamily="34" charset="0"/>
              </a:rPr>
              <a:t>.</a:t>
            </a:r>
          </a:p>
          <a:p>
            <a:r>
              <a:rPr lang="en-US" sz="1400" dirty="0">
                <a:latin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</a:rPr>
              <a:t>                   </a:t>
            </a:r>
            <a:endParaRPr lang="en-US" sz="1400" dirty="0">
              <a:latin typeface="Calibri Light" pitchFamily="34" charset="0"/>
            </a:endParaRPr>
          </a:p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            - Three.js </a:t>
            </a:r>
            <a:r>
              <a:rPr lang="en-US" sz="1400" dirty="0">
                <a:latin typeface="Calibri Light" pitchFamily="34" charset="0"/>
                <a:cs typeface="Calibri Light" pitchFamily="34" charset="0"/>
              </a:rPr>
              <a:t>is the world's most popular JavaScript framework for displaying 3D content on 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the</a:t>
            </a:r>
          </a:p>
          <a:p>
            <a:r>
              <a:rPr lang="en-US" sz="14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              web</a:t>
            </a:r>
            <a:r>
              <a:rPr lang="en-US" sz="1400" dirty="0">
                <a:latin typeface="Calibri Light" pitchFamily="34" charset="0"/>
                <a:cs typeface="Calibri Light" pitchFamily="34" charset="0"/>
              </a:rPr>
              <a:t>, providing you with the power to display incredible models, games, music videos, </a:t>
            </a:r>
            <a:endParaRPr lang="en-US" sz="1400" dirty="0" smtClean="0">
              <a:latin typeface="Calibri Light" pitchFamily="34" charset="0"/>
              <a:cs typeface="Calibri Light" pitchFamily="34" charset="0"/>
            </a:endParaRPr>
          </a:p>
          <a:p>
            <a:r>
              <a:rPr lang="en-US" sz="14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              scientific </a:t>
            </a:r>
            <a:r>
              <a:rPr lang="en-US" sz="1400" dirty="0">
                <a:latin typeface="Calibri Light" pitchFamily="34" charset="0"/>
                <a:cs typeface="Calibri Light" pitchFamily="34" charset="0"/>
              </a:rPr>
              <a:t>and data visualizations, or pretty much anything else you can imagine, right in 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your</a:t>
            </a:r>
          </a:p>
          <a:p>
            <a:r>
              <a:rPr lang="en-US" sz="14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              browser </a:t>
            </a:r>
            <a:r>
              <a:rPr lang="en-US" sz="1400" dirty="0">
                <a:latin typeface="Calibri Light" pitchFamily="34" charset="0"/>
                <a:cs typeface="Calibri Light" pitchFamily="34" charset="0"/>
              </a:rPr>
              <a:t>and on your smartphone!</a:t>
            </a:r>
            <a:endParaRPr lang="en-AU" sz="1400" dirty="0">
              <a:latin typeface="Calibri Light" pitchFamily="34" charset="0"/>
              <a:cs typeface="Calibri Light" pitchFamily="34" charset="0"/>
            </a:endParaRPr>
          </a:p>
          <a:p>
            <a:endParaRPr lang="en-US" sz="1400" dirty="0">
              <a:solidFill>
                <a:prstClr val="black"/>
              </a:solidFill>
              <a:latin typeface="Calibri Light" pitchFamily="34" charset="0"/>
              <a:cs typeface="Calibri Light" pitchFamily="34" charset="0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Tools Used - 3D Builder, Visual Studio, 000webhost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Percentage completion – 70</a:t>
            </a: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%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1400" dirty="0" err="1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Url</a:t>
            </a: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- </a:t>
            </a:r>
            <a:r>
              <a:rPr lang="en-US" sz="1400" dirty="0">
                <a:hlinkClick r:id="rId4"/>
              </a:rPr>
              <a:t>https://balloonshooter3d.000webhostapp.com/</a:t>
            </a:r>
            <a:endParaRPr lang="en-US" sz="1400" dirty="0" smtClean="0">
              <a:solidFill>
                <a:prstClr val="black"/>
              </a:solidFill>
              <a:latin typeface="Calibri Light" pitchFamily="34" charset="0"/>
              <a:cs typeface="Calibri Light" pitchFamily="34" charset="0"/>
            </a:endParaRPr>
          </a:p>
          <a:p>
            <a:pPr lvl="0">
              <a:spcBef>
                <a:spcPct val="20000"/>
              </a:spcBef>
            </a:pPr>
            <a:r>
              <a:rPr lang="en-US" sz="1400" dirty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              </a:t>
            </a:r>
            <a:endParaRPr lang="en-US" sz="1400" dirty="0">
              <a:solidFill>
                <a:prstClr val="black"/>
              </a:solidFill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9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7823335" y="4589253"/>
            <a:ext cx="1345622" cy="572029"/>
          </a:xfrm>
          <a:prstGeom prst="rtTriangle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 smtClean="0">
                <a:solidFill>
                  <a:schemeClr val="bg1"/>
                </a:solidFill>
                <a:latin typeface="+mj-lt"/>
              </a:rPr>
              <a:t>Flow Diagram</a:t>
            </a:r>
            <a:endParaRPr lang="en-AU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93" y="288821"/>
            <a:ext cx="1574793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8200" y="2116931"/>
            <a:ext cx="7772401" cy="78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/>
            </a:r>
            <a:br>
              <a:rPr lang="en-US" sz="1400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988778"/>
            <a:ext cx="754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               </a:t>
            </a:r>
            <a:endParaRPr lang="en-US" sz="1400" dirty="0">
              <a:solidFill>
                <a:prstClr val="black"/>
              </a:solidFill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2050" name="Picture 2" descr="C:\Users\pc\Desktop\Project-structur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4" b="15865"/>
          <a:stretch/>
        </p:blipFill>
        <p:spPr bwMode="auto">
          <a:xfrm>
            <a:off x="1676400" y="988778"/>
            <a:ext cx="5867400" cy="371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24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7823335" y="4589253"/>
            <a:ext cx="1345622" cy="572029"/>
          </a:xfrm>
          <a:prstGeom prst="rtTriangle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81300" y="1803201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Thank You!</a:t>
            </a:r>
          </a:p>
        </p:txBody>
      </p:sp>
      <p:pic>
        <p:nvPicPr>
          <p:cNvPr id="5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151602"/>
            <a:ext cx="2209800" cy="42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2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375</Words>
  <Application>Microsoft Office PowerPoint</Application>
  <PresentationFormat>Custom</PresentationFormat>
  <Paragraphs>82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Rajni Satankar</dc:creator>
  <cp:lastModifiedBy>pc</cp:lastModifiedBy>
  <cp:revision>399</cp:revision>
  <dcterms:created xsi:type="dcterms:W3CDTF">2019-04-30T11:25:09Z</dcterms:created>
  <dcterms:modified xsi:type="dcterms:W3CDTF">2019-07-29T17:42:42Z</dcterms:modified>
</cp:coreProperties>
</file>