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7" r:id="rId5"/>
    <p:sldId id="263" r:id="rId6"/>
    <p:sldId id="264" r:id="rId7"/>
    <p:sldId id="266" r:id="rId8"/>
    <p:sldId id="268" r:id="rId9"/>
    <p:sldId id="261" r:id="rId10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478" autoAdjust="0"/>
  </p:normalViewPr>
  <p:slideViewPr>
    <p:cSldViewPr>
      <p:cViewPr>
        <p:scale>
          <a:sx n="101" d="100"/>
          <a:sy n="101" d="100"/>
        </p:scale>
        <p:origin x="-474" y="66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97E-DD15-442B-BF09-6BB7E89E5025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E3324-58C1-402F-8253-8E1D68ECDD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300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92E-7B26-4900-8D29-9EC52B17662C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6C5-691C-4D1B-908E-3DBEC2DCE96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71"/>
            <a:ext cx="2057400" cy="43927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71"/>
            <a:ext cx="6019800" cy="43927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4D74-560B-439C-AE27-26AACA26CF7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2F4-43CF-4986-9D3A-F183D32BE5F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3931"/>
            <a:ext cx="2133600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786C40-5531-42D4-ACF2-E23EBD53D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8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7AC-A9C8-4B5D-816A-932B7DD2805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31B-F7D0-43EF-97EE-6A7E3736E85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61F-ECED-40E8-89F0-A733823A116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917-8BDE-4DFF-ABA2-4A66631E24E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10F-53AB-461C-B377-487E63DF245F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9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4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1371-66E1-4FE7-9741-D65749B113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6FC3-AD14-439B-BE26-CC68894825E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8545-96DB-4D8A-A710-3A81469E501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4343400" y="3546581"/>
            <a:ext cx="4800600" cy="1601682"/>
          </a:xfrm>
          <a:prstGeom prst="rtTriangle">
            <a:avLst/>
          </a:prstGeom>
          <a:solidFill>
            <a:srgbClr val="0098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rajni.satankar\Desktop\ppt-graphic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87" y="920169"/>
            <a:ext cx="4459538" cy="37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712933"/>
            <a:ext cx="287382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Balloon Shooter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1" y="669132"/>
            <a:ext cx="2724121" cy="5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69" y="2225786"/>
            <a:ext cx="25574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Akash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Bansod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Team Lead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Team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c\Desktop\aka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897731"/>
            <a:ext cx="108772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saurab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888132"/>
            <a:ext cx="1079500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2163894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Bhushan</a:t>
            </a:r>
            <a:r>
              <a:rPr lang="en-US" dirty="0" smtClean="0"/>
              <a:t>                       </a:t>
            </a:r>
            <a:r>
              <a:rPr lang="en-US" dirty="0" err="1" smtClean="0"/>
              <a:t>Pinkar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endParaRPr lang="en-US" dirty="0"/>
          </a:p>
        </p:txBody>
      </p:sp>
      <p:pic>
        <p:nvPicPr>
          <p:cNvPr id="1028" name="Picture 4" descr="C:\Users\pc\Downloads\img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7" y="888132"/>
            <a:ext cx="1116013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zena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3031331"/>
            <a:ext cx="116392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655" y="4462492"/>
            <a:ext cx="14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Zenab</a:t>
            </a:r>
            <a:r>
              <a:rPr lang="en-US" dirty="0" smtClean="0"/>
              <a:t> Sultan </a:t>
            </a:r>
            <a:endParaRPr lang="en-US" dirty="0"/>
          </a:p>
        </p:txBody>
      </p:sp>
      <p:pic>
        <p:nvPicPr>
          <p:cNvPr id="1030" name="Picture 6" descr="C:\Users\pc\Desktop\abh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31331"/>
            <a:ext cx="11938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68371" y="4447252"/>
            <a:ext cx="410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                         </a:t>
            </a:r>
            <a:r>
              <a:rPr lang="en-US" dirty="0" err="1" smtClean="0"/>
              <a:t>Aayush</a:t>
            </a:r>
            <a:r>
              <a:rPr lang="en-US" dirty="0" smtClean="0"/>
              <a:t> Joshi </a:t>
            </a:r>
            <a:endParaRPr lang="en-US" dirty="0"/>
          </a:p>
        </p:txBody>
      </p:sp>
      <p:pic>
        <p:nvPicPr>
          <p:cNvPr id="1026" name="Picture 2" descr="C:\Users\pc\Desktop\IMG-20190728-WA001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6" y="3041371"/>
            <a:ext cx="111601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2901" y="11263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Problem Statement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Introduction to game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Work distribution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Time and technology used</a:t>
            </a: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Problem Statement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4311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Keyboard based balloon shooting game, where a player need to move gun pointer through the keyboard navigation keys.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A player can shoot as many as balloon in 5 minute time.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+10 points will be given for each shoot.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Game should support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navigation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buttons. </a:t>
            </a:r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Player can share the game on 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1400" dirty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Introduction to Game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Balloon </a:t>
            </a:r>
            <a:r>
              <a:rPr lang="en-US" sz="1400" dirty="0">
                <a:latin typeface="Calibri Light" pitchFamily="34" charset="0"/>
              </a:rPr>
              <a:t>shooting is a fun </a:t>
            </a:r>
            <a:r>
              <a:rPr lang="en-US" sz="1400" dirty="0" smtClean="0">
                <a:latin typeface="Calibri Light" pitchFamily="34" charset="0"/>
              </a:rPr>
              <a:t>and popular </a:t>
            </a:r>
            <a:r>
              <a:rPr lang="en-US" sz="1400" dirty="0">
                <a:latin typeface="Calibri Light" pitchFamily="34" charset="0"/>
              </a:rPr>
              <a:t>carnival game of </a:t>
            </a:r>
            <a:r>
              <a:rPr lang="en-US" sz="1400" dirty="0" smtClean="0">
                <a:latin typeface="Calibri Light" pitchFamily="34" charset="0"/>
              </a:rPr>
              <a:t>skill - </a:t>
            </a:r>
            <a:r>
              <a:rPr lang="en-US" sz="1400" b="1" dirty="0" smtClean="0">
                <a:latin typeface="Calibri Light" pitchFamily="34" charset="0"/>
              </a:rPr>
              <a:t>Aim </a:t>
            </a:r>
            <a:r>
              <a:rPr lang="en-US" sz="1400" b="1" dirty="0">
                <a:latin typeface="Calibri Light" pitchFamily="34" charset="0"/>
              </a:rPr>
              <a:t>and Hit the </a:t>
            </a:r>
            <a:r>
              <a:rPr lang="en-US" sz="1400" b="1" dirty="0" smtClean="0">
                <a:latin typeface="Calibri Light" pitchFamily="34" charset="0"/>
              </a:rPr>
              <a:t>Target</a:t>
            </a:r>
            <a:r>
              <a:rPr lang="en-US" sz="1400" b="1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. It </a:t>
            </a:r>
            <a:r>
              <a:rPr lang="en-US" sz="1400" dirty="0">
                <a:latin typeface="Calibri Light" pitchFamily="34" charset="0"/>
              </a:rPr>
              <a:t>is an addictive shooting game in which player shoot floating balloons of different colors in the air, using gun. You just have to aim and hit the balloons with bullet. </a:t>
            </a:r>
            <a:r>
              <a:rPr lang="en-US" sz="1400" dirty="0" smtClean="0">
                <a:latin typeface="Calibri Light" pitchFamily="34" charset="0"/>
              </a:rPr>
              <a:t>Players </a:t>
            </a:r>
            <a:r>
              <a:rPr lang="en-US" sz="1400" dirty="0">
                <a:latin typeface="Calibri Light" pitchFamily="34" charset="0"/>
              </a:rPr>
              <a:t>aim the floating balloons and earn a score based upon the number of balloons successfully ruptured. You need to click 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>
                <a:latin typeface="Calibri Light" pitchFamily="34" charset="0"/>
              </a:rPr>
              <a:t>to fire bullet to hit the balloons.</a:t>
            </a:r>
            <a:endParaRPr lang="en-US" sz="1400" dirty="0" smtClean="0"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Player </a:t>
            </a:r>
            <a:r>
              <a:rPr lang="en-US" sz="1400" dirty="0">
                <a:latin typeface="Calibri Light" pitchFamily="34" charset="0"/>
              </a:rPr>
              <a:t>– single </a:t>
            </a:r>
            <a:r>
              <a:rPr lang="en-US" sz="1400" dirty="0" smtClean="0">
                <a:latin typeface="Calibri Light" pitchFamily="34" charset="0"/>
              </a:rPr>
              <a:t>player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alibri Light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Calibri Light" pitchFamily="34" charset="0"/>
              </a:rPr>
              <a:t>Features: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Difficulty increases as level increase.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Easy to play with one </a:t>
            </a:r>
            <a:r>
              <a:rPr lang="en-US" sz="1400" dirty="0" smtClean="0">
                <a:latin typeface="Calibri Light" pitchFamily="34" charset="0"/>
              </a:rPr>
              <a:t>mouse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>
                <a:latin typeface="Calibri Light" pitchFamily="34" charset="0"/>
              </a:rPr>
              <a:t>control.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Used </a:t>
            </a:r>
            <a:r>
              <a:rPr lang="en-US" sz="1400" dirty="0">
                <a:latin typeface="Calibri Light" pitchFamily="34" charset="0"/>
              </a:rPr>
              <a:t>high quality graphics for best effect. 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Realistic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>
                <a:latin typeface="Calibri Light" pitchFamily="34" charset="0"/>
              </a:rPr>
              <a:t>balloon blast sounds.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Rich visual effects and addictive game play mechanism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-Player can change weapons while playing.</a:t>
            </a:r>
            <a:r>
              <a:rPr lang="en-US" sz="1400" dirty="0">
                <a:latin typeface="Calibri Light" pitchFamily="34" charset="0"/>
              </a:rPr>
              <a:t/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Work Distribution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1809"/>
              </p:ext>
            </p:extLst>
          </p:nvPr>
        </p:nvGraphicFramePr>
        <p:xfrm>
          <a:off x="1219200" y="1291749"/>
          <a:ext cx="66294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94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Saurabh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Bhushan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/>
                        <a:t>Timer,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Zenab</a:t>
                      </a:r>
                      <a:r>
                        <a:rPr lang="en-US" dirty="0" smtClean="0"/>
                        <a:t>  Sultan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Pinkar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Kumari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Crosshair,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Aayush</a:t>
                      </a:r>
                      <a:r>
                        <a:rPr lang="en-US" baseline="0" dirty="0" smtClean="0"/>
                        <a:t> Joshi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Shooter,</a:t>
                      </a:r>
                      <a:r>
                        <a:rPr lang="en-US" baseline="0" dirty="0" smtClean="0"/>
                        <a:t> Bullets, Balloons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Abhijeet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Shooter,</a:t>
                      </a:r>
                      <a:r>
                        <a:rPr lang="en-US" baseline="0" dirty="0" smtClean="0"/>
                        <a:t> Hosting, Facebook Sharing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Bansod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Script and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2528" y="1291749"/>
            <a:ext cx="0" cy="257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Time and Technology Used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Time – 42 hours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Technology Used –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javascript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Threejs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and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SDK.</a:t>
            </a:r>
            <a:endParaRPr lang="en-US" sz="1400" dirty="0" smtClean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-  </a:t>
            </a:r>
            <a:r>
              <a:rPr lang="en-US" sz="1400" dirty="0" smtClean="0">
                <a:latin typeface="Calibri Light" pitchFamily="34" charset="0"/>
              </a:rPr>
              <a:t>JavaScript </a:t>
            </a:r>
            <a:r>
              <a:rPr lang="en-US" sz="1400" dirty="0">
                <a:latin typeface="Calibri Light" pitchFamily="34" charset="0"/>
              </a:rPr>
              <a:t>is the programming language of HTML and the </a:t>
            </a:r>
            <a:r>
              <a:rPr lang="en-US" sz="1400" dirty="0" smtClean="0">
                <a:latin typeface="Calibri Light" pitchFamily="34" charset="0"/>
              </a:rPr>
              <a:t>Web. JavaScript </a:t>
            </a:r>
            <a:r>
              <a:rPr lang="en-US" sz="1400" dirty="0">
                <a:latin typeface="Calibri Light" pitchFamily="34" charset="0"/>
              </a:rPr>
              <a:t>is easy to </a:t>
            </a:r>
            <a:r>
              <a:rPr lang="en-US" sz="1400" dirty="0" smtClean="0">
                <a:latin typeface="Calibri Light" pitchFamily="34" charset="0"/>
              </a:rPr>
              <a:t>learn.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Web </a:t>
            </a:r>
            <a:r>
              <a:rPr lang="en-US" sz="1400" dirty="0">
                <a:latin typeface="Calibri Light" pitchFamily="34" charset="0"/>
              </a:rPr>
              <a:t>pages are not the only place where JavaScript is used. Many desktop and server </a:t>
            </a:r>
            <a:endParaRPr lang="en-US" sz="1400" dirty="0" smtClean="0">
              <a:latin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programs </a:t>
            </a:r>
            <a:r>
              <a:rPr lang="en-US" sz="1400" dirty="0">
                <a:latin typeface="Calibri Light" pitchFamily="34" charset="0"/>
              </a:rPr>
              <a:t>use JavaScript. Node.js is the best known. Some databases, like </a:t>
            </a:r>
            <a:r>
              <a:rPr lang="en-US" sz="1400" dirty="0" err="1">
                <a:latin typeface="Calibri Light" pitchFamily="34" charset="0"/>
              </a:rPr>
              <a:t>MongoDB</a:t>
            </a:r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and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</a:t>
            </a:r>
            <a:r>
              <a:rPr lang="en-US" sz="1400" dirty="0" err="1">
                <a:latin typeface="Calibri Light" pitchFamily="34" charset="0"/>
              </a:rPr>
              <a:t>CouchDB</a:t>
            </a:r>
            <a:r>
              <a:rPr lang="en-US" sz="1400" dirty="0">
                <a:latin typeface="Calibri Light" pitchFamily="34" charset="0"/>
              </a:rPr>
              <a:t>, also use JavaScript as their programming language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  </a:t>
            </a:r>
            <a:endParaRPr lang="en-US" sz="1400" dirty="0">
              <a:latin typeface="Calibri Light" pitchFamily="34" charset="0"/>
            </a:endParaRP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- Three.js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is the world's most popular JavaScript framework for displaying 3D content on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the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web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, providing you with the power to display incredible models, games, music videos, </a:t>
            </a:r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scientific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data visualizations, or pretty much anything else you can imagine, right in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your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browser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on your smartphone!</a:t>
            </a:r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Tools Used - 3D Builder, Visual Studio, 000webhost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Percentage completion – 70%</a:t>
            </a:r>
          </a:p>
          <a:p>
            <a:pPr lvl="0">
              <a:spcBef>
                <a:spcPct val="20000"/>
              </a:spcBef>
            </a:pPr>
            <a:r>
              <a:rPr lang="en-US" sz="1400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Flow Diagram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050" name="Picture 2" descr="C:\Users\pc\Desktop\Project-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" b="15865"/>
          <a:stretch/>
        </p:blipFill>
        <p:spPr bwMode="auto">
          <a:xfrm>
            <a:off x="1676400" y="988778"/>
            <a:ext cx="5867400" cy="37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1803201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Thank You!</a:t>
            </a:r>
          </a:p>
        </p:txBody>
      </p:sp>
      <p:pic>
        <p:nvPicPr>
          <p:cNvPr id="5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51602"/>
            <a:ext cx="2209800" cy="42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369</Words>
  <Application>Microsoft Office PowerPoint</Application>
  <PresentationFormat>Custom</PresentationFormat>
  <Paragraphs>81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Satankar</dc:creator>
  <cp:lastModifiedBy>pc</cp:lastModifiedBy>
  <cp:revision>397</cp:revision>
  <dcterms:created xsi:type="dcterms:W3CDTF">2019-04-30T11:25:09Z</dcterms:created>
  <dcterms:modified xsi:type="dcterms:W3CDTF">2019-07-29T07:29:27Z</dcterms:modified>
</cp:coreProperties>
</file>