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934" r:id="rId2"/>
  </p:sldMasterIdLst>
  <p:notesMasterIdLst>
    <p:notesMasterId r:id="rId52"/>
  </p:notesMasterIdLst>
  <p:handoutMasterIdLst>
    <p:handoutMasterId r:id="rId53"/>
  </p:handoutMasterIdLst>
  <p:sldIdLst>
    <p:sldId id="2122" r:id="rId3"/>
    <p:sldId id="1966" r:id="rId4"/>
    <p:sldId id="1756" r:id="rId5"/>
    <p:sldId id="1534" r:id="rId6"/>
    <p:sldId id="1636" r:id="rId7"/>
    <p:sldId id="1453" r:id="rId8"/>
    <p:sldId id="1454" r:id="rId9"/>
    <p:sldId id="2125" r:id="rId10"/>
    <p:sldId id="2126" r:id="rId11"/>
    <p:sldId id="1949" r:id="rId12"/>
    <p:sldId id="1574" r:id="rId13"/>
    <p:sldId id="259" r:id="rId14"/>
    <p:sldId id="260" r:id="rId15"/>
    <p:sldId id="261" r:id="rId16"/>
    <p:sldId id="263" r:id="rId17"/>
    <p:sldId id="262" r:id="rId18"/>
    <p:sldId id="265" r:id="rId19"/>
    <p:sldId id="266" r:id="rId20"/>
    <p:sldId id="2130" r:id="rId21"/>
    <p:sldId id="269" r:id="rId22"/>
    <p:sldId id="2145" r:id="rId23"/>
    <p:sldId id="2131" r:id="rId24"/>
    <p:sldId id="2132" r:id="rId25"/>
    <p:sldId id="271" r:id="rId26"/>
    <p:sldId id="272" r:id="rId27"/>
    <p:sldId id="2133" r:id="rId28"/>
    <p:sldId id="2134" r:id="rId29"/>
    <p:sldId id="2135" r:id="rId30"/>
    <p:sldId id="273" r:id="rId31"/>
    <p:sldId id="274" r:id="rId32"/>
    <p:sldId id="275" r:id="rId33"/>
    <p:sldId id="276" r:id="rId34"/>
    <p:sldId id="213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129" r:id="rId43"/>
    <p:sldId id="2140" r:id="rId44"/>
    <p:sldId id="2138" r:id="rId45"/>
    <p:sldId id="2139" r:id="rId46"/>
    <p:sldId id="2141" r:id="rId47"/>
    <p:sldId id="2142" r:id="rId48"/>
    <p:sldId id="2144" r:id="rId49"/>
    <p:sldId id="2143" r:id="rId50"/>
    <p:sldId id="28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E4050-1760-7E4D-AE12-7B926D8791E2}" v="618" dt="2022-09-22T21:35:41.952"/>
    <p1510:client id="{73EF58B2-BA62-610E-1ABA-1C3F92AB584B}" v="19" dt="2022-09-21T23:50:2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2940"/>
  </p:normalViewPr>
  <p:slideViewPr>
    <p:cSldViewPr>
      <p:cViewPr varScale="1">
        <p:scale>
          <a:sx n="126" d="100"/>
          <a:sy n="126" d="100"/>
        </p:scale>
        <p:origin x="14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S::md1253@business.rutgers.edu::374eff1b-b6cf-4832-b347-6d58b624eb25" providerId="AD" clId="Web-{B37644D3-4BF1-9360-AE30-FE9EE3D8A4A0}"/>
    <pc:docChg chg="addSld delSld sldOrd">
      <pc:chgData name="Mehdi Davoodi" userId="S::md1253@business.rutgers.edu::374eff1b-b6cf-4832-b347-6d58b624eb25" providerId="AD" clId="Web-{B37644D3-4BF1-9360-AE30-FE9EE3D8A4A0}" dt="2022-09-15T00:52:52.270" v="6"/>
      <pc:docMkLst>
        <pc:docMk/>
      </pc:docMkLst>
      <pc:sldChg chg="del">
        <pc:chgData name="Mehdi Davoodi" userId="S::md1253@business.rutgers.edu::374eff1b-b6cf-4832-b347-6d58b624eb25" providerId="AD" clId="Web-{B37644D3-4BF1-9360-AE30-FE9EE3D8A4A0}" dt="2022-09-15T00:52:47.832" v="5"/>
        <pc:sldMkLst>
          <pc:docMk/>
          <pc:sldMk cId="436436106" sldId="1945"/>
        </pc:sldMkLst>
      </pc:sldChg>
      <pc:sldChg chg="del">
        <pc:chgData name="Mehdi Davoodi" userId="S::md1253@business.rutgers.edu::374eff1b-b6cf-4832-b347-6d58b624eb25" providerId="AD" clId="Web-{B37644D3-4BF1-9360-AE30-FE9EE3D8A4A0}" dt="2022-09-15T00:51:54.019" v="0"/>
        <pc:sldMkLst>
          <pc:docMk/>
          <pc:sldMk cId="3521325813" sldId="1946"/>
        </pc:sldMkLst>
      </pc:sldChg>
      <pc:sldChg chg="add del ord">
        <pc:chgData name="Mehdi Davoodi" userId="S::md1253@business.rutgers.edu::374eff1b-b6cf-4832-b347-6d58b624eb25" providerId="AD" clId="Web-{B37644D3-4BF1-9360-AE30-FE9EE3D8A4A0}" dt="2022-09-15T00:52:36.535" v="3"/>
        <pc:sldMkLst>
          <pc:docMk/>
          <pc:sldMk cId="3361757589" sldId="2127"/>
        </pc:sldMkLst>
      </pc:sldChg>
      <pc:sldChg chg="add">
        <pc:chgData name="Mehdi Davoodi" userId="S::md1253@business.rutgers.edu::374eff1b-b6cf-4832-b347-6d58b624eb25" providerId="AD" clId="Web-{B37644D3-4BF1-9360-AE30-FE9EE3D8A4A0}" dt="2022-09-15T00:52:42.832" v="4"/>
        <pc:sldMkLst>
          <pc:docMk/>
          <pc:sldMk cId="3949402367" sldId="2127"/>
        </pc:sldMkLst>
      </pc:sldChg>
      <pc:sldChg chg="add">
        <pc:chgData name="Mehdi Davoodi" userId="S::md1253@business.rutgers.edu::374eff1b-b6cf-4832-b347-6d58b624eb25" providerId="AD" clId="Web-{B37644D3-4BF1-9360-AE30-FE9EE3D8A4A0}" dt="2022-09-15T00:52:52.270" v="6"/>
        <pc:sldMkLst>
          <pc:docMk/>
          <pc:sldMk cId="641010535" sldId="2128"/>
        </pc:sldMkLst>
      </pc:sldChg>
    </pc:docChg>
  </pc:docChgLst>
  <pc:docChgLst>
    <pc:chgData name="Mehdi Davoodi" userId="374eff1b-b6cf-4832-b347-6d58b624eb25" providerId="ADAL" clId="{268E4050-1760-7E4D-AE12-7B926D8791E2}"/>
    <pc:docChg chg="undo redo custSel addSld delSld modSld sldOrd">
      <pc:chgData name="Mehdi Davoodi" userId="374eff1b-b6cf-4832-b347-6d58b624eb25" providerId="ADAL" clId="{268E4050-1760-7E4D-AE12-7B926D8791E2}" dt="2022-09-22T21:35:52.826" v="2063" actId="20577"/>
      <pc:docMkLst>
        <pc:docMk/>
      </pc:docMkLst>
      <pc:sldChg chg="del">
        <pc:chgData name="Mehdi Davoodi" userId="374eff1b-b6cf-4832-b347-6d58b624eb25" providerId="ADAL" clId="{268E4050-1760-7E4D-AE12-7B926D8791E2}" dt="2022-09-22T14:16:02.417" v="1589" actId="2696"/>
        <pc:sldMkLst>
          <pc:docMk/>
          <pc:sldMk cId="0" sldId="267"/>
        </pc:sldMkLst>
      </pc:sldChg>
      <pc:sldChg chg="del">
        <pc:chgData name="Mehdi Davoodi" userId="374eff1b-b6cf-4832-b347-6d58b624eb25" providerId="ADAL" clId="{268E4050-1760-7E4D-AE12-7B926D8791E2}" dt="2022-09-22T14:15:55.574" v="1588" actId="2696"/>
        <pc:sldMkLst>
          <pc:docMk/>
          <pc:sldMk cId="0" sldId="268"/>
        </pc:sldMkLst>
      </pc:sldChg>
      <pc:sldChg chg="add del">
        <pc:chgData name="Mehdi Davoodi" userId="374eff1b-b6cf-4832-b347-6d58b624eb25" providerId="ADAL" clId="{268E4050-1760-7E4D-AE12-7B926D8791E2}" dt="2022-09-22T21:35:15.808" v="2027"/>
        <pc:sldMkLst>
          <pc:docMk/>
          <pc:sldMk cId="0" sldId="269"/>
        </pc:sldMkLst>
      </pc:sldChg>
      <pc:sldChg chg="del">
        <pc:chgData name="Mehdi Davoodi" userId="374eff1b-b6cf-4832-b347-6d58b624eb25" providerId="ADAL" clId="{268E4050-1760-7E4D-AE12-7B926D8791E2}" dt="2022-09-22T14:16:15.534" v="1590" actId="2696"/>
        <pc:sldMkLst>
          <pc:docMk/>
          <pc:sldMk cId="0" sldId="270"/>
        </pc:sldMkLst>
      </pc:sldChg>
      <pc:sldChg chg="modSp mod">
        <pc:chgData name="Mehdi Davoodi" userId="374eff1b-b6cf-4832-b347-6d58b624eb25" providerId="ADAL" clId="{268E4050-1760-7E4D-AE12-7B926D8791E2}" dt="2022-09-22T12:28:57.452" v="1339" actId="207"/>
        <pc:sldMkLst>
          <pc:docMk/>
          <pc:sldMk cId="0" sldId="271"/>
        </pc:sldMkLst>
        <pc:spChg chg="mod">
          <ac:chgData name="Mehdi Davoodi" userId="374eff1b-b6cf-4832-b347-6d58b624eb25" providerId="ADAL" clId="{268E4050-1760-7E4D-AE12-7B926D8791E2}" dt="2022-09-22T12:28:57.452" v="1339" actId="207"/>
          <ac:spMkLst>
            <pc:docMk/>
            <pc:sldMk cId="0" sldId="271"/>
            <ac:spMk id="266" creationId="{00000000-0000-0000-0000-000000000000}"/>
          </ac:spMkLst>
        </pc:spChg>
      </pc:sldChg>
      <pc:sldChg chg="delSp modSp mod">
        <pc:chgData name="Mehdi Davoodi" userId="374eff1b-b6cf-4832-b347-6d58b624eb25" providerId="ADAL" clId="{268E4050-1760-7E4D-AE12-7B926D8791E2}" dt="2022-09-22T01:34:34.485" v="1045" actId="5793"/>
        <pc:sldMkLst>
          <pc:docMk/>
          <pc:sldMk cId="0" sldId="272"/>
        </pc:sldMkLst>
        <pc:spChg chg="mod">
          <ac:chgData name="Mehdi Davoodi" userId="374eff1b-b6cf-4832-b347-6d58b624eb25" providerId="ADAL" clId="{268E4050-1760-7E4D-AE12-7B926D8791E2}" dt="2022-09-22T01:34:34.485" v="1045" actId="5793"/>
          <ac:spMkLst>
            <pc:docMk/>
            <pc:sldMk cId="0" sldId="272"/>
            <ac:spMk id="273" creationId="{00000000-0000-0000-0000-000000000000}"/>
          </ac:spMkLst>
        </pc:spChg>
        <pc:spChg chg="del mod">
          <ac:chgData name="Mehdi Davoodi" userId="374eff1b-b6cf-4832-b347-6d58b624eb25" providerId="ADAL" clId="{268E4050-1760-7E4D-AE12-7B926D8791E2}" dt="2022-09-22T01:05:14.803" v="569" actId="478"/>
          <ac:spMkLst>
            <pc:docMk/>
            <pc:sldMk cId="0" sldId="272"/>
            <ac:spMk id="275" creationId="{00000000-0000-0000-0000-000000000000}"/>
          </ac:spMkLst>
        </pc:spChg>
        <pc:picChg chg="del mod">
          <ac:chgData name="Mehdi Davoodi" userId="374eff1b-b6cf-4832-b347-6d58b624eb25" providerId="ADAL" clId="{268E4050-1760-7E4D-AE12-7B926D8791E2}" dt="2022-09-22T01:05:11.194" v="567" actId="478"/>
          <ac:picMkLst>
            <pc:docMk/>
            <pc:sldMk cId="0" sldId="272"/>
            <ac:picMk id="274" creationId="{00000000-0000-0000-0000-000000000000}"/>
          </ac:picMkLst>
        </pc:picChg>
        <pc:cxnChg chg="del mod">
          <ac:chgData name="Mehdi Davoodi" userId="374eff1b-b6cf-4832-b347-6d58b624eb25" providerId="ADAL" clId="{268E4050-1760-7E4D-AE12-7B926D8791E2}" dt="2022-09-22T01:05:16.077" v="570" actId="478"/>
          <ac:cxnSpMkLst>
            <pc:docMk/>
            <pc:sldMk cId="0" sldId="272"/>
            <ac:cxnSpMk id="276" creationId="{00000000-0000-0000-0000-000000000000}"/>
          </ac:cxnSpMkLst>
        </pc:cxnChg>
      </pc:sldChg>
      <pc:sldChg chg="addSp modSp mod">
        <pc:chgData name="Mehdi Davoodi" userId="374eff1b-b6cf-4832-b347-6d58b624eb25" providerId="ADAL" clId="{268E4050-1760-7E4D-AE12-7B926D8791E2}" dt="2022-09-22T12:10:22.530" v="1264" actId="14100"/>
        <pc:sldMkLst>
          <pc:docMk/>
          <pc:sldMk cId="0" sldId="273"/>
        </pc:sldMkLst>
        <pc:spChg chg="mod">
          <ac:chgData name="Mehdi Davoodi" userId="374eff1b-b6cf-4832-b347-6d58b624eb25" providerId="ADAL" clId="{268E4050-1760-7E4D-AE12-7B926D8791E2}" dt="2022-09-22T12:10:13.615" v="1261" actId="20577"/>
          <ac:spMkLst>
            <pc:docMk/>
            <pc:sldMk cId="0" sldId="273"/>
            <ac:spMk id="282" creationId="{00000000-0000-0000-0000-000000000000}"/>
          </ac:spMkLst>
        </pc:spChg>
        <pc:cxnChg chg="add mod">
          <ac:chgData name="Mehdi Davoodi" userId="374eff1b-b6cf-4832-b347-6d58b624eb25" providerId="ADAL" clId="{268E4050-1760-7E4D-AE12-7B926D8791E2}" dt="2022-09-22T12:10:22.530" v="1264" actId="14100"/>
          <ac:cxnSpMkLst>
            <pc:docMk/>
            <pc:sldMk cId="0" sldId="273"/>
            <ac:cxnSpMk id="2" creationId="{B6C61D57-0E8B-04C6-42AF-76F3798C3E7B}"/>
          </ac:cxnSpMkLst>
        </pc:cxnChg>
      </pc:sldChg>
      <pc:sldChg chg="addSp delSp modSp mod">
        <pc:chgData name="Mehdi Davoodi" userId="374eff1b-b6cf-4832-b347-6d58b624eb25" providerId="ADAL" clId="{268E4050-1760-7E4D-AE12-7B926D8791E2}" dt="2022-09-22T14:06:50.621" v="1548" actId="1076"/>
        <pc:sldMkLst>
          <pc:docMk/>
          <pc:sldMk cId="0" sldId="274"/>
        </pc:sldMkLst>
        <pc:spChg chg="add mod">
          <ac:chgData name="Mehdi Davoodi" userId="374eff1b-b6cf-4832-b347-6d58b624eb25" providerId="ADAL" clId="{268E4050-1760-7E4D-AE12-7B926D8791E2}" dt="2022-09-22T14:06:26.615" v="1544"/>
          <ac:spMkLst>
            <pc:docMk/>
            <pc:sldMk cId="0" sldId="274"/>
            <ac:spMk id="3" creationId="{AD9979EF-36B1-F290-C2F5-172514A1DE88}"/>
          </ac:spMkLst>
        </pc:spChg>
        <pc:spChg chg="add del mod">
          <ac:chgData name="Mehdi Davoodi" userId="374eff1b-b6cf-4832-b347-6d58b624eb25" providerId="ADAL" clId="{268E4050-1760-7E4D-AE12-7B926D8791E2}" dt="2022-09-22T12:18:38.367" v="1271" actId="478"/>
          <ac:spMkLst>
            <pc:docMk/>
            <pc:sldMk cId="0" sldId="274"/>
            <ac:spMk id="4" creationId="{B1A1FC28-7933-1AE5-4AE5-153BDE1D3C8A}"/>
          </ac:spMkLst>
        </pc:spChg>
        <pc:spChg chg="add mod">
          <ac:chgData name="Mehdi Davoodi" userId="374eff1b-b6cf-4832-b347-6d58b624eb25" providerId="ADAL" clId="{268E4050-1760-7E4D-AE12-7B926D8791E2}" dt="2022-09-22T14:06:33.130" v="1545" actId="1076"/>
          <ac:spMkLst>
            <pc:docMk/>
            <pc:sldMk cId="0" sldId="274"/>
            <ac:spMk id="6" creationId="{38CF853D-D6E6-7849-8892-9EB523AD275A}"/>
          </ac:spMkLst>
        </pc:spChg>
        <pc:spChg chg="add mod">
          <ac:chgData name="Mehdi Davoodi" userId="374eff1b-b6cf-4832-b347-6d58b624eb25" providerId="ADAL" clId="{268E4050-1760-7E4D-AE12-7B926D8791E2}" dt="2022-09-22T14:06:50.621" v="1548" actId="1076"/>
          <ac:spMkLst>
            <pc:docMk/>
            <pc:sldMk cId="0" sldId="274"/>
            <ac:spMk id="7" creationId="{1BF9C1D5-2EE5-4F6A-4105-34586DAF1D88}"/>
          </ac:spMkLst>
        </pc:spChg>
        <pc:spChg chg="add mod">
          <ac:chgData name="Mehdi Davoodi" userId="374eff1b-b6cf-4832-b347-6d58b624eb25" providerId="ADAL" clId="{268E4050-1760-7E4D-AE12-7B926D8791E2}" dt="2022-09-22T14:06:47.520" v="1547" actId="1076"/>
          <ac:spMkLst>
            <pc:docMk/>
            <pc:sldMk cId="0" sldId="274"/>
            <ac:spMk id="8" creationId="{C436E006-EA2D-164C-EE16-60398AB7B3E7}"/>
          </ac:spMkLst>
        </pc:spChg>
        <pc:spChg chg="mod">
          <ac:chgData name="Mehdi Davoodi" userId="374eff1b-b6cf-4832-b347-6d58b624eb25" providerId="ADAL" clId="{268E4050-1760-7E4D-AE12-7B926D8791E2}" dt="2022-09-22T12:20:55.936" v="1297" actId="20577"/>
          <ac:spMkLst>
            <pc:docMk/>
            <pc:sldMk cId="0" sldId="274"/>
            <ac:spMk id="295" creationId="{00000000-0000-0000-0000-000000000000}"/>
          </ac:spMkLst>
        </pc:spChg>
        <pc:spChg chg="del">
          <ac:chgData name="Mehdi Davoodi" userId="374eff1b-b6cf-4832-b347-6d58b624eb25" providerId="ADAL" clId="{268E4050-1760-7E4D-AE12-7B926D8791E2}" dt="2022-09-22T12:18:33.410" v="1270" actId="478"/>
          <ac:spMkLst>
            <pc:docMk/>
            <pc:sldMk cId="0" sldId="274"/>
            <ac:spMk id="296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2:18:57.089" v="1276" actId="1076"/>
          <ac:spMkLst>
            <pc:docMk/>
            <pc:sldMk cId="0" sldId="274"/>
            <ac:spMk id="297" creationId="{00000000-0000-0000-0000-000000000000}"/>
          </ac:spMkLst>
        </pc:spChg>
        <pc:cxnChg chg="mod">
          <ac:chgData name="Mehdi Davoodi" userId="374eff1b-b6cf-4832-b347-6d58b624eb25" providerId="ADAL" clId="{268E4050-1760-7E4D-AE12-7B926D8791E2}" dt="2022-09-22T14:06:37.848" v="1546" actId="14100"/>
          <ac:cxnSpMkLst>
            <pc:docMk/>
            <pc:sldMk cId="0" sldId="274"/>
            <ac:cxnSpMk id="298" creationId="{00000000-0000-0000-0000-000000000000}"/>
          </ac:cxnSpMkLst>
        </pc:cxnChg>
      </pc:sldChg>
      <pc:sldChg chg="addSp delSp modSp mod">
        <pc:chgData name="Mehdi Davoodi" userId="374eff1b-b6cf-4832-b347-6d58b624eb25" providerId="ADAL" clId="{268E4050-1760-7E4D-AE12-7B926D8791E2}" dt="2022-09-22T14:07:39.011" v="1554" actId="1076"/>
        <pc:sldMkLst>
          <pc:docMk/>
          <pc:sldMk cId="0" sldId="275"/>
        </pc:sldMkLst>
        <pc:spChg chg="add mod">
          <ac:chgData name="Mehdi Davoodi" userId="374eff1b-b6cf-4832-b347-6d58b624eb25" providerId="ADAL" clId="{268E4050-1760-7E4D-AE12-7B926D8791E2}" dt="2022-09-22T14:07:14.828" v="1550"/>
          <ac:spMkLst>
            <pc:docMk/>
            <pc:sldMk cId="0" sldId="275"/>
            <ac:spMk id="3" creationId="{8B08DA2F-AB05-9BC5-2BE8-37D3AD549CCE}"/>
          </ac:spMkLst>
        </pc:spChg>
        <pc:spChg chg="add mod">
          <ac:chgData name="Mehdi Davoodi" userId="374eff1b-b6cf-4832-b347-6d58b624eb25" providerId="ADAL" clId="{268E4050-1760-7E4D-AE12-7B926D8791E2}" dt="2022-09-22T14:07:33.480" v="1553"/>
          <ac:spMkLst>
            <pc:docMk/>
            <pc:sldMk cId="0" sldId="275"/>
            <ac:spMk id="4" creationId="{B96EFD76-28E1-62FD-8FEE-9B00EFDE742E}"/>
          </ac:spMkLst>
        </pc:spChg>
        <pc:spChg chg="add del mod">
          <ac:chgData name="Mehdi Davoodi" userId="374eff1b-b6cf-4832-b347-6d58b624eb25" providerId="ADAL" clId="{268E4050-1760-7E4D-AE12-7B926D8791E2}" dt="2022-09-22T12:24:06.500" v="1324" actId="478"/>
          <ac:spMkLst>
            <pc:docMk/>
            <pc:sldMk cId="0" sldId="275"/>
            <ac:spMk id="5" creationId="{DFA5713F-4F38-0A4F-0E11-11C9BD00FD7D}"/>
          </ac:spMkLst>
        </pc:spChg>
        <pc:spChg chg="add mod">
          <ac:chgData name="Mehdi Davoodi" userId="374eff1b-b6cf-4832-b347-6d58b624eb25" providerId="ADAL" clId="{268E4050-1760-7E4D-AE12-7B926D8791E2}" dt="2022-09-22T14:07:39.011" v="1554" actId="1076"/>
          <ac:spMkLst>
            <pc:docMk/>
            <pc:sldMk cId="0" sldId="275"/>
            <ac:spMk id="6" creationId="{42E4D2D9-015F-8C4B-61A2-68CC83B24EDA}"/>
          </ac:spMkLst>
        </pc:spChg>
        <pc:spChg chg="add mod">
          <ac:chgData name="Mehdi Davoodi" userId="374eff1b-b6cf-4832-b347-6d58b624eb25" providerId="ADAL" clId="{268E4050-1760-7E4D-AE12-7B926D8791E2}" dt="2022-09-22T14:07:20.056" v="1551" actId="1076"/>
          <ac:spMkLst>
            <pc:docMk/>
            <pc:sldMk cId="0" sldId="275"/>
            <ac:spMk id="7" creationId="{7C990AEE-92E3-A54B-1CB1-D119B08190C7}"/>
          </ac:spMkLst>
        </pc:spChg>
        <pc:spChg chg="del">
          <ac:chgData name="Mehdi Davoodi" userId="374eff1b-b6cf-4832-b347-6d58b624eb25" providerId="ADAL" clId="{268E4050-1760-7E4D-AE12-7B926D8791E2}" dt="2022-09-22T12:24:04.244" v="1323" actId="478"/>
          <ac:spMkLst>
            <pc:docMk/>
            <pc:sldMk cId="0" sldId="275"/>
            <ac:spMk id="305" creationId="{00000000-0000-0000-0000-000000000000}"/>
          </ac:spMkLst>
        </pc:spChg>
        <pc:picChg chg="del">
          <ac:chgData name="Mehdi Davoodi" userId="374eff1b-b6cf-4832-b347-6d58b624eb25" providerId="ADAL" clId="{268E4050-1760-7E4D-AE12-7B926D8791E2}" dt="2022-09-22T12:22:06.673" v="1298" actId="478"/>
          <ac:picMkLst>
            <pc:docMk/>
            <pc:sldMk cId="0" sldId="275"/>
            <ac:picMk id="306" creationId="{00000000-0000-0000-0000-000000000000}"/>
          </ac:picMkLst>
        </pc:picChg>
      </pc:sldChg>
      <pc:sldChg chg="delSp modSp mod">
        <pc:chgData name="Mehdi Davoodi" userId="374eff1b-b6cf-4832-b347-6d58b624eb25" providerId="ADAL" clId="{268E4050-1760-7E4D-AE12-7B926D8791E2}" dt="2022-09-22T13:07:17.309" v="1392" actId="20577"/>
        <pc:sldMkLst>
          <pc:docMk/>
          <pc:sldMk cId="0" sldId="276"/>
        </pc:sldMkLst>
        <pc:spChg chg="mod">
          <ac:chgData name="Mehdi Davoodi" userId="374eff1b-b6cf-4832-b347-6d58b624eb25" providerId="ADAL" clId="{268E4050-1760-7E4D-AE12-7B926D8791E2}" dt="2022-09-22T13:03:49.932" v="1343" actId="20577"/>
          <ac:spMkLst>
            <pc:docMk/>
            <pc:sldMk cId="0" sldId="276"/>
            <ac:spMk id="313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3:07:17.309" v="1392" actId="20577"/>
          <ac:spMkLst>
            <pc:docMk/>
            <pc:sldMk cId="0" sldId="276"/>
            <ac:spMk id="314" creationId="{00000000-0000-0000-0000-000000000000}"/>
          </ac:spMkLst>
        </pc:spChg>
        <pc:spChg chg="del">
          <ac:chgData name="Mehdi Davoodi" userId="374eff1b-b6cf-4832-b347-6d58b624eb25" providerId="ADAL" clId="{268E4050-1760-7E4D-AE12-7B926D8791E2}" dt="2022-09-22T13:06:26.126" v="1376" actId="478"/>
          <ac:spMkLst>
            <pc:docMk/>
            <pc:sldMk cId="0" sldId="276"/>
            <ac:spMk id="315" creationId="{00000000-0000-0000-0000-000000000000}"/>
          </ac:spMkLst>
        </pc:spChg>
      </pc:sldChg>
      <pc:sldChg chg="modSp mod">
        <pc:chgData name="Mehdi Davoodi" userId="374eff1b-b6cf-4832-b347-6d58b624eb25" providerId="ADAL" clId="{268E4050-1760-7E4D-AE12-7B926D8791E2}" dt="2022-09-22T13:21:56.663" v="1430" actId="14100"/>
        <pc:sldMkLst>
          <pc:docMk/>
          <pc:sldMk cId="0" sldId="277"/>
        </pc:sldMkLst>
        <pc:spChg chg="mod">
          <ac:chgData name="Mehdi Davoodi" userId="374eff1b-b6cf-4832-b347-6d58b624eb25" providerId="ADAL" clId="{268E4050-1760-7E4D-AE12-7B926D8791E2}" dt="2022-09-22T13:21:34.211" v="1426" actId="108"/>
          <ac:spMkLst>
            <pc:docMk/>
            <pc:sldMk cId="0" sldId="277"/>
            <ac:spMk id="322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3:21:41.849" v="1427" actId="1076"/>
          <ac:spMkLst>
            <pc:docMk/>
            <pc:sldMk cId="0" sldId="277"/>
            <ac:spMk id="323" creationId="{00000000-0000-0000-0000-000000000000}"/>
          </ac:spMkLst>
        </pc:spChg>
        <pc:cxnChg chg="mod">
          <ac:chgData name="Mehdi Davoodi" userId="374eff1b-b6cf-4832-b347-6d58b624eb25" providerId="ADAL" clId="{268E4050-1760-7E4D-AE12-7B926D8791E2}" dt="2022-09-22T13:21:46.808" v="1428" actId="14100"/>
          <ac:cxnSpMkLst>
            <pc:docMk/>
            <pc:sldMk cId="0" sldId="277"/>
            <ac:cxnSpMk id="325" creationId="{00000000-0000-0000-0000-000000000000}"/>
          </ac:cxnSpMkLst>
        </pc:cxnChg>
        <pc:cxnChg chg="mod">
          <ac:chgData name="Mehdi Davoodi" userId="374eff1b-b6cf-4832-b347-6d58b624eb25" providerId="ADAL" clId="{268E4050-1760-7E4D-AE12-7B926D8791E2}" dt="2022-09-22T13:21:56.663" v="1430" actId="14100"/>
          <ac:cxnSpMkLst>
            <pc:docMk/>
            <pc:sldMk cId="0" sldId="277"/>
            <ac:cxnSpMk id="327" creationId="{00000000-0000-0000-0000-000000000000}"/>
          </ac:cxnSpMkLst>
        </pc:cxnChg>
        <pc:cxnChg chg="mod">
          <ac:chgData name="Mehdi Davoodi" userId="374eff1b-b6cf-4832-b347-6d58b624eb25" providerId="ADAL" clId="{268E4050-1760-7E4D-AE12-7B926D8791E2}" dt="2022-09-22T13:21:53.858" v="1429" actId="14100"/>
          <ac:cxnSpMkLst>
            <pc:docMk/>
            <pc:sldMk cId="0" sldId="277"/>
            <ac:cxnSpMk id="328" creationId="{00000000-0000-0000-0000-000000000000}"/>
          </ac:cxnSpMkLst>
        </pc:cxnChg>
      </pc:sldChg>
      <pc:sldChg chg="addSp delSp modSp mod">
        <pc:chgData name="Mehdi Davoodi" userId="374eff1b-b6cf-4832-b347-6d58b624eb25" providerId="ADAL" clId="{268E4050-1760-7E4D-AE12-7B926D8791E2}" dt="2022-09-22T14:09:44.993" v="1565" actId="20577"/>
        <pc:sldMkLst>
          <pc:docMk/>
          <pc:sldMk cId="0" sldId="278"/>
        </pc:sldMkLst>
        <pc:spChg chg="add mod">
          <ac:chgData name="Mehdi Davoodi" userId="374eff1b-b6cf-4832-b347-6d58b624eb25" providerId="ADAL" clId="{268E4050-1760-7E4D-AE12-7B926D8791E2}" dt="2022-09-22T14:08:07.682" v="1555"/>
          <ac:spMkLst>
            <pc:docMk/>
            <pc:sldMk cId="0" sldId="278"/>
            <ac:spMk id="3" creationId="{CB2FE8B2-75E3-DA43-818A-326DBFA0E8E5}"/>
          </ac:spMkLst>
        </pc:spChg>
        <pc:spChg chg="del">
          <ac:chgData name="Mehdi Davoodi" userId="374eff1b-b6cf-4832-b347-6d58b624eb25" providerId="ADAL" clId="{268E4050-1760-7E4D-AE12-7B926D8791E2}" dt="2022-09-22T13:26:45.369" v="1444" actId="478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4:09:44.993" v="1565" actId="20577"/>
          <ac:spMkLst>
            <pc:docMk/>
            <pc:sldMk cId="0" sldId="278"/>
            <ac:spMk id="335" creationId="{00000000-0000-0000-0000-000000000000}"/>
          </ac:spMkLst>
        </pc:spChg>
        <pc:picChg chg="del">
          <ac:chgData name="Mehdi Davoodi" userId="374eff1b-b6cf-4832-b347-6d58b624eb25" providerId="ADAL" clId="{268E4050-1760-7E4D-AE12-7B926D8791E2}" dt="2022-09-22T13:25:56.399" v="1431" actId="478"/>
          <ac:picMkLst>
            <pc:docMk/>
            <pc:sldMk cId="0" sldId="278"/>
            <ac:picMk id="334" creationId="{00000000-0000-0000-0000-000000000000}"/>
          </ac:picMkLst>
        </pc:picChg>
      </pc:sldChg>
      <pc:sldChg chg="addSp delSp modSp mod">
        <pc:chgData name="Mehdi Davoodi" userId="374eff1b-b6cf-4832-b347-6d58b624eb25" providerId="ADAL" clId="{268E4050-1760-7E4D-AE12-7B926D8791E2}" dt="2022-09-22T16:58:18.143" v="1766" actId="12"/>
        <pc:sldMkLst>
          <pc:docMk/>
          <pc:sldMk cId="0" sldId="279"/>
        </pc:sldMkLst>
        <pc:spChg chg="mod">
          <ac:chgData name="Mehdi Davoodi" userId="374eff1b-b6cf-4832-b347-6d58b624eb25" providerId="ADAL" clId="{268E4050-1760-7E4D-AE12-7B926D8791E2}" dt="2022-09-22T16:58:18.143" v="1766" actId="12"/>
          <ac:spMkLst>
            <pc:docMk/>
            <pc:sldMk cId="0" sldId="279"/>
            <ac:spMk id="341" creationId="{00000000-0000-0000-0000-000000000000}"/>
          </ac:spMkLst>
        </pc:spChg>
        <pc:spChg chg="add del">
          <ac:chgData name="Mehdi Davoodi" userId="374eff1b-b6cf-4832-b347-6d58b624eb25" providerId="ADAL" clId="{268E4050-1760-7E4D-AE12-7B926D8791E2}" dt="2022-09-22T13:44:29.976" v="1455" actId="478"/>
          <ac:spMkLst>
            <pc:docMk/>
            <pc:sldMk cId="0" sldId="279"/>
            <ac:spMk id="342" creationId="{00000000-0000-0000-0000-000000000000}"/>
          </ac:spMkLst>
        </pc:spChg>
      </pc:sldChg>
      <pc:sldChg chg="addSp delSp modSp mod">
        <pc:chgData name="Mehdi Davoodi" userId="374eff1b-b6cf-4832-b347-6d58b624eb25" providerId="ADAL" clId="{268E4050-1760-7E4D-AE12-7B926D8791E2}" dt="2022-09-22T14:09:30.411" v="1564" actId="20577"/>
        <pc:sldMkLst>
          <pc:docMk/>
          <pc:sldMk cId="0" sldId="280"/>
        </pc:sldMkLst>
        <pc:spChg chg="add mod">
          <ac:chgData name="Mehdi Davoodi" userId="374eff1b-b6cf-4832-b347-6d58b624eb25" providerId="ADAL" clId="{268E4050-1760-7E4D-AE12-7B926D8791E2}" dt="2022-09-22T14:08:44.580" v="1558"/>
          <ac:spMkLst>
            <pc:docMk/>
            <pc:sldMk cId="0" sldId="280"/>
            <ac:spMk id="2" creationId="{B522303C-167C-4CA8-2040-FFA42D3DEAC4}"/>
          </ac:spMkLst>
        </pc:spChg>
        <pc:spChg chg="mod">
          <ac:chgData name="Mehdi Davoodi" userId="374eff1b-b6cf-4832-b347-6d58b624eb25" providerId="ADAL" clId="{268E4050-1760-7E4D-AE12-7B926D8791E2}" dt="2022-09-22T14:09:30.411" v="1564" actId="20577"/>
          <ac:spMkLst>
            <pc:docMk/>
            <pc:sldMk cId="0" sldId="280"/>
            <ac:spMk id="350" creationId="{00000000-0000-0000-0000-000000000000}"/>
          </ac:spMkLst>
        </pc:spChg>
        <pc:picChg chg="del">
          <ac:chgData name="Mehdi Davoodi" userId="374eff1b-b6cf-4832-b347-6d58b624eb25" providerId="ADAL" clId="{268E4050-1760-7E4D-AE12-7B926D8791E2}" dt="2022-09-22T13:54:19.122" v="1478" actId="478"/>
          <ac:picMkLst>
            <pc:docMk/>
            <pc:sldMk cId="0" sldId="280"/>
            <ac:picMk id="349" creationId="{00000000-0000-0000-0000-000000000000}"/>
          </ac:picMkLst>
        </pc:picChg>
      </pc:sldChg>
      <pc:sldChg chg="modSp">
        <pc:chgData name="Mehdi Davoodi" userId="374eff1b-b6cf-4832-b347-6d58b624eb25" providerId="ADAL" clId="{268E4050-1760-7E4D-AE12-7B926D8791E2}" dt="2022-09-22T13:56:13.493" v="1483" actId="12"/>
        <pc:sldMkLst>
          <pc:docMk/>
          <pc:sldMk cId="0" sldId="281"/>
        </pc:sldMkLst>
        <pc:spChg chg="mod">
          <ac:chgData name="Mehdi Davoodi" userId="374eff1b-b6cf-4832-b347-6d58b624eb25" providerId="ADAL" clId="{268E4050-1760-7E4D-AE12-7B926D8791E2}" dt="2022-09-22T13:56:13.493" v="1483" actId="12"/>
          <ac:spMkLst>
            <pc:docMk/>
            <pc:sldMk cId="0" sldId="281"/>
            <ac:spMk id="356" creationId="{00000000-0000-0000-0000-000000000000}"/>
          </ac:spMkLst>
        </pc:spChg>
      </pc:sldChg>
      <pc:sldChg chg="addSp delSp modSp mod">
        <pc:chgData name="Mehdi Davoodi" userId="374eff1b-b6cf-4832-b347-6d58b624eb25" providerId="ADAL" clId="{268E4050-1760-7E4D-AE12-7B926D8791E2}" dt="2022-09-22T14:09:26.467" v="1563" actId="20577"/>
        <pc:sldMkLst>
          <pc:docMk/>
          <pc:sldMk cId="0" sldId="282"/>
        </pc:sldMkLst>
        <pc:spChg chg="add mod">
          <ac:chgData name="Mehdi Davoodi" userId="374eff1b-b6cf-4832-b347-6d58b624eb25" providerId="ADAL" clId="{268E4050-1760-7E4D-AE12-7B926D8791E2}" dt="2022-09-22T14:09:14.770" v="1561"/>
          <ac:spMkLst>
            <pc:docMk/>
            <pc:sldMk cId="0" sldId="282"/>
            <ac:spMk id="2" creationId="{7253216F-5B79-34CF-DBF4-DB1C9BC65820}"/>
          </ac:spMkLst>
        </pc:spChg>
        <pc:spChg chg="mod">
          <ac:chgData name="Mehdi Davoodi" userId="374eff1b-b6cf-4832-b347-6d58b624eb25" providerId="ADAL" clId="{268E4050-1760-7E4D-AE12-7B926D8791E2}" dt="2022-09-22T14:09:26.467" v="1563" actId="20577"/>
          <ac:spMkLst>
            <pc:docMk/>
            <pc:sldMk cId="0" sldId="282"/>
            <ac:spMk id="365" creationId="{00000000-0000-0000-0000-000000000000}"/>
          </ac:spMkLst>
        </pc:spChg>
        <pc:picChg chg="del">
          <ac:chgData name="Mehdi Davoodi" userId="374eff1b-b6cf-4832-b347-6d58b624eb25" providerId="ADAL" clId="{268E4050-1760-7E4D-AE12-7B926D8791E2}" dt="2022-09-22T13:57:49.304" v="1484" actId="478"/>
          <ac:picMkLst>
            <pc:docMk/>
            <pc:sldMk cId="0" sldId="282"/>
            <ac:picMk id="364" creationId="{00000000-0000-0000-0000-000000000000}"/>
          </ac:picMkLst>
        </pc:picChg>
      </pc:sldChg>
      <pc:sldChg chg="addSp delSp modSp mod">
        <pc:chgData name="Mehdi Davoodi" userId="374eff1b-b6cf-4832-b347-6d58b624eb25" providerId="ADAL" clId="{268E4050-1760-7E4D-AE12-7B926D8791E2}" dt="2022-09-22T14:11:50.125" v="1569" actId="1076"/>
        <pc:sldMkLst>
          <pc:docMk/>
          <pc:sldMk cId="0" sldId="283"/>
        </pc:sldMkLst>
        <pc:spChg chg="add del mod">
          <ac:chgData name="Mehdi Davoodi" userId="374eff1b-b6cf-4832-b347-6d58b624eb25" providerId="ADAL" clId="{268E4050-1760-7E4D-AE12-7B926D8791E2}" dt="2022-09-22T13:58:32.295" v="1491" actId="478"/>
          <ac:spMkLst>
            <pc:docMk/>
            <pc:sldMk cId="0" sldId="283"/>
            <ac:spMk id="2" creationId="{E3698A7B-236C-E210-8A7E-1DAE910A575E}"/>
          </ac:spMkLst>
        </pc:spChg>
        <pc:spChg chg="add del mod">
          <ac:chgData name="Mehdi Davoodi" userId="374eff1b-b6cf-4832-b347-6d58b624eb25" providerId="ADAL" clId="{268E4050-1760-7E4D-AE12-7B926D8791E2}" dt="2022-09-22T13:58:40.359" v="1513" actId="20577"/>
          <ac:spMkLst>
            <pc:docMk/>
            <pc:sldMk cId="0" sldId="283"/>
            <ac:spMk id="371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4:11:50.125" v="1569" actId="1076"/>
          <ac:spMkLst>
            <pc:docMk/>
            <pc:sldMk cId="0" sldId="283"/>
            <ac:spMk id="373" creationId="{00000000-0000-0000-0000-000000000000}"/>
          </ac:spMkLst>
        </pc:spChg>
        <pc:graphicFrameChg chg="mod modGraphic">
          <ac:chgData name="Mehdi Davoodi" userId="374eff1b-b6cf-4832-b347-6d58b624eb25" providerId="ADAL" clId="{268E4050-1760-7E4D-AE12-7B926D8791E2}" dt="2022-09-22T14:11:32.933" v="1568" actId="6549"/>
          <ac:graphicFrameMkLst>
            <pc:docMk/>
            <pc:sldMk cId="0" sldId="283"/>
            <ac:graphicFrameMk id="370" creationId="{00000000-0000-0000-0000-000000000000}"/>
          </ac:graphicFrameMkLst>
        </pc:graphicFrameChg>
      </pc:sldChg>
      <pc:sldChg chg="modSp">
        <pc:chgData name="Mehdi Davoodi" userId="374eff1b-b6cf-4832-b347-6d58b624eb25" providerId="ADAL" clId="{268E4050-1760-7E4D-AE12-7B926D8791E2}" dt="2022-09-22T14:12:44.484" v="1578" actId="12"/>
        <pc:sldMkLst>
          <pc:docMk/>
          <pc:sldMk cId="0" sldId="285"/>
        </pc:sldMkLst>
        <pc:spChg chg="mod">
          <ac:chgData name="Mehdi Davoodi" userId="374eff1b-b6cf-4832-b347-6d58b624eb25" providerId="ADAL" clId="{268E4050-1760-7E4D-AE12-7B926D8791E2}" dt="2022-09-22T14:12:44.484" v="1578" actId="12"/>
          <ac:spMkLst>
            <pc:docMk/>
            <pc:sldMk cId="0" sldId="285"/>
            <ac:spMk id="391" creationId="{00000000-0000-0000-0000-000000000000}"/>
          </ac:spMkLst>
        </pc:spChg>
      </pc:sldChg>
      <pc:sldChg chg="delSp mod delAnim">
        <pc:chgData name="Mehdi Davoodi" userId="374eff1b-b6cf-4832-b347-6d58b624eb25" providerId="ADAL" clId="{268E4050-1760-7E4D-AE12-7B926D8791E2}" dt="2022-09-22T14:14:07.790" v="1586" actId="478"/>
        <pc:sldMkLst>
          <pc:docMk/>
          <pc:sldMk cId="2985432321" sldId="1636"/>
        </pc:sldMkLst>
        <pc:spChg chg="del">
          <ac:chgData name="Mehdi Davoodi" userId="374eff1b-b6cf-4832-b347-6d58b624eb25" providerId="ADAL" clId="{268E4050-1760-7E4D-AE12-7B926D8791E2}" dt="2022-09-22T14:14:07.790" v="1586" actId="478"/>
          <ac:spMkLst>
            <pc:docMk/>
            <pc:sldMk cId="2985432321" sldId="1636"/>
            <ac:spMk id="4" creationId="{57A3F4B9-FABA-F4A8-3617-2B03776C6C9C}"/>
          </ac:spMkLst>
        </pc:spChg>
      </pc:sldChg>
      <pc:sldChg chg="del">
        <pc:chgData name="Mehdi Davoodi" userId="374eff1b-b6cf-4832-b347-6d58b624eb25" providerId="ADAL" clId="{268E4050-1760-7E4D-AE12-7B926D8791E2}" dt="2022-09-21T22:13:11.411" v="37" actId="2696"/>
        <pc:sldMkLst>
          <pc:docMk/>
          <pc:sldMk cId="3785420169" sldId="1638"/>
        </pc:sldMkLst>
      </pc:sldChg>
      <pc:sldChg chg="modSp mod">
        <pc:chgData name="Mehdi Davoodi" userId="374eff1b-b6cf-4832-b347-6d58b624eb25" providerId="ADAL" clId="{268E4050-1760-7E4D-AE12-7B926D8791E2}" dt="2022-09-21T22:12:42.579" v="36" actId="20577"/>
        <pc:sldMkLst>
          <pc:docMk/>
          <pc:sldMk cId="4278786571" sldId="1756"/>
        </pc:sldMkLst>
        <pc:spChg chg="mod">
          <ac:chgData name="Mehdi Davoodi" userId="374eff1b-b6cf-4832-b347-6d58b624eb25" providerId="ADAL" clId="{268E4050-1760-7E4D-AE12-7B926D8791E2}" dt="2022-09-21T22:12:42.579" v="36" actId="20577"/>
          <ac:spMkLst>
            <pc:docMk/>
            <pc:sldMk cId="4278786571" sldId="1756"/>
            <ac:spMk id="2" creationId="{19B66C17-61BA-4705-A678-F3969E730B32}"/>
          </ac:spMkLst>
        </pc:spChg>
      </pc:sldChg>
      <pc:sldChg chg="del">
        <pc:chgData name="Mehdi Davoodi" userId="374eff1b-b6cf-4832-b347-6d58b624eb25" providerId="ADAL" clId="{268E4050-1760-7E4D-AE12-7B926D8791E2}" dt="2022-09-21T22:13:49.997" v="38" actId="2696"/>
        <pc:sldMkLst>
          <pc:docMk/>
          <pc:sldMk cId="69926492" sldId="1950"/>
        </pc:sldMkLst>
      </pc:sldChg>
      <pc:sldChg chg="del">
        <pc:chgData name="Mehdi Davoodi" userId="374eff1b-b6cf-4832-b347-6d58b624eb25" providerId="ADAL" clId="{268E4050-1760-7E4D-AE12-7B926D8791E2}" dt="2022-09-21T22:13:53.165" v="39" actId="2696"/>
        <pc:sldMkLst>
          <pc:docMk/>
          <pc:sldMk cId="3170504682" sldId="1951"/>
        </pc:sldMkLst>
      </pc:sldChg>
      <pc:sldChg chg="del">
        <pc:chgData name="Mehdi Davoodi" userId="374eff1b-b6cf-4832-b347-6d58b624eb25" providerId="ADAL" clId="{268E4050-1760-7E4D-AE12-7B926D8791E2}" dt="2022-09-21T22:14:18.314" v="40" actId="2696"/>
        <pc:sldMkLst>
          <pc:docMk/>
          <pc:sldMk cId="1949667332" sldId="1953"/>
        </pc:sldMkLst>
      </pc:sldChg>
      <pc:sldChg chg="del">
        <pc:chgData name="Mehdi Davoodi" userId="374eff1b-b6cf-4832-b347-6d58b624eb25" providerId="ADAL" clId="{268E4050-1760-7E4D-AE12-7B926D8791E2}" dt="2022-09-21T22:14:45.436" v="41" actId="2696"/>
        <pc:sldMkLst>
          <pc:docMk/>
          <pc:sldMk cId="4107573183" sldId="1954"/>
        </pc:sldMkLst>
      </pc:sldChg>
      <pc:sldChg chg="del">
        <pc:chgData name="Mehdi Davoodi" userId="374eff1b-b6cf-4832-b347-6d58b624eb25" providerId="ADAL" clId="{268E4050-1760-7E4D-AE12-7B926D8791E2}" dt="2022-09-21T22:14:52.958" v="42" actId="2696"/>
        <pc:sldMkLst>
          <pc:docMk/>
          <pc:sldMk cId="3873113833" sldId="1955"/>
        </pc:sldMkLst>
      </pc:sldChg>
      <pc:sldChg chg="modSp mod">
        <pc:chgData name="Mehdi Davoodi" userId="374eff1b-b6cf-4832-b347-6d58b624eb25" providerId="ADAL" clId="{268E4050-1760-7E4D-AE12-7B926D8791E2}" dt="2022-09-22T21:27:32.680" v="2026" actId="20577"/>
        <pc:sldMkLst>
          <pc:docMk/>
          <pc:sldMk cId="2117259636" sldId="1966"/>
        </pc:sldMkLst>
        <pc:spChg chg="mod">
          <ac:chgData name="Mehdi Davoodi" userId="374eff1b-b6cf-4832-b347-6d58b624eb25" providerId="ADAL" clId="{268E4050-1760-7E4D-AE12-7B926D8791E2}" dt="2022-09-22T21:27:32.680" v="2026" actId="20577"/>
          <ac:spMkLst>
            <pc:docMk/>
            <pc:sldMk cId="2117259636" sldId="1966"/>
            <ac:spMk id="5" creationId="{3995D359-4E6F-4AB1-B7A4-5827D7FF9787}"/>
          </ac:spMkLst>
        </pc:spChg>
      </pc:sldChg>
      <pc:sldChg chg="del">
        <pc:chgData name="Mehdi Davoodi" userId="374eff1b-b6cf-4832-b347-6d58b624eb25" providerId="ADAL" clId="{268E4050-1760-7E4D-AE12-7B926D8791E2}" dt="2022-09-22T14:04:55.417" v="1542" actId="2696"/>
        <pc:sldMkLst>
          <pc:docMk/>
          <pc:sldMk cId="641010535" sldId="2128"/>
        </pc:sldMkLst>
      </pc:sldChg>
      <pc:sldChg chg="modSp mod">
        <pc:chgData name="Mehdi Davoodi" userId="374eff1b-b6cf-4832-b347-6d58b624eb25" providerId="ADAL" clId="{268E4050-1760-7E4D-AE12-7B926D8791E2}" dt="2022-09-22T14:12:28.738" v="1575" actId="20577"/>
        <pc:sldMkLst>
          <pc:docMk/>
          <pc:sldMk cId="0" sldId="2129"/>
        </pc:sldMkLst>
        <pc:graphicFrameChg chg="mod modGraphic">
          <ac:chgData name="Mehdi Davoodi" userId="374eff1b-b6cf-4832-b347-6d58b624eb25" providerId="ADAL" clId="{268E4050-1760-7E4D-AE12-7B926D8791E2}" dt="2022-09-22T14:12:28.738" v="1575" actId="20577"/>
          <ac:graphicFrameMkLst>
            <pc:docMk/>
            <pc:sldMk cId="0" sldId="2129"/>
            <ac:graphicFrameMk id="383" creationId="{00000000-0000-0000-0000-000000000000}"/>
          </ac:graphicFrameMkLst>
        </pc:graphicFrameChg>
      </pc:sldChg>
      <pc:sldChg chg="modSp new mod">
        <pc:chgData name="Mehdi Davoodi" userId="374eff1b-b6cf-4832-b347-6d58b624eb25" providerId="ADAL" clId="{268E4050-1760-7E4D-AE12-7B926D8791E2}" dt="2022-09-21T23:05:20.364" v="263" actId="207"/>
        <pc:sldMkLst>
          <pc:docMk/>
          <pc:sldMk cId="830649332" sldId="2131"/>
        </pc:sldMkLst>
        <pc:spChg chg="mod">
          <ac:chgData name="Mehdi Davoodi" userId="374eff1b-b6cf-4832-b347-6d58b624eb25" providerId="ADAL" clId="{268E4050-1760-7E4D-AE12-7B926D8791E2}" dt="2022-09-21T22:38:13.511" v="46" actId="20577"/>
          <ac:spMkLst>
            <pc:docMk/>
            <pc:sldMk cId="830649332" sldId="2131"/>
            <ac:spMk id="2" creationId="{9CAABCC8-4ADC-364D-F4BF-735C8CDD0BCB}"/>
          </ac:spMkLst>
        </pc:spChg>
        <pc:spChg chg="mod">
          <ac:chgData name="Mehdi Davoodi" userId="374eff1b-b6cf-4832-b347-6d58b624eb25" providerId="ADAL" clId="{268E4050-1760-7E4D-AE12-7B926D8791E2}" dt="2022-09-21T23:05:20.364" v="263" actId="207"/>
          <ac:spMkLst>
            <pc:docMk/>
            <pc:sldMk cId="830649332" sldId="2131"/>
            <ac:spMk id="3" creationId="{03BA0C77-9351-491B-90C4-1677BA1C195D}"/>
          </ac:spMkLst>
        </pc:spChg>
      </pc:sldChg>
      <pc:sldChg chg="modSp add mod">
        <pc:chgData name="Mehdi Davoodi" userId="374eff1b-b6cf-4832-b347-6d58b624eb25" providerId="ADAL" clId="{268E4050-1760-7E4D-AE12-7B926D8791E2}" dt="2022-09-21T23:11:21.593" v="539"/>
        <pc:sldMkLst>
          <pc:docMk/>
          <pc:sldMk cId="296539381" sldId="2132"/>
        </pc:sldMkLst>
        <pc:spChg chg="mod">
          <ac:chgData name="Mehdi Davoodi" userId="374eff1b-b6cf-4832-b347-6d58b624eb25" providerId="ADAL" clId="{268E4050-1760-7E4D-AE12-7B926D8791E2}" dt="2022-09-21T23:06:26.673" v="288" actId="20577"/>
          <ac:spMkLst>
            <pc:docMk/>
            <pc:sldMk cId="296539381" sldId="2132"/>
            <ac:spMk id="2" creationId="{9CAABCC8-4ADC-364D-F4BF-735C8CDD0BCB}"/>
          </ac:spMkLst>
        </pc:spChg>
        <pc:spChg chg="mod">
          <ac:chgData name="Mehdi Davoodi" userId="374eff1b-b6cf-4832-b347-6d58b624eb25" providerId="ADAL" clId="{268E4050-1760-7E4D-AE12-7B926D8791E2}" dt="2022-09-21T23:11:21.593" v="539"/>
          <ac:spMkLst>
            <pc:docMk/>
            <pc:sldMk cId="296539381" sldId="2132"/>
            <ac:spMk id="3" creationId="{03BA0C77-9351-491B-90C4-1677BA1C195D}"/>
          </ac:spMkLst>
        </pc:spChg>
      </pc:sldChg>
      <pc:sldChg chg="modSp add mod">
        <pc:chgData name="Mehdi Davoodi" userId="374eff1b-b6cf-4832-b347-6d58b624eb25" providerId="ADAL" clId="{268E4050-1760-7E4D-AE12-7B926D8791E2}" dt="2022-09-22T02:22:35.756" v="1247" actId="207"/>
        <pc:sldMkLst>
          <pc:docMk/>
          <pc:sldMk cId="3028105020" sldId="2133"/>
        </pc:sldMkLst>
        <pc:spChg chg="mod">
          <ac:chgData name="Mehdi Davoodi" userId="374eff1b-b6cf-4832-b347-6d58b624eb25" providerId="ADAL" clId="{268E4050-1760-7E4D-AE12-7B926D8791E2}" dt="2022-09-22T02:22:35.756" v="1247" actId="207"/>
          <ac:spMkLst>
            <pc:docMk/>
            <pc:sldMk cId="3028105020" sldId="2133"/>
            <ac:spMk id="273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01:09:27.472" v="683" actId="1076"/>
          <ac:spMkLst>
            <pc:docMk/>
            <pc:sldMk cId="3028105020" sldId="2133"/>
            <ac:spMk id="275" creationId="{00000000-0000-0000-0000-000000000000}"/>
          </ac:spMkLst>
        </pc:spChg>
        <pc:picChg chg="mod">
          <ac:chgData name="Mehdi Davoodi" userId="374eff1b-b6cf-4832-b347-6d58b624eb25" providerId="ADAL" clId="{268E4050-1760-7E4D-AE12-7B926D8791E2}" dt="2022-09-22T01:09:22.004" v="682" actId="1076"/>
          <ac:picMkLst>
            <pc:docMk/>
            <pc:sldMk cId="3028105020" sldId="2133"/>
            <ac:picMk id="274" creationId="{00000000-0000-0000-0000-000000000000}"/>
          </ac:picMkLst>
        </pc:picChg>
        <pc:cxnChg chg="mod">
          <ac:chgData name="Mehdi Davoodi" userId="374eff1b-b6cf-4832-b347-6d58b624eb25" providerId="ADAL" clId="{268E4050-1760-7E4D-AE12-7B926D8791E2}" dt="2022-09-22T01:09:27.472" v="683" actId="1076"/>
          <ac:cxnSpMkLst>
            <pc:docMk/>
            <pc:sldMk cId="3028105020" sldId="2133"/>
            <ac:cxnSpMk id="276" creationId="{00000000-0000-0000-0000-000000000000}"/>
          </ac:cxnSpMkLst>
        </pc:cxnChg>
      </pc:sldChg>
      <pc:sldChg chg="delSp modSp add mod">
        <pc:chgData name="Mehdi Davoodi" userId="374eff1b-b6cf-4832-b347-6d58b624eb25" providerId="ADAL" clId="{268E4050-1760-7E4D-AE12-7B926D8791E2}" dt="2022-09-22T01:36:17.252" v="1065" actId="207"/>
        <pc:sldMkLst>
          <pc:docMk/>
          <pc:sldMk cId="3280780667" sldId="2134"/>
        </pc:sldMkLst>
        <pc:spChg chg="mod">
          <ac:chgData name="Mehdi Davoodi" userId="374eff1b-b6cf-4832-b347-6d58b624eb25" providerId="ADAL" clId="{268E4050-1760-7E4D-AE12-7B926D8791E2}" dt="2022-09-22T01:36:17.252" v="1065" actId="207"/>
          <ac:spMkLst>
            <pc:docMk/>
            <pc:sldMk cId="3280780667" sldId="2134"/>
            <ac:spMk id="273" creationId="{00000000-0000-0000-0000-000000000000}"/>
          </ac:spMkLst>
        </pc:spChg>
        <pc:spChg chg="del mod">
          <ac:chgData name="Mehdi Davoodi" userId="374eff1b-b6cf-4832-b347-6d58b624eb25" providerId="ADAL" clId="{268E4050-1760-7E4D-AE12-7B926D8791E2}" dt="2022-09-22T01:20:26.538" v="744" actId="478"/>
          <ac:spMkLst>
            <pc:docMk/>
            <pc:sldMk cId="3280780667" sldId="2134"/>
            <ac:spMk id="275" creationId="{00000000-0000-0000-0000-000000000000}"/>
          </ac:spMkLst>
        </pc:spChg>
        <pc:picChg chg="del">
          <ac:chgData name="Mehdi Davoodi" userId="374eff1b-b6cf-4832-b347-6d58b624eb25" providerId="ADAL" clId="{268E4050-1760-7E4D-AE12-7B926D8791E2}" dt="2022-09-22T01:20:23.721" v="742" actId="478"/>
          <ac:picMkLst>
            <pc:docMk/>
            <pc:sldMk cId="3280780667" sldId="2134"/>
            <ac:picMk id="274" creationId="{00000000-0000-0000-0000-000000000000}"/>
          </ac:picMkLst>
        </pc:picChg>
        <pc:cxnChg chg="del">
          <ac:chgData name="Mehdi Davoodi" userId="374eff1b-b6cf-4832-b347-6d58b624eb25" providerId="ADAL" clId="{268E4050-1760-7E4D-AE12-7B926D8791E2}" dt="2022-09-22T01:20:28.165" v="745" actId="478"/>
          <ac:cxnSpMkLst>
            <pc:docMk/>
            <pc:sldMk cId="3280780667" sldId="2134"/>
            <ac:cxnSpMk id="276" creationId="{00000000-0000-0000-0000-000000000000}"/>
          </ac:cxnSpMkLst>
        </pc:cxnChg>
      </pc:sldChg>
      <pc:sldChg chg="addSp modSp add mod">
        <pc:chgData name="Mehdi Davoodi" userId="374eff1b-b6cf-4832-b347-6d58b624eb25" providerId="ADAL" clId="{268E4050-1760-7E4D-AE12-7B926D8791E2}" dt="2022-09-22T02:22:45.355" v="1249" actId="207"/>
        <pc:sldMkLst>
          <pc:docMk/>
          <pc:sldMk cId="3822400123" sldId="2135"/>
        </pc:sldMkLst>
        <pc:spChg chg="mod">
          <ac:chgData name="Mehdi Davoodi" userId="374eff1b-b6cf-4832-b347-6d58b624eb25" providerId="ADAL" clId="{268E4050-1760-7E4D-AE12-7B926D8791E2}" dt="2022-09-22T02:22:45.355" v="1249" actId="207"/>
          <ac:spMkLst>
            <pc:docMk/>
            <pc:sldMk cId="3822400123" sldId="2135"/>
            <ac:spMk id="273" creationId="{00000000-0000-0000-0000-000000000000}"/>
          </ac:spMkLst>
        </pc:spChg>
        <pc:picChg chg="add mod">
          <ac:chgData name="Mehdi Davoodi" userId="374eff1b-b6cf-4832-b347-6d58b624eb25" providerId="ADAL" clId="{268E4050-1760-7E4D-AE12-7B926D8791E2}" dt="2022-09-22T01:39:57.116" v="1198" actId="1076"/>
          <ac:picMkLst>
            <pc:docMk/>
            <pc:sldMk cId="3822400123" sldId="2135"/>
            <ac:picMk id="2" creationId="{83FEE439-AA06-DB8D-06A3-9D4E102AAD76}"/>
          </ac:picMkLst>
        </pc:picChg>
      </pc:sldChg>
      <pc:sldChg chg="modSp add mod">
        <pc:chgData name="Mehdi Davoodi" userId="374eff1b-b6cf-4832-b347-6d58b624eb25" providerId="ADAL" clId="{268E4050-1760-7E4D-AE12-7B926D8791E2}" dt="2022-09-22T13:09:21.234" v="1405" actId="207"/>
        <pc:sldMkLst>
          <pc:docMk/>
          <pc:sldMk cId="3326306170" sldId="2136"/>
        </pc:sldMkLst>
        <pc:spChg chg="mod">
          <ac:chgData name="Mehdi Davoodi" userId="374eff1b-b6cf-4832-b347-6d58b624eb25" providerId="ADAL" clId="{268E4050-1760-7E4D-AE12-7B926D8791E2}" dt="2022-09-22T13:09:21.234" v="1405" actId="207"/>
          <ac:spMkLst>
            <pc:docMk/>
            <pc:sldMk cId="3326306170" sldId="2136"/>
            <ac:spMk id="314" creationId="{00000000-0000-0000-0000-000000000000}"/>
          </ac:spMkLst>
        </pc:spChg>
        <pc:spChg chg="mod">
          <ac:chgData name="Mehdi Davoodi" userId="374eff1b-b6cf-4832-b347-6d58b624eb25" providerId="ADAL" clId="{268E4050-1760-7E4D-AE12-7B926D8791E2}" dt="2022-09-22T13:09:06.134" v="1403" actId="1076"/>
          <ac:spMkLst>
            <pc:docMk/>
            <pc:sldMk cId="3326306170" sldId="2136"/>
            <ac:spMk id="315" creationId="{00000000-0000-0000-0000-000000000000}"/>
          </ac:spMkLst>
        </pc:spChg>
      </pc:sldChg>
      <pc:sldChg chg="addSp modSp new del mod">
        <pc:chgData name="Mehdi Davoodi" userId="374eff1b-b6cf-4832-b347-6d58b624eb25" providerId="ADAL" clId="{268E4050-1760-7E4D-AE12-7B926D8791E2}" dt="2022-09-22T15:48:20.286" v="1697" actId="2696"/>
        <pc:sldMkLst>
          <pc:docMk/>
          <pc:sldMk cId="4936175" sldId="2137"/>
        </pc:sldMkLst>
        <pc:spChg chg="mod">
          <ac:chgData name="Mehdi Davoodi" userId="374eff1b-b6cf-4832-b347-6d58b624eb25" providerId="ADAL" clId="{268E4050-1760-7E4D-AE12-7B926D8791E2}" dt="2022-09-22T14:30:41.505" v="1599" actId="20577"/>
          <ac:spMkLst>
            <pc:docMk/>
            <pc:sldMk cId="4936175" sldId="2137"/>
            <ac:spMk id="2" creationId="{D53D13E7-91CE-3B08-4086-5ED3CFBF921F}"/>
          </ac:spMkLst>
        </pc:spChg>
        <pc:spChg chg="mod">
          <ac:chgData name="Mehdi Davoodi" userId="374eff1b-b6cf-4832-b347-6d58b624eb25" providerId="ADAL" clId="{268E4050-1760-7E4D-AE12-7B926D8791E2}" dt="2022-09-22T14:41:34.003" v="1628" actId="113"/>
          <ac:spMkLst>
            <pc:docMk/>
            <pc:sldMk cId="4936175" sldId="2137"/>
            <ac:spMk id="3" creationId="{566209F2-6BEE-1672-08B2-B3A9E0DE6DD4}"/>
          </ac:spMkLst>
        </pc:spChg>
        <pc:picChg chg="add mod">
          <ac:chgData name="Mehdi Davoodi" userId="374eff1b-b6cf-4832-b347-6d58b624eb25" providerId="ADAL" clId="{268E4050-1760-7E4D-AE12-7B926D8791E2}" dt="2022-09-22T14:40:47.527" v="1618" actId="1076"/>
          <ac:picMkLst>
            <pc:docMk/>
            <pc:sldMk cId="4936175" sldId="2137"/>
            <ac:picMk id="4" creationId="{E0C444B8-41C5-D913-06CF-9914E2CC8881}"/>
          </ac:picMkLst>
        </pc:picChg>
      </pc:sldChg>
      <pc:sldChg chg="addSp modSp add mod ord">
        <pc:chgData name="Mehdi Davoodi" userId="374eff1b-b6cf-4832-b347-6d58b624eb25" providerId="ADAL" clId="{268E4050-1760-7E4D-AE12-7B926D8791E2}" dt="2022-09-22T15:14:46.277" v="1649" actId="20578"/>
        <pc:sldMkLst>
          <pc:docMk/>
          <pc:sldMk cId="1536566708" sldId="2138"/>
        </pc:sldMkLst>
        <pc:spChg chg="mod">
          <ac:chgData name="Mehdi Davoodi" userId="374eff1b-b6cf-4832-b347-6d58b624eb25" providerId="ADAL" clId="{268E4050-1760-7E4D-AE12-7B926D8791E2}" dt="2022-09-22T15:14:00.158" v="1642"/>
          <ac:spMkLst>
            <pc:docMk/>
            <pc:sldMk cId="1536566708" sldId="2138"/>
            <ac:spMk id="3" creationId="{566209F2-6BEE-1672-08B2-B3A9E0DE6DD4}"/>
          </ac:spMkLst>
        </pc:spChg>
        <pc:spChg chg="add mod">
          <ac:chgData name="Mehdi Davoodi" userId="374eff1b-b6cf-4832-b347-6d58b624eb25" providerId="ADAL" clId="{268E4050-1760-7E4D-AE12-7B926D8791E2}" dt="2022-09-22T15:14:13.568" v="1647" actId="14100"/>
          <ac:spMkLst>
            <pc:docMk/>
            <pc:sldMk cId="1536566708" sldId="2138"/>
            <ac:spMk id="5" creationId="{86DCCBF4-3B4A-F987-3A81-1BA62F07F0AA}"/>
          </ac:spMkLst>
        </pc:spChg>
      </pc:sldChg>
      <pc:sldChg chg="modSp add mod ord">
        <pc:chgData name="Mehdi Davoodi" userId="374eff1b-b6cf-4832-b347-6d58b624eb25" providerId="ADAL" clId="{268E4050-1760-7E4D-AE12-7B926D8791E2}" dt="2022-09-22T15:15:50.180" v="1665" actId="20578"/>
        <pc:sldMkLst>
          <pc:docMk/>
          <pc:sldMk cId="1821255020" sldId="2139"/>
        </pc:sldMkLst>
        <pc:spChg chg="mod">
          <ac:chgData name="Mehdi Davoodi" userId="374eff1b-b6cf-4832-b347-6d58b624eb25" providerId="ADAL" clId="{268E4050-1760-7E4D-AE12-7B926D8791E2}" dt="2022-09-22T15:15:35.949" v="1662" actId="20577"/>
          <ac:spMkLst>
            <pc:docMk/>
            <pc:sldMk cId="1821255020" sldId="2139"/>
            <ac:spMk id="3" creationId="{566209F2-6BEE-1672-08B2-B3A9E0DE6DD4}"/>
          </ac:spMkLst>
        </pc:spChg>
      </pc:sldChg>
      <pc:sldChg chg="modSp add mod ord">
        <pc:chgData name="Mehdi Davoodi" userId="374eff1b-b6cf-4832-b347-6d58b624eb25" providerId="ADAL" clId="{268E4050-1760-7E4D-AE12-7B926D8791E2}" dt="2022-09-22T18:46:00.479" v="2022" actId="20577"/>
        <pc:sldMkLst>
          <pc:docMk/>
          <pc:sldMk cId="771401989" sldId="2140"/>
        </pc:sldMkLst>
        <pc:spChg chg="mod">
          <ac:chgData name="Mehdi Davoodi" userId="374eff1b-b6cf-4832-b347-6d58b624eb25" providerId="ADAL" clId="{268E4050-1760-7E4D-AE12-7B926D8791E2}" dt="2022-09-22T18:46:00.479" v="2022" actId="20577"/>
          <ac:spMkLst>
            <pc:docMk/>
            <pc:sldMk cId="771401989" sldId="2140"/>
            <ac:spMk id="3" creationId="{566209F2-6BEE-1672-08B2-B3A9E0DE6DD4}"/>
          </ac:spMkLst>
        </pc:spChg>
      </pc:sldChg>
      <pc:sldChg chg="addSp modSp add mod ord">
        <pc:chgData name="Mehdi Davoodi" userId="374eff1b-b6cf-4832-b347-6d58b624eb25" providerId="ADAL" clId="{268E4050-1760-7E4D-AE12-7B926D8791E2}" dt="2022-09-22T15:46:34.384" v="1685"/>
        <pc:sldMkLst>
          <pc:docMk/>
          <pc:sldMk cId="2946463590" sldId="2141"/>
        </pc:sldMkLst>
        <pc:spChg chg="mod">
          <ac:chgData name="Mehdi Davoodi" userId="374eff1b-b6cf-4832-b347-6d58b624eb25" providerId="ADAL" clId="{268E4050-1760-7E4D-AE12-7B926D8791E2}" dt="2022-09-22T15:17:37.431" v="1676" actId="11"/>
          <ac:spMkLst>
            <pc:docMk/>
            <pc:sldMk cId="2946463590" sldId="2141"/>
            <ac:spMk id="3" creationId="{566209F2-6BEE-1672-08B2-B3A9E0DE6DD4}"/>
          </ac:spMkLst>
        </pc:spChg>
        <pc:spChg chg="add mod">
          <ac:chgData name="Mehdi Davoodi" userId="374eff1b-b6cf-4832-b347-6d58b624eb25" providerId="ADAL" clId="{268E4050-1760-7E4D-AE12-7B926D8791E2}" dt="2022-09-22T15:46:34.384" v="1685"/>
          <ac:spMkLst>
            <pc:docMk/>
            <pc:sldMk cId="2946463590" sldId="2141"/>
            <ac:spMk id="5" creationId="{8FDA3257-60B8-62D5-8165-AA34231350AF}"/>
          </ac:spMkLst>
        </pc:spChg>
      </pc:sldChg>
      <pc:sldChg chg="addSp modSp add mod ord">
        <pc:chgData name="Mehdi Davoodi" userId="374eff1b-b6cf-4832-b347-6d58b624eb25" providerId="ADAL" clId="{268E4050-1760-7E4D-AE12-7B926D8791E2}" dt="2022-09-22T15:52:36.752" v="1739" actId="13926"/>
        <pc:sldMkLst>
          <pc:docMk/>
          <pc:sldMk cId="3046620351" sldId="2142"/>
        </pc:sldMkLst>
        <pc:spChg chg="mod">
          <ac:chgData name="Mehdi Davoodi" userId="374eff1b-b6cf-4832-b347-6d58b624eb25" providerId="ADAL" clId="{268E4050-1760-7E4D-AE12-7B926D8791E2}" dt="2022-09-22T15:48:26.079" v="1698" actId="20577"/>
          <ac:spMkLst>
            <pc:docMk/>
            <pc:sldMk cId="3046620351" sldId="2142"/>
            <ac:spMk id="3" creationId="{566209F2-6BEE-1672-08B2-B3A9E0DE6DD4}"/>
          </ac:spMkLst>
        </pc:spChg>
        <pc:spChg chg="add mod">
          <ac:chgData name="Mehdi Davoodi" userId="374eff1b-b6cf-4832-b347-6d58b624eb25" providerId="ADAL" clId="{268E4050-1760-7E4D-AE12-7B926D8791E2}" dt="2022-09-22T15:52:36.752" v="1739" actId="13926"/>
          <ac:spMkLst>
            <pc:docMk/>
            <pc:sldMk cId="3046620351" sldId="2142"/>
            <ac:spMk id="5" creationId="{5AAF86BD-3C84-0B6A-C2D9-0B77310273F5}"/>
          </ac:spMkLst>
        </pc:spChg>
      </pc:sldChg>
      <pc:sldChg chg="modSp add mod ord">
        <pc:chgData name="Mehdi Davoodi" userId="374eff1b-b6cf-4832-b347-6d58b624eb25" providerId="ADAL" clId="{268E4050-1760-7E4D-AE12-7B926D8791E2}" dt="2022-09-22T21:26:54.319" v="2023" actId="11"/>
        <pc:sldMkLst>
          <pc:docMk/>
          <pc:sldMk cId="132054623" sldId="2143"/>
        </pc:sldMkLst>
        <pc:spChg chg="mod">
          <ac:chgData name="Mehdi Davoodi" userId="374eff1b-b6cf-4832-b347-6d58b624eb25" providerId="ADAL" clId="{268E4050-1760-7E4D-AE12-7B926D8791E2}" dt="2022-09-22T21:26:54.319" v="2023" actId="11"/>
          <ac:spMkLst>
            <pc:docMk/>
            <pc:sldMk cId="132054623" sldId="2143"/>
            <ac:spMk id="3" creationId="{566209F2-6BEE-1672-08B2-B3A9E0DE6DD4}"/>
          </ac:spMkLst>
        </pc:spChg>
      </pc:sldChg>
      <pc:sldChg chg="addSp delSp modSp add mod ord delAnim modAnim">
        <pc:chgData name="Mehdi Davoodi" userId="374eff1b-b6cf-4832-b347-6d58b624eb25" providerId="ADAL" clId="{268E4050-1760-7E4D-AE12-7B926D8791E2}" dt="2022-09-22T18:45:49.968" v="2009" actId="20577"/>
        <pc:sldMkLst>
          <pc:docMk/>
          <pc:sldMk cId="467836301" sldId="2144"/>
        </pc:sldMkLst>
        <pc:spChg chg="mod">
          <ac:chgData name="Mehdi Davoodi" userId="374eff1b-b6cf-4832-b347-6d58b624eb25" providerId="ADAL" clId="{268E4050-1760-7E4D-AE12-7B926D8791E2}" dt="2022-09-22T18:45:49.968" v="2009" actId="20577"/>
          <ac:spMkLst>
            <pc:docMk/>
            <pc:sldMk cId="467836301" sldId="2144"/>
            <ac:spMk id="3" creationId="{566209F2-6BEE-1672-08B2-B3A9E0DE6DD4}"/>
          </ac:spMkLst>
        </pc:spChg>
        <pc:picChg chg="add del mod">
          <ac:chgData name="Mehdi Davoodi" userId="374eff1b-b6cf-4832-b347-6d58b624eb25" providerId="ADAL" clId="{268E4050-1760-7E4D-AE12-7B926D8791E2}" dt="2022-09-22T18:10:56.487" v="1914" actId="478"/>
          <ac:picMkLst>
            <pc:docMk/>
            <pc:sldMk cId="467836301" sldId="2144"/>
            <ac:picMk id="5" creationId="{33745BE5-502E-5C3A-3D2A-5F5A0895F91B}"/>
          </ac:picMkLst>
        </pc:picChg>
        <pc:picChg chg="add mod">
          <ac:chgData name="Mehdi Davoodi" userId="374eff1b-b6cf-4832-b347-6d58b624eb25" providerId="ADAL" clId="{268E4050-1760-7E4D-AE12-7B926D8791E2}" dt="2022-09-22T18:11:01.094" v="1917" actId="1076"/>
          <ac:picMkLst>
            <pc:docMk/>
            <pc:sldMk cId="467836301" sldId="2144"/>
            <ac:picMk id="6" creationId="{19B238C1-85EE-D569-75DB-46AB22E1734A}"/>
          </ac:picMkLst>
        </pc:picChg>
      </pc:sldChg>
      <pc:sldChg chg="add del">
        <pc:chgData name="Mehdi Davoodi" userId="374eff1b-b6cf-4832-b347-6d58b624eb25" providerId="ADAL" clId="{268E4050-1760-7E4D-AE12-7B926D8791E2}" dt="2022-09-22T21:35:41.926" v="2029"/>
        <pc:sldMkLst>
          <pc:docMk/>
          <pc:sldMk cId="24840564" sldId="2145"/>
        </pc:sldMkLst>
      </pc:sldChg>
      <pc:sldChg chg="modSp add mod">
        <pc:chgData name="Mehdi Davoodi" userId="374eff1b-b6cf-4832-b347-6d58b624eb25" providerId="ADAL" clId="{268E4050-1760-7E4D-AE12-7B926D8791E2}" dt="2022-09-22T21:35:52.826" v="2063" actId="20577"/>
        <pc:sldMkLst>
          <pc:docMk/>
          <pc:sldMk cId="3441645290" sldId="2145"/>
        </pc:sldMkLst>
        <pc:spChg chg="mod">
          <ac:chgData name="Mehdi Davoodi" userId="374eff1b-b6cf-4832-b347-6d58b624eb25" providerId="ADAL" clId="{268E4050-1760-7E4D-AE12-7B926D8791E2}" dt="2022-09-22T21:35:52.826" v="2063" actId="20577"/>
          <ac:spMkLst>
            <pc:docMk/>
            <pc:sldMk cId="3441645290" sldId="2145"/>
            <ac:spMk id="5" creationId="{3995D359-4E6F-4AB1-B7A4-5827D7FF9787}"/>
          </ac:spMkLst>
        </pc:spChg>
      </pc:sldChg>
    </pc:docChg>
  </pc:docChgLst>
  <pc:docChgLst>
    <pc:chgData name="Mehdi Davoodi" userId="374eff1b-b6cf-4832-b347-6d58b624eb25" providerId="ADAL" clId="{A4E01A9E-AA28-0441-8526-BA5320BF3EC8}"/>
    <pc:docChg chg="undo redo custSel addSld delSld modSld sldOrd modMainMaster">
      <pc:chgData name="Mehdi Davoodi" userId="374eff1b-b6cf-4832-b347-6d58b624eb25" providerId="ADAL" clId="{A4E01A9E-AA28-0441-8526-BA5320BF3EC8}" dt="2022-09-15T15:52:35.605" v="263" actId="1076"/>
      <pc:docMkLst>
        <pc:docMk/>
      </pc:docMkLst>
      <pc:sldChg chg="del">
        <pc:chgData name="Mehdi Davoodi" userId="374eff1b-b6cf-4832-b347-6d58b624eb25" providerId="ADAL" clId="{A4E01A9E-AA28-0441-8526-BA5320BF3EC8}" dt="2022-09-14T17:37:27.067" v="35" actId="2696"/>
        <pc:sldMkLst>
          <pc:docMk/>
          <pc:sldMk cId="0" sldId="256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377072157" sldId="259"/>
        </pc:sldMkLst>
      </pc:sldChg>
      <pc:sldChg chg="add">
        <pc:chgData name="Mehdi Davoodi" userId="374eff1b-b6cf-4832-b347-6d58b624eb25" providerId="ADAL" clId="{A4E01A9E-AA28-0441-8526-BA5320BF3EC8}" dt="2022-09-15T00:42:25.286" v="177"/>
        <pc:sldMkLst>
          <pc:docMk/>
          <pc:sldMk cId="743750821" sldId="259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084163450" sldId="259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3085966373" sldId="259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3791339710" sldId="259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1637122900" sldId="260"/>
        </pc:sldMkLst>
      </pc:sldChg>
      <pc:sldChg chg="add">
        <pc:chgData name="Mehdi Davoodi" userId="374eff1b-b6cf-4832-b347-6d58b624eb25" providerId="ADAL" clId="{A4E01A9E-AA28-0441-8526-BA5320BF3EC8}" dt="2022-09-15T00:42:25.286" v="177"/>
        <pc:sldMkLst>
          <pc:docMk/>
          <pc:sldMk cId="2014871667" sldId="260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2024966669" sldId="260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768858960" sldId="260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4110173467" sldId="260"/>
        </pc:sldMkLst>
      </pc:sldChg>
      <pc:sldChg chg="addSp delSp modSp add del mod delAnim modAnim">
        <pc:chgData name="Mehdi Davoodi" userId="374eff1b-b6cf-4832-b347-6d58b624eb25" providerId="ADAL" clId="{A4E01A9E-AA28-0441-8526-BA5320BF3EC8}" dt="2022-09-15T15:22:01.921" v="247" actId="21"/>
        <pc:sldMkLst>
          <pc:docMk/>
          <pc:sldMk cId="0" sldId="261"/>
        </pc:sldMkLst>
        <pc:spChg chg="add del mod">
          <ac:chgData name="Mehdi Davoodi" userId="374eff1b-b6cf-4832-b347-6d58b624eb25" providerId="ADAL" clId="{A4E01A9E-AA28-0441-8526-BA5320BF3EC8}" dt="2022-09-15T15:22:01.921" v="247" actId="21"/>
          <ac:spMkLst>
            <pc:docMk/>
            <pc:sldMk cId="0" sldId="261"/>
            <ac:spMk id="2" creationId="{99298C78-3FDE-3A50-8F9A-DBF775C12E82}"/>
          </ac:spMkLst>
        </pc:spChg>
        <pc:spChg chg="del">
          <ac:chgData name="Mehdi Davoodi" userId="374eff1b-b6cf-4832-b347-6d58b624eb25" providerId="ADAL" clId="{A4E01A9E-AA28-0441-8526-BA5320BF3EC8}" dt="2022-09-15T02:39:55.382" v="213" actId="478"/>
          <ac:spMkLst>
            <pc:docMk/>
            <pc:sldMk cId="0" sldId="261"/>
            <ac:spMk id="184" creationId="{00000000-0000-0000-0000-000000000000}"/>
          </ac:spMkLst>
        </pc:spChg>
      </pc:sldChg>
      <pc:sldChg chg="addSp delSp modSp add del mod modAnim">
        <pc:chgData name="Mehdi Davoodi" userId="374eff1b-b6cf-4832-b347-6d58b624eb25" providerId="ADAL" clId="{A4E01A9E-AA28-0441-8526-BA5320BF3EC8}" dt="2022-09-15T15:22:32.923" v="251"/>
        <pc:sldMkLst>
          <pc:docMk/>
          <pc:sldMk cId="0" sldId="262"/>
        </pc:sldMkLst>
        <pc:spChg chg="add del mod">
          <ac:chgData name="Mehdi Davoodi" userId="374eff1b-b6cf-4832-b347-6d58b624eb25" providerId="ADAL" clId="{A4E01A9E-AA28-0441-8526-BA5320BF3EC8}" dt="2022-09-15T15:22:32.923" v="251"/>
          <ac:spMkLst>
            <pc:docMk/>
            <pc:sldMk cId="0" sldId="262"/>
            <ac:spMk id="2" creationId="{E6FE2ECD-1050-CFC9-D912-613913AAE0F9}"/>
          </ac:spMkLst>
        </pc:spChg>
        <pc:spChg chg="del">
          <ac:chgData name="Mehdi Davoodi" userId="374eff1b-b6cf-4832-b347-6d58b624eb25" providerId="ADAL" clId="{A4E01A9E-AA28-0441-8526-BA5320BF3EC8}" dt="2022-09-15T02:39:47.643" v="211" actId="478"/>
          <ac:spMkLst>
            <pc:docMk/>
            <pc:sldMk cId="0" sldId="262"/>
            <ac:spMk id="192" creationId="{00000000-0000-0000-0000-000000000000}"/>
          </ac:spMkLst>
        </pc:spChg>
      </pc:sldChg>
      <pc:sldChg chg="delSp add del mod ord">
        <pc:chgData name="Mehdi Davoodi" userId="374eff1b-b6cf-4832-b347-6d58b624eb25" providerId="ADAL" clId="{A4E01A9E-AA28-0441-8526-BA5320BF3EC8}" dt="2022-09-15T02:39:50.900" v="212" actId="478"/>
        <pc:sldMkLst>
          <pc:docMk/>
          <pc:sldMk cId="0" sldId="263"/>
        </pc:sldMkLst>
        <pc:spChg chg="del">
          <ac:chgData name="Mehdi Davoodi" userId="374eff1b-b6cf-4832-b347-6d58b624eb25" providerId="ADAL" clId="{A4E01A9E-AA28-0441-8526-BA5320BF3EC8}" dt="2022-09-15T02:39:50.900" v="212" actId="478"/>
          <ac:spMkLst>
            <pc:docMk/>
            <pc:sldMk cId="0" sldId="263"/>
            <ac:spMk id="200" creationId="{00000000-0000-0000-0000-000000000000}"/>
          </ac:spMkLst>
        </pc:spChg>
      </pc:sldChg>
      <pc:sldChg chg="addSp delSp modSp add del mod ord modAnim">
        <pc:chgData name="Mehdi Davoodi" userId="374eff1b-b6cf-4832-b347-6d58b624eb25" providerId="ADAL" clId="{A4E01A9E-AA28-0441-8526-BA5320BF3EC8}" dt="2022-09-15T15:22:53.912" v="254" actId="20578"/>
        <pc:sldMkLst>
          <pc:docMk/>
          <pc:sldMk cId="0" sldId="264"/>
        </pc:sldMkLst>
        <pc:spChg chg="add mod">
          <ac:chgData name="Mehdi Davoodi" userId="374eff1b-b6cf-4832-b347-6d58b624eb25" providerId="ADAL" clId="{A4E01A9E-AA28-0441-8526-BA5320BF3EC8}" dt="2022-09-15T15:00:47.848" v="245" actId="20577"/>
          <ac:spMkLst>
            <pc:docMk/>
            <pc:sldMk cId="0" sldId="264"/>
            <ac:spMk id="3" creationId="{17599C81-F1C7-E541-6122-0AA58E5B7485}"/>
          </ac:spMkLst>
        </pc:spChg>
        <pc:spChg chg="add mod">
          <ac:chgData name="Mehdi Davoodi" userId="374eff1b-b6cf-4832-b347-6d58b624eb25" providerId="ADAL" clId="{A4E01A9E-AA28-0441-8526-BA5320BF3EC8}" dt="2022-09-15T15:22:36.852" v="253" actId="1076"/>
          <ac:spMkLst>
            <pc:docMk/>
            <pc:sldMk cId="0" sldId="264"/>
            <ac:spMk id="4" creationId="{C0DFD5C0-F331-C9CF-30C3-38F21852E57E}"/>
          </ac:spMkLst>
        </pc:spChg>
        <pc:spChg chg="mod">
          <ac:chgData name="Mehdi Davoodi" userId="374eff1b-b6cf-4832-b347-6d58b624eb25" providerId="ADAL" clId="{A4E01A9E-AA28-0441-8526-BA5320BF3EC8}" dt="2022-09-15T15:00:36.064" v="240" actId="207"/>
          <ac:spMkLst>
            <pc:docMk/>
            <pc:sldMk cId="0" sldId="264"/>
            <ac:spMk id="206" creationId="{00000000-0000-0000-0000-000000000000}"/>
          </ac:spMkLst>
        </pc:spChg>
        <pc:spChg chg="del">
          <ac:chgData name="Mehdi Davoodi" userId="374eff1b-b6cf-4832-b347-6d58b624eb25" providerId="ADAL" clId="{A4E01A9E-AA28-0441-8526-BA5320BF3EC8}" dt="2022-09-15T02:40:00.677" v="214" actId="478"/>
          <ac:spMkLst>
            <pc:docMk/>
            <pc:sldMk cId="0" sldId="264"/>
            <ac:spMk id="207" creationId="{00000000-0000-0000-0000-000000000000}"/>
          </ac:spMkLst>
        </pc:spChg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5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6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7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68"/>
        </pc:sldMkLst>
      </pc:sldChg>
      <pc:sldChg chg="addSp delSp modSp add del mod">
        <pc:chgData name="Mehdi Davoodi" userId="374eff1b-b6cf-4832-b347-6d58b624eb25" providerId="ADAL" clId="{A4E01A9E-AA28-0441-8526-BA5320BF3EC8}" dt="2022-09-15T15:38:37.372" v="260" actId="478"/>
        <pc:sldMkLst>
          <pc:docMk/>
          <pc:sldMk cId="0" sldId="269"/>
        </pc:sldMkLst>
        <pc:spChg chg="add del mod">
          <ac:chgData name="Mehdi Davoodi" userId="374eff1b-b6cf-4832-b347-6d58b624eb25" providerId="ADAL" clId="{A4E01A9E-AA28-0441-8526-BA5320BF3EC8}" dt="2022-09-15T13:02:49.310" v="223" actId="22"/>
          <ac:spMkLst>
            <pc:docMk/>
            <pc:sldMk cId="0" sldId="269"/>
            <ac:spMk id="3" creationId="{4F24CC9A-B7D7-A076-C629-4095167D55D1}"/>
          </ac:spMkLst>
        </pc:spChg>
        <pc:spChg chg="mod">
          <ac:chgData name="Mehdi Davoodi" userId="374eff1b-b6cf-4832-b347-6d58b624eb25" providerId="ADAL" clId="{A4E01A9E-AA28-0441-8526-BA5320BF3EC8}" dt="2022-09-15T15:38:12.368" v="258" actId="20577"/>
          <ac:spMkLst>
            <pc:docMk/>
            <pc:sldMk cId="0" sldId="269"/>
            <ac:spMk id="248" creationId="{00000000-0000-0000-0000-000000000000}"/>
          </ac:spMkLst>
        </pc:spChg>
        <pc:spChg chg="del">
          <ac:chgData name="Mehdi Davoodi" userId="374eff1b-b6cf-4832-b347-6d58b624eb25" providerId="ADAL" clId="{A4E01A9E-AA28-0441-8526-BA5320BF3EC8}" dt="2022-09-15T15:38:36.024" v="259" actId="478"/>
          <ac:spMkLst>
            <pc:docMk/>
            <pc:sldMk cId="0" sldId="269"/>
            <ac:spMk id="249" creationId="{00000000-0000-0000-0000-000000000000}"/>
          </ac:spMkLst>
        </pc:spChg>
        <pc:spChg chg="mod">
          <ac:chgData name="Mehdi Davoodi" userId="374eff1b-b6cf-4832-b347-6d58b624eb25" providerId="ADAL" clId="{A4E01A9E-AA28-0441-8526-BA5320BF3EC8}" dt="2022-09-15T13:03:47.948" v="234" actId="20577"/>
          <ac:spMkLst>
            <pc:docMk/>
            <pc:sldMk cId="0" sldId="269"/>
            <ac:spMk id="251" creationId="{00000000-0000-0000-0000-000000000000}"/>
          </ac:spMkLst>
        </pc:spChg>
        <pc:cxnChg chg="del">
          <ac:chgData name="Mehdi Davoodi" userId="374eff1b-b6cf-4832-b347-6d58b624eb25" providerId="ADAL" clId="{A4E01A9E-AA28-0441-8526-BA5320BF3EC8}" dt="2022-09-15T15:38:37.372" v="260" actId="478"/>
          <ac:cxnSpMkLst>
            <pc:docMk/>
            <pc:sldMk cId="0" sldId="269"/>
            <ac:cxnSpMk id="250" creationId="{00000000-0000-0000-0000-000000000000}"/>
          </ac:cxnSpMkLst>
        </pc:cxnChg>
      </pc:sldChg>
      <pc:sldChg chg="addSp delSp modSp add del mod">
        <pc:chgData name="Mehdi Davoodi" userId="374eff1b-b6cf-4832-b347-6d58b624eb25" providerId="ADAL" clId="{A4E01A9E-AA28-0441-8526-BA5320BF3EC8}" dt="2022-09-15T15:52:35.605" v="263" actId="1076"/>
        <pc:sldMkLst>
          <pc:docMk/>
          <pc:sldMk cId="0" sldId="270"/>
        </pc:sldMkLst>
        <pc:picChg chg="add mod">
          <ac:chgData name="Mehdi Davoodi" userId="374eff1b-b6cf-4832-b347-6d58b624eb25" providerId="ADAL" clId="{A4E01A9E-AA28-0441-8526-BA5320BF3EC8}" dt="2022-09-15T15:52:35.605" v="263" actId="1076"/>
          <ac:picMkLst>
            <pc:docMk/>
            <pc:sldMk cId="0" sldId="270"/>
            <ac:picMk id="2" creationId="{6E079B90-EA45-BAB6-48B1-ADACA48047B7}"/>
          </ac:picMkLst>
        </pc:picChg>
        <pc:picChg chg="del">
          <ac:chgData name="Mehdi Davoodi" userId="374eff1b-b6cf-4832-b347-6d58b624eb25" providerId="ADAL" clId="{A4E01A9E-AA28-0441-8526-BA5320BF3EC8}" dt="2022-09-15T15:52:32.127" v="261" actId="478"/>
          <ac:picMkLst>
            <pc:docMk/>
            <pc:sldMk cId="0" sldId="270"/>
            <ac:picMk id="259" creationId="{00000000-0000-0000-0000-000000000000}"/>
          </ac:picMkLst>
        </pc:picChg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1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2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3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4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5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6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7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8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79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80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81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82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83"/>
        </pc:sldMkLst>
      </pc:sldChg>
      <pc:sldChg chg="modAnim">
        <pc:chgData name="Mehdi Davoodi" userId="374eff1b-b6cf-4832-b347-6d58b624eb25" providerId="ADAL" clId="{A4E01A9E-AA28-0441-8526-BA5320BF3EC8}" dt="2022-09-14T23:15:28.232" v="89"/>
        <pc:sldMkLst>
          <pc:docMk/>
          <pc:sldMk cId="0" sldId="284"/>
        </pc:sldMkLst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85"/>
        </pc:sldMkLst>
      </pc:sldChg>
      <pc:sldChg chg="add del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940851164" sldId="1453"/>
        </pc:sldMkLst>
      </pc:sldChg>
      <pc:sldChg chg="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963420487" sldId="1454"/>
        </pc:sldMkLst>
        <pc:spChg chg="mod">
          <ac:chgData name="Mehdi Davoodi" userId="374eff1b-b6cf-4832-b347-6d58b624eb25" providerId="ADAL" clId="{A4E01A9E-AA28-0441-8526-BA5320BF3EC8}" dt="2022-09-15T00:16:50.447" v="142"/>
          <ac:spMkLst>
            <pc:docMk/>
            <pc:sldMk cId="963420487" sldId="1454"/>
            <ac:spMk id="3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4T22:47:30.623" v="85" actId="21"/>
        <pc:sldMkLst>
          <pc:docMk/>
          <pc:sldMk cId="4249889432" sldId="1534"/>
        </pc:sldMkLst>
        <pc:spChg chg="mod ord">
          <ac:chgData name="Mehdi Davoodi" userId="374eff1b-b6cf-4832-b347-6d58b624eb25" providerId="ADAL" clId="{A4E01A9E-AA28-0441-8526-BA5320BF3EC8}" dt="2022-09-14T17:40:03.986" v="68" actId="700"/>
          <ac:spMkLst>
            <pc:docMk/>
            <pc:sldMk cId="4249889432" sldId="1534"/>
            <ac:spMk id="2" creationId="{00000000-0000-0000-0000-000000000000}"/>
          </ac:spMkLst>
        </pc:spChg>
        <pc:spChg chg="mod ord">
          <ac:chgData name="Mehdi Davoodi" userId="374eff1b-b6cf-4832-b347-6d58b624eb25" providerId="ADAL" clId="{A4E01A9E-AA28-0441-8526-BA5320BF3EC8}" dt="2022-09-14T17:40:03.986" v="68" actId="700"/>
          <ac:spMkLst>
            <pc:docMk/>
            <pc:sldMk cId="4249889432" sldId="1534"/>
            <ac:spMk id="3" creationId="{00000000-0000-0000-0000-000000000000}"/>
          </ac:spMkLst>
        </pc:spChg>
        <pc:spChg chg="add del mod">
          <ac:chgData name="Mehdi Davoodi" userId="374eff1b-b6cf-4832-b347-6d58b624eb25" providerId="ADAL" clId="{A4E01A9E-AA28-0441-8526-BA5320BF3EC8}" dt="2022-09-14T22:47:30.623" v="85" actId="21"/>
          <ac:spMkLst>
            <pc:docMk/>
            <pc:sldMk cId="4249889432" sldId="1534"/>
            <ac:spMk id="4" creationId="{C9D20F88-C94A-9299-37F4-6237C381B5DB}"/>
          </ac:spMkLst>
        </pc:spChg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468023786" sldId="1574"/>
        </pc:sldMkLst>
      </pc:sldChg>
      <pc:sldChg chg="add ord">
        <pc:chgData name="Mehdi Davoodi" userId="374eff1b-b6cf-4832-b347-6d58b624eb25" providerId="ADAL" clId="{A4E01A9E-AA28-0441-8526-BA5320BF3EC8}" dt="2022-09-15T00:50:07.084" v="193" actId="20578"/>
        <pc:sldMkLst>
          <pc:docMk/>
          <pc:sldMk cId="550041811" sldId="1574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187761346" sldId="1574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1948939365" sldId="1574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3892053656" sldId="1574"/>
        </pc:sldMkLst>
      </pc:sldChg>
      <pc:sldChg chg="add del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3147623411" sldId="1577"/>
        </pc:sldMkLst>
      </pc:sldChg>
      <pc:sldChg chg="addSp modSp mod modAnim">
        <pc:chgData name="Mehdi Davoodi" userId="374eff1b-b6cf-4832-b347-6d58b624eb25" providerId="ADAL" clId="{A4E01A9E-AA28-0441-8526-BA5320BF3EC8}" dt="2022-09-14T23:56:08.402" v="94"/>
        <pc:sldMkLst>
          <pc:docMk/>
          <pc:sldMk cId="1521257069" sldId="1596"/>
        </pc:sldMkLst>
        <pc:spChg chg="add mod">
          <ac:chgData name="Mehdi Davoodi" userId="374eff1b-b6cf-4832-b347-6d58b624eb25" providerId="ADAL" clId="{A4E01A9E-AA28-0441-8526-BA5320BF3EC8}" dt="2022-09-14T23:56:08.402" v="94"/>
          <ac:spMkLst>
            <pc:docMk/>
            <pc:sldMk cId="1521257069" sldId="1596"/>
            <ac:spMk id="4" creationId="{9C4367BC-E10E-0BA8-EB97-55A805403139}"/>
          </ac:spMkLst>
        </pc:spChg>
      </pc:sldChg>
      <pc:sldChg chg="addSp modSp mod modClrScheme modAnim chgLayout">
        <pc:chgData name="Mehdi Davoodi" userId="374eff1b-b6cf-4832-b347-6d58b624eb25" providerId="ADAL" clId="{A4E01A9E-AA28-0441-8526-BA5320BF3EC8}" dt="2022-09-14T23:56:28.295" v="97" actId="20577"/>
        <pc:sldMkLst>
          <pc:docMk/>
          <pc:sldMk cId="2985432321" sldId="1636"/>
        </pc:sldMkLst>
        <pc:spChg chg="mod ord">
          <ac:chgData name="Mehdi Davoodi" userId="374eff1b-b6cf-4832-b347-6d58b624eb25" providerId="ADAL" clId="{A4E01A9E-AA28-0441-8526-BA5320BF3EC8}" dt="2022-09-14T17:40:03.423" v="67" actId="700"/>
          <ac:spMkLst>
            <pc:docMk/>
            <pc:sldMk cId="2985432321" sldId="1636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40:03.423" v="67" actId="700"/>
          <ac:spMkLst>
            <pc:docMk/>
            <pc:sldMk cId="2985432321" sldId="1636"/>
            <ac:spMk id="3" creationId="{348A99D2-EB75-4B13-8C05-858B6993ED75}"/>
          </ac:spMkLst>
        </pc:spChg>
        <pc:spChg chg="add mod">
          <ac:chgData name="Mehdi Davoodi" userId="374eff1b-b6cf-4832-b347-6d58b624eb25" providerId="ADAL" clId="{A4E01A9E-AA28-0441-8526-BA5320BF3EC8}" dt="2022-09-14T23:56:28.295" v="97" actId="20577"/>
          <ac:spMkLst>
            <pc:docMk/>
            <pc:sldMk cId="2985432321" sldId="1636"/>
            <ac:spMk id="4" creationId="{57A3F4B9-FABA-F4A8-3617-2B03776C6C9C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16.099" v="75" actId="700"/>
        <pc:sldMkLst>
          <pc:docMk/>
          <pc:sldMk cId="3785420169" sldId="1638"/>
        </pc:sldMkLst>
        <pc:spChg chg="mod ord">
          <ac:chgData name="Mehdi Davoodi" userId="374eff1b-b6cf-4832-b347-6d58b624eb25" providerId="ADAL" clId="{A4E01A9E-AA28-0441-8526-BA5320BF3EC8}" dt="2022-09-14T17:40:16.099" v="75" actId="700"/>
          <ac:spMkLst>
            <pc:docMk/>
            <pc:sldMk cId="3785420169" sldId="1638"/>
            <ac:spMk id="2" creationId="{EE93DAB6-3477-42FF-A974-632256080504}"/>
          </ac:spMkLst>
        </pc:spChg>
        <pc:spChg chg="mod ord">
          <ac:chgData name="Mehdi Davoodi" userId="374eff1b-b6cf-4832-b347-6d58b624eb25" providerId="ADAL" clId="{A4E01A9E-AA28-0441-8526-BA5320BF3EC8}" dt="2022-09-14T17:40:16.099" v="75" actId="700"/>
          <ac:spMkLst>
            <pc:docMk/>
            <pc:sldMk cId="3785420169" sldId="1638"/>
            <ac:spMk id="3" creationId="{EA0437F0-F10F-4E93-BFB3-D156936D0A73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4T17:40:16.777" v="76" actId="700"/>
        <pc:sldMkLst>
          <pc:docMk/>
          <pc:sldMk cId="4278786571" sldId="1756"/>
        </pc:sldMkLst>
        <pc:spChg chg="mod ord">
          <ac:chgData name="Mehdi Davoodi" userId="374eff1b-b6cf-4832-b347-6d58b624eb25" providerId="ADAL" clId="{A4E01A9E-AA28-0441-8526-BA5320BF3EC8}" dt="2022-09-14T17:40:16.777" v="76" actId="700"/>
          <ac:spMkLst>
            <pc:docMk/>
            <pc:sldMk cId="4278786571" sldId="1756"/>
            <ac:spMk id="2" creationId="{19B66C17-61BA-4705-A678-F3969E730B32}"/>
          </ac:spMkLst>
        </pc:spChg>
        <pc:spChg chg="add del mod">
          <ac:chgData name="Mehdi Davoodi" userId="374eff1b-b6cf-4832-b347-6d58b624eb25" providerId="ADAL" clId="{A4E01A9E-AA28-0441-8526-BA5320BF3EC8}" dt="2022-09-14T17:38:16.909" v="47" actId="478"/>
          <ac:spMkLst>
            <pc:docMk/>
            <pc:sldMk cId="4278786571" sldId="1756"/>
            <ac:spMk id="4" creationId="{D749243E-BF19-95D5-A9D9-7B0FF7CDB4EB}"/>
          </ac:spMkLst>
        </pc:spChg>
        <pc:spChg chg="add del mod ord">
          <ac:chgData name="Mehdi Davoodi" userId="374eff1b-b6cf-4832-b347-6d58b624eb25" providerId="ADAL" clId="{A4E01A9E-AA28-0441-8526-BA5320BF3EC8}" dt="2022-09-14T17:40:16.777" v="76" actId="700"/>
          <ac:spMkLst>
            <pc:docMk/>
            <pc:sldMk cId="4278786571" sldId="1756"/>
            <ac:spMk id="6" creationId="{5AD99C9D-3FDD-4E51-8292-E3A2C15A64D3}"/>
          </ac:spMkLst>
        </pc:spChg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611751347" sldId="1936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300584356" sldId="1936"/>
        </pc:sldMkLst>
      </pc:sldChg>
      <pc:sldChg chg="add ord">
        <pc:chgData name="Mehdi Davoodi" userId="374eff1b-b6cf-4832-b347-6d58b624eb25" providerId="ADAL" clId="{A4E01A9E-AA28-0441-8526-BA5320BF3EC8}" dt="2022-09-15T00:45:35.981" v="179" actId="20578"/>
        <pc:sldMkLst>
          <pc:docMk/>
          <pc:sldMk cId="1994026060" sldId="1936"/>
        </pc:sldMkLst>
      </pc:sldChg>
      <pc:sldChg chg="modSp add del mod">
        <pc:chgData name="Mehdi Davoodi" userId="374eff1b-b6cf-4832-b347-6d58b624eb25" providerId="ADAL" clId="{A4E01A9E-AA28-0441-8526-BA5320BF3EC8}" dt="2022-09-15T00:42:25.214" v="176"/>
        <pc:sldMkLst>
          <pc:docMk/>
          <pc:sldMk cId="2090163537" sldId="1936"/>
        </pc:sldMkLst>
        <pc:spChg chg="mod">
          <ac:chgData name="Mehdi Davoodi" userId="374eff1b-b6cf-4832-b347-6d58b624eb25" providerId="ADAL" clId="{A4E01A9E-AA28-0441-8526-BA5320BF3EC8}" dt="2022-09-15T00:42:25.214" v="176"/>
          <ac:spMkLst>
            <pc:docMk/>
            <pc:sldMk cId="2090163537" sldId="1936"/>
            <ac:spMk id="3" creationId="{00000000-0000-0000-0000-000000000000}"/>
          </ac:spMkLst>
        </pc:spChg>
      </pc:sldChg>
      <pc:sldChg chg="modSp add del mod">
        <pc:chgData name="Mehdi Davoodi" userId="374eff1b-b6cf-4832-b347-6d58b624eb25" providerId="ADAL" clId="{A4E01A9E-AA28-0441-8526-BA5320BF3EC8}" dt="2022-09-15T00:42:16.909" v="172"/>
        <pc:sldMkLst>
          <pc:docMk/>
          <pc:sldMk cId="2611574886" sldId="1936"/>
        </pc:sldMkLst>
        <pc:spChg chg="mod">
          <ac:chgData name="Mehdi Davoodi" userId="374eff1b-b6cf-4832-b347-6d58b624eb25" providerId="ADAL" clId="{A4E01A9E-AA28-0441-8526-BA5320BF3EC8}" dt="2022-09-15T00:42:16.909" v="172"/>
          <ac:spMkLst>
            <pc:docMk/>
            <pc:sldMk cId="2611574886" sldId="1936"/>
            <ac:spMk id="3" creationId="{00000000-0000-0000-0000-000000000000}"/>
          </ac:spMkLst>
        </pc:spChg>
      </pc:sldChg>
      <pc:sldChg chg="addSp delSp modSp modAnim">
        <pc:chgData name="Mehdi Davoodi" userId="374eff1b-b6cf-4832-b347-6d58b624eb25" providerId="ADAL" clId="{A4E01A9E-AA28-0441-8526-BA5320BF3EC8}" dt="2022-09-14T23:20:46.962" v="91"/>
        <pc:sldMkLst>
          <pc:docMk/>
          <pc:sldMk cId="3393191769" sldId="1940"/>
        </pc:sldMkLst>
        <pc:spChg chg="add del mod">
          <ac:chgData name="Mehdi Davoodi" userId="374eff1b-b6cf-4832-b347-6d58b624eb25" providerId="ADAL" clId="{A4E01A9E-AA28-0441-8526-BA5320BF3EC8}" dt="2022-09-14T23:20:46.962" v="91"/>
          <ac:spMkLst>
            <pc:docMk/>
            <pc:sldMk cId="3393191769" sldId="1940"/>
            <ac:spMk id="10" creationId="{3D1D196A-5978-E3F4-9131-CCE94ACA4380}"/>
          </ac:spMkLst>
        </pc:spChg>
      </pc:sldChg>
      <pc:sldChg chg="del ord">
        <pc:chgData name="Mehdi Davoodi" userId="374eff1b-b6cf-4832-b347-6d58b624eb25" providerId="ADAL" clId="{A4E01A9E-AA28-0441-8526-BA5320BF3EC8}" dt="2022-09-15T00:59:23.086" v="207" actId="2696"/>
        <pc:sldMkLst>
          <pc:docMk/>
          <pc:sldMk cId="373318860" sldId="1941"/>
        </pc:sldMkLst>
      </pc:sldChg>
      <pc:sldChg chg="modSp mod modClrScheme chgLayout">
        <pc:chgData name="Mehdi Davoodi" userId="374eff1b-b6cf-4832-b347-6d58b624eb25" providerId="ADAL" clId="{A4E01A9E-AA28-0441-8526-BA5320BF3EC8}" dt="2022-09-14T17:39:51.775" v="63" actId="700"/>
        <pc:sldMkLst>
          <pc:docMk/>
          <pc:sldMk cId="2056238004" sldId="1943"/>
        </pc:sldMkLst>
        <pc:spChg chg="mod ord">
          <ac:chgData name="Mehdi Davoodi" userId="374eff1b-b6cf-4832-b347-6d58b624eb25" providerId="ADAL" clId="{A4E01A9E-AA28-0441-8526-BA5320BF3EC8}" dt="2022-09-14T17:39:51.775" v="63" actId="700"/>
          <ac:spMkLst>
            <pc:docMk/>
            <pc:sldMk cId="2056238004" sldId="1943"/>
            <ac:spMk id="2" creationId="{EE93DAB6-3477-42FF-A974-632256080504}"/>
          </ac:spMkLst>
        </pc:spChg>
        <pc:spChg chg="mod ord">
          <ac:chgData name="Mehdi Davoodi" userId="374eff1b-b6cf-4832-b347-6d58b624eb25" providerId="ADAL" clId="{A4E01A9E-AA28-0441-8526-BA5320BF3EC8}" dt="2022-09-14T17:39:51.775" v="63" actId="700"/>
          <ac:spMkLst>
            <pc:docMk/>
            <pc:sldMk cId="2056238004" sldId="1943"/>
            <ac:spMk id="3" creationId="{EA0437F0-F10F-4E93-BFB3-D156936D0A73}"/>
          </ac:spMkLst>
        </pc:spChg>
      </pc:sldChg>
      <pc:sldChg chg="add del ord">
        <pc:chgData name="Mehdi Davoodi" userId="374eff1b-b6cf-4832-b347-6d58b624eb25" providerId="ADAL" clId="{A4E01A9E-AA28-0441-8526-BA5320BF3EC8}" dt="2022-09-15T00:50:00.357" v="190" actId="2696"/>
        <pc:sldMkLst>
          <pc:docMk/>
          <pc:sldMk cId="436436106" sldId="1945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1084967694" sldId="1945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1719734847" sldId="1945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2166617224" sldId="1945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931480555" sldId="1945"/>
        </pc:sldMkLst>
      </pc:sldChg>
      <pc:sldChg chg="add del">
        <pc:chgData name="Mehdi Davoodi" userId="374eff1b-b6cf-4832-b347-6d58b624eb25" providerId="ADAL" clId="{A4E01A9E-AA28-0441-8526-BA5320BF3EC8}" dt="2022-09-15T00:42:25.214" v="176"/>
        <pc:sldMkLst>
          <pc:docMk/>
          <pc:sldMk cId="249354133" sldId="1946"/>
        </pc:sldMkLst>
      </pc:sldChg>
      <pc:sldChg chg="add del">
        <pc:chgData name="Mehdi Davoodi" userId="374eff1b-b6cf-4832-b347-6d58b624eb25" providerId="ADAL" clId="{A4E01A9E-AA28-0441-8526-BA5320BF3EC8}" dt="2022-09-15T00:42:16.909" v="172"/>
        <pc:sldMkLst>
          <pc:docMk/>
          <pc:sldMk cId="675135927" sldId="1946"/>
        </pc:sldMkLst>
      </pc:sldChg>
      <pc:sldChg chg="add del">
        <pc:chgData name="Mehdi Davoodi" userId="374eff1b-b6cf-4832-b347-6d58b624eb25" providerId="ADAL" clId="{A4E01A9E-AA28-0441-8526-BA5320BF3EC8}" dt="2022-09-15T00:39:38.022" v="168"/>
        <pc:sldMkLst>
          <pc:docMk/>
          <pc:sldMk cId="2150837805" sldId="1946"/>
        </pc:sldMkLst>
      </pc:sldChg>
      <pc:sldChg chg="del">
        <pc:chgData name="Mehdi Davoodi" userId="374eff1b-b6cf-4832-b347-6d58b624eb25" providerId="ADAL" clId="{A4E01A9E-AA28-0441-8526-BA5320BF3EC8}" dt="2022-09-15T00:39:00.250" v="166" actId="2696"/>
        <pc:sldMkLst>
          <pc:docMk/>
          <pc:sldMk cId="2285794388" sldId="1946"/>
        </pc:sldMkLst>
      </pc:sldChg>
      <pc:sldChg chg="add ord">
        <pc:chgData name="Mehdi Davoodi" userId="374eff1b-b6cf-4832-b347-6d58b624eb25" providerId="ADAL" clId="{A4E01A9E-AA28-0441-8526-BA5320BF3EC8}" dt="2022-09-15T00:50:25.247" v="197" actId="20578"/>
        <pc:sldMkLst>
          <pc:docMk/>
          <pc:sldMk cId="3521325813" sldId="1946"/>
        </pc:sldMkLst>
      </pc:sldChg>
      <pc:sldChg chg="addSp 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2520263111" sldId="1948"/>
        </pc:sldMkLst>
        <pc:spChg chg="add mod">
          <ac:chgData name="Mehdi Davoodi" userId="374eff1b-b6cf-4832-b347-6d58b624eb25" providerId="ADAL" clId="{A4E01A9E-AA28-0441-8526-BA5320BF3EC8}" dt="2022-09-15T00:23:20.204" v="156" actId="14100"/>
          <ac:spMkLst>
            <pc:docMk/>
            <pc:sldMk cId="2520263111" sldId="1948"/>
            <ac:spMk id="6" creationId="{65B97669-D1C5-1F84-7776-9BB292625124}"/>
          </ac:spMkLst>
        </pc:spChg>
      </pc:sldChg>
      <pc:sldChg chg="addSp modSp add del ord modAnim">
        <pc:chgData name="Mehdi Davoodi" userId="374eff1b-b6cf-4832-b347-6d58b624eb25" providerId="ADAL" clId="{A4E01A9E-AA28-0441-8526-BA5320BF3EC8}" dt="2022-09-15T00:47:05.293" v="185" actId="20578"/>
        <pc:sldMkLst>
          <pc:docMk/>
          <pc:sldMk cId="4060265397" sldId="1949"/>
        </pc:sldMkLst>
        <pc:picChg chg="add mod">
          <ac:chgData name="Mehdi Davoodi" userId="374eff1b-b6cf-4832-b347-6d58b624eb25" providerId="ADAL" clId="{A4E01A9E-AA28-0441-8526-BA5320BF3EC8}" dt="2022-09-15T00:32:16.126" v="165" actId="1076"/>
          <ac:picMkLst>
            <pc:docMk/>
            <pc:sldMk cId="4060265397" sldId="1949"/>
            <ac:picMk id="4" creationId="{1F3C8583-1DB7-BC5A-75CD-CBA13F6C2F7C}"/>
          </ac:picMkLst>
        </pc:picChg>
      </pc:sldChg>
      <pc:sldChg chg="modSp mod modClrScheme chgLayout">
        <pc:chgData name="Mehdi Davoodi" userId="374eff1b-b6cf-4832-b347-6d58b624eb25" providerId="ADAL" clId="{A4E01A9E-AA28-0441-8526-BA5320BF3EC8}" dt="2022-09-14T17:40:15.303" v="74" actId="700"/>
        <pc:sldMkLst>
          <pc:docMk/>
          <pc:sldMk cId="69926492" sldId="1950"/>
        </pc:sldMkLst>
        <pc:spChg chg="mod ord">
          <ac:chgData name="Mehdi Davoodi" userId="374eff1b-b6cf-4832-b347-6d58b624eb25" providerId="ADAL" clId="{A4E01A9E-AA28-0441-8526-BA5320BF3EC8}" dt="2022-09-14T17:40:15.303" v="74" actId="700"/>
          <ac:spMkLst>
            <pc:docMk/>
            <pc:sldMk cId="69926492" sldId="1950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15.303" v="74" actId="700"/>
          <ac:spMkLst>
            <pc:docMk/>
            <pc:sldMk cId="69926492" sldId="1950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14.395" v="73" actId="700"/>
        <pc:sldMkLst>
          <pc:docMk/>
          <pc:sldMk cId="3170504682" sldId="1951"/>
        </pc:sldMkLst>
        <pc:spChg chg="mod ord">
          <ac:chgData name="Mehdi Davoodi" userId="374eff1b-b6cf-4832-b347-6d58b624eb25" providerId="ADAL" clId="{A4E01A9E-AA28-0441-8526-BA5320BF3EC8}" dt="2022-09-14T17:40:14.395" v="73" actId="700"/>
          <ac:spMkLst>
            <pc:docMk/>
            <pc:sldMk cId="3170504682" sldId="1951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14.395" v="73" actId="700"/>
          <ac:spMkLst>
            <pc:docMk/>
            <pc:sldMk cId="3170504682" sldId="1951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04.845" v="69" actId="700"/>
        <pc:sldMkLst>
          <pc:docMk/>
          <pc:sldMk cId="1949667332" sldId="1953"/>
        </pc:sldMkLst>
        <pc:spChg chg="mod ord">
          <ac:chgData name="Mehdi Davoodi" userId="374eff1b-b6cf-4832-b347-6d58b624eb25" providerId="ADAL" clId="{A4E01A9E-AA28-0441-8526-BA5320BF3EC8}" dt="2022-09-14T17:40:04.845" v="69" actId="700"/>
          <ac:spMkLst>
            <pc:docMk/>
            <pc:sldMk cId="1949667332" sldId="1953"/>
            <ac:spMk id="2" creationId="{B9FD070A-682F-4461-A39E-1FFA98C38724}"/>
          </ac:spMkLst>
        </pc:spChg>
        <pc:spChg chg="mod ord">
          <ac:chgData name="Mehdi Davoodi" userId="374eff1b-b6cf-4832-b347-6d58b624eb25" providerId="ADAL" clId="{A4E01A9E-AA28-0441-8526-BA5320BF3EC8}" dt="2022-09-14T17:40:04.845" v="69" actId="700"/>
          <ac:spMkLst>
            <pc:docMk/>
            <pc:sldMk cId="1949667332" sldId="1953"/>
            <ac:spMk id="3" creationId="{BBD809FB-1F9F-4C15-A1CD-F88708A51D36}"/>
          </ac:spMkLst>
        </pc:spChg>
      </pc:sldChg>
      <pc:sldChg chg="modSp mod modClrScheme chgLayout">
        <pc:chgData name="Mehdi Davoodi" userId="374eff1b-b6cf-4832-b347-6d58b624eb25" providerId="ADAL" clId="{A4E01A9E-AA28-0441-8526-BA5320BF3EC8}" dt="2022-09-14T17:40:00.419" v="66" actId="700"/>
        <pc:sldMkLst>
          <pc:docMk/>
          <pc:sldMk cId="4107573183" sldId="1954"/>
        </pc:sldMkLst>
        <pc:spChg chg="mod ord">
          <ac:chgData name="Mehdi Davoodi" userId="374eff1b-b6cf-4832-b347-6d58b624eb25" providerId="ADAL" clId="{A4E01A9E-AA28-0441-8526-BA5320BF3EC8}" dt="2022-09-14T17:40:00.419" v="66" actId="700"/>
          <ac:spMkLst>
            <pc:docMk/>
            <pc:sldMk cId="4107573183" sldId="1954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40:00.419" v="66" actId="700"/>
          <ac:spMkLst>
            <pc:docMk/>
            <pc:sldMk cId="4107573183" sldId="1954"/>
            <ac:spMk id="3" creationId="{348A99D2-EB75-4B13-8C05-858B6993ED75}"/>
          </ac:spMkLst>
        </pc:spChg>
        <pc:spChg chg="mod">
          <ac:chgData name="Mehdi Davoodi" userId="374eff1b-b6cf-4832-b347-6d58b624eb25" providerId="ADAL" clId="{A4E01A9E-AA28-0441-8526-BA5320BF3EC8}" dt="2022-09-14T17:39:59.679" v="65" actId="1076"/>
          <ac:spMkLst>
            <pc:docMk/>
            <pc:sldMk cId="4107573183" sldId="1954"/>
            <ac:spMk id="5" creationId="{B606045D-B86C-4AEF-B99E-E7CE7DB123D6}"/>
          </ac:spMkLst>
        </pc:spChg>
        <pc:spChg chg="mod">
          <ac:chgData name="Mehdi Davoodi" userId="374eff1b-b6cf-4832-b347-6d58b624eb25" providerId="ADAL" clId="{A4E01A9E-AA28-0441-8526-BA5320BF3EC8}" dt="2022-09-14T17:39:59.679" v="65" actId="1076"/>
          <ac:spMkLst>
            <pc:docMk/>
            <pc:sldMk cId="4107573183" sldId="1954"/>
            <ac:spMk id="6" creationId="{F00B00DE-809D-4E62-9BB7-77BEA3091059}"/>
          </ac:spMkLst>
        </pc:spChg>
        <pc:picChg chg="mod">
          <ac:chgData name="Mehdi Davoodi" userId="374eff1b-b6cf-4832-b347-6d58b624eb25" providerId="ADAL" clId="{A4E01A9E-AA28-0441-8526-BA5320BF3EC8}" dt="2022-09-14T17:39:59.679" v="65" actId="1076"/>
          <ac:picMkLst>
            <pc:docMk/>
            <pc:sldMk cId="4107573183" sldId="1954"/>
            <ac:picMk id="4" creationId="{80B2ACEB-B2FB-40C2-B774-DC2ABD2D6333}"/>
          </ac:picMkLst>
        </pc:picChg>
      </pc:sldChg>
      <pc:sldChg chg="modSp mod modClrScheme chgLayout">
        <pc:chgData name="Mehdi Davoodi" userId="374eff1b-b6cf-4832-b347-6d58b624eb25" providerId="ADAL" clId="{A4E01A9E-AA28-0441-8526-BA5320BF3EC8}" dt="2022-09-14T17:39:58.916" v="64" actId="700"/>
        <pc:sldMkLst>
          <pc:docMk/>
          <pc:sldMk cId="3873113833" sldId="1955"/>
        </pc:sldMkLst>
        <pc:spChg chg="mod ord">
          <ac:chgData name="Mehdi Davoodi" userId="374eff1b-b6cf-4832-b347-6d58b624eb25" providerId="ADAL" clId="{A4E01A9E-AA28-0441-8526-BA5320BF3EC8}" dt="2022-09-14T17:39:58.916" v="64" actId="700"/>
          <ac:spMkLst>
            <pc:docMk/>
            <pc:sldMk cId="3873113833" sldId="1955"/>
            <ac:spMk id="2" creationId="{1BFE779E-7517-4F3C-B622-5B7735597662}"/>
          </ac:spMkLst>
        </pc:spChg>
        <pc:spChg chg="mod ord">
          <ac:chgData name="Mehdi Davoodi" userId="374eff1b-b6cf-4832-b347-6d58b624eb25" providerId="ADAL" clId="{A4E01A9E-AA28-0441-8526-BA5320BF3EC8}" dt="2022-09-14T17:39:58.916" v="64" actId="700"/>
          <ac:spMkLst>
            <pc:docMk/>
            <pc:sldMk cId="3873113833" sldId="1955"/>
            <ac:spMk id="3" creationId="{348A99D2-EB75-4B13-8C05-858B6993ED75}"/>
          </ac:spMkLst>
        </pc:spChg>
      </pc:sldChg>
      <pc:sldChg chg="addSp delSp modSp mod modClrScheme chgLayout">
        <pc:chgData name="Mehdi Davoodi" userId="374eff1b-b6cf-4832-b347-6d58b624eb25" providerId="ADAL" clId="{A4E01A9E-AA28-0441-8526-BA5320BF3EC8}" dt="2022-09-15T00:15:33.700" v="123" actId="20577"/>
        <pc:sldMkLst>
          <pc:docMk/>
          <pc:sldMk cId="2117259636" sldId="1966"/>
        </pc:sldMkLst>
        <pc:spChg chg="add del mod ord">
          <ac:chgData name="Mehdi Davoodi" userId="374eff1b-b6cf-4832-b347-6d58b624eb25" providerId="ADAL" clId="{A4E01A9E-AA28-0441-8526-BA5320BF3EC8}" dt="2022-09-14T17:37:42.764" v="37" actId="700"/>
          <ac:spMkLst>
            <pc:docMk/>
            <pc:sldMk cId="2117259636" sldId="1966"/>
            <ac:spMk id="2" creationId="{FD46DBE5-39C9-F60C-ADC0-4199B4568363}"/>
          </ac:spMkLst>
        </pc:spChg>
        <pc:spChg chg="del mod ord">
          <ac:chgData name="Mehdi Davoodi" userId="374eff1b-b6cf-4832-b347-6d58b624eb25" providerId="ADAL" clId="{A4E01A9E-AA28-0441-8526-BA5320BF3EC8}" dt="2022-09-14T17:37:53.971" v="41" actId="478"/>
          <ac:spMkLst>
            <pc:docMk/>
            <pc:sldMk cId="2117259636" sldId="1966"/>
            <ac:spMk id="3" creationId="{ABDE96AD-9B58-4212-9DEA-BCCC5093A520}"/>
          </ac:spMkLst>
        </pc:spChg>
        <pc:spChg chg="add del mod ord">
          <ac:chgData name="Mehdi Davoodi" userId="374eff1b-b6cf-4832-b347-6d58b624eb25" providerId="ADAL" clId="{A4E01A9E-AA28-0441-8526-BA5320BF3EC8}" dt="2022-09-14T17:37:46.701" v="38" actId="700"/>
          <ac:spMkLst>
            <pc:docMk/>
            <pc:sldMk cId="2117259636" sldId="1966"/>
            <ac:spMk id="4" creationId="{C5BF848A-FF02-01D4-2A7F-3B73910F3FAC}"/>
          </ac:spMkLst>
        </pc:spChg>
        <pc:spChg chg="add mod ord">
          <ac:chgData name="Mehdi Davoodi" userId="374eff1b-b6cf-4832-b347-6d58b624eb25" providerId="ADAL" clId="{A4E01A9E-AA28-0441-8526-BA5320BF3EC8}" dt="2022-09-15T00:15:33.700" v="123" actId="20577"/>
          <ac:spMkLst>
            <pc:docMk/>
            <pc:sldMk cId="2117259636" sldId="1966"/>
            <ac:spMk id="5" creationId="{3995D359-4E6F-4AB1-B7A4-5827D7FF9787}"/>
          </ac:spMkLst>
        </pc:spChg>
        <pc:spChg chg="add del mod">
          <ac:chgData name="Mehdi Davoodi" userId="374eff1b-b6cf-4832-b347-6d58b624eb25" providerId="ADAL" clId="{A4E01A9E-AA28-0441-8526-BA5320BF3EC8}" dt="2022-09-14T17:40:20.677" v="78" actId="478"/>
          <ac:spMkLst>
            <pc:docMk/>
            <pc:sldMk cId="2117259636" sldId="1966"/>
            <ac:spMk id="7" creationId="{AA95D9A9-767E-E70B-5C05-67E402831BA6}"/>
          </ac:spMkLst>
        </pc:spChg>
      </pc:sldChg>
      <pc:sldChg chg="add del ord">
        <pc:chgData name="Mehdi Davoodi" userId="374eff1b-b6cf-4832-b347-6d58b624eb25" providerId="ADAL" clId="{A4E01A9E-AA28-0441-8526-BA5320BF3EC8}" dt="2022-09-15T00:46:06.401" v="182" actId="2696"/>
        <pc:sldMkLst>
          <pc:docMk/>
          <pc:sldMk cId="996165249" sldId="1970"/>
        </pc:sldMkLst>
      </pc:sldChg>
      <pc:sldChg chg="modSp add del mod">
        <pc:chgData name="Mehdi Davoodi" userId="374eff1b-b6cf-4832-b347-6d58b624eb25" providerId="ADAL" clId="{A4E01A9E-AA28-0441-8526-BA5320BF3EC8}" dt="2022-09-15T15:00:54.967" v="246" actId="2696"/>
        <pc:sldMkLst>
          <pc:docMk/>
          <pc:sldMk cId="2921175569" sldId="1971"/>
        </pc:sldMkLst>
        <pc:spChg chg="mod">
          <ac:chgData name="Mehdi Davoodi" userId="374eff1b-b6cf-4832-b347-6d58b624eb25" providerId="ADAL" clId="{A4E01A9E-AA28-0441-8526-BA5320BF3EC8}" dt="2022-09-15T02:39:31.955" v="210" actId="20577"/>
          <ac:spMkLst>
            <pc:docMk/>
            <pc:sldMk cId="2921175569" sldId="1971"/>
            <ac:spMk id="3" creationId="{50EFBE68-D077-4E9C-9AE2-7D5396ACB0E6}"/>
          </ac:spMkLst>
        </pc:spChg>
      </pc:sldChg>
      <pc:sldChg chg="addSp delSp modSp add del mod ord setBg">
        <pc:chgData name="Mehdi Davoodi" userId="374eff1b-b6cf-4832-b347-6d58b624eb25" providerId="ADAL" clId="{A4E01A9E-AA28-0441-8526-BA5320BF3EC8}" dt="2022-09-15T00:12:10.761" v="98" actId="478"/>
        <pc:sldMkLst>
          <pc:docMk/>
          <pc:sldMk cId="0" sldId="2122"/>
        </pc:sldMkLst>
        <pc:spChg chg="add del mod">
          <ac:chgData name="Mehdi Davoodi" userId="374eff1b-b6cf-4832-b347-6d58b624eb25" providerId="ADAL" clId="{A4E01A9E-AA28-0441-8526-BA5320BF3EC8}" dt="2022-09-15T00:12:10.761" v="98" actId="478"/>
          <ac:spMkLst>
            <pc:docMk/>
            <pc:sldMk cId="0" sldId="2122"/>
            <ac:spMk id="5" creationId="{2F68D8A5-48AD-F179-D246-C655F2B68481}"/>
          </ac:spMkLst>
        </pc:spChg>
        <pc:spChg chg="mod">
          <ac:chgData name="Mehdi Davoodi" userId="374eff1b-b6cf-4832-b347-6d58b624eb25" providerId="ADAL" clId="{A4E01A9E-AA28-0441-8526-BA5320BF3EC8}" dt="2022-09-14T17:36:20.010" v="12" actId="20577"/>
          <ac:spMkLst>
            <pc:docMk/>
            <pc:sldMk cId="0" sldId="2122"/>
            <ac:spMk id="54" creationId="{00000000-0000-0000-0000-000000000000}"/>
          </ac:spMkLst>
        </pc:spChg>
      </pc:sldChg>
      <pc:sldChg chg="add del">
        <pc:chgData name="Mehdi Davoodi" userId="374eff1b-b6cf-4832-b347-6d58b624eb25" providerId="ADAL" clId="{A4E01A9E-AA28-0441-8526-BA5320BF3EC8}" dt="2022-09-15T00:15:11.498" v="103"/>
        <pc:sldMkLst>
          <pc:docMk/>
          <pc:sldMk cId="2153714838" sldId="2123"/>
        </pc:sldMkLst>
      </pc:sldChg>
      <pc:sldChg chg="addSp delSp modSp add mod">
        <pc:chgData name="Mehdi Davoodi" userId="374eff1b-b6cf-4832-b347-6d58b624eb25" providerId="ADAL" clId="{A4E01A9E-AA28-0441-8526-BA5320BF3EC8}" dt="2022-09-15T00:16:35.166" v="138"/>
        <pc:sldMkLst>
          <pc:docMk/>
          <pc:sldMk cId="3278896225" sldId="2123"/>
        </pc:sldMkLst>
        <pc:spChg chg="mod">
          <ac:chgData name="Mehdi Davoodi" userId="374eff1b-b6cf-4832-b347-6d58b624eb25" providerId="ADAL" clId="{A4E01A9E-AA28-0441-8526-BA5320BF3EC8}" dt="2022-09-15T00:15:44.048" v="132" actId="20577"/>
          <ac:spMkLst>
            <pc:docMk/>
            <pc:sldMk cId="3278896225" sldId="2123"/>
            <ac:spMk id="5" creationId="{3995D359-4E6F-4AB1-B7A4-5827D7FF9787}"/>
          </ac:spMkLst>
        </pc:spChg>
        <pc:picChg chg="add del mod">
          <ac:chgData name="Mehdi Davoodi" userId="374eff1b-b6cf-4832-b347-6d58b624eb25" providerId="ADAL" clId="{A4E01A9E-AA28-0441-8526-BA5320BF3EC8}" dt="2022-09-15T00:16:35.166" v="138"/>
          <ac:picMkLst>
            <pc:docMk/>
            <pc:sldMk cId="3278896225" sldId="2123"/>
            <ac:picMk id="2" creationId="{85F38AE3-C61D-BE4E-2BA1-9A03000520DE}"/>
          </ac:picMkLst>
        </pc:picChg>
      </pc:sldChg>
      <pc:sldChg chg="add del ord">
        <pc:chgData name="Mehdi Davoodi" userId="374eff1b-b6cf-4832-b347-6d58b624eb25" providerId="ADAL" clId="{A4E01A9E-AA28-0441-8526-BA5320BF3EC8}" dt="2022-09-15T00:46:18.637" v="184" actId="20578"/>
        <pc:sldMkLst>
          <pc:docMk/>
          <pc:sldMk cId="3591496435" sldId="2124"/>
        </pc:sldMkLst>
      </pc:sldChg>
      <pc:sldChg chg="add del">
        <pc:chgData name="Mehdi Davoodi" userId="374eff1b-b6cf-4832-b347-6d58b624eb25" providerId="ADAL" clId="{A4E01A9E-AA28-0441-8526-BA5320BF3EC8}" dt="2022-09-15T00:16:33.880" v="136"/>
        <pc:sldMkLst>
          <pc:docMk/>
          <pc:sldMk cId="992899094" sldId="2125"/>
        </pc:sldMkLst>
      </pc:sldChg>
      <pc:sldChg chg="add del">
        <pc:chgData name="Mehdi Davoodi" userId="374eff1b-b6cf-4832-b347-6d58b624eb25" providerId="ADAL" clId="{A4E01A9E-AA28-0441-8526-BA5320BF3EC8}" dt="2022-09-15T00:16:50.447" v="142"/>
        <pc:sldMkLst>
          <pc:docMk/>
          <pc:sldMk cId="1605629372" sldId="2125"/>
        </pc:sldMkLst>
      </pc:sldChg>
      <pc:sldChg chg="ad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2032504001" sldId="2125"/>
        </pc:sldMkLst>
      </pc:sldChg>
      <pc:sldChg chg="modSp add del mod ord">
        <pc:chgData name="Mehdi Davoodi" userId="374eff1b-b6cf-4832-b347-6d58b624eb25" providerId="ADAL" clId="{A4E01A9E-AA28-0441-8526-BA5320BF3EC8}" dt="2022-09-15T00:47:05.293" v="185" actId="20578"/>
        <pc:sldMkLst>
          <pc:docMk/>
          <pc:sldMk cId="61963985" sldId="2126"/>
        </pc:sldMkLst>
        <pc:spChg chg="mod">
          <ac:chgData name="Mehdi Davoodi" userId="374eff1b-b6cf-4832-b347-6d58b624eb25" providerId="ADAL" clId="{A4E01A9E-AA28-0441-8526-BA5320BF3EC8}" dt="2022-09-15T00:29:55.699" v="159"/>
          <ac:spMkLst>
            <pc:docMk/>
            <pc:sldMk cId="61963985" sldId="2126"/>
            <ac:spMk id="5" creationId="{5BC92427-FC24-43AD-95FC-DF4179A3933D}"/>
          </ac:spMkLst>
        </pc:spChg>
      </pc:sldChg>
      <pc:sldChg chg="add del">
        <pc:chgData name="Mehdi Davoodi" userId="374eff1b-b6cf-4832-b347-6d58b624eb25" providerId="ADAL" clId="{A4E01A9E-AA28-0441-8526-BA5320BF3EC8}" dt="2022-09-15T00:58:39.800" v="206"/>
        <pc:sldMkLst>
          <pc:docMk/>
          <pc:sldMk cId="0" sldId="2129"/>
        </pc:sldMkLst>
      </pc:sldChg>
      <pc:sldChg chg="modSp add del mod modClrScheme chgLayout">
        <pc:chgData name="Mehdi Davoodi" userId="374eff1b-b6cf-4832-b347-6d58b624eb25" providerId="ADAL" clId="{A4E01A9E-AA28-0441-8526-BA5320BF3EC8}" dt="2022-09-15T13:02:08.297" v="219" actId="700"/>
        <pc:sldMkLst>
          <pc:docMk/>
          <pc:sldMk cId="0" sldId="2130"/>
        </pc:sldMkLst>
        <pc:spChg chg="mod ord">
          <ac:chgData name="Mehdi Davoodi" userId="374eff1b-b6cf-4832-b347-6d58b624eb25" providerId="ADAL" clId="{A4E01A9E-AA28-0441-8526-BA5320BF3EC8}" dt="2022-09-15T13:02:08.297" v="219" actId="700"/>
          <ac:spMkLst>
            <pc:docMk/>
            <pc:sldMk cId="0" sldId="2130"/>
            <ac:spMk id="130" creationId="{00000000-0000-0000-0000-000000000000}"/>
          </ac:spMkLst>
        </pc:spChg>
        <pc:spChg chg="mod ord">
          <ac:chgData name="Mehdi Davoodi" userId="374eff1b-b6cf-4832-b347-6d58b624eb25" providerId="ADAL" clId="{A4E01A9E-AA28-0441-8526-BA5320BF3EC8}" dt="2022-09-15T13:02:08.297" v="219" actId="700"/>
          <ac:spMkLst>
            <pc:docMk/>
            <pc:sldMk cId="0" sldId="2130"/>
            <ac:spMk id="131" creationId="{00000000-0000-0000-0000-000000000000}"/>
          </ac:spMkLst>
        </pc:spChg>
      </pc:sldChg>
      <pc:sldMasterChg chg="addSp delSp mod">
        <pc:chgData name="Mehdi Davoodi" userId="374eff1b-b6cf-4832-b347-6d58b624eb25" providerId="ADAL" clId="{A4E01A9E-AA28-0441-8526-BA5320BF3EC8}" dt="2022-09-14T17:40:14.001" v="72" actId="478"/>
        <pc:sldMasterMkLst>
          <pc:docMk/>
          <pc:sldMasterMk cId="4108310115" sldId="2147483934"/>
        </pc:sldMasterMkLst>
        <pc:spChg chg="add del">
          <ac:chgData name="Mehdi Davoodi" userId="374eff1b-b6cf-4832-b347-6d58b624eb25" providerId="ADAL" clId="{A4E01A9E-AA28-0441-8526-BA5320BF3EC8}" dt="2022-09-14T17:40:14.001" v="72" actId="478"/>
          <ac:spMkLst>
            <pc:docMk/>
            <pc:sldMasterMk cId="4108310115" sldId="2147483934"/>
            <ac:spMk id="4" creationId="{9FCB2D48-0784-452B-1BF2-716489EC4971}"/>
          </ac:spMkLst>
        </pc:spChg>
      </pc:sldMasterChg>
    </pc:docChg>
  </pc:docChgLst>
  <pc:docChgLst>
    <pc:chgData name="Mehdi Davoodi" userId="S::md1253@business.rutgers.edu::374eff1b-b6cf-4832-b347-6d58b624eb25" providerId="AD" clId="Web-{73EF58B2-BA62-610E-1ABA-1C3F92AB584B}"/>
    <pc:docChg chg="delSld modSld">
      <pc:chgData name="Mehdi Davoodi" userId="S::md1253@business.rutgers.edu::374eff1b-b6cf-4832-b347-6d58b624eb25" providerId="AD" clId="Web-{73EF58B2-BA62-610E-1ABA-1C3F92AB584B}" dt="2022-09-21T23:50:28.311" v="18" actId="20577"/>
      <pc:docMkLst>
        <pc:docMk/>
      </pc:docMkLst>
      <pc:sldChg chg="del">
        <pc:chgData name="Mehdi Davoodi" userId="S::md1253@business.rutgers.edu::374eff1b-b6cf-4832-b347-6d58b624eb25" providerId="AD" clId="Web-{73EF58B2-BA62-610E-1ABA-1C3F92AB584B}" dt="2022-09-21T22:25:52.530" v="16"/>
        <pc:sldMkLst>
          <pc:docMk/>
          <pc:sldMk cId="0" sldId="264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7"/>
        <pc:sldMkLst>
          <pc:docMk/>
          <pc:sldMk cId="0" sldId="284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850" v="10"/>
        <pc:sldMkLst>
          <pc:docMk/>
          <pc:sldMk cId="753944238" sldId="1477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850" v="9"/>
        <pc:sldMkLst>
          <pc:docMk/>
          <pc:sldMk cId="494360436" sldId="1542"/>
        </pc:sldMkLst>
      </pc:sldChg>
      <pc:sldChg chg="del">
        <pc:chgData name="Mehdi Davoodi" userId="S::md1253@business.rutgers.edu::374eff1b-b6cf-4832-b347-6d58b624eb25" providerId="AD" clId="Web-{73EF58B2-BA62-610E-1ABA-1C3F92AB584B}" dt="2022-09-21T22:24:43.434" v="14"/>
        <pc:sldMkLst>
          <pc:docMk/>
          <pc:sldMk cId="3147623411" sldId="1577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4"/>
        <pc:sldMkLst>
          <pc:docMk/>
          <pc:sldMk cId="1521257069" sldId="1596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6"/>
        <pc:sldMkLst>
          <pc:docMk/>
          <pc:sldMk cId="1248509265" sldId="1637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896" v="11"/>
        <pc:sldMkLst>
          <pc:docMk/>
          <pc:sldMk cId="1263410959" sldId="1757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1"/>
        <pc:sldMkLst>
          <pc:docMk/>
          <pc:sldMk cId="1994026060" sldId="1936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87" v="8"/>
        <pc:sldMkLst>
          <pc:docMk/>
          <pc:sldMk cId="4042060475" sldId="1937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5"/>
        <pc:sldMkLst>
          <pc:docMk/>
          <pc:sldMk cId="3393191769" sldId="1940"/>
        </pc:sldMkLst>
      </pc:sldChg>
      <pc:sldChg chg="del">
        <pc:chgData name="Mehdi Davoodi" userId="S::md1253@business.rutgers.edu::374eff1b-b6cf-4832-b347-6d58b624eb25" providerId="AD" clId="Web-{73EF58B2-BA62-610E-1ABA-1C3F92AB584B}" dt="2022-09-21T22:24:28.059" v="13"/>
        <pc:sldMkLst>
          <pc:docMk/>
          <pc:sldMk cId="2056238004" sldId="1943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959" v="12"/>
        <pc:sldMkLst>
          <pc:docMk/>
          <pc:sldMk cId="2022896962" sldId="1944"/>
        </pc:sldMkLst>
      </pc:sldChg>
      <pc:sldChg chg="del">
        <pc:chgData name="Mehdi Davoodi" userId="S::md1253@business.rutgers.edu::374eff1b-b6cf-4832-b347-6d58b624eb25" providerId="AD" clId="Web-{73EF58B2-BA62-610E-1ABA-1C3F92AB584B}" dt="2022-09-21T22:24:45.778" v="15"/>
        <pc:sldMkLst>
          <pc:docMk/>
          <pc:sldMk cId="2520263111" sldId="1948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3"/>
        <pc:sldMkLst>
          <pc:docMk/>
          <pc:sldMk cId="3278896225" sldId="2123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615" v="0"/>
        <pc:sldMkLst>
          <pc:docMk/>
          <pc:sldMk cId="3591496435" sldId="2124"/>
        </pc:sldMkLst>
      </pc:sldChg>
      <pc:sldChg chg="del">
        <pc:chgData name="Mehdi Davoodi" userId="S::md1253@business.rutgers.edu::374eff1b-b6cf-4832-b347-6d58b624eb25" providerId="AD" clId="Web-{73EF58B2-BA62-610E-1ABA-1C3F92AB584B}" dt="2022-09-21T22:20:50.725" v="2"/>
        <pc:sldMkLst>
          <pc:docMk/>
          <pc:sldMk cId="3949402367" sldId="2127"/>
        </pc:sldMkLst>
      </pc:sldChg>
      <pc:sldChg chg="modSp">
        <pc:chgData name="Mehdi Davoodi" userId="S::md1253@business.rutgers.edu::374eff1b-b6cf-4832-b347-6d58b624eb25" providerId="AD" clId="Web-{73EF58B2-BA62-610E-1ABA-1C3F92AB584B}" dt="2022-09-21T23:50:28.311" v="18" actId="20577"/>
        <pc:sldMkLst>
          <pc:docMk/>
          <pc:sldMk cId="296539381" sldId="2132"/>
        </pc:sldMkLst>
        <pc:spChg chg="mod">
          <ac:chgData name="Mehdi Davoodi" userId="S::md1253@business.rutgers.edu::374eff1b-b6cf-4832-b347-6d58b624eb25" providerId="AD" clId="Web-{73EF58B2-BA62-610E-1ABA-1C3F92AB584B}" dt="2022-09-21T23:50:28.311" v="18" actId="20577"/>
          <ac:spMkLst>
            <pc:docMk/>
            <pc:sldMk cId="296539381" sldId="2132"/>
            <ac:spMk id="3" creationId="{03BA0C77-9351-491B-90C4-1677BA1C19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012DB5-4974-4527-96E3-4A5FC4A68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CED0C-2B71-4424-A6DF-5BE915F04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3DB632-7388-43FE-9C6B-348075FC2F76}" type="datetimeFigureOut">
              <a:rPr lang="en-US"/>
              <a:pPr>
                <a:defRPr/>
              </a:pPr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C79F-23D4-4805-A5E8-91B87C781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16158-2FE4-40EA-8B2B-C9DC36053D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964CFD-C154-4380-ABA2-0F92F1F762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B94B20-7AE1-47DB-8266-45223A312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7BE-CEBB-42E3-A56D-C8BC509096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4354125-7737-415D-99DF-2089085657FD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E4A849-10C0-4627-83A8-C2BA11C72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A6D9FAD-15C7-46BA-AD1E-C1FBE273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710E-FDC7-433E-A938-0C059F3B8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98713-CA30-4721-9C4E-CD91FD38B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DC7F252-5D84-443D-8251-F249D537E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18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88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72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61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E291CBDE-B194-4FDC-9AB6-9485DC848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39CA280A-21EB-48A0-8F64-BF0714A176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2360D78F-1AC0-4C31-8E75-52DEEA44B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EDE43B-D7F5-4574-89D0-A9D61882BF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216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22A23-CC50-4B7E-AED8-B292127017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3D2C8915-0BF0-4C98-9C53-9DFB367029B7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CE84F-AA57-495F-84D0-C3FEF1217ED2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BE37A-85F8-4B84-A198-82CBB1F0A241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31B76-DA3D-42E1-B658-6FAABF868A86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F396318F-EB5D-499F-AD0F-E4D5A570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6471-2B3A-4DAE-8D6E-7DA927BE3581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39953871-3E5B-4158-AC16-F7338A4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2B13F322-F98C-413B-A8E0-B0EA5D1D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C0343-DDBC-4AED-8C51-F95795E49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768B15C-E1D3-4E2B-B523-6608844A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2D580-57FE-4D5C-819E-35684BE2365A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C85A92-A0DF-476E-877A-8BE6B8D4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D235CDE-F262-4E08-9229-73DBA095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FC81B-FA18-41B3-B0B8-A46D35A8D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679AFCB-DEB9-482D-A170-76C335E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E8141-C42B-44D0-BD8C-8C5FB5B985A7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059DB85-76A2-4C84-8D85-5440FB09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480D61B-202A-46CC-A050-8B9D96A4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F0FCC-5662-4743-A7B5-191D12450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2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576EE7B-D758-40BF-9F5B-9D62C33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5A9D-8252-4713-958A-17AA0CCA3467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20FC38-6071-4D89-B9A7-9C511E96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C181035-CDAB-4E85-A4CE-AE7A292B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4B7B-165D-4DAB-BCB4-60FFBD929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0C796-D781-4929-A9EB-326B8B69FD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DA58BCE-638E-4DFA-B952-83AFDC454709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D73DB-E18A-4C4A-9662-88FCEE37DED6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3DA7D-BAF3-4FEC-A25A-032DE3021B2B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58937-743A-4B18-9CA6-E857204F1E96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30BAE7D-0205-4BEA-BB30-ACABDF73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D2C4-9A43-473B-9136-3826A2EFB083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328285-C457-4874-B25D-72E042A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38DEE4-1CE1-43F2-B5D2-E9AC2AFB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514D33D-7BA5-46B7-BA4D-7575ADCC8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88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02F6CD3-7D91-4269-8876-6579B4C8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3C55-02BB-492F-8DE8-1E23586AE375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4489FC8-2D6C-4B32-880D-3146203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62B7647-109D-40F8-B952-2762C882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3094C-C971-4F73-9811-7E18B5D21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944F3DF-29A6-495B-84FE-4E7A0D8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5894-BC4C-4F9B-98EF-45D2E310C1E7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677CE9-2637-49ED-9265-2D87E028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5D95171-659B-40D8-9773-E627CCF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B17-0CB1-4FA9-8806-1A0A312301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F79B0E5D-7DD8-44EC-99E7-4CA0E59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38D0D-06BA-432F-821B-5C2AAFF14038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539743-29F3-4587-AD41-2552DC6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E2748AB-CA5A-4BC2-AADE-D449DEE2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C94E-AC31-4558-8DFA-7AA88EF7E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5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A37D3FDF-D026-4B22-AF72-5A770BD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8A6A-FCBF-439A-B79C-FD80F33AD666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3AFEA-312A-4C4F-8D66-B9FC1788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90E69DA3-CF19-4EAA-9331-72280156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C9883-2D6D-45C2-831A-ACBCE95DE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3A92C4-7C06-4521-98B5-6EC09AABF6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0C50CC8D-8A3D-4400-A864-769BE3C4CBB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D45A4DE-FFBC-42DA-AC54-BC0D7D0F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A758-1397-4A0C-8A7E-D39380151C2D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C757588-8835-4DB9-BF0D-8A8E9905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270110D-96B6-4C37-A260-36735AF6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A163B-01F4-4083-921A-03253FDDC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60F6D8-8DD3-436B-8511-DACCDFC95B21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AAF45-9F9D-46E7-ABCC-EDDC6830BC59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C6463-55C9-4CFD-A93C-6AAD4F542388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358EC3EE-9612-4721-B40C-054EDD5C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C7087-F341-4798-9489-AA99EDBB54E3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AF008FA-29EC-4AA5-BCED-40A63EE5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BB08308-F499-4788-8543-0ECB3E20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6D825FD-D1D3-416A-AE4A-26F170FE1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5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6228D-F391-41E9-A6C6-977377DBA47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2732DE61-EFE5-40AA-B32D-54684615345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CF64EF47-89DA-4E38-8E80-58B1D47626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166EFB18-56F2-4E98-9D7D-3CCEA54E16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A248416-D4E6-4FC5-BFDC-C12D9C907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Perpetua" charset="0"/>
                <a:ea typeface="ＭＳ Ｐゴシック" charset="-128"/>
              </a:defRPr>
            </a:lvl1pPr>
          </a:lstStyle>
          <a:p>
            <a:pPr>
              <a:defRPr/>
            </a:pPr>
            <a:fld id="{4617618B-6DF8-453B-B766-4490C28167D2}" type="datetimeFigureOut">
              <a:rPr lang="en-US" altLang="x-none"/>
              <a:pPr>
                <a:defRPr/>
              </a:pPr>
              <a:t>9/22/22</a:t>
            </a:fld>
            <a:endParaRPr lang="en-US" alt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0AC8A-2566-431D-9FB8-FF1E99D2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Perpetua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922404-198F-4974-8D9D-4741BCD5B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07759E64-C49C-4BCB-B890-978C09D01B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3" r:id="rId2"/>
    <p:sldLayoutId id="2147483931" r:id="rId3"/>
    <p:sldLayoutId id="2147483924" r:id="rId4"/>
    <p:sldLayoutId id="2147483925" r:id="rId5"/>
    <p:sldLayoutId id="2147483926" r:id="rId6"/>
    <p:sldLayoutId id="2147483927" r:id="rId7"/>
    <p:sldLayoutId id="2147483932" r:id="rId8"/>
    <p:sldLayoutId id="2147483933" r:id="rId9"/>
    <p:sldLayoutId id="2147483928" r:id="rId10"/>
    <p:sldLayoutId id="21474839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41083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9600" y="1574540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C79C-8FA8-424A-9299-E3156E1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Key Insight: R Square, Adjusted R Square, and Standard Error of Estimate</a:t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Important!!!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E9A1-5712-4CF4-BD15-D6B253D8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Sometimes a regression equation is “built” by successively adding independent variables to an equation – assuming more variables is better…</a:t>
            </a:r>
          </a:p>
          <a:p>
            <a:endParaRPr lang="en-US" sz="2400" dirty="0"/>
          </a:p>
          <a:p>
            <a:r>
              <a:rPr lang="en-US" sz="2400" dirty="0"/>
              <a:t>As more independent variables are added, it is </a:t>
            </a:r>
            <a:r>
              <a:rPr lang="en-US" sz="2400" u="sng" dirty="0"/>
              <a:t>a mathematical fact </a:t>
            </a:r>
            <a:r>
              <a:rPr lang="en-US" sz="2400" dirty="0"/>
              <a:t>that R Square must increase; it cannot decrease</a:t>
            </a:r>
          </a:p>
          <a:p>
            <a:endParaRPr lang="en-US" sz="2400" dirty="0"/>
          </a:p>
          <a:p>
            <a:r>
              <a:rPr lang="en-US" sz="2400" dirty="0"/>
              <a:t>However, the standard error of estimate can increase, and the adjusted R square can decrease </a:t>
            </a:r>
          </a:p>
          <a:p>
            <a:pPr lvl="1"/>
            <a:r>
              <a:rPr lang="en-US" sz="1800" dirty="0"/>
              <a:t>each signaling that the extra independent variables are not useful and should probably be omitted from the equation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F3C8583-1DB7-BC5A-75CD-CBA13F6C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57456"/>
            <a:ext cx="3154362" cy="54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2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AA4-4CAE-4D4A-9F17-C769979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F425-809A-401C-9EAF-0FA2D76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purpose</a:t>
            </a:r>
          </a:p>
          <a:p>
            <a:pPr lvl="1"/>
            <a:r>
              <a:rPr lang="en-US" dirty="0"/>
              <a:t>To understand the relationship between variables</a:t>
            </a:r>
          </a:p>
          <a:p>
            <a:pPr lvl="1"/>
            <a:r>
              <a:rPr lang="en-US" dirty="0"/>
              <a:t>To predict future (unknown) values of the dependent variable using the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55004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77276D9-171C-4FD1-880E-59E53C65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Explanatory Modeling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3420314-0010-41C4-938D-07418C77AA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4798"/>
            <a:ext cx="84582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b="1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Goal: </a:t>
            </a:r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Explain relationship between predictors (explanatory variables) and target 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Familiar use of regression in data analysis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US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Model Goal: Fit the data well and understand the contribution of explanatory variables to the model</a:t>
            </a:r>
          </a:p>
          <a:p>
            <a:pPr marL="0" indent="0" eaLnBrk="1" hangingPunct="1"/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ja-JP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goodness-of-fit</a:t>
            </a:r>
            <a:r>
              <a:rPr lang="ja-JP" altLang="en-US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: R</a:t>
            </a:r>
            <a:r>
              <a:rPr lang="en-US" altLang="ja-JP" baseline="30000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ja-JP" dirty="0"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, residual analysis, p-values</a:t>
            </a:r>
            <a:endParaRPr lang="en-US" altLang="en-US" dirty="0"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75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5227E27-0C83-48C2-B930-3FC4F25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Predictive Modeling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B6D0CE1-1F8F-4315-B085-27433795EB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Franklin Gothic Book" pitchFamily="34" charset="0"/>
                <a:ea typeface="+mn-ea"/>
              </a:rPr>
              <a:t>Goal: </a:t>
            </a:r>
            <a:r>
              <a:rPr lang="en-US" dirty="0">
                <a:latin typeface="Franklin Gothic Book" pitchFamily="34" charset="0"/>
                <a:ea typeface="+mn-ea"/>
              </a:rPr>
              <a:t>predict target values in other data where we have predictor values, but not target values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Classic data mining context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Model Goal: Optimize predictive accuracy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Train model on training data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Assess performance on validation (hold-out) data</a:t>
            </a:r>
          </a:p>
          <a:p>
            <a:pPr eaLnBrk="1" hangingPunct="1">
              <a:defRPr/>
            </a:pPr>
            <a:r>
              <a:rPr lang="en-US" dirty="0">
                <a:latin typeface="Franklin Gothic Book" pitchFamily="34" charset="0"/>
                <a:ea typeface="+mn-ea"/>
              </a:rPr>
              <a:t>Explaining role of predictors is not primary purpose (but useful)</a:t>
            </a:r>
          </a:p>
        </p:txBody>
      </p:sp>
    </p:spTree>
    <p:extLst>
      <p:ext uri="{BB962C8B-B14F-4D97-AF65-F5344CB8AC3E}">
        <p14:creationId xmlns:p14="http://schemas.microsoft.com/office/powerpoint/2010/main" val="201487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	</a:t>
            </a:r>
            <a:b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ToyotaCorolla.xls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447800" y="2133600"/>
            <a:ext cx="6553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 prices of used Toyota Corollas based on their specification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Data: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Prices of 1442 used Toyota Corollas, with their specification information</a:t>
            </a:r>
            <a:endParaRPr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Used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371600" y="990600"/>
            <a:ext cx="6705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Euros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months as of</a:t>
            </a:r>
            <a:r>
              <a:rPr lang="en-US" sz="24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8/04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KM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(kilometers)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(diesel, petrol, CNG)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HP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(horsepower)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Metallic color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Automatic transmission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(1=yes, 0=no)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CC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(cylinder volume)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Doors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Quarterly_Tax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(road tax)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(in kg)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75" y="2317750"/>
            <a:ext cx="7256462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Sample</a:t>
            </a:r>
            <a:b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(showing only the variables to be used in analysis)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7800"/>
            <a:ext cx="7194550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Fitting a Regression Model to the Toyota Data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6172200" y="3505200"/>
            <a:ext cx="10668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correction:  10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 flipH="1">
            <a:off x="5791200" y="36576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16" name="Google Shape;216;p26"/>
          <p:cNvSpPr txBox="1"/>
          <p:nvPr/>
        </p:nvSpPr>
        <p:spPr>
          <a:xfrm>
            <a:off x="6019800" y="3048000"/>
            <a:ext cx="15240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60% in training</a:t>
            </a: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 rot="10800000">
            <a:off x="4419600" y="3276600"/>
            <a:ext cx="15240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18" name="Google Shape;218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Regression Model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6858000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Predictive error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Not the same as “goodness-of-fit” 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We want to know how well the model predicts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, not how well it fits the data it was trained with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Key component of most measures is difference between actual </a:t>
            </a:r>
            <a:r>
              <a:rPr lang="en-US" i="1" dirty="0"/>
              <a:t>y</a:t>
            </a:r>
            <a:r>
              <a:rPr lang="en-US" dirty="0"/>
              <a:t> and predicted </a:t>
            </a:r>
            <a:r>
              <a:rPr lang="en-US" i="1" dirty="0"/>
              <a:t>y</a:t>
            </a:r>
            <a:r>
              <a:rPr lang="en-US" dirty="0"/>
              <a:t> (“error”)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en-US" sz="5400" dirty="0"/>
            </a:br>
            <a:r>
              <a:rPr lang="en-US" altLang="en-US" sz="5400" dirty="0"/>
              <a:t>Review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72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1447800" y="1295400"/>
            <a:ext cx="5334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accuracy() to compute common accuracy measures.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accuracy(car.lm.pred, valid.df$Price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371600" y="3810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did the Model Do With the Validation Data?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219200" y="4572000"/>
            <a:ext cx="5638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car.lm.pred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valid.df$Price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  RMSE MAE   MPE  MAPE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set 19.6  1325 1049 -0.75 9.35</a:t>
            </a:r>
            <a:endParaRPr dirty="0"/>
          </a:p>
        </p:txBody>
      </p:sp>
      <p:sp>
        <p:nvSpPr>
          <p:cNvPr id="251" name="Google Shape;251;p30"/>
          <p:cNvSpPr txBox="1"/>
          <p:nvPr/>
        </p:nvSpPr>
        <p:spPr>
          <a:xfrm>
            <a:off x="2057400" y="2362200"/>
            <a:ext cx="57150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= mean error (</a:t>
            </a:r>
            <a:r>
              <a:rPr lang="en-US" dirty="0"/>
              <a:t>Gives an idea of systematic over- or under-prediction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 = root mean squared error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(sq. root of mean squared error)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 = mean absolute error (</a:t>
            </a:r>
            <a:r>
              <a:rPr lang="en-US" dirty="0"/>
              <a:t>Gives an idea of the magnitude of errors)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 = mean percent error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 = mean absolute percent error</a:t>
            </a:r>
            <a:endParaRPr dirty="0"/>
          </a:p>
        </p:txBody>
      </p:sp>
      <p:sp>
        <p:nvSpPr>
          <p:cNvPr id="252" name="Google Shape;252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en-US" sz="5400" dirty="0"/>
            </a:br>
            <a:r>
              <a:rPr lang="en-US" altLang="en-US" sz="5400" dirty="0"/>
              <a:t>Reducing the number of Predictors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164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CC8-4ADC-364D-F4BF-735C8CDD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Number of Predictors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0C77-9351-491B-90C4-1677BA1C19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the high speed of modern algorithms	</a:t>
            </a:r>
          </a:p>
          <a:p>
            <a:pPr lvl="1"/>
            <a:r>
              <a:rPr lang="en-US" dirty="0"/>
              <a:t>Why bother to select a subset? </a:t>
            </a:r>
          </a:p>
          <a:p>
            <a:r>
              <a:rPr lang="en-US" dirty="0"/>
              <a:t>Several reasons for exercising caution before throwing all possible variables into a model. </a:t>
            </a:r>
          </a:p>
          <a:p>
            <a:pPr lvl="1"/>
            <a:r>
              <a:rPr lang="en-US" sz="1800" dirty="0">
                <a:latin typeface="BemboStd-Identity-H"/>
              </a:rPr>
              <a:t>E</a:t>
            </a:r>
            <a:r>
              <a:rPr lang="en-US" sz="1800" dirty="0">
                <a:effectLst/>
                <a:latin typeface="BemboStd-Identity-H"/>
              </a:rPr>
              <a:t>xpensive or not feasible to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collect</a:t>
            </a:r>
            <a:r>
              <a:rPr lang="en-US" sz="1800" dirty="0">
                <a:effectLst/>
                <a:latin typeface="BemboStd-Identity-H"/>
              </a:rPr>
              <a:t> </a:t>
            </a:r>
          </a:p>
          <a:p>
            <a:pPr lvl="1"/>
            <a:r>
              <a:rPr lang="en-US" sz="1800" dirty="0">
                <a:latin typeface="BemboStd-Identity-H"/>
              </a:rPr>
              <a:t>M</a:t>
            </a:r>
            <a:r>
              <a:rPr lang="en-US" sz="1800" dirty="0">
                <a:effectLst/>
                <a:latin typeface="BemboStd-Identity-H"/>
              </a:rPr>
              <a:t>easure fewer predictors more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accurately</a:t>
            </a:r>
            <a:r>
              <a:rPr lang="en-US" sz="1800" dirty="0">
                <a:effectLst/>
                <a:latin typeface="BemboStd-Identity-H"/>
              </a:rPr>
              <a:t> </a:t>
            </a:r>
          </a:p>
          <a:p>
            <a:pPr lvl="1"/>
            <a:r>
              <a:rPr lang="en-US" sz="1800" dirty="0">
                <a:latin typeface="BemboStd-Identity-H"/>
              </a:rPr>
              <a:t>L</a:t>
            </a:r>
            <a:r>
              <a:rPr lang="en-US" sz="1800" dirty="0">
                <a:effectLst/>
                <a:latin typeface="BemboStd-Identity-H"/>
              </a:rPr>
              <a:t>ess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missing</a:t>
            </a:r>
            <a:r>
              <a:rPr lang="en-US" sz="1800" dirty="0">
                <a:effectLst/>
                <a:latin typeface="BemboStd-Identity-H"/>
              </a:rPr>
              <a:t> values </a:t>
            </a:r>
            <a:r>
              <a:rPr lang="en-US" sz="1800" dirty="0">
                <a:latin typeface="BemboStd-Identity-H"/>
              </a:rPr>
              <a:t>with fewer predictors</a:t>
            </a:r>
            <a:endParaRPr lang="en-US" sz="1800" dirty="0">
              <a:effectLst/>
              <a:latin typeface="BemboStd-Identity-H"/>
            </a:endParaRPr>
          </a:p>
          <a:p>
            <a:pPr lvl="1"/>
            <a:r>
              <a:rPr lang="en-US" sz="1800" dirty="0">
                <a:latin typeface="BemboStd-Identity-H"/>
              </a:rPr>
              <a:t>M</a:t>
            </a:r>
            <a:r>
              <a:rPr lang="en-US" sz="1800" dirty="0">
                <a:effectLst/>
                <a:latin typeface="BemboStd-Identity-H"/>
              </a:rPr>
              <a:t>ore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insight</a:t>
            </a:r>
            <a:r>
              <a:rPr lang="en-US" sz="1800" dirty="0">
                <a:effectLst/>
                <a:latin typeface="BemboStd-Identity-H"/>
              </a:rPr>
              <a:t> into the influence of predictors in models with few parameters (Parsimony property)</a:t>
            </a:r>
          </a:p>
          <a:p>
            <a:pPr lvl="1"/>
            <a:r>
              <a:rPr lang="en-US" sz="1800" dirty="0">
                <a:effectLst/>
                <a:latin typeface="BemboStd-Identity-H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BemboStd-Italic-Identity-H"/>
              </a:rPr>
              <a:t>M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talic-Identity-H"/>
              </a:rPr>
              <a:t>ulticollinearity</a:t>
            </a:r>
            <a:r>
              <a:rPr lang="en-US" sz="1800" dirty="0">
                <a:effectLst/>
                <a:latin typeface="BemboStd-Italic-Identity-H"/>
              </a:rPr>
              <a:t> </a:t>
            </a:r>
            <a:r>
              <a:rPr lang="en-US" sz="1800" dirty="0">
                <a:latin typeface="BemboStd-Italic-Identity-H"/>
              </a:rPr>
              <a:t>issues</a:t>
            </a:r>
            <a:endParaRPr lang="en-US" sz="1800" dirty="0">
              <a:effectLst/>
              <a:latin typeface="BemboStd-Identity-H"/>
            </a:endParaRPr>
          </a:p>
          <a:p>
            <a:pPr lvl="1"/>
            <a:r>
              <a:rPr lang="en-US" sz="1800" dirty="0">
                <a:effectLst/>
                <a:latin typeface="BemboStd-Identity-H"/>
              </a:rPr>
              <a:t>Adding uncorrelated predictors increases the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variance</a:t>
            </a:r>
            <a:r>
              <a:rPr lang="en-US" sz="1800" dirty="0">
                <a:effectLst/>
                <a:latin typeface="BemboStd-Identity-H"/>
              </a:rPr>
              <a:t> of predictions.</a:t>
            </a:r>
          </a:p>
          <a:p>
            <a:pPr lvl="1"/>
            <a:r>
              <a:rPr lang="en-US" sz="1800" dirty="0">
                <a:latin typeface="BemboStd-Identity-H"/>
              </a:rPr>
              <a:t>Dropping correlated predictors </a:t>
            </a:r>
            <a:r>
              <a:rPr lang="en-US" sz="1800" dirty="0">
                <a:effectLst/>
                <a:latin typeface="BemboStd-Identity-H"/>
              </a:rPr>
              <a:t>can increase the </a:t>
            </a:r>
            <a:r>
              <a:rPr lang="en-US" sz="1800" dirty="0">
                <a:solidFill>
                  <a:srgbClr val="FF0000"/>
                </a:solidFill>
                <a:effectLst/>
                <a:latin typeface="BemboStd-Identity-H"/>
              </a:rPr>
              <a:t>average</a:t>
            </a:r>
            <a:r>
              <a:rPr lang="en-US" sz="1800" dirty="0">
                <a:effectLst/>
                <a:latin typeface="BemboStd-Identity-H"/>
              </a:rPr>
              <a:t> error of predictions.</a:t>
            </a:r>
          </a:p>
          <a:p>
            <a:pPr lvl="1"/>
            <a:endParaRPr lang="en-US" sz="1800" dirty="0">
              <a:effectLst/>
              <a:latin typeface="BemboStd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83064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CC8-4ADC-364D-F4BF-735C8CDD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0C77-9351-491B-90C4-1677BA1C19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>
                <a:latin typeface="BemboStd-Identity-H"/>
                <a:ea typeface="ＭＳ Ｐゴシック"/>
              </a:rPr>
              <a:t>The first</a:t>
            </a:r>
            <a:r>
              <a:rPr lang="en-US" sz="2000">
                <a:effectLst/>
                <a:latin typeface="BemboStd-Identity-H"/>
                <a:ea typeface="ＭＳ Ｐゴシック"/>
              </a:rPr>
              <a:t> step always is to use </a:t>
            </a:r>
            <a:r>
              <a:rPr lang="en-US" sz="2000">
                <a:solidFill>
                  <a:srgbClr val="FF0000"/>
                </a:solidFill>
                <a:effectLst/>
                <a:latin typeface="BemboStd-Identity-H"/>
                <a:ea typeface="ＭＳ Ｐゴシック"/>
              </a:rPr>
              <a:t>domain knowledge</a:t>
            </a:r>
            <a:r>
              <a:rPr lang="en-US" sz="2000">
                <a:effectLst/>
                <a:latin typeface="BemboStd-Identity-H"/>
                <a:ea typeface="ＭＳ Ｐゴシック"/>
              </a:rPr>
              <a:t>.</a:t>
            </a:r>
          </a:p>
          <a:p>
            <a:pPr lvl="1"/>
            <a:r>
              <a:rPr lang="en-US" sz="1800" dirty="0">
                <a:effectLst/>
                <a:latin typeface="BemboStd-Identity-H"/>
              </a:rPr>
              <a:t>why they are relevant for predicting the outcome variable </a:t>
            </a:r>
            <a:endParaRPr lang="en-US" sz="1400" dirty="0">
              <a:effectLst/>
            </a:endParaRPr>
          </a:p>
          <a:p>
            <a:r>
              <a:rPr lang="en-US" sz="2000" dirty="0">
                <a:latin typeface="BemboStd-Identity-H"/>
              </a:rPr>
              <a:t>The outcome of the first step is a sensible set that reflects the problem at hand </a:t>
            </a:r>
          </a:p>
          <a:p>
            <a:r>
              <a:rPr lang="en-US" sz="2000" dirty="0">
                <a:latin typeface="BemboStd-Identity-H"/>
              </a:rPr>
              <a:t>Second step: searching for some reasons to eliminate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latin typeface="BemboStd-Identity-H"/>
              </a:rPr>
              <a:t>E</a:t>
            </a:r>
            <a:r>
              <a:rPr lang="en-US" sz="1800" dirty="0">
                <a:solidFill>
                  <a:srgbClr val="C00000"/>
                </a:solidFill>
                <a:effectLst/>
                <a:latin typeface="BemboStd-Identity-H"/>
              </a:rPr>
              <a:t>xpense</a:t>
            </a:r>
            <a:r>
              <a:rPr lang="en-US" sz="1800" dirty="0">
                <a:effectLst/>
                <a:latin typeface="BemboStd-Identity-H"/>
              </a:rPr>
              <a:t> of collecting this information in the future </a:t>
            </a:r>
            <a:endParaRPr lang="en-US" sz="1400" dirty="0"/>
          </a:p>
          <a:p>
            <a:pPr lvl="1"/>
            <a:r>
              <a:rPr lang="en-US" sz="1800" dirty="0">
                <a:solidFill>
                  <a:srgbClr val="C00000"/>
                </a:solidFill>
                <a:latin typeface="BemboStd-Identity-H"/>
              </a:rPr>
              <a:t>I</a:t>
            </a:r>
            <a:r>
              <a:rPr lang="en-US" sz="1800" dirty="0">
                <a:solidFill>
                  <a:srgbClr val="C00000"/>
                </a:solidFill>
                <a:effectLst/>
                <a:latin typeface="BemboStd-Identity-H"/>
              </a:rPr>
              <a:t>naccuracy</a:t>
            </a:r>
            <a:r>
              <a:rPr lang="en-US" sz="1800" dirty="0">
                <a:effectLst/>
                <a:latin typeface="BemboStd-Identity-H"/>
              </a:rPr>
              <a:t> </a:t>
            </a:r>
            <a:endParaRPr lang="en-US" sz="1400" dirty="0"/>
          </a:p>
          <a:p>
            <a:pPr lvl="1"/>
            <a:r>
              <a:rPr lang="en-US" sz="1800" dirty="0">
                <a:latin typeface="BemboStd-Identity-H"/>
              </a:rPr>
              <a:t>H</a:t>
            </a:r>
            <a:r>
              <a:rPr lang="en-US" sz="1800" dirty="0">
                <a:effectLst/>
                <a:latin typeface="BemboStd-Identity-H"/>
              </a:rPr>
              <a:t>igh </a:t>
            </a:r>
            <a:r>
              <a:rPr lang="en-US" sz="1800" dirty="0">
                <a:solidFill>
                  <a:srgbClr val="C00000"/>
                </a:solidFill>
                <a:effectLst/>
                <a:latin typeface="BemboStd-Identity-H"/>
              </a:rPr>
              <a:t>correlation</a:t>
            </a:r>
            <a:r>
              <a:rPr lang="en-US" sz="1800" dirty="0">
                <a:effectLst/>
                <a:latin typeface="BemboStd-Identity-H"/>
              </a:rPr>
              <a:t> with another predictor </a:t>
            </a:r>
            <a:endParaRPr lang="en-US" sz="1400" dirty="0"/>
          </a:p>
          <a:p>
            <a:pPr lvl="1"/>
            <a:r>
              <a:rPr lang="en-US" sz="1800" dirty="0">
                <a:latin typeface="BemboStd-Identity-H"/>
              </a:rPr>
              <a:t>M</a:t>
            </a:r>
            <a:r>
              <a:rPr lang="en-US" sz="1800" dirty="0">
                <a:effectLst/>
                <a:latin typeface="BemboStd-Identity-H"/>
              </a:rPr>
              <a:t>any </a:t>
            </a:r>
            <a:r>
              <a:rPr lang="en-US" sz="1800" dirty="0">
                <a:solidFill>
                  <a:srgbClr val="C00000"/>
                </a:solidFill>
                <a:effectLst/>
                <a:latin typeface="BemboStd-Identity-H"/>
              </a:rPr>
              <a:t>missing</a:t>
            </a:r>
            <a:r>
              <a:rPr lang="en-US" sz="1800" dirty="0">
                <a:effectLst/>
                <a:latin typeface="BemboStd-Identity-H"/>
              </a:rPr>
              <a:t> values </a:t>
            </a:r>
            <a:endParaRPr lang="en-US" sz="1400" dirty="0"/>
          </a:p>
          <a:p>
            <a:pPr lvl="1"/>
            <a:r>
              <a:rPr lang="en-US" sz="1800" dirty="0">
                <a:latin typeface="BemboStd-Identity-H"/>
              </a:rPr>
              <a:t>S</a:t>
            </a:r>
            <a:r>
              <a:rPr lang="en-US" sz="1800" dirty="0">
                <a:effectLst/>
                <a:latin typeface="BemboStd-Identity-H"/>
              </a:rPr>
              <a:t>imply </a:t>
            </a:r>
            <a:r>
              <a:rPr lang="en-US" sz="1800" dirty="0">
                <a:solidFill>
                  <a:srgbClr val="C00000"/>
                </a:solidFill>
                <a:effectLst/>
                <a:latin typeface="BemboStd-Identity-H"/>
              </a:rPr>
              <a:t>irrelevance</a:t>
            </a:r>
            <a:r>
              <a:rPr lang="en-US" sz="1800" dirty="0">
                <a:effectLst/>
                <a:latin typeface="BemboStd-Identity-H"/>
              </a:rPr>
              <a:t> </a:t>
            </a:r>
            <a:endParaRPr lang="en-US" sz="1400" dirty="0"/>
          </a:p>
          <a:p>
            <a:pPr lvl="1"/>
            <a:endParaRPr lang="en-US" sz="1800" dirty="0">
              <a:latin typeface="BemboStd-Identity-H"/>
            </a:endParaRPr>
          </a:p>
          <a:p>
            <a:r>
              <a:rPr lang="en-US" sz="2000" dirty="0">
                <a:latin typeface="BemboStd-Identity-H"/>
              </a:rPr>
              <a:t>Last step: statistical performance metrics </a:t>
            </a:r>
          </a:p>
          <a:p>
            <a:endParaRPr lang="en-US" sz="2000" dirty="0">
              <a:effectLst/>
              <a:latin typeface="BemboStd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29653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Subsets of Predictors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parsimonious model (the simplest model that performs sufficiently well)</a:t>
            </a:r>
            <a:endParaRPr dirty="0"/>
          </a:p>
          <a:p>
            <a:pPr lvl="1">
              <a:spcBef>
                <a:spcPts val="300"/>
              </a:spcBef>
              <a:spcAft>
                <a:spcPts val="0"/>
              </a:spcAft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robust</a:t>
            </a:r>
            <a:endParaRPr dirty="0"/>
          </a:p>
          <a:p>
            <a:pPr lvl="1">
              <a:spcBef>
                <a:spcPts val="300"/>
              </a:spcBef>
              <a:spcAft>
                <a:spcPts val="0"/>
              </a:spcAft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Higher predictive accuracy</a:t>
            </a:r>
            <a:endParaRPr dirty="0"/>
          </a:p>
          <a:p>
            <a:pPr marL="780733" lvl="1" indent="-342900">
              <a:spcBef>
                <a:spcPts val="300"/>
              </a:spcBef>
              <a:spcAft>
                <a:spcPts val="0"/>
              </a:spcAft>
              <a:buSzPts val="1870"/>
            </a:pPr>
            <a:endParaRPr sz="22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will assess predictive accuracy on </a:t>
            </a:r>
            <a:r>
              <a:rPr lang="en-US" sz="2600" b="0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 = “best subset”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 Algorithms</a:t>
            </a:r>
            <a:endParaRPr dirty="0"/>
          </a:p>
          <a:p>
            <a:pPr lvl="1">
              <a:spcBef>
                <a:spcPts val="300"/>
              </a:spcBef>
              <a:spcAft>
                <a:spcPts val="0"/>
              </a:spcAft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</a:t>
            </a:r>
            <a:endParaRPr dirty="0"/>
          </a:p>
          <a:p>
            <a:pPr lvl="1">
              <a:spcBef>
                <a:spcPts val="300"/>
              </a:spcBef>
              <a:spcAft>
                <a:spcPts val="0"/>
              </a:spcAft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</a:t>
            </a:r>
            <a:endParaRPr dirty="0"/>
          </a:p>
          <a:p>
            <a:pPr lvl="1">
              <a:spcBef>
                <a:spcPts val="300"/>
              </a:spcBef>
              <a:spcAft>
                <a:spcPts val="0"/>
              </a:spcAft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 dirty="0"/>
          </a:p>
        </p:txBody>
      </p:sp>
      <p:sp>
        <p:nvSpPr>
          <p:cNvPr id="267" name="Google Shape;267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possible subsets of predictors assessed (single, pairs, triplets, etc.)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Computationally intensive, not feasible for big data (Predictors &gt; 25) </a:t>
            </a:r>
            <a:endParaRPr lang="en-US" dirty="0"/>
          </a:p>
          <a:p>
            <a:pPr>
              <a:spcBef>
                <a:spcPts val="50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many subsets if the number of predictor is N?</a:t>
            </a:r>
            <a:endParaRPr lang="en-US" dirty="0"/>
          </a:p>
          <a:p>
            <a:pPr marL="140335" indent="0" algn="ctr"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-1</a:t>
            </a: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Bef>
                <a:spcPts val="500"/>
              </a:spcBef>
              <a:spcAft>
                <a:spcPts val="0"/>
              </a:spcAft>
              <a:buSzPts val="2210"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N=25 ==&gt;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-1</a:t>
            </a:r>
            <a:r>
              <a:rPr lang="en-US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33,554,431</a:t>
            </a:r>
          </a:p>
          <a:p>
            <a:pPr marL="597535" indent="-457200"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N=10 ==&gt;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-1</a:t>
            </a:r>
            <a:r>
              <a:rPr lang="en-US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1,023 </a:t>
            </a:r>
          </a:p>
          <a:p>
            <a:pPr marL="597535" indent="-457200"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N=7 ==&gt;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-1</a:t>
            </a:r>
            <a:r>
              <a:rPr lang="en-US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127 </a:t>
            </a:r>
            <a:endParaRPr lang="en-US"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compare all possible subsets of predictors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0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First </a:t>
            </a:r>
            <a:r>
              <a:rPr lang="en-US" sz="2000" b="0" i="0" u="none" strike="noStrike" cap="none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criterion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Judge by “adjusted R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Bef>
                <a:spcPts val="500"/>
              </a:spcBef>
              <a:spcAft>
                <a:spcPts val="0"/>
              </a:spcAft>
              <a:buSzPts val="2210"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725" y="2895600"/>
            <a:ext cx="3384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2372360" y="4175125"/>
            <a:ext cx="2133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Penalty for number of predictors</a:t>
            </a:r>
            <a:endParaRPr dirty="0"/>
          </a:p>
        </p:txBody>
      </p:sp>
      <p:cxnSp>
        <p:nvCxnSpPr>
          <p:cNvPr id="276" name="Google Shape;276;p33"/>
          <p:cNvCxnSpPr/>
          <p:nvPr/>
        </p:nvCxnSpPr>
        <p:spPr>
          <a:xfrm rot="10800000" flipH="1">
            <a:off x="4048760" y="3717925"/>
            <a:ext cx="533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7" name="Google Shape;277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10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 dirty="0"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R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not R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?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0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R</a:t>
            </a:r>
            <a:r>
              <a:rPr lang="en-US" sz="2000" baseline="30000" dirty="0">
                <a:solidFill>
                  <a:schemeClr val="dk1"/>
                </a:solidFill>
                <a:latin typeface="Libre Franklin"/>
                <a:sym typeface="Libre Franklin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 means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How well the data points fit a curve or line (</a:t>
            </a:r>
            <a:r>
              <a:rPr lang="en-US" sz="1800" dirty="0">
                <a:solidFill>
                  <a:srgbClr val="C00000"/>
                </a:solidFill>
                <a:latin typeface="Libre Franklin"/>
                <a:sym typeface="Libre Franklin"/>
              </a:rPr>
              <a:t>variability</a:t>
            </a: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1700"/>
            </a:pPr>
            <a:endParaRPr lang="en-US" sz="18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Adding more predictors increases R</a:t>
            </a:r>
            <a:r>
              <a:rPr lang="en-US" sz="2000" baseline="30000" dirty="0">
                <a:solidFill>
                  <a:schemeClr val="dk1"/>
                </a:solidFill>
                <a:latin typeface="Libre Franklin"/>
                <a:sym typeface="Libre Franklin"/>
              </a:rPr>
              <a:t>2</a:t>
            </a: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0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penalize you for adding independent variables (p in the equation), so 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lang="en-US" sz="2000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can be decreasing.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Under-fit: too simplistic in terms of excluding important parameters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0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Over-fit: overly complex thereby modeling random noise</a:t>
            </a:r>
          </a:p>
        </p:txBody>
      </p:sp>
      <p:sp>
        <p:nvSpPr>
          <p:cNvPr id="277" name="Google Shape;277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078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Search = Best Subset</a:t>
            </a:r>
            <a:endParaRPr dirty="0"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rgbClr val="C00000"/>
                </a:solidFill>
                <a:latin typeface="Libre Franklin"/>
                <a:sym typeface="Libre Franklin"/>
              </a:rPr>
              <a:t>Second</a:t>
            </a: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 measure is to balance between over-fitting and under-fitting (consider goodness of fit, the lowest is better)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Akaike Information Criterion (AIC)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Schwartz’s Bayesian Information Criterion (BIC)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endParaRPr lang="en-US" sz="20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dirty="0">
                <a:solidFill>
                  <a:srgbClr val="C00000"/>
                </a:solidFill>
                <a:latin typeface="Libre Franklin"/>
                <a:sym typeface="Libre Franklin"/>
              </a:rPr>
              <a:t>Third</a:t>
            </a: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 criterion is Mallow’s C</a:t>
            </a:r>
            <a:r>
              <a:rPr lang="en-US" sz="2000" baseline="-25000" dirty="0">
                <a:solidFill>
                  <a:schemeClr val="dk1"/>
                </a:solidFill>
                <a:latin typeface="Libre Franklin"/>
                <a:sym typeface="Libre Franklin"/>
              </a:rPr>
              <a:t>p</a:t>
            </a:r>
            <a:r>
              <a:rPr lang="en-US" sz="2000" dirty="0">
                <a:solidFill>
                  <a:schemeClr val="dk1"/>
                </a:solidFill>
                <a:latin typeface="Libre Franklin"/>
                <a:sym typeface="Libre Franklin"/>
              </a:rPr>
              <a:t>.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C</a:t>
            </a:r>
            <a:r>
              <a:rPr lang="en-US" sz="1800" baseline="-25000" dirty="0">
                <a:solidFill>
                  <a:schemeClr val="dk1"/>
                </a:solidFill>
                <a:latin typeface="Libre Franklin"/>
                <a:sym typeface="Libre Franklin"/>
              </a:rPr>
              <a:t>p</a:t>
            </a:r>
            <a:r>
              <a:rPr lang="en-US" sz="1800" dirty="0">
                <a:solidFill>
                  <a:schemeClr val="dk1"/>
                </a:solidFill>
                <a:latin typeface="Libre Franklin"/>
                <a:sym typeface="Libre Franklin"/>
              </a:rPr>
              <a:t> near p + 1 and that have small p </a:t>
            </a:r>
          </a:p>
        </p:txBody>
      </p:sp>
      <p:sp>
        <p:nvSpPr>
          <p:cNvPr id="277" name="Google Shape;277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EE439-AA06-DB8D-06A3-9D4E102A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4343400"/>
            <a:ext cx="2997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381000" y="2209800"/>
            <a:ext cx="84582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library(leaps)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as.data.frame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model.matrix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(~ 0 +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	data=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cbind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[,-4],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[,])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&lt;-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regsubsets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(Price ~ ., data =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nbest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1, 	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nvmax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dim(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)[2], method = “exhaustive”)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&lt;- summary(search)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sum$which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sum$rsq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sum$adjr2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sum$cp</a:t>
            </a:r>
            <a:endParaRPr lang="en-US" sz="18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sum$bic</a:t>
            </a:r>
            <a:endParaRPr dirty="0"/>
          </a:p>
        </p:txBody>
      </p:sp>
      <p:sp>
        <p:nvSpPr>
          <p:cNvPr id="283" name="Google Shape;283;p34"/>
          <p:cNvSpPr txBox="1"/>
          <p:nvPr/>
        </p:nvSpPr>
        <p:spPr>
          <a:xfrm>
            <a:off x="304800" y="1524000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Exhaustive search requires library </a:t>
            </a: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r>
              <a:rPr lang="en-US" sz="18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manual coding into binary dummies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2743200" y="4419600"/>
            <a:ext cx="1524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models</a:t>
            </a:r>
            <a:endParaRPr/>
          </a:p>
        </p:txBody>
      </p:sp>
      <p:cxnSp>
        <p:nvCxnSpPr>
          <p:cNvPr id="285" name="Google Shape;285;p34"/>
          <p:cNvCxnSpPr/>
          <p:nvPr/>
        </p:nvCxnSpPr>
        <p:spPr>
          <a:xfrm rot="10800000">
            <a:off x="1905000" y="4572000"/>
            <a:ext cx="7620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86" name="Google Shape;286;p34"/>
          <p:cNvSpPr txBox="1"/>
          <p:nvPr/>
        </p:nvSpPr>
        <p:spPr>
          <a:xfrm>
            <a:off x="2590800" y="5029200"/>
            <a:ext cx="1828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metrics</a:t>
            </a:r>
            <a:endParaRPr/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1676400" y="4876800"/>
            <a:ext cx="914400" cy="230187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88" name="Google Shape;288;p34"/>
          <p:cNvCxnSpPr/>
          <p:nvPr/>
        </p:nvCxnSpPr>
        <p:spPr>
          <a:xfrm rot="10800000">
            <a:off x="17526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1600200" y="5257800"/>
            <a:ext cx="990600" cy="1524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90" name="Google Shape;290;p3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cxnSp>
        <p:nvCxnSpPr>
          <p:cNvPr id="2" name="Google Shape;289;p34">
            <a:extLst>
              <a:ext uri="{FF2B5EF4-FFF2-40B4-BE49-F238E27FC236}">
                <a16:creationId xmlns:a16="http://schemas.microsoft.com/office/drawing/2014/main" id="{B6C61D57-0E8B-04C6-42AF-76F3798C3E7B}"/>
              </a:ext>
            </a:extLst>
          </p:cNvPr>
          <p:cNvCxnSpPr>
            <a:cxnSpLocks/>
          </p:cNvCxnSpPr>
          <p:nvPr/>
        </p:nvCxnSpPr>
        <p:spPr>
          <a:xfrm flipH="1">
            <a:off x="1524000" y="5332414"/>
            <a:ext cx="1066800" cy="330993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6C17-61BA-4705-A678-F3969E73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228600"/>
            <a:ext cx="7772400" cy="1143000"/>
          </a:xfrm>
        </p:spPr>
        <p:txBody>
          <a:bodyPr/>
          <a:lstStyle/>
          <a:p>
            <a:r>
              <a:rPr lang="en-US" dirty="0"/>
              <a:t>Review previous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D230-9503-4184-9F48-5F0F248C9F29}"/>
              </a:ext>
            </a:extLst>
          </p:cNvPr>
          <p:cNvSpPr txBox="1"/>
          <p:nvPr/>
        </p:nvSpPr>
        <p:spPr>
          <a:xfrm>
            <a:off x="-67112" y="6564591"/>
            <a:ext cx="4915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INFORMS Body of Analytics, Wiley 2018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99C9D-3FDD-4E51-8292-E3A2C15A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16" y="1521733"/>
            <a:ext cx="7821002" cy="319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idea:</a:t>
            </a:r>
          </a:p>
          <a:p>
            <a:pPr marL="0" indent="0">
              <a:buNone/>
            </a:pPr>
            <a:r>
              <a:rPr lang="en-US" sz="2400" dirty="0"/>
              <a:t>If we can </a:t>
            </a:r>
            <a:r>
              <a:rPr lang="en-US" sz="2400" dirty="0">
                <a:solidFill>
                  <a:srgbClr val="0070C0"/>
                </a:solidFill>
              </a:rPr>
              <a:t>quantify the relationship </a:t>
            </a:r>
            <a:r>
              <a:rPr lang="en-US" sz="2400" dirty="0"/>
              <a:t>of how a single variable (referred as “dependent variable”) depends on other variables (referred as “independent” or “explanatory” variables)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then we can </a:t>
            </a:r>
            <a:r>
              <a:rPr lang="en-US" sz="2400" b="1" u="sng" dirty="0">
                <a:solidFill>
                  <a:srgbClr val="FF0000"/>
                </a:solidFill>
              </a:rPr>
              <a:t>predict</a:t>
            </a:r>
            <a:r>
              <a:rPr lang="en-US" sz="2400" dirty="0"/>
              <a:t> the unknown/future values and trends of the dependent variable using the values of these other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Adjusted R</a:t>
            </a:r>
            <a:r>
              <a:rPr lang="en-US" sz="2800" b="0" i="0" u="none" baseline="30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8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the models with 1 predictor, 2 predictors, 3 predictors, etc. (exhaustive search method)</a:t>
            </a:r>
            <a:endParaRPr dirty="0"/>
          </a:p>
        </p:txBody>
      </p:sp>
      <p:sp>
        <p:nvSpPr>
          <p:cNvPr id="297" name="Google Shape;297;p35"/>
          <p:cNvSpPr txBox="1"/>
          <p:nvPr/>
        </p:nvSpPr>
        <p:spPr>
          <a:xfrm>
            <a:off x="2476500" y="1003280"/>
            <a:ext cx="48006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Adjusted R</a:t>
            </a:r>
            <a:r>
              <a:rPr lang="en-US" sz="18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rises until you hit 7-8 predictors, then stabilizes, so choose model with 7 predictors, according to the adj R</a:t>
            </a:r>
            <a:r>
              <a:rPr lang="en-US" sz="18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criterion</a:t>
            </a:r>
            <a:endParaRPr dirty="0"/>
          </a:p>
        </p:txBody>
      </p:sp>
      <p:cxnSp>
        <p:nvCxnSpPr>
          <p:cNvPr id="298" name="Google Shape;298;p35"/>
          <p:cNvCxnSpPr>
            <a:cxnSpLocks/>
          </p:cNvCxnSpPr>
          <p:nvPr/>
        </p:nvCxnSpPr>
        <p:spPr>
          <a:xfrm flipH="1">
            <a:off x="3200400" y="1816705"/>
            <a:ext cx="381000" cy="2327335"/>
          </a:xfrm>
          <a:prstGeom prst="straightConnector1">
            <a:avLst/>
          </a:prstGeom>
          <a:noFill/>
          <a:ln w="1587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99" name="Google Shape;299;p3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79EF-36B1-F290-C2F5-172514A1DE88}"/>
              </a:ext>
            </a:extLst>
          </p:cNvPr>
          <p:cNvSpPr txBox="1"/>
          <p:nvPr/>
        </p:nvSpPr>
        <p:spPr>
          <a:xfrm>
            <a:off x="685800" y="2438400"/>
            <a:ext cx="7315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dirty="0"/>
              <a:t>            </a:t>
            </a:r>
            <a:r>
              <a:rPr lang="en-US" dirty="0" err="1"/>
              <a:t>rsq</a:t>
            </a:r>
            <a:r>
              <a:rPr lang="en-US" dirty="0"/>
              <a:t>     adjr2         cp       </a:t>
            </a:r>
            <a:r>
              <a:rPr lang="en-US" dirty="0" err="1"/>
              <a:t>bic</a:t>
            </a:r>
            <a:endParaRPr lang="en-US" dirty="0"/>
          </a:p>
          <a:p>
            <a:r>
              <a:rPr lang="en-US" dirty="0"/>
              <a:t> [1,] 0.7485597 0.7482670 599.710620 -1175.137</a:t>
            </a:r>
          </a:p>
          <a:p>
            <a:r>
              <a:rPr lang="en-US" dirty="0"/>
              <a:t> [2,] 0.7884998 0.7880068 370.319245 -1317.314</a:t>
            </a:r>
          </a:p>
          <a:p>
            <a:r>
              <a:rPr lang="en-US" dirty="0"/>
              <a:t> [3,] 0.8318137 0.8312249 121.381610 -1507.858</a:t>
            </a:r>
          </a:p>
          <a:p>
            <a:r>
              <a:rPr lang="en-US" dirty="0"/>
              <a:t> [4,] 0.8442542 0.8435264  51.308068 -1567.265</a:t>
            </a:r>
          </a:p>
          <a:p>
            <a:r>
              <a:rPr lang="en-US" dirty="0"/>
              <a:t> [5,] 0.8476864 0.8467957  33.423482 -1579.693</a:t>
            </a:r>
          </a:p>
          <a:p>
            <a:r>
              <a:rPr lang="en-US" dirty="0"/>
              <a:t> [6,] 0.8524991 0.8514628   7.541474 -1600.579</a:t>
            </a:r>
          </a:p>
          <a:p>
            <a:r>
              <a:rPr lang="en-US" dirty="0"/>
              <a:t> [7,] 0.8531315 0.8519263   5.877371 -1597.521</a:t>
            </a:r>
          </a:p>
          <a:p>
            <a:r>
              <a:rPr lang="en-US" dirty="0"/>
              <a:t> [8,] 0.8533548 0.8519779   6.583591 -1592.073</a:t>
            </a:r>
          </a:p>
          <a:p>
            <a:r>
              <a:rPr lang="en-US" dirty="0"/>
              <a:t> [9,] 0.8534540 0.8519042   8.008921 -1585.897</a:t>
            </a:r>
          </a:p>
          <a:p>
            <a:r>
              <a:rPr lang="en-US" dirty="0"/>
              <a:t>[10,] 0.8534553 0.8517313  10.001446 -1579.147</a:t>
            </a:r>
          </a:p>
          <a:p>
            <a:r>
              <a:rPr lang="en-US" dirty="0"/>
              <a:t>[11,] 0.8534556 0.8515569  12.000000 -1572.390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F853D-D6E6-7849-8892-9EB523AD275A}"/>
              </a:ext>
            </a:extLst>
          </p:cNvPr>
          <p:cNvSpPr/>
          <p:nvPr/>
        </p:nvSpPr>
        <p:spPr>
          <a:xfrm>
            <a:off x="2839720" y="4144040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9C1D5-2EE5-4F6A-4105-34586DAF1D88}"/>
              </a:ext>
            </a:extLst>
          </p:cNvPr>
          <p:cNvSpPr/>
          <p:nvPr/>
        </p:nvSpPr>
        <p:spPr>
          <a:xfrm>
            <a:off x="4421503" y="4144040"/>
            <a:ext cx="125730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6E006-EA2D-164C-EE16-60398AB7B3E7}"/>
              </a:ext>
            </a:extLst>
          </p:cNvPr>
          <p:cNvSpPr/>
          <p:nvPr/>
        </p:nvSpPr>
        <p:spPr>
          <a:xfrm>
            <a:off x="5812789" y="4147880"/>
            <a:ext cx="125730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Exhaustive output shows best model for each number of predictors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381000" y="5562600"/>
            <a:ext cx="83058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there are 12 instead of 10 predictors because with </a:t>
            </a: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explicitly create dummy variables as part of the dataframe, this is handled internally by </a:t>
            </a: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8DA2F-AB05-9BC5-2BE8-37D3AD549CCE}"/>
              </a:ext>
            </a:extLst>
          </p:cNvPr>
          <p:cNvSpPr txBox="1"/>
          <p:nvPr/>
        </p:nvSpPr>
        <p:spPr>
          <a:xfrm>
            <a:off x="457200" y="1382712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800" dirty="0"/>
              <a:t>   (Intercept) Age_08_04    KM </a:t>
            </a:r>
            <a:r>
              <a:rPr lang="en-US" sz="800" dirty="0" err="1"/>
              <a:t>Fuel_TypeDiesel</a:t>
            </a:r>
            <a:r>
              <a:rPr lang="en-US" sz="800" dirty="0"/>
              <a:t> </a:t>
            </a:r>
            <a:r>
              <a:rPr lang="en-US" sz="800" dirty="0" err="1"/>
              <a:t>Fuel_TypePetrol</a:t>
            </a:r>
            <a:r>
              <a:rPr lang="en-US" sz="800" dirty="0"/>
              <a:t>    HP </a:t>
            </a:r>
            <a:r>
              <a:rPr lang="en-US" sz="800" dirty="0" err="1"/>
              <a:t>Met_Color</a:t>
            </a:r>
            <a:r>
              <a:rPr lang="en-US" sz="800" dirty="0"/>
              <a:t> Automatic    CC Doors </a:t>
            </a:r>
            <a:r>
              <a:rPr lang="en-US" sz="800" dirty="0" err="1"/>
              <a:t>Quarterly_Tax</a:t>
            </a:r>
            <a:r>
              <a:rPr lang="en-US" sz="800" dirty="0"/>
              <a:t> Weight</a:t>
            </a:r>
          </a:p>
          <a:p>
            <a:r>
              <a:rPr lang="en-US" sz="800" dirty="0"/>
              <a:t>1         TRUE      TRUE FALSE           FALSE           FALSE FALSE     FALSE     FALSE FALSE FALSE         FALSE  FALSE</a:t>
            </a:r>
          </a:p>
          <a:p>
            <a:r>
              <a:rPr lang="en-US" sz="800" dirty="0"/>
              <a:t>2         TRUE      TRUE FALSE           FALSE           FALSE FALSE     FALSE     FALSE FALSE FALSE         FALSE   TRUE</a:t>
            </a:r>
          </a:p>
          <a:p>
            <a:r>
              <a:rPr lang="en-US" sz="800" dirty="0"/>
              <a:t>3         TRUE      TRUE  TRUE           FALSE           FALSE FALSE     FALSE     FALSE FALSE FALSE         FALSE   TRUE</a:t>
            </a:r>
          </a:p>
          <a:p>
            <a:r>
              <a:rPr lang="en-US" sz="800" dirty="0"/>
              <a:t>4         TRUE      TRUE  TRUE           FALSE           FALSE  TRUE     FALSE     FALSE FALSE FALSE         FALSE   TRUE</a:t>
            </a:r>
          </a:p>
          <a:p>
            <a:r>
              <a:rPr lang="en-US" sz="800" dirty="0"/>
              <a:t>5         TRUE      TRUE  TRUE           FALSE            TRUE FALSE     FALSE     FALSE FALSE FALSE          TRUE   TRUE</a:t>
            </a:r>
          </a:p>
          <a:p>
            <a:r>
              <a:rPr lang="en-US" sz="800" dirty="0"/>
              <a:t>6         TRUE      TRUE  TRUE           FALSE            TRUE  TRUE     FALSE     FALSE FALSE FALSE          TRUE   TRUE</a:t>
            </a:r>
          </a:p>
          <a:p>
            <a:r>
              <a:rPr lang="en-US" sz="800" dirty="0"/>
              <a:t>7         TRUE      TRUE  TRUE            TRUE            TRUE  TRUE     FALSE     FALSE FALSE FALSE          TRUE   TRUE</a:t>
            </a:r>
          </a:p>
          <a:p>
            <a:r>
              <a:rPr lang="en-US" sz="800" dirty="0"/>
              <a:t>8         TRUE      TRUE  TRUE            TRUE            TRUE  TRUE     FALSE      TRUE FALSE FALSE          TRUE   TRUE</a:t>
            </a:r>
          </a:p>
          <a:p>
            <a:r>
              <a:rPr lang="en-US" sz="800" dirty="0"/>
              <a:t>9         TRUE      TRUE  TRUE            TRUE            TRUE  TRUE      TRUE      TRUE FALSE FALSE          TRUE   TRUE</a:t>
            </a:r>
          </a:p>
          <a:p>
            <a:r>
              <a:rPr lang="en-US" sz="800" dirty="0"/>
              <a:t>10        TRUE      TRUE  TRUE            TRUE            TRUE  TRUE      TRUE      TRUE  TRUE FALSE          TRUE   TRUE</a:t>
            </a:r>
          </a:p>
          <a:p>
            <a:r>
              <a:rPr lang="en-US" sz="800" dirty="0"/>
              <a:t>11        TRUE      TRUE  TRUE            TRUE            TRUE  TRUE      TRUE      TRUE  TRUE  TRUE          TRUE  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EFD76-28E1-62FD-8FEE-9B00EFDE742E}"/>
              </a:ext>
            </a:extLst>
          </p:cNvPr>
          <p:cNvSpPr txBox="1"/>
          <p:nvPr/>
        </p:nvSpPr>
        <p:spPr>
          <a:xfrm>
            <a:off x="457200" y="345948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800" dirty="0"/>
              <a:t>          Age_08_04 KM  </a:t>
            </a:r>
            <a:r>
              <a:rPr lang="en-US" sz="800" dirty="0" err="1"/>
              <a:t>Fuel_TypeDiesel</a:t>
            </a:r>
            <a:r>
              <a:rPr lang="en-US" sz="800" dirty="0"/>
              <a:t> </a:t>
            </a:r>
            <a:r>
              <a:rPr lang="en-US" sz="800" dirty="0" err="1"/>
              <a:t>Fuel_TypePetrol</a:t>
            </a:r>
            <a:r>
              <a:rPr lang="en-US" sz="800" dirty="0"/>
              <a:t> HP  </a:t>
            </a:r>
            <a:r>
              <a:rPr lang="en-US" sz="800" dirty="0" err="1"/>
              <a:t>Met_Color</a:t>
            </a:r>
            <a:r>
              <a:rPr lang="en-US" sz="800" dirty="0"/>
              <a:t> Automatic CC  Doors </a:t>
            </a:r>
            <a:r>
              <a:rPr lang="en-US" sz="800" dirty="0" err="1"/>
              <a:t>Quarterly_Tax</a:t>
            </a:r>
            <a:r>
              <a:rPr lang="en-US" sz="800" dirty="0"/>
              <a:t> Weight</a:t>
            </a:r>
          </a:p>
          <a:p>
            <a:r>
              <a:rPr lang="en-US" sz="800" dirty="0"/>
              <a:t>1  ( 1 )  "*"       " " " "             " "             " " " "       " "       " " " "   " "           " "   </a:t>
            </a:r>
          </a:p>
          <a:p>
            <a:r>
              <a:rPr lang="en-US" sz="800" dirty="0"/>
              <a:t>2  ( 1 )  "*"       " " " "             " "             " " " "       " "       " " " "   " "           "*"   </a:t>
            </a:r>
          </a:p>
          <a:p>
            <a:r>
              <a:rPr lang="en-US" sz="800" dirty="0"/>
              <a:t>3  ( 1 )  "*"       "*" " "             " "             " " " "       " "       " " " "   " "           "*"   </a:t>
            </a:r>
          </a:p>
          <a:p>
            <a:r>
              <a:rPr lang="en-US" sz="800" dirty="0"/>
              <a:t>4  ( 1 )  "*"       "*" " "             " "             "*" " "       " "       " " " "   " "           "*"   </a:t>
            </a:r>
          </a:p>
          <a:p>
            <a:r>
              <a:rPr lang="en-US" sz="800" dirty="0"/>
              <a:t>5  ( 1 )  "*"       "*" " "             "*"             " " " "       " "       " " " "   "*"           "*"   </a:t>
            </a:r>
          </a:p>
          <a:p>
            <a:r>
              <a:rPr lang="en-US" sz="800" dirty="0"/>
              <a:t>6  ( 1 )  "*"       "*" " "             "*"             "*" " "       " "       " " " "   "*"           "*"   </a:t>
            </a:r>
          </a:p>
          <a:p>
            <a:r>
              <a:rPr lang="en-US" sz="800" dirty="0"/>
              <a:t>7  ( 1 )  "*"       "*" "*"             "*"             "*" " "       " "       " " " "   "*"           "*"   </a:t>
            </a:r>
          </a:p>
          <a:p>
            <a:r>
              <a:rPr lang="en-US" sz="800" dirty="0"/>
              <a:t>8  ( 1 )  "*"       "*" "*"             "*"             "*" " "       "*"       " " " "   "*"           "*"   </a:t>
            </a:r>
          </a:p>
          <a:p>
            <a:r>
              <a:rPr lang="en-US" sz="800" dirty="0"/>
              <a:t>9  ( 1 )  "*"       "*" "*"             "*"             "*" "*"       "*"       " " " "   "*"           "*"   </a:t>
            </a:r>
          </a:p>
          <a:p>
            <a:r>
              <a:rPr lang="en-US" sz="800" dirty="0"/>
              <a:t>10  ( 1 ) "*"       "*" "*"             "*"             "*" "*"       "*"       "*" " "   "*"           "*"   </a:t>
            </a:r>
          </a:p>
          <a:p>
            <a:r>
              <a:rPr lang="en-US" sz="800" dirty="0"/>
              <a:t>11  ( 1 ) "*"       "*" "*"             "*"             "*" "*"       "*"       "*" "*"   "*"           "*"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4D2D9-015F-8C4B-61A2-68CC83B24EDA}"/>
              </a:ext>
            </a:extLst>
          </p:cNvPr>
          <p:cNvSpPr/>
          <p:nvPr/>
        </p:nvSpPr>
        <p:spPr>
          <a:xfrm>
            <a:off x="457200" y="4221480"/>
            <a:ext cx="6858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90AEE-92E3-A54B-1CB1-D119B08190C7}"/>
              </a:ext>
            </a:extLst>
          </p:cNvPr>
          <p:cNvSpPr/>
          <p:nvPr/>
        </p:nvSpPr>
        <p:spPr>
          <a:xfrm>
            <a:off x="462280" y="2113914"/>
            <a:ext cx="7432040" cy="21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 Search Algorithms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terative search through the space of all possible regression models.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Result: one best subset of predictors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omputationally cheaper 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issing “good” combinations of predictors.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guarantee yield the best subset for any criterion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endParaRPr lang="en-US"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Selection</a:t>
            </a:r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no predictors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them one by one (add the one with largest contribution)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the addition is not statistically significant</a:t>
            </a:r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dirty="0">
                <a:solidFill>
                  <a:schemeClr val="dk1"/>
                </a:solidFill>
                <a:latin typeface="Libre Franklin"/>
              </a:rPr>
              <a:t>Main disadvantage:  miss </a:t>
            </a:r>
            <a:r>
              <a:rPr lang="en-US" dirty="0">
                <a:solidFill>
                  <a:srgbClr val="C00000"/>
                </a:solidFill>
                <a:latin typeface="Libre Franklin"/>
              </a:rPr>
              <a:t>pairs</a:t>
            </a:r>
            <a:r>
              <a:rPr lang="en-US" dirty="0">
                <a:solidFill>
                  <a:schemeClr val="dk1"/>
                </a:solidFill>
                <a:latin typeface="Libre Franklin"/>
              </a:rPr>
              <a:t> or groups of predictors that perform very well </a:t>
            </a:r>
            <a:r>
              <a:rPr lang="en-US" dirty="0">
                <a:solidFill>
                  <a:srgbClr val="C00000"/>
                </a:solidFill>
                <a:latin typeface="Libre Franklin"/>
              </a:rPr>
              <a:t>together</a:t>
            </a:r>
            <a:r>
              <a:rPr lang="en-US" dirty="0">
                <a:solidFill>
                  <a:schemeClr val="dk1"/>
                </a:solidFill>
                <a:latin typeface="Libre Franklin"/>
              </a:rPr>
              <a:t> </a:t>
            </a:r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endParaRPr dirty="0">
              <a:solidFill>
                <a:schemeClr val="dk1"/>
              </a:solidFill>
              <a:latin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833120" y="4872038"/>
            <a:ext cx="78486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step() </a:t>
            </a: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run stepwise regression (available in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direction = forward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Specify the initial model (here, model with no predictors), and the bottom of the search range (here with no predictors) and the top (here with all predictors)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30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381000" y="1143000"/>
            <a:ext cx="84582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model with no predictors for bottom of search range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car.lm.null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(Price~1, data =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train.df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car.lm.full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 &lt;- </a:t>
            </a: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lm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(Price~., data = </a:t>
            </a:r>
            <a:r>
              <a:rPr lang="en-US" dirty="0" err="1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train.df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  <a:sym typeface="Arial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step() to run forward selection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step(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car.lm.null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scope=list(lower=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car.lm.null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upper=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car.lm.full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direction =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"forward")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added?</a:t>
            </a:r>
            <a:endParaRPr dirty="0"/>
          </a:p>
        </p:txBody>
      </p:sp>
      <p:sp>
        <p:nvSpPr>
          <p:cNvPr id="323" name="Google Shape;323;p38"/>
          <p:cNvSpPr/>
          <p:nvPr/>
        </p:nvSpPr>
        <p:spPr>
          <a:xfrm>
            <a:off x="3047999" y="2407920"/>
            <a:ext cx="1752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cap="flat" cmpd="sng">
            <a:solidFill>
              <a:srgbClr val="9B320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72200" y="1905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/>
          </a:p>
        </p:txBody>
      </p:sp>
      <p:cxnSp>
        <p:nvCxnSpPr>
          <p:cNvPr id="325" name="Google Shape;325;p38"/>
          <p:cNvCxnSpPr>
            <a:cxnSpLocks/>
          </p:cNvCxnSpPr>
          <p:nvPr/>
        </p:nvCxnSpPr>
        <p:spPr>
          <a:xfrm flipH="1">
            <a:off x="4800599" y="2133600"/>
            <a:ext cx="1295401" cy="440531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326" name="Google Shape;326;p38"/>
          <p:cNvSpPr txBox="1"/>
          <p:nvPr/>
        </p:nvSpPr>
        <p:spPr>
          <a:xfrm>
            <a:off x="4114800" y="4724400"/>
            <a:ext cx="3657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bounds of search range</a:t>
            </a:r>
            <a:endParaRPr/>
          </a:p>
        </p:txBody>
      </p:sp>
      <p:cxnSp>
        <p:nvCxnSpPr>
          <p:cNvPr id="327" name="Google Shape;327;p38"/>
          <p:cNvCxnSpPr>
            <a:cxnSpLocks/>
          </p:cNvCxnSpPr>
          <p:nvPr/>
        </p:nvCxnSpPr>
        <p:spPr>
          <a:xfrm flipH="1" flipV="1">
            <a:off x="4114800" y="3139440"/>
            <a:ext cx="990600" cy="150876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28" name="Google Shape;328;p38"/>
          <p:cNvCxnSpPr>
            <a:cxnSpLocks/>
          </p:cNvCxnSpPr>
          <p:nvPr/>
        </p:nvCxnSpPr>
        <p:spPr>
          <a:xfrm flipV="1">
            <a:off x="5638800" y="3213497"/>
            <a:ext cx="723898" cy="1434703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/>
        </p:nvSpPr>
        <p:spPr>
          <a:xfrm>
            <a:off x="1066800" y="762000"/>
            <a:ext cx="701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Selection Yields 7 predictors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FE8B2-75E3-DA43-818A-326DBFA0E8E5}"/>
              </a:ext>
            </a:extLst>
          </p:cNvPr>
          <p:cNvSpPr txBox="1"/>
          <p:nvPr/>
        </p:nvSpPr>
        <p:spPr>
          <a:xfrm>
            <a:off x="762000" y="12954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1050" dirty="0"/>
              <a:t>Call:</a:t>
            </a:r>
          </a:p>
          <a:p>
            <a:r>
              <a:rPr lang="en-US" sz="1050" dirty="0" err="1"/>
              <a:t>lm</a:t>
            </a:r>
            <a:r>
              <a:rPr lang="en-US" sz="1050" dirty="0"/>
              <a:t>(formula = Price ~ Age_08_04 + Weight + KM + HP + </a:t>
            </a:r>
            <a:r>
              <a:rPr lang="en-US" sz="1050" dirty="0" err="1"/>
              <a:t>Quarterly_Tax</a:t>
            </a:r>
            <a:r>
              <a:rPr lang="en-US" sz="1050" dirty="0"/>
              <a:t> + 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Fuel_Type</a:t>
            </a:r>
            <a:r>
              <a:rPr lang="en-US" sz="1050" dirty="0"/>
              <a:t>, data = </a:t>
            </a:r>
            <a:r>
              <a:rPr lang="en-US" sz="1050" dirty="0" err="1"/>
              <a:t>train.df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Residuals:</a:t>
            </a:r>
          </a:p>
          <a:p>
            <a:r>
              <a:rPr lang="en-US" sz="1050" dirty="0"/>
              <a:t>     Min       1Q   Median       3Q      Max </a:t>
            </a:r>
          </a:p>
          <a:p>
            <a:r>
              <a:rPr lang="en-US" sz="1050" dirty="0"/>
              <a:t>-10266.5   -788.9    -65.2    788.0   6946.8 </a:t>
            </a:r>
          </a:p>
          <a:p>
            <a:endParaRPr lang="en-US" sz="1050" dirty="0"/>
          </a:p>
          <a:p>
            <a:r>
              <a:rPr lang="en-US" sz="1050" dirty="0"/>
              <a:t>Coefficients:</a:t>
            </a:r>
          </a:p>
          <a:p>
            <a:r>
              <a:rPr lang="en-US" sz="1050" dirty="0"/>
              <a:t>                  Estimate Std. Error t value </a:t>
            </a:r>
            <a:r>
              <a:rPr lang="en-US" sz="1050" dirty="0" err="1"/>
              <a:t>Pr</a:t>
            </a:r>
            <a:r>
              <a:rPr lang="en-US" sz="1050" dirty="0"/>
              <a:t>(&gt;|t|)    </a:t>
            </a:r>
          </a:p>
          <a:p>
            <a:r>
              <a:rPr lang="en-US" sz="1050" dirty="0"/>
              <a:t>(Intercept)     -5.248e+03  1.446e+03  -3.628 0.000303 ***</a:t>
            </a:r>
          </a:p>
          <a:p>
            <a:r>
              <a:rPr lang="en-US" sz="1050" dirty="0"/>
              <a:t>Age_08_04       -1.231e+02  3.538e+00 -34.811  &lt; 2e-16 ***</a:t>
            </a:r>
          </a:p>
          <a:p>
            <a:r>
              <a:rPr lang="en-US" sz="1050" dirty="0"/>
              <a:t>Weight           1.686e+01  1.343e+00  12.554  &lt; 2e-16 ***</a:t>
            </a:r>
          </a:p>
          <a:p>
            <a:r>
              <a:rPr lang="en-US" sz="1050" dirty="0"/>
              <a:t>KM              -1.820e-02  1.811e-03 -10.047  &lt; 2e-16 ***</a:t>
            </a:r>
          </a:p>
          <a:p>
            <a:r>
              <a:rPr lang="en-US" sz="1050" dirty="0"/>
              <a:t>HP               2.526e+01  4.492e+00   5.623 2.55e-08 ***</a:t>
            </a:r>
          </a:p>
          <a:p>
            <a:r>
              <a:rPr lang="en-US" sz="1050" dirty="0" err="1"/>
              <a:t>Quarterly_Tax</a:t>
            </a:r>
            <a:r>
              <a:rPr lang="en-US" sz="1050" dirty="0"/>
              <a:t>    1.351e+01  2.055e+00   6.572 8.63e-11 ***</a:t>
            </a:r>
          </a:p>
          <a:p>
            <a:r>
              <a:rPr lang="en-US" sz="1050" dirty="0" err="1"/>
              <a:t>Fuel_TypeDiesel</a:t>
            </a:r>
            <a:r>
              <a:rPr lang="en-US" sz="1050" dirty="0"/>
              <a:t>  9.704e+02  5.063e+02   1.917 0.055626 .  </a:t>
            </a:r>
          </a:p>
          <a:p>
            <a:r>
              <a:rPr lang="en-US" sz="1050" dirty="0" err="1"/>
              <a:t>Fuel_TypePetrol</a:t>
            </a:r>
            <a:r>
              <a:rPr lang="en-US" sz="1050" dirty="0"/>
              <a:t>  2.518e+03  5.002e+02   5.035 5.83e-07 ***</a:t>
            </a:r>
          </a:p>
          <a:p>
            <a:r>
              <a:rPr lang="en-US" sz="1050" dirty="0"/>
              <a:t>---</a:t>
            </a:r>
          </a:p>
          <a:p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  <a:p>
            <a:endParaRPr lang="en-US" sz="1050" dirty="0"/>
          </a:p>
          <a:p>
            <a:r>
              <a:rPr lang="en-US" sz="1050" dirty="0"/>
              <a:t>Residual standard error: 1409 on 853 degrees of freedom</a:t>
            </a:r>
          </a:p>
          <a:p>
            <a:r>
              <a:rPr lang="en-US" sz="1050" dirty="0"/>
              <a:t>Multiple R-squared:  0.8531,	Adjusted R-squared:  0.8519 </a:t>
            </a:r>
          </a:p>
          <a:p>
            <a:r>
              <a:rPr lang="en-US" sz="1050" dirty="0"/>
              <a:t>F-statistic: 707.8 on 7 and 853 DF,  p-value: &lt; 2.2e-16</a:t>
            </a:r>
          </a:p>
          <a:p>
            <a:endParaRPr lang="en-US" sz="10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Backward Elimination</a:t>
            </a: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all predictors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Successively eliminate least useful predictors one by one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 when all remaining predictors have statistically significant contribution</a:t>
            </a:r>
            <a:endParaRPr dirty="0"/>
          </a:p>
          <a:p>
            <a:pPr marL="597535" indent="-457200">
              <a:spcBef>
                <a:spcPts val="500"/>
              </a:spcBef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597535" indent="-457200"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457200" y="4267200"/>
            <a:ext cx="83058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step(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direction = "backward")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</a:t>
            </a: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dropped?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(no need to specify search range)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1676400" y="457200"/>
            <a:ext cx="6477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Selection Yields Same 7 Predictors as Forward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2303C-167C-4CA8-2040-FFA42D3DEAC4}"/>
              </a:ext>
            </a:extLst>
          </p:cNvPr>
          <p:cNvSpPr txBox="1"/>
          <p:nvPr/>
        </p:nvSpPr>
        <p:spPr>
          <a:xfrm>
            <a:off x="762000" y="12954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1050" dirty="0"/>
              <a:t>Call:</a:t>
            </a:r>
          </a:p>
          <a:p>
            <a:r>
              <a:rPr lang="en-US" sz="1050" dirty="0" err="1"/>
              <a:t>lm</a:t>
            </a:r>
            <a:r>
              <a:rPr lang="en-US" sz="1050" dirty="0"/>
              <a:t>(formula = Price ~ Age_08_04 + KM + </a:t>
            </a:r>
            <a:r>
              <a:rPr lang="en-US" sz="1050" dirty="0" err="1"/>
              <a:t>Fuel_Type</a:t>
            </a:r>
            <a:r>
              <a:rPr lang="en-US" sz="1050" dirty="0"/>
              <a:t> + HP + </a:t>
            </a:r>
            <a:r>
              <a:rPr lang="en-US" sz="1050" dirty="0" err="1"/>
              <a:t>Quarterly_Tax</a:t>
            </a:r>
            <a:r>
              <a:rPr lang="en-US" sz="1050" dirty="0"/>
              <a:t> + </a:t>
            </a:r>
          </a:p>
          <a:p>
            <a:r>
              <a:rPr lang="en-US" sz="1050" dirty="0"/>
              <a:t>    Weight, data = </a:t>
            </a:r>
            <a:r>
              <a:rPr lang="en-US" sz="1050" dirty="0" err="1"/>
              <a:t>train.df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Residuals:</a:t>
            </a:r>
          </a:p>
          <a:p>
            <a:r>
              <a:rPr lang="en-US" sz="1050" dirty="0"/>
              <a:t>     Min       1Q   Median       3Q      Max </a:t>
            </a:r>
          </a:p>
          <a:p>
            <a:r>
              <a:rPr lang="en-US" sz="1050" dirty="0"/>
              <a:t>-10266.5   -788.9    -65.2    788.0   6946.8 </a:t>
            </a:r>
          </a:p>
          <a:p>
            <a:endParaRPr lang="en-US" sz="1050" dirty="0"/>
          </a:p>
          <a:p>
            <a:r>
              <a:rPr lang="en-US" sz="1050" dirty="0"/>
              <a:t>Coefficients:</a:t>
            </a:r>
          </a:p>
          <a:p>
            <a:r>
              <a:rPr lang="en-US" sz="1050" dirty="0"/>
              <a:t>                  Estimate Std. Error t value </a:t>
            </a:r>
            <a:r>
              <a:rPr lang="en-US" sz="1050" dirty="0" err="1"/>
              <a:t>Pr</a:t>
            </a:r>
            <a:r>
              <a:rPr lang="en-US" sz="1050" dirty="0"/>
              <a:t>(&gt;|t|)    </a:t>
            </a:r>
          </a:p>
          <a:p>
            <a:r>
              <a:rPr lang="en-US" sz="1050" dirty="0"/>
              <a:t>(Intercept)     -5.248e+03  1.446e+03  -3.628 0.000303 ***</a:t>
            </a:r>
          </a:p>
          <a:p>
            <a:r>
              <a:rPr lang="en-US" sz="1050" dirty="0"/>
              <a:t>Age_08_04       -1.231e+02  3.538e+00 -34.811  &lt; 2e-16 ***</a:t>
            </a:r>
          </a:p>
          <a:p>
            <a:r>
              <a:rPr lang="en-US" sz="1050" dirty="0"/>
              <a:t>KM              -1.820e-02  1.811e-03 -10.047  &lt; 2e-16 ***</a:t>
            </a:r>
          </a:p>
          <a:p>
            <a:r>
              <a:rPr lang="en-US" sz="1050" dirty="0" err="1"/>
              <a:t>Fuel_TypeDiesel</a:t>
            </a:r>
            <a:r>
              <a:rPr lang="en-US" sz="1050" dirty="0"/>
              <a:t>  9.704e+02  5.063e+02   1.917 0.055626 .  </a:t>
            </a:r>
          </a:p>
          <a:p>
            <a:r>
              <a:rPr lang="en-US" sz="1050" dirty="0" err="1"/>
              <a:t>Fuel_TypePetrol</a:t>
            </a:r>
            <a:r>
              <a:rPr lang="en-US" sz="1050" dirty="0"/>
              <a:t>  2.518e+03  5.002e+02   5.035 5.83e-07 ***</a:t>
            </a:r>
          </a:p>
          <a:p>
            <a:r>
              <a:rPr lang="en-US" sz="1050" dirty="0"/>
              <a:t>HP               2.526e+01  4.492e+00   5.623 2.55e-08 ***</a:t>
            </a:r>
          </a:p>
          <a:p>
            <a:r>
              <a:rPr lang="en-US" sz="1050" dirty="0" err="1"/>
              <a:t>Quarterly_Tax</a:t>
            </a:r>
            <a:r>
              <a:rPr lang="en-US" sz="1050" dirty="0"/>
              <a:t>    1.351e+01  2.055e+00   6.572 8.63e-11 ***</a:t>
            </a:r>
          </a:p>
          <a:p>
            <a:r>
              <a:rPr lang="en-US" sz="1050" dirty="0"/>
              <a:t>Weight           1.686e+01  1.343e+00  12.554  &lt; 2e-16 ***</a:t>
            </a:r>
          </a:p>
          <a:p>
            <a:r>
              <a:rPr lang="en-US" sz="1050" dirty="0"/>
              <a:t>---</a:t>
            </a:r>
          </a:p>
          <a:p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  <a:p>
            <a:endParaRPr lang="en-US" sz="1050" dirty="0"/>
          </a:p>
          <a:p>
            <a:r>
              <a:rPr lang="en-US" sz="1050" dirty="0"/>
              <a:t>Residual standard error: 1409 on 853 degrees of freedom</a:t>
            </a:r>
          </a:p>
          <a:p>
            <a:r>
              <a:rPr lang="en-US" sz="1050" dirty="0"/>
              <a:t>Multiple R-squared:  0.8531,	Adjusted R-squared:  0.8519 </a:t>
            </a:r>
          </a:p>
          <a:p>
            <a:r>
              <a:rPr lang="en-US" sz="1050" dirty="0"/>
              <a:t>F-statistic: 707.8 on 7 and 853 DF,  p-value: &lt; 2.2e-16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Stepwise</a:t>
            </a:r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 Forward Selection	</a:t>
            </a:r>
            <a:endParaRPr dirty="0"/>
          </a:p>
          <a:p>
            <a:pPr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Except at each step, also consider dropping non-significant predictors</a:t>
            </a:r>
            <a:endParaRPr dirty="0"/>
          </a:p>
        </p:txBody>
      </p:sp>
      <p:sp>
        <p:nvSpPr>
          <p:cNvPr id="357" name="Google Shape;357;p42"/>
          <p:cNvSpPr txBox="1"/>
          <p:nvPr/>
        </p:nvSpPr>
        <p:spPr>
          <a:xfrm>
            <a:off x="762000" y="4267200"/>
            <a:ext cx="7848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car.lm.step &lt;- step(car.lm, direction = "both")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summary(car.lm.step)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Which variables were added/dropped?</a:t>
            </a:r>
            <a:endParaRPr/>
          </a:p>
        </p:txBody>
      </p:sp>
      <p:sp>
        <p:nvSpPr>
          <p:cNvPr id="358" name="Google Shape;358;p4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2286000" y="6096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Also Yields Same 7 Predictors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3216F-5B79-34CF-DBF4-DB1C9BC65820}"/>
              </a:ext>
            </a:extLst>
          </p:cNvPr>
          <p:cNvSpPr txBox="1"/>
          <p:nvPr/>
        </p:nvSpPr>
        <p:spPr>
          <a:xfrm>
            <a:off x="762000" y="12954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1050" dirty="0"/>
              <a:t>Call:</a:t>
            </a:r>
          </a:p>
          <a:p>
            <a:r>
              <a:rPr lang="en-US" sz="1050" dirty="0" err="1"/>
              <a:t>lm</a:t>
            </a:r>
            <a:r>
              <a:rPr lang="en-US" sz="1050" dirty="0"/>
              <a:t>(formula = Price ~ Age_08_04 + KM + </a:t>
            </a:r>
            <a:r>
              <a:rPr lang="en-US" sz="1050" dirty="0" err="1"/>
              <a:t>Fuel_Type</a:t>
            </a:r>
            <a:r>
              <a:rPr lang="en-US" sz="1050" dirty="0"/>
              <a:t> + HP + </a:t>
            </a:r>
            <a:r>
              <a:rPr lang="en-US" sz="1050" dirty="0" err="1"/>
              <a:t>Quarterly_Tax</a:t>
            </a:r>
            <a:r>
              <a:rPr lang="en-US" sz="1050" dirty="0"/>
              <a:t> + </a:t>
            </a:r>
          </a:p>
          <a:p>
            <a:r>
              <a:rPr lang="en-US" sz="1050" dirty="0"/>
              <a:t>    Weight, data = </a:t>
            </a:r>
            <a:r>
              <a:rPr lang="en-US" sz="1050" dirty="0" err="1"/>
              <a:t>train.df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Residuals:</a:t>
            </a:r>
          </a:p>
          <a:p>
            <a:r>
              <a:rPr lang="en-US" sz="1050" dirty="0"/>
              <a:t>     Min       1Q   Median       3Q      Max </a:t>
            </a:r>
          </a:p>
          <a:p>
            <a:r>
              <a:rPr lang="en-US" sz="1050" dirty="0"/>
              <a:t>-10266.5   -788.9    -65.2    788.0   6946.8 </a:t>
            </a:r>
          </a:p>
          <a:p>
            <a:endParaRPr lang="en-US" sz="1050" dirty="0"/>
          </a:p>
          <a:p>
            <a:r>
              <a:rPr lang="en-US" sz="1050" dirty="0"/>
              <a:t>Coefficients:</a:t>
            </a:r>
          </a:p>
          <a:p>
            <a:r>
              <a:rPr lang="en-US" sz="1050" dirty="0"/>
              <a:t>                  Estimate Std. Error t value </a:t>
            </a:r>
            <a:r>
              <a:rPr lang="en-US" sz="1050" dirty="0" err="1"/>
              <a:t>Pr</a:t>
            </a:r>
            <a:r>
              <a:rPr lang="en-US" sz="1050" dirty="0"/>
              <a:t>(&gt;|t|)    </a:t>
            </a:r>
          </a:p>
          <a:p>
            <a:r>
              <a:rPr lang="en-US" sz="1050" dirty="0"/>
              <a:t>(Intercept)     -5.248e+03  1.446e+03  -3.628 0.000303 ***</a:t>
            </a:r>
          </a:p>
          <a:p>
            <a:r>
              <a:rPr lang="en-US" sz="1050" dirty="0"/>
              <a:t>Age_08_04       -1.231e+02  3.538e+00 -34.811  &lt; 2e-16 ***</a:t>
            </a:r>
          </a:p>
          <a:p>
            <a:r>
              <a:rPr lang="en-US" sz="1050" dirty="0"/>
              <a:t>KM              -1.820e-02  1.811e-03 -10.047  &lt; 2e-16 ***</a:t>
            </a:r>
          </a:p>
          <a:p>
            <a:r>
              <a:rPr lang="en-US" sz="1050" dirty="0" err="1"/>
              <a:t>Fuel_TypeDiesel</a:t>
            </a:r>
            <a:r>
              <a:rPr lang="en-US" sz="1050" dirty="0"/>
              <a:t>  9.704e+02  5.063e+02   1.917 0.055626 .  </a:t>
            </a:r>
          </a:p>
          <a:p>
            <a:r>
              <a:rPr lang="en-US" sz="1050" dirty="0" err="1"/>
              <a:t>Fuel_TypePetrol</a:t>
            </a:r>
            <a:r>
              <a:rPr lang="en-US" sz="1050" dirty="0"/>
              <a:t>  2.518e+03  5.002e+02   5.035 5.83e-07 ***</a:t>
            </a:r>
          </a:p>
          <a:p>
            <a:r>
              <a:rPr lang="en-US" sz="1050" dirty="0"/>
              <a:t>HP               2.526e+01  4.492e+00   5.623 2.55e-08 ***</a:t>
            </a:r>
          </a:p>
          <a:p>
            <a:r>
              <a:rPr lang="en-US" sz="1050" dirty="0" err="1"/>
              <a:t>Quarterly_Tax</a:t>
            </a:r>
            <a:r>
              <a:rPr lang="en-US" sz="1050" dirty="0"/>
              <a:t>    1.351e+01  2.055e+00   6.572 8.63e-11 ***</a:t>
            </a:r>
          </a:p>
          <a:p>
            <a:r>
              <a:rPr lang="en-US" sz="1050" dirty="0"/>
              <a:t>Weight           1.686e+01  1.343e+00  12.554  &lt; 2e-16 ***</a:t>
            </a:r>
          </a:p>
          <a:p>
            <a:r>
              <a:rPr lang="en-US" sz="1050" dirty="0"/>
              <a:t>---</a:t>
            </a:r>
          </a:p>
          <a:p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  <a:p>
            <a:endParaRPr lang="en-US" sz="1050" dirty="0"/>
          </a:p>
          <a:p>
            <a:r>
              <a:rPr lang="en-US" sz="1050" dirty="0"/>
              <a:t>Residual standard error: 1409 on 853 degrees of freedom</a:t>
            </a:r>
          </a:p>
          <a:p>
            <a:r>
              <a:rPr lang="en-US" sz="1050" dirty="0"/>
              <a:t>Multiple R-squared:  0.8531,	Adjusted R-squared:  0.8519 </a:t>
            </a:r>
          </a:p>
          <a:p>
            <a:r>
              <a:rPr lang="en-US" sz="1050" dirty="0"/>
              <a:t>F-statistic: 707.8 on 7 and 853 DF,  p-value: &lt; 2.2e-16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Quantifying the relationship: Correlation as Indicator of Linear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Sign of the correlation can tell whether the two variables are positively or negatively related</a:t>
            </a:r>
          </a:p>
          <a:p>
            <a:pPr lvl="1"/>
            <a:r>
              <a:rPr lang="en-US" sz="1800" dirty="0"/>
              <a:t>A correlation close to 1 indicates a </a:t>
            </a:r>
            <a:r>
              <a:rPr lang="en-US" sz="1800" u="sng" dirty="0"/>
              <a:t>strong positive linear relationship </a:t>
            </a:r>
          </a:p>
          <a:p>
            <a:pPr lvl="1"/>
            <a:r>
              <a:rPr lang="en-US" sz="1800" dirty="0"/>
              <a:t>A correlation close to -1 indicates a </a:t>
            </a:r>
            <a:r>
              <a:rPr lang="en-US" sz="1800" u="sng" dirty="0"/>
              <a:t>strong negative linear relationship </a:t>
            </a:r>
            <a:endParaRPr lang="en-US" sz="1800" b="1" u="sng" dirty="0"/>
          </a:p>
          <a:p>
            <a:pPr lvl="1"/>
            <a:r>
              <a:rPr lang="en-US" sz="1800" dirty="0"/>
              <a:t>A correlation equal to 0 (or near 0) indicates </a:t>
            </a:r>
            <a:r>
              <a:rPr lang="en-US" sz="1800" u="sng" dirty="0"/>
              <a:t>no linear relationship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642"/>
          <a:stretch/>
        </p:blipFill>
        <p:spPr>
          <a:xfrm>
            <a:off x="1425232" y="3509472"/>
            <a:ext cx="6732199" cy="224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83939"/>
            <a:ext cx="134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Dependent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1963" y="5917701"/>
            <a:ext cx="27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4249889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44"/>
          <p:cNvGraphicFramePr/>
          <p:nvPr>
            <p:extLst>
              <p:ext uri="{D42A27DB-BD31-4B8C-83A1-F6EECF244321}">
                <p14:modId xmlns:p14="http://schemas.microsoft.com/office/powerpoint/2010/main" val="1192457701"/>
              </p:ext>
            </p:extLst>
          </p:nvPr>
        </p:nvGraphicFramePr>
        <p:xfrm>
          <a:off x="1371600" y="1600200"/>
          <a:ext cx="4952950" cy="41205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Backward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Exhaustive*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Age_08_04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Met_Color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Doors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Quarterly_Tax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Fuel_TypeCNG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Fuel_TypeDiesel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Fuel_TypePetrol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*for 7 predictors</a:t>
                      </a:r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Comparing Methods</a:t>
            </a:r>
            <a:endParaRPr dirty="0"/>
          </a:p>
        </p:txBody>
      </p:sp>
      <p:sp>
        <p:nvSpPr>
          <p:cNvPr id="372" name="Google Shape;372;p4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527039" y="4419600"/>
            <a:ext cx="533400" cy="838200"/>
          </a:xfrm>
          <a:prstGeom prst="ellipse">
            <a:avLst/>
          </a:prstGeom>
          <a:noFill/>
          <a:ln w="12700" cap="flat" cmpd="sng">
            <a:solidFill>
              <a:srgbClr val="9B320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6553200" y="4267200"/>
            <a:ext cx="1600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Different, but equivalent set of dummies because they were created manually in LEAPS</a:t>
            </a:r>
            <a:endParaRPr/>
          </a:p>
        </p:txBody>
      </p:sp>
      <p:cxnSp>
        <p:nvCxnSpPr>
          <p:cNvPr id="375" name="Google Shape;375;p44"/>
          <p:cNvCxnSpPr/>
          <p:nvPr/>
        </p:nvCxnSpPr>
        <p:spPr>
          <a:xfrm rot="10800000">
            <a:off x="6096000" y="4648200"/>
            <a:ext cx="5334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76" name="Google Shape;376;p44"/>
          <p:cNvCxnSpPr/>
          <p:nvPr/>
        </p:nvCxnSpPr>
        <p:spPr>
          <a:xfrm>
            <a:off x="3048000" y="1524000"/>
            <a:ext cx="1905000" cy="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7" name="Google Shape;377;p44"/>
          <p:cNvSpPr txBox="1"/>
          <p:nvPr/>
        </p:nvSpPr>
        <p:spPr>
          <a:xfrm>
            <a:off x="3505200" y="1219200"/>
            <a:ext cx="990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400" b="0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5334000" y="1219200"/>
            <a:ext cx="76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LEAPS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45"/>
          <p:cNvGraphicFramePr/>
          <p:nvPr>
            <p:extLst>
              <p:ext uri="{D42A27DB-BD31-4B8C-83A1-F6EECF244321}">
                <p14:modId xmlns:p14="http://schemas.microsoft.com/office/powerpoint/2010/main" val="2619734404"/>
              </p:ext>
            </p:extLst>
          </p:nvPr>
        </p:nvGraphicFramePr>
        <p:xfrm>
          <a:off x="1981200" y="1600200"/>
          <a:ext cx="4952950" cy="4137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Forward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Backward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Exhaustive*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Age_08_04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KM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HP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Met_Color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CC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Doors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Quarterly_Tax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Fuel_TypeCNG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Fuel_TypeDiesel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endParaRPr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Fuel_TypePetrol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✔</a:t>
                      </a:r>
                      <a:endParaRPr lang="en-US" sz="16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*for 7 predictors</a:t>
                      </a:r>
                      <a:endParaRPr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84" name="Google Shape;384;p45"/>
          <p:cNvSpPr txBox="1"/>
          <p:nvPr/>
        </p:nvSpPr>
        <p:spPr>
          <a:xfrm>
            <a:off x="1219200" y="609600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Reviewing all the methods, these three predictors are consistently the most important:</a:t>
            </a:r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b="1" dirty="0">
                <a:effectLst/>
                <a:latin typeface="BemboStd-Bold-Identity-H"/>
              </a:rPr>
              <a:t>Predicting Boston Housing</a:t>
            </a:r>
            <a:r>
              <a:rPr lang="en-US" sz="1600" dirty="0">
                <a:effectLst/>
                <a:latin typeface="BemboStd-Bold-Identity-H"/>
              </a:rPr>
              <a:t> Prices. </a:t>
            </a:r>
            <a:endParaRPr lang="en-US" sz="2400" dirty="0"/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effectLst/>
                <a:latin typeface="BemboStd-Identity-H"/>
              </a:rPr>
              <a:t>Fit a multiple linear regression model to the median house price (MEDV) as a function of CRIM, CHAS, and RM. </a:t>
            </a:r>
            <a:endParaRPr lang="en-US" sz="1600" dirty="0">
              <a:effectLst/>
              <a:latin typeface="BemboStd-Bold-Identity-H"/>
            </a:endParaRPr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effectLst/>
                <a:latin typeface="BemboStd-Identity-H"/>
              </a:rPr>
              <a:t>Write the equation for predicting the median house price from the predictors in the model. </a:t>
            </a:r>
            <a:endParaRPr lang="en-US" sz="1600" dirty="0">
              <a:effectLst/>
              <a:latin typeface="BemboStd-Bold-Identity-H"/>
            </a:endParaRPr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effectLst/>
                <a:latin typeface="BemboStd-Identity-H"/>
              </a:rPr>
              <a:t>Using the estimated regression model, what median house price is predicted for a tract in the Boston area that does not bound the Charles River, has a crime rate of 0.1, and where the average number of rooms per house is 6? What is the prediction error? </a:t>
            </a:r>
            <a:endParaRPr lang="en-US" sz="1600" dirty="0">
              <a:effectLst/>
              <a:latin typeface="BemboStd-Bold-Identity-H"/>
            </a:endParaRPr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effectLst/>
                <a:latin typeface="BemboStd-Identity-H"/>
              </a:rPr>
              <a:t>Compute the correlation table for the 12 numerical predictors and search for highly correlated pairs. These have potential redundancy and can cause multi-collinearity. Choose which ones to remove based on this table. </a:t>
            </a:r>
            <a:endParaRPr lang="en-US" sz="1600" dirty="0">
              <a:latin typeface="BemboStd-Bold-Identity-H"/>
            </a:endParaRPr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effectLst/>
                <a:latin typeface="BemboStd-Identity-H"/>
              </a:rPr>
              <a:t>Use exhaustive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Choose the top model.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Then use each of these models separately to predict the validation set.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Compare RMSE, MAPE, and mean error, as well as lift charts.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Finally, describe the best model. </a:t>
            </a:r>
          </a:p>
          <a:p>
            <a:pPr marL="661988" lvl="1" indent="-342900">
              <a:buFont typeface="+mj-lt"/>
              <a:buAutoNum type="alphaLcParenR"/>
            </a:pPr>
            <a:r>
              <a:rPr lang="en-US" sz="1600" dirty="0">
                <a:latin typeface="BemboStd-Identity-H"/>
              </a:rPr>
              <a:t>Use stepwise regression with the three options (backward, forward, both) to reduce the remaining predictors. Choose the best model based on AIC.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BemboStd-Bold-Identity-H"/>
              </a:rPr>
              <a:t>Predicting Boston Housing</a:t>
            </a:r>
            <a:r>
              <a:rPr lang="en-US" sz="1800" dirty="0">
                <a:effectLst/>
                <a:latin typeface="BemboStd-Bold-Identity-H"/>
              </a:rPr>
              <a:t> Prices. </a:t>
            </a:r>
            <a:endParaRPr lang="en-US" dirty="0"/>
          </a:p>
          <a:p>
            <a:pPr marL="661988" lvl="1" indent="-342900">
              <a:buFont typeface="+mj-lt"/>
              <a:buAutoNum type="alphaLcParenR"/>
            </a:pPr>
            <a:r>
              <a:rPr lang="en-US" sz="1800" dirty="0">
                <a:effectLst/>
                <a:latin typeface="BemboStd-Identity-H"/>
              </a:rPr>
              <a:t>Fit a multiple linear regression model to the median house price (MEDV) as a function of CRIM, CHAS, and RM. </a:t>
            </a:r>
          </a:p>
          <a:p>
            <a:pPr marL="661988" lvl="1" indent="-342900">
              <a:buFont typeface="+mj-lt"/>
              <a:buAutoNum type="alphaLcParenR"/>
            </a:pPr>
            <a:endParaRPr lang="en-US" sz="1800" dirty="0">
              <a:latin typeface="BemboStd-Identity-H"/>
            </a:endParaRPr>
          </a:p>
          <a:p>
            <a:pPr marL="661988" lvl="1" indent="-342900">
              <a:buFont typeface="+mj-lt"/>
              <a:buAutoNum type="alphaLcParenR"/>
            </a:pPr>
            <a:endParaRPr lang="en-US" sz="1800" dirty="0">
              <a:effectLst/>
              <a:latin typeface="BemboStd-Identity-H"/>
            </a:endParaRPr>
          </a:p>
          <a:p>
            <a:pPr marL="661988" lvl="1" indent="-342900">
              <a:buFont typeface="+mj-lt"/>
              <a:buAutoNum type="alphaLcParenR"/>
            </a:pPr>
            <a:endParaRPr lang="en-US" sz="1800" dirty="0">
              <a:effectLst/>
              <a:latin typeface="BemboStd-Bold-Identity-H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CCBF4-3B4A-F987-3A81-1BA62F07F0AA}"/>
              </a:ext>
            </a:extLst>
          </p:cNvPr>
          <p:cNvSpPr txBox="1"/>
          <p:nvPr/>
        </p:nvSpPr>
        <p:spPr>
          <a:xfrm>
            <a:off x="1371600" y="2514600"/>
            <a:ext cx="586740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1050" dirty="0"/>
              <a:t>reg &lt;- </a:t>
            </a:r>
            <a:r>
              <a:rPr lang="en-US" sz="1050" dirty="0" err="1"/>
              <a:t>lm</a:t>
            </a:r>
            <a:r>
              <a:rPr lang="en-US" sz="1050" dirty="0"/>
              <a:t>(MEDV ~ CRIM + CHAS + RM, data = </a:t>
            </a:r>
            <a:r>
              <a:rPr lang="en-US" sz="1050" dirty="0" err="1"/>
              <a:t>housing.df</a:t>
            </a:r>
            <a:r>
              <a:rPr lang="en-US" sz="1050" dirty="0"/>
              <a:t>)</a:t>
            </a:r>
          </a:p>
          <a:p>
            <a:r>
              <a:rPr lang="en-US" sz="1050" dirty="0"/>
              <a:t>summary(reg)</a:t>
            </a:r>
          </a:p>
          <a:p>
            <a:endParaRPr lang="en-US" sz="1050" dirty="0"/>
          </a:p>
          <a:p>
            <a:r>
              <a:rPr lang="en-US" sz="1050" dirty="0"/>
              <a:t>Call:</a:t>
            </a:r>
          </a:p>
          <a:p>
            <a:r>
              <a:rPr lang="en-US" sz="1050" dirty="0" err="1"/>
              <a:t>lm</a:t>
            </a:r>
            <a:r>
              <a:rPr lang="en-US" sz="1050" dirty="0"/>
              <a:t>(formula = MEDV ~ CRIM + CHAS + RM, data = </a:t>
            </a:r>
            <a:r>
              <a:rPr lang="en-US" sz="1050" dirty="0" err="1"/>
              <a:t>housing.df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r>
              <a:rPr lang="en-US" sz="1050" dirty="0"/>
              <a:t>Residuals:</a:t>
            </a:r>
          </a:p>
          <a:p>
            <a:r>
              <a:rPr lang="en-US" sz="1050" dirty="0"/>
              <a:t>    Min      1Q  Median      3Q     Max </a:t>
            </a:r>
          </a:p>
          <a:p>
            <a:r>
              <a:rPr lang="en-US" sz="1050" dirty="0"/>
              <a:t>-24.829  -2.968  -0.415   2.433  38.945 </a:t>
            </a:r>
          </a:p>
          <a:p>
            <a:endParaRPr lang="en-US" sz="1050" dirty="0"/>
          </a:p>
          <a:p>
            <a:r>
              <a:rPr lang="en-US" sz="1050" dirty="0"/>
              <a:t>Coefficients:</a:t>
            </a:r>
          </a:p>
          <a:p>
            <a:r>
              <a:rPr lang="en-US" sz="1050" dirty="0"/>
              <a:t>             Estimate Std. Error t value </a:t>
            </a:r>
            <a:r>
              <a:rPr lang="en-US" sz="1050" dirty="0" err="1"/>
              <a:t>Pr</a:t>
            </a:r>
            <a:r>
              <a:rPr lang="en-US" sz="1050" dirty="0"/>
              <a:t>(&gt;|t|)    </a:t>
            </a:r>
          </a:p>
          <a:p>
            <a:r>
              <a:rPr lang="en-US" sz="1050" dirty="0"/>
              <a:t>(Intercept) -28.81068    2.56331 -11.240  &lt; 2e-16 ***</a:t>
            </a:r>
          </a:p>
          <a:p>
            <a:r>
              <a:rPr lang="en-US" sz="1050" dirty="0"/>
              <a:t>CRIM         -0.26072    0.03274  -7.964 1.12e-14 ***</a:t>
            </a:r>
          </a:p>
          <a:p>
            <a:r>
              <a:rPr lang="en-US" sz="1050" dirty="0"/>
              <a:t>CHAS          3.76304    1.08620   3.464 0.000577 ***</a:t>
            </a:r>
          </a:p>
          <a:p>
            <a:r>
              <a:rPr lang="en-US" sz="1050" dirty="0"/>
              <a:t>RM            8.27818    0.40182  20.602  &lt; 2e-16 ***</a:t>
            </a:r>
          </a:p>
          <a:p>
            <a:r>
              <a:rPr lang="en-US" sz="1050" dirty="0"/>
              <a:t>---</a:t>
            </a:r>
          </a:p>
          <a:p>
            <a:r>
              <a:rPr lang="en-US" sz="1050" dirty="0" err="1"/>
              <a:t>Signif</a:t>
            </a:r>
            <a:r>
              <a:rPr lang="en-US" sz="1050" dirty="0"/>
              <a:t>. codes:  0 ‘***’ 0.001 ‘**’ 0.01 ‘*’ 0.05 ‘.’ 0.1 ‘ ’ 1</a:t>
            </a:r>
          </a:p>
          <a:p>
            <a:endParaRPr lang="en-US" sz="1050" dirty="0"/>
          </a:p>
          <a:p>
            <a:r>
              <a:rPr lang="en-US" sz="1050" dirty="0"/>
              <a:t>Residual standard error: 6.17 on 502 degrees of freedom</a:t>
            </a:r>
          </a:p>
          <a:p>
            <a:r>
              <a:rPr lang="en-US" sz="1050" dirty="0"/>
              <a:t>Multiple R-squared:  0.5527,	Adjusted R-squared:   0.55 </a:t>
            </a:r>
          </a:p>
          <a:p>
            <a:r>
              <a:rPr lang="en-US" sz="1050" dirty="0"/>
              <a:t>F-statistic: 206.7 on 3 and 502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36566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BemboStd-Bold-Identity-H"/>
              </a:rPr>
              <a:t>Predicting Boston Housing</a:t>
            </a:r>
            <a:r>
              <a:rPr lang="en-US" sz="1800" dirty="0">
                <a:effectLst/>
                <a:latin typeface="BemboStd-Bold-Identity-H"/>
              </a:rPr>
              <a:t> Prices. </a:t>
            </a:r>
            <a:endParaRPr lang="en-US" dirty="0"/>
          </a:p>
          <a:p>
            <a:pPr marL="661988" lvl="1" indent="-342900">
              <a:buFont typeface="+mj-lt"/>
              <a:buAutoNum type="alphaLcParenR" startAt="2"/>
            </a:pPr>
            <a:r>
              <a:rPr lang="en-US" sz="1800" dirty="0">
                <a:effectLst/>
                <a:latin typeface="BemboStd-Identity-H"/>
              </a:rPr>
              <a:t>Write the equation for predicting the median house price from the predictors in the model. </a:t>
            </a:r>
            <a:endParaRPr lang="en-US" sz="1800" dirty="0">
              <a:effectLst/>
              <a:latin typeface="BemboStd-Bold-Identity-H"/>
            </a:endParaRPr>
          </a:p>
          <a:p>
            <a:pPr marL="319088" lvl="1" indent="0">
              <a:buNone/>
            </a:pPr>
            <a:r>
              <a:rPr lang="en-US" dirty="0"/>
              <a:t>MEDV = -28.81068 + (-0.26072 * CRIM) + (3.76304 * CHAS) + (8.27818 * 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5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BemboStd-Bold-Identity-H"/>
              </a:rPr>
              <a:t>Predicting Boston Housing</a:t>
            </a:r>
            <a:r>
              <a:rPr lang="en-US" sz="1800" dirty="0">
                <a:effectLst/>
                <a:latin typeface="BemboStd-Bold-Identity-H"/>
              </a:rPr>
              <a:t> Prices. </a:t>
            </a:r>
            <a:endParaRPr lang="en-US" dirty="0"/>
          </a:p>
          <a:p>
            <a:pPr marL="661988" lvl="1" indent="-342900">
              <a:buFont typeface="+mj-lt"/>
              <a:buAutoNum type="alphaLcParenR" startAt="3"/>
            </a:pPr>
            <a:r>
              <a:rPr lang="en-US" sz="1800" dirty="0">
                <a:effectLst/>
                <a:latin typeface="BemboStd-Identity-H"/>
              </a:rPr>
              <a:t>Using the estimated regression model, what median house price is predicted for a tract in the Boston area that does not bound the Charles River, has a crime rate of 0.1, and where the average number of rooms per house is 6? What is the prediction error? </a:t>
            </a:r>
            <a:endParaRPr lang="en-US" sz="1800" dirty="0">
              <a:effectLst/>
              <a:latin typeface="BemboStd-Bold-Identity-H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A3257-60B8-62D5-8165-AA34231350AF}"/>
              </a:ext>
            </a:extLst>
          </p:cNvPr>
          <p:cNvSpPr txBox="1"/>
          <p:nvPr/>
        </p:nvSpPr>
        <p:spPr>
          <a:xfrm>
            <a:off x="1447800" y="3124200"/>
            <a:ext cx="58674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sz="1050" dirty="0"/>
              <a:t>&gt; </a:t>
            </a:r>
            <a:r>
              <a:rPr lang="en-US" sz="1050" dirty="0" err="1"/>
              <a:t>reg$coef</a:t>
            </a:r>
            <a:r>
              <a:rPr lang="en-US" sz="1050" dirty="0"/>
              <a:t> %*% c(1, 0.1, 0, 6)</a:t>
            </a:r>
          </a:p>
          <a:p>
            <a:r>
              <a:rPr lang="en-US" sz="1050" dirty="0"/>
              <a:t>         [,1]</a:t>
            </a:r>
          </a:p>
          <a:p>
            <a:r>
              <a:rPr lang="en-US" sz="1050" dirty="0"/>
              <a:t>[1,] 20.83232</a:t>
            </a:r>
          </a:p>
          <a:p>
            <a:endParaRPr lang="en-US" sz="1050" dirty="0"/>
          </a:p>
          <a:p>
            <a:r>
              <a:rPr lang="en-US" sz="1050" dirty="0"/>
              <a:t>&gt; new &lt;- </a:t>
            </a:r>
            <a:r>
              <a:rPr lang="en-US" sz="1050" dirty="0" err="1"/>
              <a:t>data.frame</a:t>
            </a:r>
            <a:r>
              <a:rPr lang="en-US" sz="1050" dirty="0"/>
              <a:t>(CHAS = 0, CRIM = 0.1, RM = 6)</a:t>
            </a:r>
          </a:p>
          <a:p>
            <a:r>
              <a:rPr lang="en-US" sz="1050" dirty="0"/>
              <a:t>&gt; pred &lt;- predict(reg, </a:t>
            </a:r>
            <a:r>
              <a:rPr lang="en-US" sz="1050" dirty="0" err="1"/>
              <a:t>newdata</a:t>
            </a:r>
            <a:r>
              <a:rPr lang="en-US" sz="1050" dirty="0"/>
              <a:t> = new, </a:t>
            </a:r>
            <a:r>
              <a:rPr lang="en-US" sz="1050" dirty="0" err="1"/>
              <a:t>se.fit</a:t>
            </a:r>
            <a:r>
              <a:rPr lang="en-US" sz="1050" dirty="0"/>
              <a:t> = TRUE)</a:t>
            </a:r>
          </a:p>
          <a:p>
            <a:r>
              <a:rPr lang="en-US" sz="1050" dirty="0"/>
              <a:t>&gt; </a:t>
            </a:r>
            <a:r>
              <a:rPr lang="en-US" sz="1050" dirty="0" err="1"/>
              <a:t>pred$fit</a:t>
            </a:r>
            <a:endParaRPr lang="en-US" sz="1050" dirty="0"/>
          </a:p>
          <a:p>
            <a:r>
              <a:rPr lang="en-US" sz="1050" dirty="0"/>
              <a:t>       1 </a:t>
            </a:r>
          </a:p>
          <a:p>
            <a:r>
              <a:rPr lang="en-US" sz="1050" dirty="0"/>
              <a:t>20.83232 </a:t>
            </a:r>
          </a:p>
          <a:p>
            <a:r>
              <a:rPr lang="en-US" sz="1050" dirty="0"/>
              <a:t>&gt; </a:t>
            </a:r>
            <a:r>
              <a:rPr lang="en-US" sz="1050" dirty="0" err="1"/>
              <a:t>pred$se.fit</a:t>
            </a:r>
            <a:endParaRPr lang="en-US" sz="1050" dirty="0"/>
          </a:p>
          <a:p>
            <a:r>
              <a:rPr lang="en-US" sz="1050" dirty="0"/>
              <a:t>[1] 0.3348071</a:t>
            </a:r>
          </a:p>
        </p:txBody>
      </p:sp>
    </p:spTree>
    <p:extLst>
      <p:ext uri="{BB962C8B-B14F-4D97-AF65-F5344CB8AC3E}">
        <p14:creationId xmlns:p14="http://schemas.microsoft.com/office/powerpoint/2010/main" val="2946463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61988" lvl="1" indent="-342900">
              <a:buFont typeface="+mj-lt"/>
              <a:buAutoNum type="alphaLcParenR" startAt="4"/>
            </a:pPr>
            <a:endParaRPr lang="en-US" sz="1800" dirty="0">
              <a:effectLst/>
              <a:latin typeface="BemboStd-Identity-H"/>
            </a:endParaRPr>
          </a:p>
          <a:p>
            <a:pPr marL="661988" lvl="1" indent="-342900">
              <a:buFont typeface="+mj-lt"/>
              <a:buAutoNum type="alphaLcParenR" startAt="4"/>
            </a:pPr>
            <a:r>
              <a:rPr lang="en-US" sz="1800" dirty="0">
                <a:effectLst/>
                <a:latin typeface="BemboStd-Identity-H"/>
              </a:rPr>
              <a:t>Compute the correlation table for the 12 numerical predictors and search for highly correlated pairs. These have potential redundancy and can cause multi-collinearity. Choose which ones to remove based on this table. </a:t>
            </a:r>
            <a:endParaRPr lang="en-US" sz="1800" dirty="0">
              <a:latin typeface="BemboStd-Bold-Identity-H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F86BD-3C84-0B6A-C2D9-0B77310273F5}"/>
              </a:ext>
            </a:extLst>
          </p:cNvPr>
          <p:cNvSpPr txBox="1"/>
          <p:nvPr/>
        </p:nvSpPr>
        <p:spPr>
          <a:xfrm>
            <a:off x="218440" y="3124200"/>
            <a:ext cx="89154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73050" marR="0" lvl="0" indent="-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sz="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latin typeface="+mn-lt"/>
                <a:ea typeface="ＭＳ Ｐゴシック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latin typeface="+mn-lt"/>
                <a:ea typeface="ＭＳ Ｐゴシック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latin typeface="+mn-lt"/>
                <a:ea typeface="ＭＳ Ｐゴシック" charset="0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r>
              <a:rPr lang="en-US" dirty="0"/>
              <a:t>&gt;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housing.df</a:t>
            </a:r>
            <a:r>
              <a:rPr lang="en-US" dirty="0"/>
              <a:t>[,-c(4)])</a:t>
            </a:r>
          </a:p>
          <a:p>
            <a:r>
              <a:rPr lang="en-US" dirty="0"/>
              <a:t>&gt;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housing.df</a:t>
            </a:r>
            <a:r>
              <a:rPr lang="en-US" dirty="0"/>
              <a:t>[,-</a:t>
            </a:r>
            <a:r>
              <a:rPr lang="en-US" dirty="0" err="1"/>
              <a:t>housing.df$CHAS</a:t>
            </a:r>
            <a:r>
              <a:rPr lang="en-US" dirty="0"/>
              <a:t>])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CRIM         ZN      INDUS        NOX         RM        AGE        DIS        RAD        TAX    PTRATIO      LSTAT       MEDV</a:t>
            </a:r>
          </a:p>
          <a:p>
            <a:r>
              <a:rPr lang="en-US" dirty="0"/>
              <a:t>CRIM     1.0000000 -0.2004692  0.4065834  0.4209717 -0.2192467  0.3527343 -0.3796701  0.6255051  0.5827643  0.2899456  0.4556215 -0.3883046</a:t>
            </a:r>
          </a:p>
          <a:p>
            <a:r>
              <a:rPr lang="en-US" dirty="0"/>
              <a:t>ZN      -0.2004692  1.0000000 -0.5338282 -0.5166037  0.3119906 -0.5695373  0.6644082 -0.3119478 -0.3145633 -0.3916785 -0.4129946  0.3604453</a:t>
            </a:r>
          </a:p>
          <a:p>
            <a:r>
              <a:rPr lang="en-US" dirty="0"/>
              <a:t>INDUS    0.4065834 -0.5338282  1.0000000  </a:t>
            </a:r>
            <a:r>
              <a:rPr lang="en-US" dirty="0">
                <a:highlight>
                  <a:srgbClr val="FFFF00"/>
                </a:highlight>
              </a:rPr>
              <a:t>0.7636514</a:t>
            </a:r>
            <a:r>
              <a:rPr lang="en-US" dirty="0"/>
              <a:t> -0.3916759  0.6447785 -</a:t>
            </a:r>
            <a:r>
              <a:rPr lang="en-US" dirty="0">
                <a:highlight>
                  <a:srgbClr val="FFFF00"/>
                </a:highlight>
              </a:rPr>
              <a:t>0.7080270</a:t>
            </a:r>
            <a:r>
              <a:rPr lang="en-US" dirty="0"/>
              <a:t>  0.5951293  </a:t>
            </a:r>
            <a:r>
              <a:rPr lang="en-US" dirty="0">
                <a:highlight>
                  <a:srgbClr val="FFFF00"/>
                </a:highlight>
              </a:rPr>
              <a:t>0.7207602</a:t>
            </a:r>
            <a:r>
              <a:rPr lang="en-US" dirty="0"/>
              <a:t>  0.3832476  0.6037997 -0.4837252</a:t>
            </a:r>
          </a:p>
          <a:p>
            <a:r>
              <a:rPr lang="en-US" dirty="0"/>
              <a:t>NOX      0.4209717 -0.5166037  </a:t>
            </a:r>
            <a:r>
              <a:rPr lang="en-US" dirty="0">
                <a:highlight>
                  <a:srgbClr val="FFFF00"/>
                </a:highlight>
              </a:rPr>
              <a:t>0.7636514</a:t>
            </a:r>
            <a:r>
              <a:rPr lang="en-US" dirty="0"/>
              <a:t>  1.0000000 -0.3021882  </a:t>
            </a:r>
            <a:r>
              <a:rPr lang="en-US" dirty="0">
                <a:highlight>
                  <a:srgbClr val="FFFF00"/>
                </a:highlight>
              </a:rPr>
              <a:t>0.7314701</a:t>
            </a:r>
            <a:r>
              <a:rPr lang="en-US" dirty="0"/>
              <a:t> -</a:t>
            </a:r>
            <a:r>
              <a:rPr lang="en-US" dirty="0">
                <a:highlight>
                  <a:srgbClr val="FFFF00"/>
                </a:highlight>
              </a:rPr>
              <a:t>0.7692301</a:t>
            </a:r>
            <a:r>
              <a:rPr lang="en-US" dirty="0"/>
              <a:t>  0.6114406  0.6680232  0.1889327  0.5908789 -0.4273208</a:t>
            </a:r>
          </a:p>
          <a:p>
            <a:r>
              <a:rPr lang="en-US" dirty="0"/>
              <a:t>RM      -0.2192467  0.3119906 -0.3916759 -0.3021882  1.0000000 -0.2402649  0.2052462 -0.2098467 -0.2920478 -0.3555015 -0.6138083  0.6953599</a:t>
            </a:r>
          </a:p>
          <a:p>
            <a:r>
              <a:rPr lang="en-US" dirty="0"/>
              <a:t>AGE      0.3527343 -0.5695373  0.6447785  </a:t>
            </a:r>
            <a:r>
              <a:rPr lang="en-US" dirty="0">
                <a:highlight>
                  <a:srgbClr val="FFFF00"/>
                </a:highlight>
              </a:rPr>
              <a:t>0.7314701</a:t>
            </a:r>
            <a:r>
              <a:rPr lang="en-US" dirty="0"/>
              <a:t> -0.2402649  1.0000000 -</a:t>
            </a:r>
            <a:r>
              <a:rPr lang="en-US" dirty="0">
                <a:highlight>
                  <a:srgbClr val="FFFF00"/>
                </a:highlight>
              </a:rPr>
              <a:t>0.7478805</a:t>
            </a:r>
            <a:r>
              <a:rPr lang="en-US" dirty="0"/>
              <a:t>  0.4560225  0.5064556  0.2615150  0.6023385 -0.3769546</a:t>
            </a:r>
          </a:p>
          <a:p>
            <a:r>
              <a:rPr lang="en-US" dirty="0"/>
              <a:t>DIS     -0.3796701  0.6644082 -</a:t>
            </a:r>
            <a:r>
              <a:rPr lang="en-US" dirty="0">
                <a:highlight>
                  <a:srgbClr val="FFFF00"/>
                </a:highlight>
              </a:rPr>
              <a:t>0.7080270</a:t>
            </a:r>
            <a:r>
              <a:rPr lang="en-US" dirty="0"/>
              <a:t> -</a:t>
            </a:r>
            <a:r>
              <a:rPr lang="en-US" dirty="0">
                <a:highlight>
                  <a:srgbClr val="FFFF00"/>
                </a:highlight>
              </a:rPr>
              <a:t>0.7692301</a:t>
            </a:r>
            <a:r>
              <a:rPr lang="en-US" dirty="0"/>
              <a:t>  0.2052462 -</a:t>
            </a:r>
            <a:r>
              <a:rPr lang="en-US" dirty="0">
                <a:highlight>
                  <a:srgbClr val="FFFF00"/>
                </a:highlight>
              </a:rPr>
              <a:t>0.7478805</a:t>
            </a:r>
            <a:r>
              <a:rPr lang="en-US" dirty="0"/>
              <a:t>  1.0000000 -0.4945879 -0.5344316 -0.2324705 -0.4969958  0.2499287</a:t>
            </a:r>
          </a:p>
          <a:p>
            <a:r>
              <a:rPr lang="en-US" dirty="0"/>
              <a:t>RAD      0.6255051 -0.3119478  0.5951293  0.6114406 -0.2098467  0.4560225 -0.4945879  1.0000000  </a:t>
            </a:r>
            <a:r>
              <a:rPr lang="en-US" dirty="0">
                <a:highlight>
                  <a:srgbClr val="FFFF00"/>
                </a:highlight>
              </a:rPr>
              <a:t>0.9102282</a:t>
            </a:r>
            <a:r>
              <a:rPr lang="en-US" dirty="0"/>
              <a:t>  0.4647412  0.4886763 -0.3816262</a:t>
            </a:r>
          </a:p>
          <a:p>
            <a:r>
              <a:rPr lang="en-US" dirty="0"/>
              <a:t>TAX      0.5827643 -0.3145633  </a:t>
            </a:r>
            <a:r>
              <a:rPr lang="en-US" dirty="0">
                <a:highlight>
                  <a:srgbClr val="FFFF00"/>
                </a:highlight>
              </a:rPr>
              <a:t>0.7207602</a:t>
            </a:r>
            <a:r>
              <a:rPr lang="en-US" dirty="0"/>
              <a:t>  0.6680232 -0.2920478  0.5064556 -0.5344316  </a:t>
            </a:r>
            <a:r>
              <a:rPr lang="en-US" dirty="0">
                <a:highlight>
                  <a:srgbClr val="FFFF00"/>
                </a:highlight>
              </a:rPr>
              <a:t>0.9102282</a:t>
            </a:r>
            <a:r>
              <a:rPr lang="en-US" dirty="0"/>
              <a:t>  1.0000000  0.4608530  0.5439934 -0.4685359</a:t>
            </a:r>
          </a:p>
          <a:p>
            <a:r>
              <a:rPr lang="en-US" dirty="0"/>
              <a:t>PTRATIO  0.2899456 -0.3916785  0.3832476  0.1889327 -0.3555015  0.2615150 -0.2324705  0.4647412  0.4608530  1.0000000  0.3740443 -0.5077867</a:t>
            </a:r>
          </a:p>
          <a:p>
            <a:r>
              <a:rPr lang="en-US" dirty="0"/>
              <a:t>LSTAT    0.4556215 -0.4129946  0.6037997  0.5908789 -0.6138083  0.6023385 -0.4969958  0.4886763  0.5439934  0.3740443  1.0000000 -</a:t>
            </a:r>
            <a:r>
              <a:rPr lang="en-US" dirty="0">
                <a:highlight>
                  <a:srgbClr val="FFFF00"/>
                </a:highlight>
              </a:rPr>
              <a:t>0.7376627</a:t>
            </a:r>
          </a:p>
          <a:p>
            <a:r>
              <a:rPr lang="en-US" dirty="0"/>
              <a:t>MEDV    -0.3883046  0.3604453 -0.4837252 -0.4273208  0.6953599 -0.3769546  0.2499287 -0.3816262 -0.4685359 -0.5077867 -</a:t>
            </a:r>
            <a:r>
              <a:rPr lang="en-US" dirty="0">
                <a:highlight>
                  <a:srgbClr val="FFFF00"/>
                </a:highlight>
              </a:rPr>
              <a:t>0.7376627</a:t>
            </a:r>
            <a:r>
              <a:rPr lang="en-US" dirty="0"/>
              <a:t>  1.0000000</a:t>
            </a:r>
          </a:p>
        </p:txBody>
      </p:sp>
    </p:spTree>
    <p:extLst>
      <p:ext uri="{BB962C8B-B14F-4D97-AF65-F5344CB8AC3E}">
        <p14:creationId xmlns:p14="http://schemas.microsoft.com/office/powerpoint/2010/main" val="3046620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09F2-6BEE-1672-08B2-B3A9E0DE6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661988" lvl="1" indent="-342900">
                  <a:buFont typeface="+mj-lt"/>
                  <a:buAutoNum type="alphaLcParenR"/>
                </a:pPr>
                <a:endParaRPr lang="en-US" sz="1600" dirty="0">
                  <a:effectLst/>
                  <a:latin typeface="BemboStd-Identity-H"/>
                </a:endParaRPr>
              </a:p>
              <a:p>
                <a:pPr marL="661988" lvl="1" indent="-342900">
                  <a:buFont typeface="+mj-lt"/>
                  <a:buAutoNum type="alphaLcParenR" startAt="5"/>
                </a:pPr>
                <a:r>
                  <a:rPr lang="en-US" sz="1600" dirty="0">
                    <a:effectLst/>
                    <a:latin typeface="BemboStd-Identity-H"/>
                  </a:rPr>
                  <a:t>exhaustive: </a:t>
                </a:r>
              </a:p>
              <a:p>
                <a:pPr lvl="2"/>
                <a:r>
                  <a:rPr lang="en-US" sz="1200" dirty="0">
                    <a:effectLst/>
                    <a:latin typeface="BemboStd-Identity-H"/>
                  </a:rPr>
                  <a:t>Choose the top model based on R</a:t>
                </a:r>
                <a:r>
                  <a:rPr lang="en-US" sz="1200" baseline="30000" dirty="0">
                    <a:effectLst/>
                    <a:latin typeface="BemboStd-Identity-H"/>
                  </a:rPr>
                  <a:t>2</a:t>
                </a:r>
                <a:r>
                  <a:rPr lang="en-US" sz="1200" baseline="-25000" dirty="0">
                    <a:effectLst/>
                    <a:latin typeface="BemboStd-Identity-H"/>
                  </a:rPr>
                  <a:t>adj</a:t>
                </a:r>
                <a:r>
                  <a:rPr lang="en-US" sz="1200" dirty="0">
                    <a:effectLst/>
                    <a:latin typeface="BemboStd-Identity-H"/>
                  </a:rPr>
                  <a:t>. </a:t>
                </a:r>
              </a:p>
              <a:p>
                <a:pPr lvl="2"/>
                <a:r>
                  <a:rPr lang="en-US" sz="1200" dirty="0">
                    <a:effectLst/>
                    <a:latin typeface="BemboStd-Identity-H"/>
                  </a:rPr>
                  <a:t>Then use each of these models separately to predict the validation set. </a:t>
                </a:r>
              </a:p>
              <a:p>
                <a:pPr lvl="2"/>
                <a:r>
                  <a:rPr lang="en-US" sz="1200" dirty="0">
                    <a:effectLst/>
                    <a:latin typeface="BemboStd-Identity-H"/>
                  </a:rPr>
                  <a:t>Compare RMSE, MAPE, and mean error, as well as lift charts. </a:t>
                </a:r>
              </a:p>
              <a:p>
                <a:pPr lvl="2"/>
                <a:r>
                  <a:rPr lang="en-US" sz="1200" dirty="0">
                    <a:effectLst/>
                    <a:latin typeface="BemboStd-Identity-H"/>
                  </a:rPr>
                  <a:t>Finally, describe the best model. </a:t>
                </a:r>
                <a:endParaRPr lang="en-US" sz="1200" dirty="0">
                  <a:effectLst/>
                  <a:latin typeface="BemboStd-Bold-Identity-H"/>
                </a:endParaRPr>
              </a:p>
              <a:p>
                <a:r>
                  <a:rPr lang="en-US" sz="2200" dirty="0"/>
                  <a:t>Cumulative Gains and Lift Charts? </a:t>
                </a:r>
                <a:endParaRPr lang="fa-IR" sz="2200" dirty="0"/>
              </a:p>
              <a:p>
                <a:pPr lvl="1"/>
                <a:r>
                  <a:rPr lang="en-US" sz="2000" dirty="0"/>
                  <a:t>Compare responses and predictions: represents the improvement </a:t>
                </a:r>
              </a:p>
              <a:p>
                <a:pPr lvl="1"/>
                <a:r>
                  <a:rPr lang="en-US" sz="2000" dirty="0"/>
                  <a:t>This curve is compared by assigning a naive prediction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) to each record and accumulating these average values (results in a diagonal line)</a:t>
                </a:r>
              </a:p>
              <a:p>
                <a:pPr lvl="1"/>
                <a:r>
                  <a:rPr lang="en-US" sz="2000" dirty="0"/>
                  <a:t>The further away the lift curve from the diagonal benchmark line, the better the model is doing in separating records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09F2-6BEE-1672-08B2-B3A9E0DE6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90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238C1-85EE-D569-75DB-46AB22E1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468562"/>
            <a:ext cx="33159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13E7-91CE-3B08-4086-5ED3CFBF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9F2-6BEE-1672-08B2-B3A9E0DE6D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61988" lvl="1" indent="-342900">
              <a:buFont typeface="+mj-lt"/>
              <a:buAutoNum type="alphaLcParenR"/>
            </a:pPr>
            <a:endParaRPr lang="en-US" sz="1600" dirty="0">
              <a:effectLst/>
              <a:latin typeface="BemboStd-Identity-H"/>
            </a:endParaRPr>
          </a:p>
          <a:p>
            <a:pPr marL="661988" lvl="1" indent="-342900">
              <a:buFont typeface="+mj-lt"/>
              <a:buAutoNum type="alphaLcParenR" startAt="6"/>
            </a:pPr>
            <a:r>
              <a:rPr lang="en-US" sz="1600" dirty="0">
                <a:effectLst/>
                <a:latin typeface="BemboStd-Identity-H"/>
              </a:rPr>
              <a:t>stepwise regression: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Run stepwise on the training set. Choose the top model from each stepwise run based on R</a:t>
            </a:r>
            <a:r>
              <a:rPr lang="en-US" sz="1200" baseline="30000" dirty="0">
                <a:effectLst/>
                <a:latin typeface="BemboStd-Identity-H"/>
              </a:rPr>
              <a:t>2</a:t>
            </a:r>
            <a:r>
              <a:rPr lang="en-US" sz="1200" baseline="-25000" dirty="0">
                <a:effectLst/>
                <a:latin typeface="BemboStd-Identity-H"/>
              </a:rPr>
              <a:t>adj</a:t>
            </a:r>
            <a:r>
              <a:rPr lang="en-US" sz="1200" dirty="0">
                <a:effectLst/>
                <a:latin typeface="BemboStd-Identity-H"/>
              </a:rPr>
              <a:t>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Then use each of these models separately to predict the validation set.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Compare RMSE, MAPE, and mean error, as well as lift charts. </a:t>
            </a:r>
          </a:p>
          <a:p>
            <a:pPr lvl="2"/>
            <a:r>
              <a:rPr lang="en-US" sz="1200" dirty="0">
                <a:effectLst/>
                <a:latin typeface="BemboStd-Identity-H"/>
              </a:rPr>
              <a:t>Finally, describe the best model. </a:t>
            </a:r>
            <a:endParaRPr lang="en-US" sz="1200" dirty="0">
              <a:effectLst/>
              <a:latin typeface="BemboStd-Bold-Identity-H"/>
            </a:endParaRP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444B8-41C5-D913-06CF-9914E2CC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52400"/>
            <a:ext cx="2976880" cy="16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4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regression models are very popular tools, not only for explanatory modeling, but also for prediction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good predictive model has high predictive accuracy (to a useful practical level)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Predictive models are fit to training data, and predictive accuracy is evaluated on a separate validation data set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Removing redundant predictors is key to achieving predictive accuracy and robustness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Subset selection methods help find “good” candidate models. These should then be run and assessed.</a:t>
            </a:r>
            <a:endParaRPr dirty="0"/>
          </a:p>
          <a:p>
            <a:pPr marL="597535" indent="-457200">
              <a:spcAft>
                <a:spcPts val="0"/>
              </a:spcAft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79E-7517-4F3C-B622-5B773559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5" y="482752"/>
            <a:ext cx="7772400" cy="1143000"/>
          </a:xfrm>
        </p:spPr>
        <p:txBody>
          <a:bodyPr/>
          <a:lstStyle/>
          <a:p>
            <a:r>
              <a:rPr lang="en-US" dirty="0"/>
              <a:t>Quantifying the relationship between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9D2-EB75-4B13-8C05-858B6993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Scatterplots</a:t>
            </a:r>
            <a:r>
              <a:rPr lang="en-US" sz="2800" dirty="0"/>
              <a:t> and </a:t>
            </a:r>
            <a:r>
              <a:rPr lang="en-US" sz="2800" b="1" dirty="0"/>
              <a:t>correlations </a:t>
            </a:r>
            <a:r>
              <a:rPr lang="en-US" sz="2800" dirty="0"/>
              <a:t>are useful for indicating direction and strength of the relationship between variables</a:t>
            </a:r>
          </a:p>
          <a:p>
            <a:endParaRPr lang="en-US" sz="2800" dirty="0"/>
          </a:p>
          <a:p>
            <a:r>
              <a:rPr lang="en-US" sz="2800" dirty="0"/>
              <a:t>But do they quantify the relationship?</a:t>
            </a:r>
          </a:p>
          <a:p>
            <a:pPr lvl="1"/>
            <a:r>
              <a:rPr lang="en-US" dirty="0"/>
              <a:t>In other words, can we predict how (by how much) one variable changes if the other variable changes by one unit?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54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vs Multiple Regression: Graphical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015" y="1521733"/>
            <a:ext cx="8112093" cy="4678363"/>
          </a:xfrm>
        </p:spPr>
        <p:txBody>
          <a:bodyPr>
            <a:normAutofit/>
          </a:bodyPr>
          <a:lstStyle/>
          <a:p>
            <a:r>
              <a:rPr lang="en-US" sz="2000" dirty="0"/>
              <a:t>Graphically, in univariate regression we are fitting a </a:t>
            </a:r>
            <a:r>
              <a:rPr lang="en-US" sz="2000" i="1" dirty="0"/>
              <a:t>line</a:t>
            </a:r>
            <a:r>
              <a:rPr lang="en-US" sz="2000" dirty="0"/>
              <a:t> to a set of points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multiple regression, if there are two independent variables, we are fitting a </a:t>
            </a:r>
            <a:r>
              <a:rPr lang="en-US" sz="2000" i="1" dirty="0"/>
              <a:t>plane</a:t>
            </a:r>
            <a:r>
              <a:rPr lang="en-US" sz="2000" dirty="0"/>
              <a:t> to the data in three-dimensional space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" r="5177" b="1568"/>
          <a:stretch/>
        </p:blipFill>
        <p:spPr bwMode="auto">
          <a:xfrm>
            <a:off x="4799548" y="4803006"/>
            <a:ext cx="2775535" cy="20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018" y="5617705"/>
                <a:ext cx="3282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18" y="5617705"/>
                <a:ext cx="3282245" cy="369332"/>
              </a:xfrm>
              <a:prstGeom prst="rect">
                <a:avLst/>
              </a:prstGeom>
              <a:blipFill>
                <a:blip r:embed="rId3"/>
                <a:stretch>
                  <a:fillRect l="-1859" r="-55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02985C7-D239-4E8F-B38D-6376E4B3B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66" t="48193" r="1065" b="9561"/>
          <a:stretch/>
        </p:blipFill>
        <p:spPr>
          <a:xfrm>
            <a:off x="2954956" y="2114628"/>
            <a:ext cx="2123896" cy="17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Interpretation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4016" y="1521733"/>
                <a:ext cx="8448756" cy="46783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In multiple regression there is slope term for each independent variable </a:t>
                </a:r>
                <a:r>
                  <a:rPr lang="en-US" sz="2200" i="1" dirty="0"/>
                  <a:t>X</a:t>
                </a:r>
                <a:r>
                  <a:rPr lang="en-US" sz="2200" i="1" baseline="-25000" dirty="0"/>
                  <a:t>1</a:t>
                </a:r>
                <a:r>
                  <a:rPr lang="en-US" sz="2200" i="1" dirty="0"/>
                  <a:t> </a:t>
                </a:r>
                <a:r>
                  <a:rPr lang="en-US" sz="2200" dirty="0"/>
                  <a:t>through </a:t>
                </a:r>
                <a:r>
                  <a:rPr lang="en-US" sz="2200" i="1" dirty="0" err="1"/>
                  <a:t>X</a:t>
                </a:r>
                <a:r>
                  <a:rPr lang="en-US" sz="2200" i="1" baseline="-25000" dirty="0" err="1"/>
                  <a:t>k</a:t>
                </a:r>
                <a:r>
                  <a:rPr lang="en-US" sz="2200" dirty="0"/>
                  <a:t> 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the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are the slopes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1"/>
                    </a:solidFill>
                  </a:rPr>
                  <a:t>Intercept</a:t>
                </a:r>
                <a14:m>
                  <m:oMath xmlns:m="http://schemas.openxmlformats.org/officeDocument/2006/math">
                    <m:r>
                      <a:rPr lang="en-US" sz="2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 is the expected value of dependent variable (y) when all the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600" b="1" dirty="0">
                    <a:solidFill>
                      <a:schemeClr val="tx1"/>
                    </a:solidFill>
                  </a:rPr>
                  <a:t>) are equal to 0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br>
                  <a:rPr lang="en-US" sz="2600" dirty="0"/>
                </a:b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4016" y="1521733"/>
                <a:ext cx="8448756" cy="4678363"/>
              </a:xfrm>
              <a:blipFill>
                <a:blip r:embed="rId2"/>
                <a:stretch>
                  <a:fillRect l="-1082" t="-1956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9647" y="2491841"/>
                <a:ext cx="4822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cs typeface="+mn-cs"/>
                      </a:rPr>
                      <m:t>+…+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47" y="2491841"/>
                <a:ext cx="4822218" cy="369332"/>
              </a:xfrm>
              <a:prstGeom prst="rect">
                <a:avLst/>
              </a:prstGeom>
              <a:blipFill>
                <a:blip r:embed="rId3"/>
                <a:stretch>
                  <a:fillRect l="-2276" t="-25000" r="-885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4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Recall: Percentage of Variation Explained using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016" y="1521733"/>
            <a:ext cx="7772400" cy="5052062"/>
          </a:xfrm>
        </p:spPr>
        <p:txBody>
          <a:bodyPr>
            <a:normAutofit/>
          </a:bodyPr>
          <a:lstStyle/>
          <a:p>
            <a:r>
              <a:rPr lang="en-US" sz="2400" dirty="0"/>
              <a:t>R Square is a measure of goodness of fit of the least squares line for univariate linear regression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Percentage of variation of the dependent variable explained by the regression</a:t>
            </a:r>
          </a:p>
          <a:p>
            <a:pPr lvl="1"/>
            <a:r>
              <a:rPr lang="en-US" sz="2000" dirty="0"/>
              <a:t>Always ranges </a:t>
            </a:r>
            <a:r>
              <a:rPr lang="en-US" sz="2000" b="1" dirty="0"/>
              <a:t>between 0 and 1 </a:t>
            </a:r>
          </a:p>
          <a:p>
            <a:pPr lvl="1"/>
            <a:r>
              <a:rPr lang="en-US" sz="2000" b="1" dirty="0"/>
              <a:t>The better the linear fit is, the closer R Square</a:t>
            </a:r>
            <a:r>
              <a:rPr lang="en-US" sz="2000" b="1" i="1" baseline="30000" dirty="0"/>
              <a:t> </a:t>
            </a:r>
            <a:r>
              <a:rPr lang="en-US" sz="2000" b="1" dirty="0"/>
              <a:t>is to 1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R-Square has a drawback: It can only </a:t>
            </a:r>
            <a:r>
              <a:rPr lang="en-US" sz="2400" i="1" dirty="0">
                <a:solidFill>
                  <a:srgbClr val="0070C0"/>
                </a:solidFill>
              </a:rPr>
              <a:t>increase</a:t>
            </a:r>
            <a:r>
              <a:rPr lang="en-US" sz="2400" dirty="0">
                <a:solidFill>
                  <a:srgbClr val="0070C0"/>
                </a:solidFill>
              </a:rPr>
              <a:t> when additional independent variables are added to the regression model</a:t>
            </a:r>
          </a:p>
          <a:p>
            <a:endParaRPr lang="en-US" sz="2200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Interpretation of R-Square and Adjusted R-Square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Adjusted R-Square </a:t>
            </a:r>
            <a:r>
              <a:rPr lang="en-US" sz="2000" dirty="0"/>
              <a:t>is an alternative measure that adjusts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for the number of explanatory variables in the equation</a:t>
            </a:r>
          </a:p>
          <a:p>
            <a:endParaRPr lang="en-US" sz="2000" dirty="0"/>
          </a:p>
          <a:p>
            <a:r>
              <a:rPr lang="en-US" sz="2000" dirty="0"/>
              <a:t>Helps to monitor whether extra explanatory variables really belong in the equation</a:t>
            </a:r>
          </a:p>
          <a:p>
            <a:pPr lvl="1"/>
            <a:r>
              <a:rPr lang="en-US" b="1" dirty="0"/>
              <a:t>It can decrease if unnecessary variables are added to the multivariate regression model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CF32885-4A4C-4C9B-9046-39024C4E7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38600"/>
          <a:ext cx="33845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60400" progId="Equation.3">
                  <p:embed/>
                </p:oleObj>
              </mc:Choice>
              <mc:Fallback>
                <p:oleObj name="Equation" r:id="rId2" imgW="1600200" imgH="6604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2CF32885-4A4C-4C9B-9046-39024C4E7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33845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5BC92427-FC24-43AD-95FC-DF4179A3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2133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ＭＳ Ｐゴシック" panose="020B0600070205080204" pitchFamily="34" charset="-128"/>
                <a:cs typeface="+mn-cs"/>
              </a:rPr>
              <a:t>Penalty for number of predictors that do not fit the model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8B25B371-0AB1-4514-95A1-8E3822354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029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5694</TotalTime>
  <Words>4556</Words>
  <Application>Microsoft Macintosh PowerPoint</Application>
  <PresentationFormat>On-screen Show (4:3)</PresentationFormat>
  <Paragraphs>595</Paragraphs>
  <Slides>49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7" baseType="lpstr">
      <vt:lpstr>Arial</vt:lpstr>
      <vt:lpstr>BemboStd-Bold-Identity-H</vt:lpstr>
      <vt:lpstr>BemboStd-Identity-H</vt:lpstr>
      <vt:lpstr>BemboStd-Italic-Identity-H</vt:lpstr>
      <vt:lpstr>Calibri</vt:lpstr>
      <vt:lpstr>Cambria Math</vt:lpstr>
      <vt:lpstr>Courier New</vt:lpstr>
      <vt:lpstr>Franklin Gothic Book</vt:lpstr>
      <vt:lpstr>Garamond</vt:lpstr>
      <vt:lpstr>Libre Baskerville</vt:lpstr>
      <vt:lpstr>Libre Franklin</vt:lpstr>
      <vt:lpstr>Noto Sans Symbols</vt:lpstr>
      <vt:lpstr>Perpetua</vt:lpstr>
      <vt:lpstr>Wingdings</vt:lpstr>
      <vt:lpstr>Wingdings 2</vt:lpstr>
      <vt:lpstr>Equity</vt:lpstr>
      <vt:lpstr>Edge</vt:lpstr>
      <vt:lpstr>Equation</vt:lpstr>
      <vt:lpstr>Predictive Analytics in Business (BUAN 448)</vt:lpstr>
      <vt:lpstr> Review</vt:lpstr>
      <vt:lpstr>Review previous class</vt:lpstr>
      <vt:lpstr>Quantifying the relationship: Correlation as Indicator of Linear Relationships </vt:lpstr>
      <vt:lpstr>Quantifying the relationship between two variables</vt:lpstr>
      <vt:lpstr>Univariate vs Multiple Regression: Graphical Comparison</vt:lpstr>
      <vt:lpstr>Interpretation of Regression Coefficients</vt:lpstr>
      <vt:lpstr>Recall: Percentage of Variation Explained using R-Square</vt:lpstr>
      <vt:lpstr>Interpretation of R-Square and Adjusted R-Square</vt:lpstr>
      <vt:lpstr>Key Insight: R Square, Adjusted R Square, and Standard Error of Estimate Important!!!</vt:lpstr>
      <vt:lpstr>Regression Analysis Types</vt:lpstr>
      <vt:lpstr>Explanatory Modeling</vt:lpstr>
      <vt:lpstr>Predictive Modeling</vt:lpstr>
      <vt:lpstr>Example: Prices of Toyota Corolla  ToyotaCorolla.xls</vt:lpstr>
      <vt:lpstr>Variables Used </vt:lpstr>
      <vt:lpstr>Data Sample (showing only the variables to be used in analysis)</vt:lpstr>
      <vt:lpstr>PowerPoint Presentation</vt:lpstr>
      <vt:lpstr>PowerPoint Presentation</vt:lpstr>
      <vt:lpstr>Measuring Predictive error</vt:lpstr>
      <vt:lpstr>PowerPoint Presentation</vt:lpstr>
      <vt:lpstr> Reducing the number of Predictors</vt:lpstr>
      <vt:lpstr>Reducing the Number of Predictors </vt:lpstr>
      <vt:lpstr>How to Reduce Predictors</vt:lpstr>
      <vt:lpstr>Selecting Subsets of Predictors</vt:lpstr>
      <vt:lpstr>Exhaustive Search = Best Subset</vt:lpstr>
      <vt:lpstr>Exhaustive Search = Best Subset</vt:lpstr>
      <vt:lpstr>Exhaustive Search = Best Subset</vt:lpstr>
      <vt:lpstr>Exhaustive Search = Best Subset</vt:lpstr>
      <vt:lpstr>PowerPoint Presentation</vt:lpstr>
      <vt:lpstr>Adjusted R2 for the models with 1 predictor, 2 predictors, 3 predictors, etc. (exhaustive search method)</vt:lpstr>
      <vt:lpstr>Exhaustive output shows best model for each number of predictors</vt:lpstr>
      <vt:lpstr>Partial Search Algorithms</vt:lpstr>
      <vt:lpstr>Forward Selection</vt:lpstr>
      <vt:lpstr>PowerPoint Presentation</vt:lpstr>
      <vt:lpstr>PowerPoint Presentation</vt:lpstr>
      <vt:lpstr>Backward Elimination</vt:lpstr>
      <vt:lpstr>PowerPoint Presentation</vt:lpstr>
      <vt:lpstr>Stepwise</vt:lpstr>
      <vt:lpstr>PowerPoint Presentation</vt:lpstr>
      <vt:lpstr>Comparing Methods</vt:lpstr>
      <vt:lpstr>PowerPoint Presentation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P Bruce</dc:creator>
  <cp:lastModifiedBy>Mehdi Davoodi</cp:lastModifiedBy>
  <cp:revision>92</cp:revision>
  <dcterms:created xsi:type="dcterms:W3CDTF">2008-09-26T19:26:21Z</dcterms:created>
  <dcterms:modified xsi:type="dcterms:W3CDTF">2022-09-22T21:35:57Z</dcterms:modified>
</cp:coreProperties>
</file>