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6" r:id="rId2"/>
  </p:sldMasterIdLst>
  <p:notesMasterIdLst>
    <p:notesMasterId r:id="rId46"/>
  </p:notesMasterIdLst>
  <p:sldIdLst>
    <p:sldId id="2122" r:id="rId3"/>
    <p:sldId id="297" r:id="rId4"/>
    <p:sldId id="322" r:id="rId5"/>
    <p:sldId id="258" r:id="rId6"/>
    <p:sldId id="308" r:id="rId7"/>
    <p:sldId id="309" r:id="rId8"/>
    <p:sldId id="310" r:id="rId9"/>
    <p:sldId id="321" r:id="rId10"/>
    <p:sldId id="320" r:id="rId11"/>
    <p:sldId id="333" r:id="rId12"/>
    <p:sldId id="332" r:id="rId13"/>
    <p:sldId id="334" r:id="rId14"/>
    <p:sldId id="259" r:id="rId15"/>
    <p:sldId id="260" r:id="rId16"/>
    <p:sldId id="261" r:id="rId17"/>
    <p:sldId id="262" r:id="rId18"/>
    <p:sldId id="311" r:id="rId19"/>
    <p:sldId id="312" r:id="rId20"/>
    <p:sldId id="265" r:id="rId21"/>
    <p:sldId id="266" r:id="rId22"/>
    <p:sldId id="313" r:id="rId23"/>
    <p:sldId id="325" r:id="rId24"/>
    <p:sldId id="269" r:id="rId25"/>
    <p:sldId id="270" r:id="rId26"/>
    <p:sldId id="323" r:id="rId27"/>
    <p:sldId id="314" r:id="rId28"/>
    <p:sldId id="275" r:id="rId29"/>
    <p:sldId id="276" r:id="rId30"/>
    <p:sldId id="277" r:id="rId31"/>
    <p:sldId id="278" r:id="rId32"/>
    <p:sldId id="279" r:id="rId33"/>
    <p:sldId id="280" r:id="rId34"/>
    <p:sldId id="315" r:id="rId35"/>
    <p:sldId id="324" r:id="rId36"/>
    <p:sldId id="303" r:id="rId37"/>
    <p:sldId id="316" r:id="rId38"/>
    <p:sldId id="273" r:id="rId39"/>
    <p:sldId id="317" r:id="rId40"/>
    <p:sldId id="318" r:id="rId41"/>
    <p:sldId id="328" r:id="rId42"/>
    <p:sldId id="319" r:id="rId43"/>
    <p:sldId id="331" r:id="rId44"/>
    <p:sldId id="306"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CE984-DDB5-BD43-8124-C63AFA3E5036}" v="71" dt="2022-10-27T20:26:01.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41" autoAdjust="0"/>
    <p:restoredTop sz="94674"/>
  </p:normalViewPr>
  <p:slideViewPr>
    <p:cSldViewPr>
      <p:cViewPr varScale="1">
        <p:scale>
          <a:sx n="136" d="100"/>
          <a:sy n="136" d="100"/>
        </p:scale>
        <p:origin x="952" y="20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72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di Davoodi" userId="374eff1b-b6cf-4832-b347-6d58b624eb25" providerId="ADAL" clId="{4F2CE984-DDB5-BD43-8124-C63AFA3E5036}"/>
    <pc:docChg chg="undo custSel addSld delSld modSld sldOrd">
      <pc:chgData name="Mehdi Davoodi" userId="374eff1b-b6cf-4832-b347-6d58b624eb25" providerId="ADAL" clId="{4F2CE984-DDB5-BD43-8124-C63AFA3E5036}" dt="2022-10-27T20:26:16.430" v="957" actId="1076"/>
      <pc:docMkLst>
        <pc:docMk/>
      </pc:docMkLst>
      <pc:sldChg chg="addSp delSp modSp del mod modClrScheme chgLayout">
        <pc:chgData name="Mehdi Davoodi" userId="374eff1b-b6cf-4832-b347-6d58b624eb25" providerId="ADAL" clId="{4F2CE984-DDB5-BD43-8124-C63AFA3E5036}" dt="2022-10-27T17:50:37.689" v="869" actId="2696"/>
        <pc:sldMkLst>
          <pc:docMk/>
          <pc:sldMk cId="0" sldId="257"/>
        </pc:sldMkLst>
        <pc:spChg chg="add del mod ord">
          <ac:chgData name="Mehdi Davoodi" userId="374eff1b-b6cf-4832-b347-6d58b624eb25" providerId="ADAL" clId="{4F2CE984-DDB5-BD43-8124-C63AFA3E5036}" dt="2022-10-27T17:49:35.003" v="860" actId="700"/>
          <ac:spMkLst>
            <pc:docMk/>
            <pc:sldMk cId="0" sldId="257"/>
            <ac:spMk id="2" creationId="{36681859-9894-4E61-A62E-48D2658D924C}"/>
          </ac:spMkLst>
        </pc:spChg>
        <pc:spChg chg="mod ord">
          <ac:chgData name="Mehdi Davoodi" userId="374eff1b-b6cf-4832-b347-6d58b624eb25" providerId="ADAL" clId="{4F2CE984-DDB5-BD43-8124-C63AFA3E5036}" dt="2022-10-27T17:49:35.003" v="860" actId="700"/>
          <ac:spMkLst>
            <pc:docMk/>
            <pc:sldMk cId="0" sldId="257"/>
            <ac:spMk id="6146" creationId="{00000000-0000-0000-0000-000000000000}"/>
          </ac:spMkLst>
        </pc:spChg>
      </pc:sldChg>
      <pc:sldChg chg="modSp mod">
        <pc:chgData name="Mehdi Davoodi" userId="374eff1b-b6cf-4832-b347-6d58b624eb25" providerId="ADAL" clId="{4F2CE984-DDB5-BD43-8124-C63AFA3E5036}" dt="2022-10-27T03:08:08.162" v="761" actId="20577"/>
        <pc:sldMkLst>
          <pc:docMk/>
          <pc:sldMk cId="0" sldId="258"/>
        </pc:sldMkLst>
        <pc:spChg chg="mod">
          <ac:chgData name="Mehdi Davoodi" userId="374eff1b-b6cf-4832-b347-6d58b624eb25" providerId="ADAL" clId="{4F2CE984-DDB5-BD43-8124-C63AFA3E5036}" dt="2022-10-27T03:08:08.162" v="761" actId="20577"/>
          <ac:spMkLst>
            <pc:docMk/>
            <pc:sldMk cId="0" sldId="258"/>
            <ac:spMk id="7171" creationId="{00000000-0000-0000-0000-000000000000}"/>
          </ac:spMkLst>
        </pc:spChg>
      </pc:sldChg>
      <pc:sldChg chg="modSp mod">
        <pc:chgData name="Mehdi Davoodi" userId="374eff1b-b6cf-4832-b347-6d58b624eb25" providerId="ADAL" clId="{4F2CE984-DDB5-BD43-8124-C63AFA3E5036}" dt="2022-10-27T03:08:46.275" v="767" actId="20577"/>
        <pc:sldMkLst>
          <pc:docMk/>
          <pc:sldMk cId="0" sldId="259"/>
        </pc:sldMkLst>
        <pc:spChg chg="mod">
          <ac:chgData name="Mehdi Davoodi" userId="374eff1b-b6cf-4832-b347-6d58b624eb25" providerId="ADAL" clId="{4F2CE984-DDB5-BD43-8124-C63AFA3E5036}" dt="2022-10-27T03:08:46.275" v="767" actId="20577"/>
          <ac:spMkLst>
            <pc:docMk/>
            <pc:sldMk cId="0" sldId="259"/>
            <ac:spMk id="8194" creationId="{00000000-0000-0000-0000-000000000000}"/>
          </ac:spMkLst>
        </pc:spChg>
      </pc:sldChg>
      <pc:sldChg chg="modSp mod">
        <pc:chgData name="Mehdi Davoodi" userId="374eff1b-b6cf-4832-b347-6d58b624eb25" providerId="ADAL" clId="{4F2CE984-DDB5-BD43-8124-C63AFA3E5036}" dt="2022-10-27T18:13:24.597" v="951" actId="20577"/>
        <pc:sldMkLst>
          <pc:docMk/>
          <pc:sldMk cId="0" sldId="261"/>
        </pc:sldMkLst>
        <pc:spChg chg="mod">
          <ac:chgData name="Mehdi Davoodi" userId="374eff1b-b6cf-4832-b347-6d58b624eb25" providerId="ADAL" clId="{4F2CE984-DDB5-BD43-8124-C63AFA3E5036}" dt="2022-10-27T18:13:24.597" v="951" actId="20577"/>
          <ac:spMkLst>
            <pc:docMk/>
            <pc:sldMk cId="0" sldId="261"/>
            <ac:spMk id="10243" creationId="{00000000-0000-0000-0000-000000000000}"/>
          </ac:spMkLst>
        </pc:spChg>
        <pc:spChg chg="mod">
          <ac:chgData name="Mehdi Davoodi" userId="374eff1b-b6cf-4832-b347-6d58b624eb25" providerId="ADAL" clId="{4F2CE984-DDB5-BD43-8124-C63AFA3E5036}" dt="2022-10-27T01:56:17.354" v="541" actId="15"/>
          <ac:spMkLst>
            <pc:docMk/>
            <pc:sldMk cId="0" sldId="261"/>
            <ac:spMk id="10244" creationId="{00000000-0000-0000-0000-000000000000}"/>
          </ac:spMkLst>
        </pc:spChg>
      </pc:sldChg>
      <pc:sldChg chg="addSp modSp mod modAnim">
        <pc:chgData name="Mehdi Davoodi" userId="374eff1b-b6cf-4832-b347-6d58b624eb25" providerId="ADAL" clId="{4F2CE984-DDB5-BD43-8124-C63AFA3E5036}" dt="2022-10-27T02:00:58.962" v="556" actId="1076"/>
        <pc:sldMkLst>
          <pc:docMk/>
          <pc:sldMk cId="0" sldId="262"/>
        </pc:sldMkLst>
        <pc:picChg chg="add mod">
          <ac:chgData name="Mehdi Davoodi" userId="374eff1b-b6cf-4832-b347-6d58b624eb25" providerId="ADAL" clId="{4F2CE984-DDB5-BD43-8124-C63AFA3E5036}" dt="2022-10-27T02:00:57.362" v="555" actId="1076"/>
          <ac:picMkLst>
            <pc:docMk/>
            <pc:sldMk cId="0" sldId="262"/>
            <ac:picMk id="2" creationId="{ED40BBC7-41C2-7DD5-BA76-2C93349E55DB}"/>
          </ac:picMkLst>
        </pc:picChg>
        <pc:picChg chg="add mod">
          <ac:chgData name="Mehdi Davoodi" userId="374eff1b-b6cf-4832-b347-6d58b624eb25" providerId="ADAL" clId="{4F2CE984-DDB5-BD43-8124-C63AFA3E5036}" dt="2022-10-27T02:00:58.962" v="556" actId="1076"/>
          <ac:picMkLst>
            <pc:docMk/>
            <pc:sldMk cId="0" sldId="262"/>
            <ac:picMk id="3" creationId="{73214421-B57F-3A63-D708-3EBB5540D64A}"/>
          </ac:picMkLst>
        </pc:picChg>
      </pc:sldChg>
      <pc:sldChg chg="modSp mod">
        <pc:chgData name="Mehdi Davoodi" userId="374eff1b-b6cf-4832-b347-6d58b624eb25" providerId="ADAL" clId="{4F2CE984-DDB5-BD43-8124-C63AFA3E5036}" dt="2022-10-27T03:09:06.047" v="776" actId="122"/>
        <pc:sldMkLst>
          <pc:docMk/>
          <pc:sldMk cId="0" sldId="269"/>
        </pc:sldMkLst>
        <pc:spChg chg="mod">
          <ac:chgData name="Mehdi Davoodi" userId="374eff1b-b6cf-4832-b347-6d58b624eb25" providerId="ADAL" clId="{4F2CE984-DDB5-BD43-8124-C63AFA3E5036}" dt="2022-10-27T03:09:06.047" v="776" actId="122"/>
          <ac:spMkLst>
            <pc:docMk/>
            <pc:sldMk cId="0" sldId="269"/>
            <ac:spMk id="18434" creationId="{00000000-0000-0000-0000-000000000000}"/>
          </ac:spMkLst>
        </pc:spChg>
      </pc:sldChg>
      <pc:sldChg chg="modSp add del mod">
        <pc:chgData name="Mehdi Davoodi" userId="374eff1b-b6cf-4832-b347-6d58b624eb25" providerId="ADAL" clId="{4F2CE984-DDB5-BD43-8124-C63AFA3E5036}" dt="2022-10-27T17:50:17.046" v="868"/>
        <pc:sldMkLst>
          <pc:docMk/>
          <pc:sldMk cId="3518415058" sldId="297"/>
        </pc:sldMkLst>
        <pc:spChg chg="mod">
          <ac:chgData name="Mehdi Davoodi" userId="374eff1b-b6cf-4832-b347-6d58b624eb25" providerId="ADAL" clId="{4F2CE984-DDB5-BD43-8124-C63AFA3E5036}" dt="2022-10-27T17:50:17.046" v="868"/>
          <ac:spMkLst>
            <pc:docMk/>
            <pc:sldMk cId="3518415058" sldId="297"/>
            <ac:spMk id="2" creationId="{60197419-816D-4993-930C-8A5BDEA9A378}"/>
          </ac:spMkLst>
        </pc:spChg>
      </pc:sldChg>
      <pc:sldChg chg="modSp mod">
        <pc:chgData name="Mehdi Davoodi" userId="374eff1b-b6cf-4832-b347-6d58b624eb25" providerId="ADAL" clId="{4F2CE984-DDB5-BD43-8124-C63AFA3E5036}" dt="2022-10-27T03:08:52.047" v="769" actId="20577"/>
        <pc:sldMkLst>
          <pc:docMk/>
          <pc:sldMk cId="1895692589" sldId="308"/>
        </pc:sldMkLst>
        <pc:spChg chg="mod">
          <ac:chgData name="Mehdi Davoodi" userId="374eff1b-b6cf-4832-b347-6d58b624eb25" providerId="ADAL" clId="{4F2CE984-DDB5-BD43-8124-C63AFA3E5036}" dt="2022-10-27T03:08:52.047" v="769" actId="20577"/>
          <ac:spMkLst>
            <pc:docMk/>
            <pc:sldMk cId="1895692589" sldId="308"/>
            <ac:spMk id="52226" creationId="{00000000-0000-0000-0000-000000000000}"/>
          </ac:spMkLst>
        </pc:spChg>
      </pc:sldChg>
      <pc:sldChg chg="addSp delSp modSp mod">
        <pc:chgData name="Mehdi Davoodi" userId="374eff1b-b6cf-4832-b347-6d58b624eb25" providerId="ADAL" clId="{4F2CE984-DDB5-BD43-8124-C63AFA3E5036}" dt="2022-10-27T03:04:24.356" v="711" actId="207"/>
        <pc:sldMkLst>
          <pc:docMk/>
          <pc:sldMk cId="229385241" sldId="313"/>
        </pc:sldMkLst>
        <pc:spChg chg="mod">
          <ac:chgData name="Mehdi Davoodi" userId="374eff1b-b6cf-4832-b347-6d58b624eb25" providerId="ADAL" clId="{4F2CE984-DDB5-BD43-8124-C63AFA3E5036}" dt="2022-10-27T03:03:56.918" v="677" actId="20577"/>
          <ac:spMkLst>
            <pc:docMk/>
            <pc:sldMk cId="229385241" sldId="313"/>
            <ac:spMk id="2" creationId="{00000000-0000-0000-0000-000000000000}"/>
          </ac:spMkLst>
        </pc:spChg>
        <pc:spChg chg="add del mod">
          <ac:chgData name="Mehdi Davoodi" userId="374eff1b-b6cf-4832-b347-6d58b624eb25" providerId="ADAL" clId="{4F2CE984-DDB5-BD43-8124-C63AFA3E5036}" dt="2022-10-27T02:46:18.809" v="594" actId="22"/>
          <ac:spMkLst>
            <pc:docMk/>
            <pc:sldMk cId="229385241" sldId="313"/>
            <ac:spMk id="4" creationId="{BF7F18F6-C206-1929-DE95-51DC458A80A8}"/>
          </ac:spMkLst>
        </pc:spChg>
        <pc:spChg chg="add mod">
          <ac:chgData name="Mehdi Davoodi" userId="374eff1b-b6cf-4832-b347-6d58b624eb25" providerId="ADAL" clId="{4F2CE984-DDB5-BD43-8124-C63AFA3E5036}" dt="2022-10-27T03:03:43.442" v="674" actId="1076"/>
          <ac:spMkLst>
            <pc:docMk/>
            <pc:sldMk cId="229385241" sldId="313"/>
            <ac:spMk id="6" creationId="{8BAD5DE8-FC65-E76B-2B91-500B64EE64AC}"/>
          </ac:spMkLst>
        </pc:spChg>
        <pc:spChg chg="add mod">
          <ac:chgData name="Mehdi Davoodi" userId="374eff1b-b6cf-4832-b347-6d58b624eb25" providerId="ADAL" clId="{4F2CE984-DDB5-BD43-8124-C63AFA3E5036}" dt="2022-10-27T02:49:05.029" v="644" actId="20577"/>
          <ac:spMkLst>
            <pc:docMk/>
            <pc:sldMk cId="229385241" sldId="313"/>
            <ac:spMk id="8" creationId="{53682F70-3697-87D0-49BA-6057260F9724}"/>
          </ac:spMkLst>
        </pc:spChg>
        <pc:spChg chg="mod">
          <ac:chgData name="Mehdi Davoodi" userId="374eff1b-b6cf-4832-b347-6d58b624eb25" providerId="ADAL" clId="{4F2CE984-DDB5-BD43-8124-C63AFA3E5036}" dt="2022-10-27T03:03:46.016" v="675" actId="1076"/>
          <ac:spMkLst>
            <pc:docMk/>
            <pc:sldMk cId="229385241" sldId="313"/>
            <ac:spMk id="9" creationId="{00000000-0000-0000-0000-000000000000}"/>
          </ac:spMkLst>
        </pc:spChg>
        <pc:spChg chg="mod">
          <ac:chgData name="Mehdi Davoodi" userId="374eff1b-b6cf-4832-b347-6d58b624eb25" providerId="ADAL" clId="{4F2CE984-DDB5-BD43-8124-C63AFA3E5036}" dt="2022-10-27T02:48:03.302" v="618" actId="14100"/>
          <ac:spMkLst>
            <pc:docMk/>
            <pc:sldMk cId="229385241" sldId="313"/>
            <ac:spMk id="10" creationId="{00000000-0000-0000-0000-000000000000}"/>
          </ac:spMkLst>
        </pc:spChg>
        <pc:spChg chg="mod">
          <ac:chgData name="Mehdi Davoodi" userId="374eff1b-b6cf-4832-b347-6d58b624eb25" providerId="ADAL" clId="{4F2CE984-DDB5-BD43-8124-C63AFA3E5036}" dt="2022-10-27T02:49:20.004" v="649" actId="14100"/>
          <ac:spMkLst>
            <pc:docMk/>
            <pc:sldMk cId="229385241" sldId="313"/>
            <ac:spMk id="11" creationId="{00000000-0000-0000-0000-000000000000}"/>
          </ac:spMkLst>
        </pc:spChg>
        <pc:spChg chg="add mod">
          <ac:chgData name="Mehdi Davoodi" userId="374eff1b-b6cf-4832-b347-6d58b624eb25" providerId="ADAL" clId="{4F2CE984-DDB5-BD43-8124-C63AFA3E5036}" dt="2022-10-27T02:50:00.492" v="668" actId="20577"/>
          <ac:spMkLst>
            <pc:docMk/>
            <pc:sldMk cId="229385241" sldId="313"/>
            <ac:spMk id="13" creationId="{1E2EEADE-F43A-F2C6-7550-DE895EFCBBCA}"/>
          </ac:spMkLst>
        </pc:spChg>
        <pc:spChg chg="add mod">
          <ac:chgData name="Mehdi Davoodi" userId="374eff1b-b6cf-4832-b347-6d58b624eb25" providerId="ADAL" clId="{4F2CE984-DDB5-BD43-8124-C63AFA3E5036}" dt="2022-10-27T03:04:24.356" v="711" actId="207"/>
          <ac:spMkLst>
            <pc:docMk/>
            <pc:sldMk cId="229385241" sldId="313"/>
            <ac:spMk id="15" creationId="{B9C76F8B-BE77-EF50-F781-2CE3C72013DF}"/>
          </ac:spMkLst>
        </pc:spChg>
        <pc:picChg chg="del">
          <ac:chgData name="Mehdi Davoodi" userId="374eff1b-b6cf-4832-b347-6d58b624eb25" providerId="ADAL" clId="{4F2CE984-DDB5-BD43-8124-C63AFA3E5036}" dt="2022-10-27T02:47:44.367" v="611" actId="478"/>
          <ac:picMkLst>
            <pc:docMk/>
            <pc:sldMk cId="229385241" sldId="313"/>
            <ac:picMk id="21507" creationId="{00000000-0000-0000-0000-000000000000}"/>
          </ac:picMkLst>
        </pc:picChg>
        <pc:picChg chg="add del">
          <ac:chgData name="Mehdi Davoodi" userId="374eff1b-b6cf-4832-b347-6d58b624eb25" providerId="ADAL" clId="{4F2CE984-DDB5-BD43-8124-C63AFA3E5036}" dt="2022-10-27T02:46:31.054" v="600" actId="478"/>
          <ac:picMkLst>
            <pc:docMk/>
            <pc:sldMk cId="229385241" sldId="313"/>
            <ac:picMk id="21508" creationId="{00000000-0000-0000-0000-000000000000}"/>
          </ac:picMkLst>
        </pc:picChg>
        <pc:picChg chg="del">
          <ac:chgData name="Mehdi Davoodi" userId="374eff1b-b6cf-4832-b347-6d58b624eb25" providerId="ADAL" clId="{4F2CE984-DDB5-BD43-8124-C63AFA3E5036}" dt="2022-10-27T02:48:04.811" v="619" actId="478"/>
          <ac:picMkLst>
            <pc:docMk/>
            <pc:sldMk cId="229385241" sldId="313"/>
            <ac:picMk id="21509" creationId="{00000000-0000-0000-0000-000000000000}"/>
          </ac:picMkLst>
        </pc:picChg>
      </pc:sldChg>
      <pc:sldChg chg="addSp delSp modSp mod">
        <pc:chgData name="Mehdi Davoodi" userId="374eff1b-b6cf-4832-b347-6d58b624eb25" providerId="ADAL" clId="{4F2CE984-DDB5-BD43-8124-C63AFA3E5036}" dt="2022-10-27T20:26:16.430" v="957" actId="1076"/>
        <pc:sldMkLst>
          <pc:docMk/>
          <pc:sldMk cId="642756739" sldId="314"/>
        </pc:sldMkLst>
        <pc:spChg chg="add mod">
          <ac:chgData name="Mehdi Davoodi" userId="374eff1b-b6cf-4832-b347-6d58b624eb25" providerId="ADAL" clId="{4F2CE984-DDB5-BD43-8124-C63AFA3E5036}" dt="2022-10-27T13:18:27.099" v="798"/>
          <ac:spMkLst>
            <pc:docMk/>
            <pc:sldMk cId="642756739" sldId="314"/>
            <ac:spMk id="3" creationId="{39F69156-4509-0159-BFCD-AF13B1FF94F8}"/>
          </ac:spMkLst>
        </pc:spChg>
        <pc:spChg chg="add mod">
          <ac:chgData name="Mehdi Davoodi" userId="374eff1b-b6cf-4832-b347-6d58b624eb25" providerId="ADAL" clId="{4F2CE984-DDB5-BD43-8124-C63AFA3E5036}" dt="2022-10-27T13:19:12.902" v="813" actId="20577"/>
          <ac:spMkLst>
            <pc:docMk/>
            <pc:sldMk cId="642756739" sldId="314"/>
            <ac:spMk id="12" creationId="{87B5418E-C48C-4BC3-7DC6-CD628F81E78E}"/>
          </ac:spMkLst>
        </pc:spChg>
        <pc:picChg chg="add mod">
          <ac:chgData name="Mehdi Davoodi" userId="374eff1b-b6cf-4832-b347-6d58b624eb25" providerId="ADAL" clId="{4F2CE984-DDB5-BD43-8124-C63AFA3E5036}" dt="2022-10-27T20:26:16.430" v="957" actId="1076"/>
          <ac:picMkLst>
            <pc:docMk/>
            <pc:sldMk cId="642756739" sldId="314"/>
            <ac:picMk id="2" creationId="{4821A7FB-29FC-23E2-B710-50FCABB0A8BF}"/>
          </ac:picMkLst>
        </pc:picChg>
        <pc:picChg chg="add del">
          <ac:chgData name="Mehdi Davoodi" userId="374eff1b-b6cf-4832-b347-6d58b624eb25" providerId="ADAL" clId="{4F2CE984-DDB5-BD43-8124-C63AFA3E5036}" dt="2022-10-27T13:16:30.972" v="784" actId="478"/>
          <ac:picMkLst>
            <pc:docMk/>
            <pc:sldMk cId="642756739" sldId="314"/>
            <ac:picMk id="4" creationId="{3A5B524D-4C32-50F8-B270-912F59971459}"/>
          </ac:picMkLst>
        </pc:picChg>
        <pc:picChg chg="add del mod">
          <ac:chgData name="Mehdi Davoodi" userId="374eff1b-b6cf-4832-b347-6d58b624eb25" providerId="ADAL" clId="{4F2CE984-DDB5-BD43-8124-C63AFA3E5036}" dt="2022-10-27T20:25:50.193" v="952" actId="478"/>
          <ac:picMkLst>
            <pc:docMk/>
            <pc:sldMk cId="642756739" sldId="314"/>
            <ac:picMk id="5" creationId="{60ECC7ED-1E87-BA57-DE83-F3BBD3B15FB9}"/>
          </ac:picMkLst>
        </pc:picChg>
        <pc:picChg chg="del">
          <ac:chgData name="Mehdi Davoodi" userId="374eff1b-b6cf-4832-b347-6d58b624eb25" providerId="ADAL" clId="{4F2CE984-DDB5-BD43-8124-C63AFA3E5036}" dt="2022-10-27T13:16:28.958" v="782" actId="478"/>
          <ac:picMkLst>
            <pc:docMk/>
            <pc:sldMk cId="642756739" sldId="314"/>
            <ac:picMk id="24579" creationId="{00000000-0000-0000-0000-000000000000}"/>
          </ac:picMkLst>
        </pc:picChg>
        <pc:cxnChg chg="mod">
          <ac:chgData name="Mehdi Davoodi" userId="374eff1b-b6cf-4832-b347-6d58b624eb25" providerId="ADAL" clId="{4F2CE984-DDB5-BD43-8124-C63AFA3E5036}" dt="2022-10-27T13:17:01.731" v="789" actId="14100"/>
          <ac:cxnSpMkLst>
            <pc:docMk/>
            <pc:sldMk cId="642756739" sldId="314"/>
            <ac:cxnSpMk id="7" creationId="{00000000-0000-0000-0000-000000000000}"/>
          </ac:cxnSpMkLst>
        </pc:cxnChg>
        <pc:cxnChg chg="mod">
          <ac:chgData name="Mehdi Davoodi" userId="374eff1b-b6cf-4832-b347-6d58b624eb25" providerId="ADAL" clId="{4F2CE984-DDB5-BD43-8124-C63AFA3E5036}" dt="2022-10-27T13:17:06.781" v="790" actId="14100"/>
          <ac:cxnSpMkLst>
            <pc:docMk/>
            <pc:sldMk cId="642756739" sldId="314"/>
            <ac:cxnSpMk id="16" creationId="{93C49EAE-2AA3-45BC-912B-1FC0E0B5CF9F}"/>
          </ac:cxnSpMkLst>
        </pc:cxnChg>
      </pc:sldChg>
      <pc:sldChg chg="addSp delSp modSp mod">
        <pc:chgData name="Mehdi Davoodi" userId="374eff1b-b6cf-4832-b347-6d58b624eb25" providerId="ADAL" clId="{4F2CE984-DDB5-BD43-8124-C63AFA3E5036}" dt="2022-10-27T15:08:45.464" v="822" actId="167"/>
        <pc:sldMkLst>
          <pc:docMk/>
          <pc:sldMk cId="516352510" sldId="317"/>
        </pc:sldMkLst>
        <pc:picChg chg="add mod">
          <ac:chgData name="Mehdi Davoodi" userId="374eff1b-b6cf-4832-b347-6d58b624eb25" providerId="ADAL" clId="{4F2CE984-DDB5-BD43-8124-C63AFA3E5036}" dt="2022-10-27T15:08:45.464" v="822" actId="167"/>
          <ac:picMkLst>
            <pc:docMk/>
            <pc:sldMk cId="516352510" sldId="317"/>
            <ac:picMk id="3" creationId="{BE3CCCE0-0899-7B2E-5786-21D734DEA96E}"/>
          </ac:picMkLst>
        </pc:picChg>
        <pc:picChg chg="del">
          <ac:chgData name="Mehdi Davoodi" userId="374eff1b-b6cf-4832-b347-6d58b624eb25" providerId="ADAL" clId="{4F2CE984-DDB5-BD43-8124-C63AFA3E5036}" dt="2022-10-27T15:08:39.312" v="819" actId="478"/>
          <ac:picMkLst>
            <pc:docMk/>
            <pc:sldMk cId="516352510" sldId="317"/>
            <ac:picMk id="29700" creationId="{00000000-0000-0000-0000-000000000000}"/>
          </ac:picMkLst>
        </pc:picChg>
      </pc:sldChg>
      <pc:sldChg chg="addSp delSp modSp mod">
        <pc:chgData name="Mehdi Davoodi" userId="374eff1b-b6cf-4832-b347-6d58b624eb25" providerId="ADAL" clId="{4F2CE984-DDB5-BD43-8124-C63AFA3E5036}" dt="2022-10-27T15:06:17.944" v="818" actId="1076"/>
        <pc:sldMkLst>
          <pc:docMk/>
          <pc:sldMk cId="145110041" sldId="318"/>
        </pc:sldMkLst>
        <pc:picChg chg="add mod">
          <ac:chgData name="Mehdi Davoodi" userId="374eff1b-b6cf-4832-b347-6d58b624eb25" providerId="ADAL" clId="{4F2CE984-DDB5-BD43-8124-C63AFA3E5036}" dt="2022-10-27T15:06:17.944" v="818" actId="1076"/>
          <ac:picMkLst>
            <pc:docMk/>
            <pc:sldMk cId="145110041" sldId="318"/>
            <ac:picMk id="3" creationId="{FC1518A1-766A-2469-2114-814A4140C7E5}"/>
          </ac:picMkLst>
        </pc:picChg>
        <pc:picChg chg="del">
          <ac:chgData name="Mehdi Davoodi" userId="374eff1b-b6cf-4832-b347-6d58b624eb25" providerId="ADAL" clId="{4F2CE984-DDB5-BD43-8124-C63AFA3E5036}" dt="2022-10-27T15:06:09.141" v="814" actId="478"/>
          <ac:picMkLst>
            <pc:docMk/>
            <pc:sldMk cId="145110041" sldId="318"/>
            <ac:picMk id="30724" creationId="{00000000-0000-0000-0000-000000000000}"/>
          </ac:picMkLst>
        </pc:picChg>
      </pc:sldChg>
      <pc:sldChg chg="addSp delSp modSp mod">
        <pc:chgData name="Mehdi Davoodi" userId="374eff1b-b6cf-4832-b347-6d58b624eb25" providerId="ADAL" clId="{4F2CE984-DDB5-BD43-8124-C63AFA3E5036}" dt="2022-10-27T16:14:50.206" v="852" actId="1076"/>
        <pc:sldMkLst>
          <pc:docMk/>
          <pc:sldMk cId="1783494118" sldId="319"/>
        </pc:sldMkLst>
        <pc:picChg chg="add del mod">
          <ac:chgData name="Mehdi Davoodi" userId="374eff1b-b6cf-4832-b347-6d58b624eb25" providerId="ADAL" clId="{4F2CE984-DDB5-BD43-8124-C63AFA3E5036}" dt="2022-10-27T16:14:47.310" v="850" actId="478"/>
          <ac:picMkLst>
            <pc:docMk/>
            <pc:sldMk cId="1783494118" sldId="319"/>
            <ac:picMk id="2" creationId="{6C49B1EC-2C69-8907-89D5-930D24FFC7E0}"/>
          </ac:picMkLst>
        </pc:picChg>
        <pc:picChg chg="add mod">
          <ac:chgData name="Mehdi Davoodi" userId="374eff1b-b6cf-4832-b347-6d58b624eb25" providerId="ADAL" clId="{4F2CE984-DDB5-BD43-8124-C63AFA3E5036}" dt="2022-10-27T16:14:50.206" v="852" actId="1076"/>
          <ac:picMkLst>
            <pc:docMk/>
            <pc:sldMk cId="1783494118" sldId="319"/>
            <ac:picMk id="3" creationId="{48FC0D81-724F-CD6E-78A6-1C30B3038DE5}"/>
          </ac:picMkLst>
        </pc:picChg>
        <pc:picChg chg="add del">
          <ac:chgData name="Mehdi Davoodi" userId="374eff1b-b6cf-4832-b347-6d58b624eb25" providerId="ADAL" clId="{4F2CE984-DDB5-BD43-8124-C63AFA3E5036}" dt="2022-10-27T15:58:51.344" v="847" actId="478"/>
          <ac:picMkLst>
            <pc:docMk/>
            <pc:sldMk cId="1783494118" sldId="319"/>
            <ac:picMk id="31748" creationId="{00000000-0000-0000-0000-000000000000}"/>
          </ac:picMkLst>
        </pc:picChg>
      </pc:sldChg>
      <pc:sldChg chg="addSp delSp modSp mod">
        <pc:chgData name="Mehdi Davoodi" userId="374eff1b-b6cf-4832-b347-6d58b624eb25" providerId="ADAL" clId="{4F2CE984-DDB5-BD43-8124-C63AFA3E5036}" dt="2022-10-27T00:37:44.334" v="201" actId="21"/>
        <pc:sldMkLst>
          <pc:docMk/>
          <pc:sldMk cId="3780781159" sldId="320"/>
        </pc:sldMkLst>
        <pc:picChg chg="add del mod">
          <ac:chgData name="Mehdi Davoodi" userId="374eff1b-b6cf-4832-b347-6d58b624eb25" providerId="ADAL" clId="{4F2CE984-DDB5-BD43-8124-C63AFA3E5036}" dt="2022-10-27T00:32:55.644" v="30" actId="478"/>
          <ac:picMkLst>
            <pc:docMk/>
            <pc:sldMk cId="3780781159" sldId="320"/>
            <ac:picMk id="4" creationId="{EB39FF1C-D68B-7162-3434-DD43F0BA51EB}"/>
          </ac:picMkLst>
        </pc:picChg>
        <pc:picChg chg="add del">
          <ac:chgData name="Mehdi Davoodi" userId="374eff1b-b6cf-4832-b347-6d58b624eb25" providerId="ADAL" clId="{4F2CE984-DDB5-BD43-8124-C63AFA3E5036}" dt="2022-10-27T00:31:25.458" v="29" actId="478"/>
          <ac:picMkLst>
            <pc:docMk/>
            <pc:sldMk cId="3780781159" sldId="320"/>
            <ac:picMk id="5" creationId="{939C8579-01D0-7546-8015-0BC156F2DE4C}"/>
          </ac:picMkLst>
        </pc:picChg>
        <pc:picChg chg="add del mod">
          <ac:chgData name="Mehdi Davoodi" userId="374eff1b-b6cf-4832-b347-6d58b624eb25" providerId="ADAL" clId="{4F2CE984-DDB5-BD43-8124-C63AFA3E5036}" dt="2022-10-27T00:37:44.334" v="201" actId="21"/>
          <ac:picMkLst>
            <pc:docMk/>
            <pc:sldMk cId="3780781159" sldId="320"/>
            <ac:picMk id="6" creationId="{1D87BCEE-DDAB-75DF-8D49-9A232FB786F3}"/>
          </ac:picMkLst>
        </pc:picChg>
        <pc:picChg chg="add del mod">
          <ac:chgData name="Mehdi Davoodi" userId="374eff1b-b6cf-4832-b347-6d58b624eb25" providerId="ADAL" clId="{4F2CE984-DDB5-BD43-8124-C63AFA3E5036}" dt="2022-10-27T00:37:44.334" v="201" actId="21"/>
          <ac:picMkLst>
            <pc:docMk/>
            <pc:sldMk cId="3780781159" sldId="320"/>
            <ac:picMk id="7" creationId="{DB5F3D90-7030-A1D2-5BD9-BD84ED172671}"/>
          </ac:picMkLst>
        </pc:picChg>
      </pc:sldChg>
      <pc:sldChg chg="addSp modSp mod ord">
        <pc:chgData name="Mehdi Davoodi" userId="374eff1b-b6cf-4832-b347-6d58b624eb25" providerId="ADAL" clId="{4F2CE984-DDB5-BD43-8124-C63AFA3E5036}" dt="2022-10-26T13:38:35.802" v="3" actId="1076"/>
        <pc:sldMkLst>
          <pc:docMk/>
          <pc:sldMk cId="886029448" sldId="322"/>
        </pc:sldMkLst>
        <pc:picChg chg="add mod">
          <ac:chgData name="Mehdi Davoodi" userId="374eff1b-b6cf-4832-b347-6d58b624eb25" providerId="ADAL" clId="{4F2CE984-DDB5-BD43-8124-C63AFA3E5036}" dt="2022-10-26T13:38:35.802" v="3" actId="1076"/>
          <ac:picMkLst>
            <pc:docMk/>
            <pc:sldMk cId="886029448" sldId="322"/>
            <ac:picMk id="2" creationId="{2AB71B1B-C023-237C-FDCB-EB17FBA7C620}"/>
          </ac:picMkLst>
        </pc:picChg>
      </pc:sldChg>
      <pc:sldChg chg="addSp delSp modSp mod chgLayout">
        <pc:chgData name="Mehdi Davoodi" userId="374eff1b-b6cf-4832-b347-6d58b624eb25" providerId="ADAL" clId="{4F2CE984-DDB5-BD43-8124-C63AFA3E5036}" dt="2022-10-27T03:06:14.912" v="712"/>
        <pc:sldMkLst>
          <pc:docMk/>
          <pc:sldMk cId="4179235497" sldId="325"/>
        </pc:sldMkLst>
        <pc:spChg chg="mod ord">
          <ac:chgData name="Mehdi Davoodi" userId="374eff1b-b6cf-4832-b347-6d58b624eb25" providerId="ADAL" clId="{4F2CE984-DDB5-BD43-8124-C63AFA3E5036}" dt="2022-10-27T03:01:17.984" v="670" actId="700"/>
          <ac:spMkLst>
            <pc:docMk/>
            <pc:sldMk cId="4179235497" sldId="325"/>
            <ac:spMk id="2" creationId="{C01D754D-E787-4B85-8EBA-5421357931B6}"/>
          </ac:spMkLst>
        </pc:spChg>
        <pc:spChg chg="add del mod ord">
          <ac:chgData name="Mehdi Davoodi" userId="374eff1b-b6cf-4832-b347-6d58b624eb25" providerId="ADAL" clId="{4F2CE984-DDB5-BD43-8124-C63AFA3E5036}" dt="2022-10-27T03:01:19.202" v="671"/>
          <ac:spMkLst>
            <pc:docMk/>
            <pc:sldMk cId="4179235497" sldId="325"/>
            <ac:spMk id="3" creationId="{EDD7140D-1673-5FD4-0FFA-B1C37A3C2022}"/>
          </ac:spMkLst>
        </pc:spChg>
        <pc:spChg chg="add del mod">
          <ac:chgData name="Mehdi Davoodi" userId="374eff1b-b6cf-4832-b347-6d58b624eb25" providerId="ADAL" clId="{4F2CE984-DDB5-BD43-8124-C63AFA3E5036}" dt="2022-10-27T03:01:37.637" v="673"/>
          <ac:spMkLst>
            <pc:docMk/>
            <pc:sldMk cId="4179235497" sldId="325"/>
            <ac:spMk id="5" creationId="{9B24982F-259D-2941-6475-85E86C3AD3D8}"/>
          </ac:spMkLst>
        </pc:spChg>
        <pc:spChg chg="add mod">
          <ac:chgData name="Mehdi Davoodi" userId="374eff1b-b6cf-4832-b347-6d58b624eb25" providerId="ADAL" clId="{4F2CE984-DDB5-BD43-8124-C63AFA3E5036}" dt="2022-10-27T03:06:14.912" v="712"/>
          <ac:spMkLst>
            <pc:docMk/>
            <pc:sldMk cId="4179235497" sldId="325"/>
            <ac:spMk id="8" creationId="{E553E0EB-8C44-FEA9-D8F8-33CC99220597}"/>
          </ac:spMkLst>
        </pc:spChg>
        <pc:picChg chg="add del mod">
          <ac:chgData name="Mehdi Davoodi" userId="374eff1b-b6cf-4832-b347-6d58b624eb25" providerId="ADAL" clId="{4F2CE984-DDB5-BD43-8124-C63AFA3E5036}" dt="2022-10-27T03:01:36.749" v="672" actId="478"/>
          <ac:picMkLst>
            <pc:docMk/>
            <pc:sldMk cId="4179235497" sldId="325"/>
            <ac:picMk id="4" creationId="{F12F6BFB-1685-13E5-5E54-F848C574F639}"/>
          </ac:picMkLst>
        </pc:picChg>
        <pc:picChg chg="add mod">
          <ac:chgData name="Mehdi Davoodi" userId="374eff1b-b6cf-4832-b347-6d58b624eb25" providerId="ADAL" clId="{4F2CE984-DDB5-BD43-8124-C63AFA3E5036}" dt="2022-10-27T03:01:37.637" v="673"/>
          <ac:picMkLst>
            <pc:docMk/>
            <pc:sldMk cId="4179235497" sldId="325"/>
            <ac:picMk id="6" creationId="{B4066665-3D6D-A4BE-82B4-53E005C873F6}"/>
          </ac:picMkLst>
        </pc:picChg>
        <pc:picChg chg="del">
          <ac:chgData name="Mehdi Davoodi" userId="374eff1b-b6cf-4832-b347-6d58b624eb25" providerId="ADAL" clId="{4F2CE984-DDB5-BD43-8124-C63AFA3E5036}" dt="2022-10-27T03:01:15.871" v="669" actId="478"/>
          <ac:picMkLst>
            <pc:docMk/>
            <pc:sldMk cId="4179235497" sldId="325"/>
            <ac:picMk id="7" creationId="{D400A6E0-A333-471D-8F75-FEC70385E6A1}"/>
          </ac:picMkLst>
        </pc:picChg>
      </pc:sldChg>
      <pc:sldChg chg="addSp delSp modSp mod">
        <pc:chgData name="Mehdi Davoodi" userId="374eff1b-b6cf-4832-b347-6d58b624eb25" providerId="ADAL" clId="{4F2CE984-DDB5-BD43-8124-C63AFA3E5036}" dt="2022-10-27T15:11:07.538" v="844"/>
        <pc:sldMkLst>
          <pc:docMk/>
          <pc:sldMk cId="3072559444" sldId="328"/>
        </pc:sldMkLst>
        <pc:spChg chg="mod">
          <ac:chgData name="Mehdi Davoodi" userId="374eff1b-b6cf-4832-b347-6d58b624eb25" providerId="ADAL" clId="{4F2CE984-DDB5-BD43-8124-C63AFA3E5036}" dt="2022-10-27T15:10:39.400" v="838" actId="1076"/>
          <ac:spMkLst>
            <pc:docMk/>
            <pc:sldMk cId="3072559444" sldId="328"/>
            <ac:spMk id="4" creationId="{606E5090-E50B-43C9-A396-D92CEC315367}"/>
          </ac:spMkLst>
        </pc:spChg>
        <pc:spChg chg="mod">
          <ac:chgData name="Mehdi Davoodi" userId="374eff1b-b6cf-4832-b347-6d58b624eb25" providerId="ADAL" clId="{4F2CE984-DDB5-BD43-8124-C63AFA3E5036}" dt="2022-10-27T15:10:33.700" v="837" actId="14100"/>
          <ac:spMkLst>
            <pc:docMk/>
            <pc:sldMk cId="3072559444" sldId="328"/>
            <ac:spMk id="5" creationId="{8A159298-7133-4040-A545-60DF8DBA00AF}"/>
          </ac:spMkLst>
        </pc:spChg>
        <pc:picChg chg="add del mod">
          <ac:chgData name="Mehdi Davoodi" userId="374eff1b-b6cf-4832-b347-6d58b624eb25" providerId="ADAL" clId="{4F2CE984-DDB5-BD43-8124-C63AFA3E5036}" dt="2022-10-27T15:10:12.900" v="830"/>
          <ac:picMkLst>
            <pc:docMk/>
            <pc:sldMk cId="3072559444" sldId="328"/>
            <ac:picMk id="2" creationId="{909D3A7A-1194-6BAB-B3DB-3F0C3EB8515A}"/>
          </ac:picMkLst>
        </pc:picChg>
        <pc:picChg chg="add del">
          <ac:chgData name="Mehdi Davoodi" userId="374eff1b-b6cf-4832-b347-6d58b624eb25" providerId="ADAL" clId="{4F2CE984-DDB5-BD43-8124-C63AFA3E5036}" dt="2022-10-27T15:10:20.034" v="832" actId="478"/>
          <ac:picMkLst>
            <pc:docMk/>
            <pc:sldMk cId="3072559444" sldId="328"/>
            <ac:picMk id="3" creationId="{54E13D23-BFAF-4860-BAD8-343D3AB91107}"/>
          </ac:picMkLst>
        </pc:picChg>
        <pc:picChg chg="add mod">
          <ac:chgData name="Mehdi Davoodi" userId="374eff1b-b6cf-4832-b347-6d58b624eb25" providerId="ADAL" clId="{4F2CE984-DDB5-BD43-8124-C63AFA3E5036}" dt="2022-10-27T15:10:28.574" v="836" actId="1076"/>
          <ac:picMkLst>
            <pc:docMk/>
            <pc:sldMk cId="3072559444" sldId="328"/>
            <ac:picMk id="6" creationId="{9FB73332-1D43-8D8B-4959-47051C0B5F27}"/>
          </ac:picMkLst>
        </pc:picChg>
        <pc:picChg chg="add del">
          <ac:chgData name="Mehdi Davoodi" userId="374eff1b-b6cf-4832-b347-6d58b624eb25" providerId="ADAL" clId="{4F2CE984-DDB5-BD43-8124-C63AFA3E5036}" dt="2022-10-27T15:10:52.942" v="841" actId="478"/>
          <ac:picMkLst>
            <pc:docMk/>
            <pc:sldMk cId="3072559444" sldId="328"/>
            <ac:picMk id="7" creationId="{530376C9-217D-46B7-97D0-C45B1DE50B37}"/>
          </ac:picMkLst>
        </pc:picChg>
        <pc:picChg chg="add mod">
          <ac:chgData name="Mehdi Davoodi" userId="374eff1b-b6cf-4832-b347-6d58b624eb25" providerId="ADAL" clId="{4F2CE984-DDB5-BD43-8124-C63AFA3E5036}" dt="2022-10-27T15:11:07.538" v="844"/>
          <ac:picMkLst>
            <pc:docMk/>
            <pc:sldMk cId="3072559444" sldId="328"/>
            <ac:picMk id="8" creationId="{5EFA5489-401A-1F6E-7BD9-B08CB1078EB0}"/>
          </ac:picMkLst>
        </pc:picChg>
      </pc:sldChg>
      <pc:sldChg chg="del">
        <pc:chgData name="Mehdi Davoodi" userId="374eff1b-b6cf-4832-b347-6d58b624eb25" providerId="ADAL" clId="{4F2CE984-DDB5-BD43-8124-C63AFA3E5036}" dt="2022-10-27T16:15:22.062" v="853" actId="2696"/>
        <pc:sldMkLst>
          <pc:docMk/>
          <pc:sldMk cId="3557075508" sldId="330"/>
        </pc:sldMkLst>
      </pc:sldChg>
      <pc:sldChg chg="addSp delSp modSp new mod">
        <pc:chgData name="Mehdi Davoodi" userId="374eff1b-b6cf-4832-b347-6d58b624eb25" providerId="ADAL" clId="{4F2CE984-DDB5-BD43-8124-C63AFA3E5036}" dt="2022-10-27T01:13:43.412" v="521" actId="20577"/>
        <pc:sldMkLst>
          <pc:docMk/>
          <pc:sldMk cId="2595457441" sldId="332"/>
        </pc:sldMkLst>
        <pc:spChg chg="mod">
          <ac:chgData name="Mehdi Davoodi" userId="374eff1b-b6cf-4832-b347-6d58b624eb25" providerId="ADAL" clId="{4F2CE984-DDB5-BD43-8124-C63AFA3E5036}" dt="2022-10-27T00:35:16.955" v="75" actId="20577"/>
          <ac:spMkLst>
            <pc:docMk/>
            <pc:sldMk cId="2595457441" sldId="332"/>
            <ac:spMk id="2" creationId="{BBB21896-060F-FBE0-0083-FC86C77D53FA}"/>
          </ac:spMkLst>
        </pc:spChg>
        <pc:spChg chg="mod">
          <ac:chgData name="Mehdi Davoodi" userId="374eff1b-b6cf-4832-b347-6d58b624eb25" providerId="ADAL" clId="{4F2CE984-DDB5-BD43-8124-C63AFA3E5036}" dt="2022-10-27T01:13:43.412" v="521" actId="20577"/>
          <ac:spMkLst>
            <pc:docMk/>
            <pc:sldMk cId="2595457441" sldId="332"/>
            <ac:spMk id="3" creationId="{F88B03F6-1001-C819-9E15-EFB449830594}"/>
          </ac:spMkLst>
        </pc:spChg>
        <pc:picChg chg="add del mod">
          <ac:chgData name="Mehdi Davoodi" userId="374eff1b-b6cf-4832-b347-6d58b624eb25" providerId="ADAL" clId="{4F2CE984-DDB5-BD43-8124-C63AFA3E5036}" dt="2022-10-27T01:05:59.132" v="293" actId="478"/>
          <ac:picMkLst>
            <pc:docMk/>
            <pc:sldMk cId="2595457441" sldId="332"/>
            <ac:picMk id="4" creationId="{A8F86E0F-460E-10B9-9793-724E752427F1}"/>
          </ac:picMkLst>
        </pc:picChg>
        <pc:picChg chg="add del mod">
          <ac:chgData name="Mehdi Davoodi" userId="374eff1b-b6cf-4832-b347-6d58b624eb25" providerId="ADAL" clId="{4F2CE984-DDB5-BD43-8124-C63AFA3E5036}" dt="2022-10-27T01:07:39.986" v="296" actId="478"/>
          <ac:picMkLst>
            <pc:docMk/>
            <pc:sldMk cId="2595457441" sldId="332"/>
            <ac:picMk id="5" creationId="{FA147296-381E-13A5-9611-B7E682EE00A6}"/>
          </ac:picMkLst>
        </pc:picChg>
        <pc:picChg chg="add del mod">
          <ac:chgData name="Mehdi Davoodi" userId="374eff1b-b6cf-4832-b347-6d58b624eb25" providerId="ADAL" clId="{4F2CE984-DDB5-BD43-8124-C63AFA3E5036}" dt="2022-10-27T01:07:58.577" v="299" actId="478"/>
          <ac:picMkLst>
            <pc:docMk/>
            <pc:sldMk cId="2595457441" sldId="332"/>
            <ac:picMk id="6" creationId="{0A7AF7ED-210E-1609-9997-24197CDD9CB5}"/>
          </ac:picMkLst>
        </pc:picChg>
        <pc:picChg chg="add del mod">
          <ac:chgData name="Mehdi Davoodi" userId="374eff1b-b6cf-4832-b347-6d58b624eb25" providerId="ADAL" clId="{4F2CE984-DDB5-BD43-8124-C63AFA3E5036}" dt="2022-10-27T01:12:30.391" v="385" actId="478"/>
          <ac:picMkLst>
            <pc:docMk/>
            <pc:sldMk cId="2595457441" sldId="332"/>
            <ac:picMk id="7" creationId="{098425B5-3E75-786A-1641-DA76C64E9D91}"/>
          </ac:picMkLst>
        </pc:picChg>
        <pc:picChg chg="add mod">
          <ac:chgData name="Mehdi Davoodi" userId="374eff1b-b6cf-4832-b347-6d58b624eb25" providerId="ADAL" clId="{4F2CE984-DDB5-BD43-8124-C63AFA3E5036}" dt="2022-10-27T01:12:50.227" v="392" actId="1076"/>
          <ac:picMkLst>
            <pc:docMk/>
            <pc:sldMk cId="2595457441" sldId="332"/>
            <ac:picMk id="8" creationId="{B6F88F9A-7684-9635-8CCE-3D05E009C5D1}"/>
          </ac:picMkLst>
        </pc:picChg>
        <pc:picChg chg="add mod">
          <ac:chgData name="Mehdi Davoodi" userId="374eff1b-b6cf-4832-b347-6d58b624eb25" providerId="ADAL" clId="{4F2CE984-DDB5-BD43-8124-C63AFA3E5036}" dt="2022-10-27T01:12:42.030" v="390" actId="1076"/>
          <ac:picMkLst>
            <pc:docMk/>
            <pc:sldMk cId="2595457441" sldId="332"/>
            <ac:picMk id="9" creationId="{CD384606-474A-EFEC-7BB2-B42BDCD3A782}"/>
          </ac:picMkLst>
        </pc:picChg>
      </pc:sldChg>
      <pc:sldChg chg="addSp delSp modSp add mod ord">
        <pc:chgData name="Mehdi Davoodi" userId="374eff1b-b6cf-4832-b347-6d58b624eb25" providerId="ADAL" clId="{4F2CE984-DDB5-BD43-8124-C63AFA3E5036}" dt="2022-10-27T01:14:35.956" v="531" actId="20577"/>
        <pc:sldMkLst>
          <pc:docMk/>
          <pc:sldMk cId="264998747" sldId="333"/>
        </pc:sldMkLst>
        <pc:spChg chg="mod">
          <ac:chgData name="Mehdi Davoodi" userId="374eff1b-b6cf-4832-b347-6d58b624eb25" providerId="ADAL" clId="{4F2CE984-DDB5-BD43-8124-C63AFA3E5036}" dt="2022-10-27T00:38:16.478" v="243" actId="20577"/>
          <ac:spMkLst>
            <pc:docMk/>
            <pc:sldMk cId="264998747" sldId="333"/>
            <ac:spMk id="3" creationId="{F88B03F6-1001-C819-9E15-EFB449830594}"/>
          </ac:spMkLst>
        </pc:spChg>
        <pc:spChg chg="add mod">
          <ac:chgData name="Mehdi Davoodi" userId="374eff1b-b6cf-4832-b347-6d58b624eb25" providerId="ADAL" clId="{4F2CE984-DDB5-BD43-8124-C63AFA3E5036}" dt="2022-10-27T01:10:24.162" v="382" actId="14100"/>
          <ac:spMkLst>
            <pc:docMk/>
            <pc:sldMk cId="264998747" sldId="333"/>
            <ac:spMk id="7" creationId="{08EB075E-B12A-CF42-BFA6-2E83ABF055E6}"/>
          </ac:spMkLst>
        </pc:spChg>
        <pc:spChg chg="add del mod">
          <ac:chgData name="Mehdi Davoodi" userId="374eff1b-b6cf-4832-b347-6d58b624eb25" providerId="ADAL" clId="{4F2CE984-DDB5-BD43-8124-C63AFA3E5036}" dt="2022-10-27T00:50:42.894" v="288" actId="478"/>
          <ac:spMkLst>
            <pc:docMk/>
            <pc:sldMk cId="264998747" sldId="333"/>
            <ac:spMk id="8" creationId="{92E21DA2-5DA0-5F78-C9F5-E21FA07B78F1}"/>
          </ac:spMkLst>
        </pc:spChg>
        <pc:spChg chg="add mod">
          <ac:chgData name="Mehdi Davoodi" userId="374eff1b-b6cf-4832-b347-6d58b624eb25" providerId="ADAL" clId="{4F2CE984-DDB5-BD43-8124-C63AFA3E5036}" dt="2022-10-27T01:10:26.693" v="383" actId="14100"/>
          <ac:spMkLst>
            <pc:docMk/>
            <pc:sldMk cId="264998747" sldId="333"/>
            <ac:spMk id="9" creationId="{26AB811C-0FFC-90C1-D6C2-0180134AAA1F}"/>
          </ac:spMkLst>
        </pc:spChg>
        <pc:spChg chg="add del mod">
          <ac:chgData name="Mehdi Davoodi" userId="374eff1b-b6cf-4832-b347-6d58b624eb25" providerId="ADAL" clId="{4F2CE984-DDB5-BD43-8124-C63AFA3E5036}" dt="2022-10-27T00:49:39.720" v="276" actId="478"/>
          <ac:spMkLst>
            <pc:docMk/>
            <pc:sldMk cId="264998747" sldId="333"/>
            <ac:spMk id="10" creationId="{725675C9-3EF5-E946-C0D2-7A47958DAA6A}"/>
          </ac:spMkLst>
        </pc:spChg>
        <pc:spChg chg="add mod">
          <ac:chgData name="Mehdi Davoodi" userId="374eff1b-b6cf-4832-b347-6d58b624eb25" providerId="ADAL" clId="{4F2CE984-DDB5-BD43-8124-C63AFA3E5036}" dt="2022-10-27T01:14:35.956" v="531" actId="20577"/>
          <ac:spMkLst>
            <pc:docMk/>
            <pc:sldMk cId="264998747" sldId="333"/>
            <ac:spMk id="11" creationId="{3191063A-8ED5-3527-6E7A-557510DD76D6}"/>
          </ac:spMkLst>
        </pc:spChg>
        <pc:spChg chg="add mod">
          <ac:chgData name="Mehdi Davoodi" userId="374eff1b-b6cf-4832-b347-6d58b624eb25" providerId="ADAL" clId="{4F2CE984-DDB5-BD43-8124-C63AFA3E5036}" dt="2022-10-27T00:50:51.093" v="290" actId="14100"/>
          <ac:spMkLst>
            <pc:docMk/>
            <pc:sldMk cId="264998747" sldId="333"/>
            <ac:spMk id="12" creationId="{38CACF61-1C88-55B3-D6CB-C0A5E53EBDBF}"/>
          </ac:spMkLst>
        </pc:spChg>
        <pc:picChg chg="del">
          <ac:chgData name="Mehdi Davoodi" userId="374eff1b-b6cf-4832-b347-6d58b624eb25" providerId="ADAL" clId="{4F2CE984-DDB5-BD43-8124-C63AFA3E5036}" dt="2022-10-27T00:38:01.593" v="206" actId="478"/>
          <ac:picMkLst>
            <pc:docMk/>
            <pc:sldMk cId="264998747" sldId="333"/>
            <ac:picMk id="4" creationId="{A8F86E0F-460E-10B9-9793-724E752427F1}"/>
          </ac:picMkLst>
        </pc:picChg>
        <pc:picChg chg="del">
          <ac:chgData name="Mehdi Davoodi" userId="374eff1b-b6cf-4832-b347-6d58b624eb25" providerId="ADAL" clId="{4F2CE984-DDB5-BD43-8124-C63AFA3E5036}" dt="2022-10-27T00:38:01.593" v="206" actId="478"/>
          <ac:picMkLst>
            <pc:docMk/>
            <pc:sldMk cId="264998747" sldId="333"/>
            <ac:picMk id="5" creationId="{FA147296-381E-13A5-9611-B7E682EE00A6}"/>
          </ac:picMkLst>
        </pc:picChg>
        <pc:picChg chg="add del mod modCrop">
          <ac:chgData name="Mehdi Davoodi" userId="374eff1b-b6cf-4832-b347-6d58b624eb25" providerId="ADAL" clId="{4F2CE984-DDB5-BD43-8124-C63AFA3E5036}" dt="2022-10-27T01:09:00.186" v="372" actId="478"/>
          <ac:picMkLst>
            <pc:docMk/>
            <pc:sldMk cId="264998747" sldId="333"/>
            <ac:picMk id="6" creationId="{30A18D97-26C7-F1AA-21EE-1437EDDF0337}"/>
          </ac:picMkLst>
        </pc:picChg>
        <pc:picChg chg="add mod">
          <ac:chgData name="Mehdi Davoodi" userId="374eff1b-b6cf-4832-b347-6d58b624eb25" providerId="ADAL" clId="{4F2CE984-DDB5-BD43-8124-C63AFA3E5036}" dt="2022-10-27T01:10:09.469" v="379" actId="1076"/>
          <ac:picMkLst>
            <pc:docMk/>
            <pc:sldMk cId="264998747" sldId="333"/>
            <ac:picMk id="13" creationId="{5CAADAD0-697D-FB5C-E5B5-6262D2D0F82D}"/>
          </ac:picMkLst>
        </pc:picChg>
      </pc:sldChg>
      <pc:sldChg chg="addSp delSp modSp new mod">
        <pc:chgData name="Mehdi Davoodi" userId="374eff1b-b6cf-4832-b347-6d58b624eb25" providerId="ADAL" clId="{4F2CE984-DDB5-BD43-8124-C63AFA3E5036}" dt="2022-10-27T02:13:48.931" v="586" actId="20577"/>
        <pc:sldMkLst>
          <pc:docMk/>
          <pc:sldMk cId="2921941981" sldId="334"/>
        </pc:sldMkLst>
        <pc:spChg chg="mod">
          <ac:chgData name="Mehdi Davoodi" userId="374eff1b-b6cf-4832-b347-6d58b624eb25" providerId="ADAL" clId="{4F2CE984-DDB5-BD43-8124-C63AFA3E5036}" dt="2022-10-27T02:13:48.931" v="586" actId="20577"/>
          <ac:spMkLst>
            <pc:docMk/>
            <pc:sldMk cId="2921941981" sldId="334"/>
            <ac:spMk id="2" creationId="{5B9A4DD6-2BBA-8C21-4C70-21C7619E54E0}"/>
          </ac:spMkLst>
        </pc:spChg>
        <pc:spChg chg="del">
          <ac:chgData name="Mehdi Davoodi" userId="374eff1b-b6cf-4832-b347-6d58b624eb25" providerId="ADAL" clId="{4F2CE984-DDB5-BD43-8124-C63AFA3E5036}" dt="2022-10-27T02:09:40.686" v="576"/>
          <ac:spMkLst>
            <pc:docMk/>
            <pc:sldMk cId="2921941981" sldId="334"/>
            <ac:spMk id="3" creationId="{A20E8173-4AC4-87AE-AA5A-91DFD431A905}"/>
          </ac:spMkLst>
        </pc:spChg>
        <pc:spChg chg="add del mod">
          <ac:chgData name="Mehdi Davoodi" userId="374eff1b-b6cf-4832-b347-6d58b624eb25" providerId="ADAL" clId="{4F2CE984-DDB5-BD43-8124-C63AFA3E5036}" dt="2022-10-27T02:13:16.534" v="578"/>
          <ac:spMkLst>
            <pc:docMk/>
            <pc:sldMk cId="2921941981" sldId="334"/>
            <ac:spMk id="5" creationId="{51C1A7EE-E422-0C6C-38E5-1CE36B952D93}"/>
          </ac:spMkLst>
        </pc:spChg>
        <pc:picChg chg="add del mod">
          <ac:chgData name="Mehdi Davoodi" userId="374eff1b-b6cf-4832-b347-6d58b624eb25" providerId="ADAL" clId="{4F2CE984-DDB5-BD43-8124-C63AFA3E5036}" dt="2022-10-27T02:13:15.517" v="577" actId="478"/>
          <ac:picMkLst>
            <pc:docMk/>
            <pc:sldMk cId="2921941981" sldId="334"/>
            <ac:picMk id="4" creationId="{A10FC835-B361-E79F-E6D9-22B0FC4B1FA5}"/>
          </ac:picMkLst>
        </pc:picChg>
        <pc:picChg chg="add mod">
          <ac:chgData name="Mehdi Davoodi" userId="374eff1b-b6cf-4832-b347-6d58b624eb25" providerId="ADAL" clId="{4F2CE984-DDB5-BD43-8124-C63AFA3E5036}" dt="2022-10-27T02:13:16.534" v="578"/>
          <ac:picMkLst>
            <pc:docMk/>
            <pc:sldMk cId="2921941981" sldId="334"/>
            <ac:picMk id="6" creationId="{338314FE-E0EC-608B-2DF9-51D7F16642E6}"/>
          </ac:picMkLst>
        </pc:picChg>
      </pc:sldChg>
      <pc:sldChg chg="modSp add del mod setBg modClrScheme chgLayout">
        <pc:chgData name="Mehdi Davoodi" userId="374eff1b-b6cf-4832-b347-6d58b624eb25" providerId="ADAL" clId="{4F2CE984-DDB5-BD43-8124-C63AFA3E5036}" dt="2022-10-27T17:56:31.183" v="900" actId="1076"/>
        <pc:sldMkLst>
          <pc:docMk/>
          <pc:sldMk cId="0" sldId="2122"/>
        </pc:sldMkLst>
        <pc:spChg chg="mod ord">
          <ac:chgData name="Mehdi Davoodi" userId="374eff1b-b6cf-4832-b347-6d58b624eb25" providerId="ADAL" clId="{4F2CE984-DDB5-BD43-8124-C63AFA3E5036}" dt="2022-10-27T17:49:27.373" v="858" actId="700"/>
          <ac:spMkLst>
            <pc:docMk/>
            <pc:sldMk cId="0" sldId="2122"/>
            <ac:spMk id="3" creationId="{0C0564D0-380F-50F0-7BDA-02040138ABF9}"/>
          </ac:spMkLst>
        </pc:spChg>
        <pc:spChg chg="mod ord">
          <ac:chgData name="Mehdi Davoodi" userId="374eff1b-b6cf-4832-b347-6d58b624eb25" providerId="ADAL" clId="{4F2CE984-DDB5-BD43-8124-C63AFA3E5036}" dt="2022-10-27T17:55:21.923" v="899" actId="20577"/>
          <ac:spMkLst>
            <pc:docMk/>
            <pc:sldMk cId="0" sldId="2122"/>
            <ac:spMk id="4" creationId="{DD277778-7364-E54E-EB37-CC9080899F77}"/>
          </ac:spMkLst>
        </pc:spChg>
        <pc:spChg chg="mod ord">
          <ac:chgData name="Mehdi Davoodi" userId="374eff1b-b6cf-4832-b347-6d58b624eb25" providerId="ADAL" clId="{4F2CE984-DDB5-BD43-8124-C63AFA3E5036}" dt="2022-10-27T17:49:27.373" v="858" actId="700"/>
          <ac:spMkLst>
            <pc:docMk/>
            <pc:sldMk cId="0" sldId="2122"/>
            <ac:spMk id="54" creationId="{00000000-0000-0000-0000-000000000000}"/>
          </ac:spMkLst>
        </pc:spChg>
        <pc:picChg chg="mod">
          <ac:chgData name="Mehdi Davoodi" userId="374eff1b-b6cf-4832-b347-6d58b624eb25" providerId="ADAL" clId="{4F2CE984-DDB5-BD43-8124-C63AFA3E5036}" dt="2022-10-27T17:56:31.183" v="900" actId="1076"/>
          <ac:picMkLst>
            <pc:docMk/>
            <pc:sldMk cId="0" sldId="2122"/>
            <ac:picMk id="55" creationId="{00000000-0000-0000-0000-000000000000}"/>
          </ac:picMkLst>
        </pc:picChg>
      </pc:sldChg>
      <pc:sldChg chg="addSp delSp modSp new del mod modClrScheme chgLayout">
        <pc:chgData name="Mehdi Davoodi" userId="374eff1b-b6cf-4832-b347-6d58b624eb25" providerId="ADAL" clId="{4F2CE984-DDB5-BD43-8124-C63AFA3E5036}" dt="2022-10-27T17:49:53.897" v="864" actId="680"/>
        <pc:sldMkLst>
          <pc:docMk/>
          <pc:sldMk cId="4037247961" sldId="2123"/>
        </pc:sldMkLst>
        <pc:spChg chg="add del mod ord">
          <ac:chgData name="Mehdi Davoodi" userId="374eff1b-b6cf-4832-b347-6d58b624eb25" providerId="ADAL" clId="{4F2CE984-DDB5-BD43-8124-C63AFA3E5036}" dt="2022-10-27T17:49:51.586" v="863" actId="700"/>
          <ac:spMkLst>
            <pc:docMk/>
            <pc:sldMk cId="4037247961" sldId="2123"/>
            <ac:spMk id="2" creationId="{337E02BA-02F0-C782-217B-09DA7F2DF3F2}"/>
          </ac:spMkLst>
        </pc:spChg>
        <pc:spChg chg="add del mod ord">
          <ac:chgData name="Mehdi Davoodi" userId="374eff1b-b6cf-4832-b347-6d58b624eb25" providerId="ADAL" clId="{4F2CE984-DDB5-BD43-8124-C63AFA3E5036}" dt="2022-10-27T17:49:51.586" v="863" actId="700"/>
          <ac:spMkLst>
            <pc:docMk/>
            <pc:sldMk cId="4037247961" sldId="2123"/>
            <ac:spMk id="3" creationId="{FC2539D2-E488-9FCC-E259-CB88A9A05A85}"/>
          </ac:spMkLst>
        </pc:spChg>
        <pc:spChg chg="add del mod ord">
          <ac:chgData name="Mehdi Davoodi" userId="374eff1b-b6cf-4832-b347-6d58b624eb25" providerId="ADAL" clId="{4F2CE984-DDB5-BD43-8124-C63AFA3E5036}" dt="2022-10-27T17:49:51.586" v="863" actId="700"/>
          <ac:spMkLst>
            <pc:docMk/>
            <pc:sldMk cId="4037247961" sldId="2123"/>
            <ac:spMk id="4" creationId="{95BBE22A-0262-3863-8BB8-5B0F6E78E8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F815EEA-890F-4C3F-B08A-FF50585F26DA}" type="datetimeFigureOut">
              <a:rPr lang="en-US"/>
              <a:pPr/>
              <a:t>10/27/22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3334ADA8-7580-4AA3-91A2-20D7087030B4}" type="slidenum">
              <a:rPr lang="en-US"/>
              <a:pPr/>
              <a:t>‹#›</a:t>
            </a:fld>
            <a:endParaRPr lang="en-US"/>
          </a:p>
        </p:txBody>
      </p:sp>
    </p:spTree>
    <p:extLst>
      <p:ext uri="{BB962C8B-B14F-4D97-AF65-F5344CB8AC3E}">
        <p14:creationId xmlns:p14="http://schemas.microsoft.com/office/powerpoint/2010/main" val="402997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258888" y="720725"/>
            <a:ext cx="4797425" cy="3598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731520" y="4560572"/>
            <a:ext cx="5852160" cy="4320539"/>
          </a:xfrm>
          <a:prstGeom prst="rect">
            <a:avLst/>
          </a:prstGeom>
        </p:spPr>
        <p:txBody>
          <a:bodyPr spcFirstLastPara="1" wrap="square" lIns="96756" tIns="96756" rIns="96756" bIns="96756"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3555"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293AC3E-7AA0-4D67-8DA9-67DF05084968}" type="slidenum">
              <a:rPr lang="en-US">
                <a:latin typeface="Calibri" pitchFamily="34" charset="0"/>
              </a:rPr>
              <a:pPr eaLnBrk="1" hangingPunct="1"/>
              <a:t>15</a:t>
            </a:fld>
            <a:endParaRPr 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5603"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35E090-9B9A-4555-9F5F-2916DFDE2019}" type="slidenum">
              <a:rPr lang="en-US">
                <a:latin typeface="Calibri" pitchFamily="34" charset="0"/>
              </a:rPr>
              <a:pPr eaLnBrk="1" hangingPunct="1"/>
              <a:t>16</a:t>
            </a:fld>
            <a:endParaRPr 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07C8C5D-A824-6D41-9DC2-4F74CEE92C8F}" type="slidenum">
              <a:rPr lang="en-US" altLang="x-none">
                <a:latin typeface="Calibri" charset="0"/>
              </a:rPr>
              <a:pPr eaLnBrk="1" hangingPunct="1"/>
              <a:t>17</a:t>
            </a:fld>
            <a:endParaRPr lang="en-US" altLang="x-none">
              <a:latin typeface="Calibri" charset="0"/>
            </a:endParaRPr>
          </a:p>
        </p:txBody>
      </p:sp>
    </p:spTree>
    <p:extLst>
      <p:ext uri="{BB962C8B-B14F-4D97-AF65-F5344CB8AC3E}">
        <p14:creationId xmlns:p14="http://schemas.microsoft.com/office/powerpoint/2010/main" val="646969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69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5ECC4A6-7917-5446-BD8B-9E28F12B1B4B}" type="slidenum">
              <a:rPr lang="en-US" altLang="x-none">
                <a:latin typeface="Calibri" charset="0"/>
              </a:rPr>
              <a:pPr eaLnBrk="1" hangingPunct="1"/>
              <a:t>18</a:t>
            </a:fld>
            <a:endParaRPr lang="en-US" altLang="x-none">
              <a:latin typeface="Calibri" charset="0"/>
            </a:endParaRPr>
          </a:p>
        </p:txBody>
      </p:sp>
    </p:spTree>
    <p:extLst>
      <p:ext uri="{BB962C8B-B14F-4D97-AF65-F5344CB8AC3E}">
        <p14:creationId xmlns:p14="http://schemas.microsoft.com/office/powerpoint/2010/main" val="135228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1747"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528B28-53CF-4067-85A6-6711D0B52C01}" type="slidenum">
              <a:rPr lang="en-US">
                <a:latin typeface="Calibri" pitchFamily="34" charset="0"/>
              </a:rPr>
              <a:pPr eaLnBrk="1" hangingPunct="1"/>
              <a:t>19</a:t>
            </a:fld>
            <a:endParaRPr 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3795"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FE3486A-00CE-46B4-AD62-85904797DFDB}" type="slidenum">
              <a:rPr lang="en-US">
                <a:latin typeface="Calibri" pitchFamily="34" charset="0"/>
              </a:rPr>
              <a:pPr eaLnBrk="1" hangingPunct="1"/>
              <a:t>20</a:t>
            </a:fld>
            <a:endParaRPr 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3"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40408F6-4740-7446-9375-B5F4AA838D05}" type="slidenum">
              <a:rPr lang="en-US" altLang="x-none">
                <a:latin typeface="Calibri" charset="0"/>
              </a:rPr>
              <a:pPr eaLnBrk="1" hangingPunct="1"/>
              <a:t>21</a:t>
            </a:fld>
            <a:endParaRPr lang="en-US" altLang="x-none">
              <a:latin typeface="Calibri" charset="0"/>
            </a:endParaRPr>
          </a:p>
        </p:txBody>
      </p:sp>
    </p:spTree>
    <p:extLst>
      <p:ext uri="{BB962C8B-B14F-4D97-AF65-F5344CB8AC3E}">
        <p14:creationId xmlns:p14="http://schemas.microsoft.com/office/powerpoint/2010/main" val="544599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993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ADB37D-C64B-40FF-9337-CA25AC7DF23A}" type="slidenum">
              <a:rPr lang="en-US">
                <a:latin typeface="Calibri" pitchFamily="34" charset="0"/>
              </a:rPr>
              <a:pPr eaLnBrk="1" hangingPunct="1"/>
              <a:t>23</a:t>
            </a:fld>
            <a:endParaRPr 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987"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FE0292-C8A5-4A75-B4BD-308C13DECB28}" type="slidenum">
              <a:rPr lang="en-US">
                <a:latin typeface="Calibri" pitchFamily="34" charset="0"/>
              </a:rPr>
              <a:pPr eaLnBrk="1" hangingPunct="1"/>
              <a:t>24</a:t>
            </a:fld>
            <a:endParaRPr 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2227"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BE41973-94A5-439C-9062-3FFA5FFADA3C}" type="slidenum">
              <a:rPr lang="en-US">
                <a:latin typeface="Calibri" pitchFamily="34" charset="0"/>
              </a:rPr>
              <a:pPr eaLnBrk="1" hangingPunct="1"/>
              <a:t>27</a:t>
            </a:fld>
            <a:endParaRPr lang="en-US">
              <a:latin typeface="Calibri" pitchFamily="34" charset="0"/>
            </a:endParaRPr>
          </a:p>
        </p:txBody>
      </p:sp>
    </p:spTree>
    <p:extLst>
      <p:ext uri="{BB962C8B-B14F-4D97-AF65-F5344CB8AC3E}">
        <p14:creationId xmlns:p14="http://schemas.microsoft.com/office/powerpoint/2010/main" val="2123075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41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E6439B-76F8-49CE-8A13-C36D4FD86F70}" type="slidenum">
              <a:rPr lang="en-US">
                <a:latin typeface="Calibri" pitchFamily="34" charset="0"/>
              </a:rPr>
              <a:pPr eaLnBrk="1" hangingPunct="1"/>
              <a:t>3</a:t>
            </a:fld>
            <a:endParaRPr lang="en-US">
              <a:latin typeface="Calibri" pitchFamily="34" charset="0"/>
            </a:endParaRPr>
          </a:p>
        </p:txBody>
      </p:sp>
    </p:spTree>
    <p:extLst>
      <p:ext uri="{BB962C8B-B14F-4D97-AF65-F5344CB8AC3E}">
        <p14:creationId xmlns:p14="http://schemas.microsoft.com/office/powerpoint/2010/main" val="1202181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4275"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F6C2173-D8C5-4710-B178-C4E71FF02732}" type="slidenum">
              <a:rPr lang="en-US">
                <a:latin typeface="Calibri" pitchFamily="34" charset="0"/>
              </a:rPr>
              <a:pPr eaLnBrk="1" hangingPunct="1"/>
              <a:t>28</a:t>
            </a:fld>
            <a:endParaRPr lang="en-US">
              <a:latin typeface="Calibri" pitchFamily="34" charset="0"/>
            </a:endParaRPr>
          </a:p>
        </p:txBody>
      </p:sp>
    </p:spTree>
    <p:extLst>
      <p:ext uri="{BB962C8B-B14F-4D97-AF65-F5344CB8AC3E}">
        <p14:creationId xmlns:p14="http://schemas.microsoft.com/office/powerpoint/2010/main" val="2382174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6323"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713CDC7-4D43-43AA-82F1-675703890BA2}" type="slidenum">
              <a:rPr lang="en-US">
                <a:latin typeface="Calibri" pitchFamily="34" charset="0"/>
              </a:rPr>
              <a:pPr eaLnBrk="1" hangingPunct="1"/>
              <a:t>29</a:t>
            </a:fld>
            <a:endParaRPr lang="en-US">
              <a:latin typeface="Calibri" pitchFamily="34" charset="0"/>
            </a:endParaRPr>
          </a:p>
        </p:txBody>
      </p:sp>
    </p:spTree>
    <p:extLst>
      <p:ext uri="{BB962C8B-B14F-4D97-AF65-F5344CB8AC3E}">
        <p14:creationId xmlns:p14="http://schemas.microsoft.com/office/powerpoint/2010/main" val="4118483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837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590BB04-9905-459D-95A5-00A44CF8E3F6}" type="slidenum">
              <a:rPr lang="en-US">
                <a:latin typeface="Calibri" pitchFamily="34" charset="0"/>
              </a:rPr>
              <a:pPr eaLnBrk="1" hangingPunct="1"/>
              <a:t>30</a:t>
            </a:fld>
            <a:endParaRPr lang="en-US">
              <a:latin typeface="Calibri" pitchFamily="34" charset="0"/>
            </a:endParaRPr>
          </a:p>
        </p:txBody>
      </p:sp>
    </p:spTree>
    <p:extLst>
      <p:ext uri="{BB962C8B-B14F-4D97-AF65-F5344CB8AC3E}">
        <p14:creationId xmlns:p14="http://schemas.microsoft.com/office/powerpoint/2010/main" val="3030779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041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D4422B4-4858-4D1E-ADB2-5CE4D391138E}" type="slidenum">
              <a:rPr lang="en-US">
                <a:latin typeface="Calibri" pitchFamily="34" charset="0"/>
              </a:rPr>
              <a:pPr eaLnBrk="1" hangingPunct="1"/>
              <a:t>31</a:t>
            </a:fld>
            <a:endParaRPr lang="en-US">
              <a:latin typeface="Calibri" pitchFamily="34" charset="0"/>
            </a:endParaRPr>
          </a:p>
        </p:txBody>
      </p:sp>
    </p:spTree>
    <p:extLst>
      <p:ext uri="{BB962C8B-B14F-4D97-AF65-F5344CB8AC3E}">
        <p14:creationId xmlns:p14="http://schemas.microsoft.com/office/powerpoint/2010/main" val="1094511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2467"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DD7B020-1A29-4B8E-A778-FD7303F6E360}" type="slidenum">
              <a:rPr lang="en-US">
                <a:latin typeface="Calibri" pitchFamily="34" charset="0"/>
              </a:rPr>
              <a:pPr eaLnBrk="1" hangingPunct="1"/>
              <a:t>32</a:t>
            </a:fld>
            <a:endParaRPr lang="en-US">
              <a:latin typeface="Calibri" pitchFamily="34" charset="0"/>
            </a:endParaRPr>
          </a:p>
        </p:txBody>
      </p:sp>
    </p:spTree>
    <p:extLst>
      <p:ext uri="{BB962C8B-B14F-4D97-AF65-F5344CB8AC3E}">
        <p14:creationId xmlns:p14="http://schemas.microsoft.com/office/powerpoint/2010/main" val="2824820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B4CAF17-0104-3F48-B4A0-A5CCCEF9400A}" type="slidenum">
              <a:rPr lang="en-US" altLang="x-none">
                <a:latin typeface="Calibri" charset="0"/>
              </a:rPr>
              <a:pPr eaLnBrk="1" hangingPunct="1"/>
              <a:t>33</a:t>
            </a:fld>
            <a:endParaRPr lang="en-US" altLang="x-none">
              <a:latin typeface="Calibri" charset="0"/>
            </a:endParaRPr>
          </a:p>
        </p:txBody>
      </p:sp>
    </p:spTree>
    <p:extLst>
      <p:ext uri="{BB962C8B-B14F-4D97-AF65-F5344CB8AC3E}">
        <p14:creationId xmlns:p14="http://schemas.microsoft.com/office/powerpoint/2010/main" val="1646138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4035"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BA688D-B2A4-4C8F-92E0-A21B63882E78}" type="slidenum">
              <a:rPr lang="en-US">
                <a:latin typeface="Calibri" pitchFamily="34" charset="0"/>
              </a:rPr>
              <a:pPr eaLnBrk="1" hangingPunct="1"/>
              <a:t>34</a:t>
            </a:fld>
            <a:endParaRPr lang="en-US">
              <a:latin typeface="Calibri" pitchFamily="34" charset="0"/>
            </a:endParaRPr>
          </a:p>
        </p:txBody>
      </p:sp>
    </p:spTree>
    <p:extLst>
      <p:ext uri="{BB962C8B-B14F-4D97-AF65-F5344CB8AC3E}">
        <p14:creationId xmlns:p14="http://schemas.microsoft.com/office/powerpoint/2010/main" val="136418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47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7AE7D8FF-FAEA-44EE-838C-D94D43062F74}" type="slidenum">
              <a:rPr lang="en-US" sz="1200">
                <a:latin typeface="Calibri" pitchFamily="34" charset="0"/>
              </a:rPr>
              <a:pPr algn="r" eaLnBrk="1" hangingPunct="1"/>
              <a:t>35</a:t>
            </a:fld>
            <a:endParaRPr lang="en-US" sz="1200">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2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396C4828-5D95-C444-AAC1-BF61D3969A39}" type="slidenum">
              <a:rPr lang="en-US" altLang="en-US" sz="1200">
                <a:latin typeface="Calibri" charset="0"/>
              </a:rPr>
              <a:pPr algn="r" eaLnBrk="1" hangingPunct="1"/>
              <a:t>36</a:t>
            </a:fld>
            <a:endParaRPr lang="en-US" altLang="en-US" sz="1200">
              <a:latin typeface="Calibri" charset="0"/>
            </a:endParaRPr>
          </a:p>
        </p:txBody>
      </p:sp>
    </p:spTree>
    <p:extLst>
      <p:ext uri="{BB962C8B-B14F-4D97-AF65-F5344CB8AC3E}">
        <p14:creationId xmlns:p14="http://schemas.microsoft.com/office/powerpoint/2010/main" val="1906450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6083"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EC0852B-3A45-4BCD-91DF-A8770734EB11}" type="slidenum">
              <a:rPr lang="en-US">
                <a:latin typeface="Calibri" pitchFamily="34" charset="0"/>
              </a:rPr>
              <a:pPr eaLnBrk="1" hangingPunct="1"/>
              <a:t>37</a:t>
            </a:fld>
            <a:endParaRPr 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41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E6439B-76F8-49CE-8A13-C36D4FD86F70}" type="slidenum">
              <a:rPr lang="en-US">
                <a:latin typeface="Calibri" pitchFamily="34" charset="0"/>
              </a:rPr>
              <a:pPr eaLnBrk="1" hangingPunct="1"/>
              <a:t>4</a:t>
            </a:fld>
            <a:endParaRPr lang="en-US">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7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755CDAF-9CB6-6C42-B227-7D29DCB558C9}" type="slidenum">
              <a:rPr lang="en-US" altLang="x-none">
                <a:latin typeface="Calibri" charset="0"/>
              </a:rPr>
              <a:pPr eaLnBrk="1" hangingPunct="1"/>
              <a:t>38</a:t>
            </a:fld>
            <a:endParaRPr lang="en-US" altLang="x-none">
              <a:latin typeface="Calibri" charset="0"/>
            </a:endParaRPr>
          </a:p>
        </p:txBody>
      </p:sp>
    </p:spTree>
    <p:extLst>
      <p:ext uri="{BB962C8B-B14F-4D97-AF65-F5344CB8AC3E}">
        <p14:creationId xmlns:p14="http://schemas.microsoft.com/office/powerpoint/2010/main" val="355218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7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DAA7E74-EA7E-0D40-83E4-7C1932D1103F}" type="slidenum">
              <a:rPr lang="en-US" altLang="x-none">
                <a:latin typeface="Calibri" charset="0"/>
              </a:rPr>
              <a:pPr eaLnBrk="1" hangingPunct="1"/>
              <a:t>39</a:t>
            </a:fld>
            <a:endParaRPr lang="en-US" altLang="x-none">
              <a:latin typeface="Calibri" charset="0"/>
            </a:endParaRPr>
          </a:p>
        </p:txBody>
      </p:sp>
    </p:spTree>
    <p:extLst>
      <p:ext uri="{BB962C8B-B14F-4D97-AF65-F5344CB8AC3E}">
        <p14:creationId xmlns:p14="http://schemas.microsoft.com/office/powerpoint/2010/main" val="1470519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813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1C3E693-8A3D-CF4D-AE01-3337BB165CCE}" type="slidenum">
              <a:rPr lang="en-US" altLang="x-none">
                <a:latin typeface="Calibri" charset="0"/>
              </a:rPr>
              <a:pPr eaLnBrk="1" hangingPunct="1"/>
              <a:t>41</a:t>
            </a:fld>
            <a:endParaRPr lang="en-US" altLang="x-none">
              <a:latin typeface="Calibri" charset="0"/>
            </a:endParaRPr>
          </a:p>
        </p:txBody>
      </p:sp>
    </p:spTree>
    <p:extLst>
      <p:ext uri="{BB962C8B-B14F-4D97-AF65-F5344CB8AC3E}">
        <p14:creationId xmlns:p14="http://schemas.microsoft.com/office/powerpoint/2010/main" val="608896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FE8F61A-B443-4AA3-B859-4F7A46310AAB}" type="slidenum">
              <a:rPr lang="en-US">
                <a:latin typeface="Calibri" pitchFamily="34" charset="0"/>
              </a:rPr>
              <a:pPr eaLnBrk="1" hangingPunct="1"/>
              <a:t>43</a:t>
            </a:fld>
            <a:endParaRPr 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7283"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45B3E1-F18A-44D0-B05B-8CAEB2DE012C}" type="slidenum">
              <a:rPr lang="en-US">
                <a:latin typeface="Calibri" pitchFamily="34" charset="0"/>
              </a:rPr>
              <a:pPr eaLnBrk="1" hangingPunct="1"/>
              <a:t>5</a:t>
            </a:fld>
            <a:endParaRPr lang="en-US">
              <a:latin typeface="Calibri" pitchFamily="34" charset="0"/>
            </a:endParaRPr>
          </a:p>
        </p:txBody>
      </p:sp>
    </p:spTree>
    <p:extLst>
      <p:ext uri="{BB962C8B-B14F-4D97-AF65-F5344CB8AC3E}">
        <p14:creationId xmlns:p14="http://schemas.microsoft.com/office/powerpoint/2010/main" val="837956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933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049B16-9B58-43DD-ADC4-9F80DE17C33F}" type="slidenum">
              <a:rPr lang="en-US">
                <a:latin typeface="Calibri" pitchFamily="34" charset="0"/>
              </a:rPr>
              <a:pPr eaLnBrk="1" hangingPunct="1"/>
              <a:t>6</a:t>
            </a:fld>
            <a:endParaRPr lang="en-US">
              <a:latin typeface="Calibri" pitchFamily="34" charset="0"/>
            </a:endParaRPr>
          </a:p>
        </p:txBody>
      </p:sp>
    </p:spTree>
    <p:extLst>
      <p:ext uri="{BB962C8B-B14F-4D97-AF65-F5344CB8AC3E}">
        <p14:creationId xmlns:p14="http://schemas.microsoft.com/office/powerpoint/2010/main" val="106103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137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A27E809-7A71-4E7B-A04D-A3F6EE570912}" type="slidenum">
              <a:rPr lang="en-US">
                <a:latin typeface="Calibri" pitchFamily="34" charset="0"/>
              </a:rPr>
              <a:pPr eaLnBrk="1" hangingPunct="1"/>
              <a:t>7</a:t>
            </a:fld>
            <a:endParaRPr lang="en-US">
              <a:latin typeface="Calibri" pitchFamily="34" charset="0"/>
            </a:endParaRPr>
          </a:p>
        </p:txBody>
      </p:sp>
    </p:spTree>
    <p:extLst>
      <p:ext uri="{BB962C8B-B14F-4D97-AF65-F5344CB8AC3E}">
        <p14:creationId xmlns:p14="http://schemas.microsoft.com/office/powerpoint/2010/main" val="134057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137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A27E809-7A71-4E7B-A04D-A3F6EE570912}" type="slidenum">
              <a:rPr lang="en-US">
                <a:latin typeface="Calibri" pitchFamily="34" charset="0"/>
              </a:rPr>
              <a:pPr eaLnBrk="1" hangingPunct="1"/>
              <a:t>8</a:t>
            </a:fld>
            <a:endParaRPr lang="en-US">
              <a:latin typeface="Calibri" pitchFamily="34" charset="0"/>
            </a:endParaRPr>
          </a:p>
        </p:txBody>
      </p:sp>
    </p:spTree>
    <p:extLst>
      <p:ext uri="{BB962C8B-B14F-4D97-AF65-F5344CB8AC3E}">
        <p14:creationId xmlns:p14="http://schemas.microsoft.com/office/powerpoint/2010/main" val="81638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45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2C437DD-5D5A-4FD3-9210-4BC9A41C607F}" type="slidenum">
              <a:rPr lang="en-US">
                <a:latin typeface="Calibri" pitchFamily="34" charset="0"/>
              </a:rPr>
              <a:pPr eaLnBrk="1" hangingPunct="1"/>
              <a:t>13</a:t>
            </a:fld>
            <a:endParaRPr 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1507"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7EDB538-E572-4214-A0F4-7632A49FE40C}" type="slidenum">
              <a:rPr lang="en-US">
                <a:latin typeface="Calibri" pitchFamily="34" charset="0"/>
              </a:rPr>
              <a:pPr eaLnBrk="1" hangingPunct="1"/>
              <a:t>14</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fld id="{38D51706-54A0-4396-A7AE-CCA1D8B0464E}" type="datetimeFigureOut">
              <a:rPr lang="en-US"/>
              <a:pPr/>
              <a:t>10/27/22</a:t>
            </a:fld>
            <a:endParaRPr lang="en-US"/>
          </a:p>
        </p:txBody>
      </p:sp>
      <p:sp>
        <p:nvSpPr>
          <p:cNvPr id="12" name="Footer Placeholder 16"/>
          <p:cNvSpPr>
            <a:spLocks noGrp="1"/>
          </p:cNvSpPr>
          <p:nvPr>
            <p:ph type="ftr" sz="quarter" idx="11"/>
          </p:nvPr>
        </p:nvSpPr>
        <p:spPr/>
        <p:txBody>
          <a:bodyPr/>
          <a:lstStyle>
            <a:lvl1pPr>
              <a:defRPr/>
            </a:lvl1pPr>
          </a:lstStyle>
          <a:p>
            <a:endParaRPr lang="en-US"/>
          </a:p>
        </p:txBody>
      </p:sp>
      <p:sp>
        <p:nvSpPr>
          <p:cNvPr id="13" name="Slide Number Placeholder 28"/>
          <p:cNvSpPr>
            <a:spLocks noGrp="1"/>
          </p:cNvSpPr>
          <p:nvPr>
            <p:ph type="sldNum" sz="quarter" idx="12"/>
          </p:nvPr>
        </p:nvSpPr>
        <p:spPr/>
        <p:txBody>
          <a:bodyPr/>
          <a:lstStyle>
            <a:lvl1pPr>
              <a:defRPr/>
            </a:lvl1pPr>
          </a:lstStyle>
          <a:p>
            <a:fld id="{A989B11C-7A20-4396-BEC6-29125E2A2502}" type="slidenum">
              <a:rPr lang="en-US"/>
              <a:pPr/>
              <a:t>‹#›</a:t>
            </a:fld>
            <a:endParaRPr lang="en-US"/>
          </a:p>
        </p:txBody>
      </p:sp>
    </p:spTree>
    <p:extLst>
      <p:ext uri="{BB962C8B-B14F-4D97-AF65-F5344CB8AC3E}">
        <p14:creationId xmlns:p14="http://schemas.microsoft.com/office/powerpoint/2010/main" val="12509984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603E649C-8050-42A0-91D1-F8811D253DE4}" type="datetimeFigureOut">
              <a:rPr lang="en-US"/>
              <a:pPr/>
              <a:t>10/27/22</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D6A9508E-2E53-49B8-B1A8-43A70F98A4CD}" type="slidenum">
              <a:rPr lang="en-US"/>
              <a:pPr/>
              <a:t>‹#›</a:t>
            </a:fld>
            <a:endParaRPr lang="en-US"/>
          </a:p>
        </p:txBody>
      </p:sp>
    </p:spTree>
    <p:extLst>
      <p:ext uri="{BB962C8B-B14F-4D97-AF65-F5344CB8AC3E}">
        <p14:creationId xmlns:p14="http://schemas.microsoft.com/office/powerpoint/2010/main" val="336678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3D1801B5-BAF7-440B-859E-297CC2F60B8A}" type="datetimeFigureOut">
              <a:rPr lang="en-US"/>
              <a:pPr/>
              <a:t>10/27/22</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EC31E55A-D83C-4267-B859-ED6FB639B1E7}" type="slidenum">
              <a:rPr lang="en-US"/>
              <a:pPr/>
              <a:t>‹#›</a:t>
            </a:fld>
            <a:endParaRPr lang="en-US"/>
          </a:p>
        </p:txBody>
      </p:sp>
    </p:spTree>
    <p:extLst>
      <p:ext uri="{BB962C8B-B14F-4D97-AF65-F5344CB8AC3E}">
        <p14:creationId xmlns:p14="http://schemas.microsoft.com/office/powerpoint/2010/main" val="283889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en-US" altLang="en-US" sz="1800"/>
          </a:p>
        </p:txBody>
      </p:sp>
      <p:sp>
        <p:nvSpPr>
          <p:cNvPr id="5" name="Line 8"/>
          <p:cNvSpPr>
            <a:spLocks noChangeShapeType="1"/>
          </p:cNvSpPr>
          <p:nvPr/>
        </p:nvSpPr>
        <p:spPr bwMode="auto">
          <a:xfrm>
            <a:off x="1981202" y="3962400"/>
            <a:ext cx="6511925"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826" name="Rectangle 2"/>
          <p:cNvSpPr>
            <a:spLocks noGrp="1" noChangeArrowheads="1"/>
          </p:cNvSpPr>
          <p:nvPr>
            <p:ph type="ctrTitle"/>
          </p:nvPr>
        </p:nvSpPr>
        <p:spPr>
          <a:xfrm>
            <a:off x="914402" y="1524000"/>
            <a:ext cx="7623175" cy="1752600"/>
          </a:xfrm>
        </p:spPr>
        <p:txBody>
          <a:bodyPr/>
          <a:lstStyle>
            <a:lvl1pPr>
              <a:defRPr sz="5000"/>
            </a:lvl1pPr>
          </a:lstStyle>
          <a:p>
            <a:r>
              <a:rPr lang="en-US"/>
              <a:t>Click to edit Master title style</a:t>
            </a:r>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charset="2"/>
              <a:buNone/>
              <a:defRPr sz="2800"/>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ABA16F32-40BC-4E25-AF5D-13FE0381FEB9}" type="slidenum">
              <a:rPr lang="en-US"/>
              <a:pPr/>
              <a:t>‹#›</a:t>
            </a:fld>
            <a:endParaRPr lang="en-US"/>
          </a:p>
        </p:txBody>
      </p:sp>
    </p:spTree>
    <p:extLst>
      <p:ext uri="{BB962C8B-B14F-4D97-AF65-F5344CB8AC3E}">
        <p14:creationId xmlns:p14="http://schemas.microsoft.com/office/powerpoint/2010/main" val="190622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28189FC-2407-4422-939E-5860B564EC54}" type="slidenum">
              <a:rPr lang="en-US"/>
              <a:pPr/>
              <a:t>‹#›</a:t>
            </a:fld>
            <a:endParaRPr lang="en-US"/>
          </a:p>
        </p:txBody>
      </p:sp>
    </p:spTree>
    <p:extLst>
      <p:ext uri="{BB962C8B-B14F-4D97-AF65-F5344CB8AC3E}">
        <p14:creationId xmlns:p14="http://schemas.microsoft.com/office/powerpoint/2010/main" val="4092920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3899786-A43E-42FA-BF2D-4B148D6DCEA1}" type="slidenum">
              <a:rPr lang="en-US"/>
              <a:pPr/>
              <a:t>‹#›</a:t>
            </a:fld>
            <a:endParaRPr lang="en-US"/>
          </a:p>
        </p:txBody>
      </p:sp>
    </p:spTree>
    <p:extLst>
      <p:ext uri="{BB962C8B-B14F-4D97-AF65-F5344CB8AC3E}">
        <p14:creationId xmlns:p14="http://schemas.microsoft.com/office/powerpoint/2010/main" val="1450271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BC814DD-8B53-4523-BDFC-38356BD79658}" type="slidenum">
              <a:rPr lang="en-US"/>
              <a:pPr/>
              <a:t>‹#›</a:t>
            </a:fld>
            <a:endParaRPr lang="en-US"/>
          </a:p>
        </p:txBody>
      </p:sp>
    </p:spTree>
    <p:extLst>
      <p:ext uri="{BB962C8B-B14F-4D97-AF65-F5344CB8AC3E}">
        <p14:creationId xmlns:p14="http://schemas.microsoft.com/office/powerpoint/2010/main" val="3525256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6DE2A69-EDFC-4AF7-BC49-9B26F058F3B6}" type="slidenum">
              <a:rPr lang="en-US"/>
              <a:pPr/>
              <a:t>‹#›</a:t>
            </a:fld>
            <a:endParaRPr lang="en-US"/>
          </a:p>
        </p:txBody>
      </p:sp>
    </p:spTree>
    <p:extLst>
      <p:ext uri="{BB962C8B-B14F-4D97-AF65-F5344CB8AC3E}">
        <p14:creationId xmlns:p14="http://schemas.microsoft.com/office/powerpoint/2010/main" val="3391968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14C55A6-62B2-460B-83B9-44684A4CB90A}" type="slidenum">
              <a:rPr lang="en-US"/>
              <a:pPr/>
              <a:t>‹#›</a:t>
            </a:fld>
            <a:endParaRPr lang="en-US"/>
          </a:p>
        </p:txBody>
      </p:sp>
    </p:spTree>
    <p:extLst>
      <p:ext uri="{BB962C8B-B14F-4D97-AF65-F5344CB8AC3E}">
        <p14:creationId xmlns:p14="http://schemas.microsoft.com/office/powerpoint/2010/main" val="226434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A642BBA-2CFB-4A1F-8BBC-FF134EC9C9B0}" type="slidenum">
              <a:rPr lang="en-US"/>
              <a:pPr/>
              <a:t>‹#›</a:t>
            </a:fld>
            <a:endParaRPr lang="en-US"/>
          </a:p>
        </p:txBody>
      </p:sp>
    </p:spTree>
    <p:extLst>
      <p:ext uri="{BB962C8B-B14F-4D97-AF65-F5344CB8AC3E}">
        <p14:creationId xmlns:p14="http://schemas.microsoft.com/office/powerpoint/2010/main" val="865209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2D3B718-4EC9-465B-A00D-4027EE70CFF9}" type="slidenum">
              <a:rPr lang="en-US"/>
              <a:pPr/>
              <a:t>‹#›</a:t>
            </a:fld>
            <a:endParaRPr lang="en-US"/>
          </a:p>
        </p:txBody>
      </p:sp>
    </p:spTree>
    <p:extLst>
      <p:ext uri="{BB962C8B-B14F-4D97-AF65-F5344CB8AC3E}">
        <p14:creationId xmlns:p14="http://schemas.microsoft.com/office/powerpoint/2010/main" val="125313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06613745-A327-49B3-8371-735E8E24E42E}" type="datetimeFigureOut">
              <a:rPr lang="en-US"/>
              <a:pPr/>
              <a:t>10/27/22</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7C39412-C525-49FB-88C5-197B57E445BC}" type="slidenum">
              <a:rPr lang="en-US"/>
              <a:pPr/>
              <a:t>‹#›</a:t>
            </a:fld>
            <a:endParaRPr lang="en-US"/>
          </a:p>
        </p:txBody>
      </p:sp>
    </p:spTree>
    <p:extLst>
      <p:ext uri="{BB962C8B-B14F-4D97-AF65-F5344CB8AC3E}">
        <p14:creationId xmlns:p14="http://schemas.microsoft.com/office/powerpoint/2010/main" val="231118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solidFill>
                <a:srgbClr val="FFFFFF"/>
              </a:solidFill>
              <a:latin typeface="Perpetua" pitchFamily="18" charset="0"/>
            </a:endParaRPr>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fld id="{503F730C-CF0A-42AA-BEF5-4B006C1B344B}" type="datetimeFigureOut">
              <a:rPr lang="en-US"/>
              <a:pPr/>
              <a:t>10/27/22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A2EE882E-D899-4013-B8E7-0597CB215D5B}" type="slidenum">
              <a:rPr lang="en-US"/>
              <a:pPr/>
              <a:t>‹#›</a:t>
            </a:fld>
            <a:endParaRPr lang="en-US"/>
          </a:p>
        </p:txBody>
      </p:sp>
    </p:spTree>
    <p:extLst>
      <p:ext uri="{BB962C8B-B14F-4D97-AF65-F5344CB8AC3E}">
        <p14:creationId xmlns:p14="http://schemas.microsoft.com/office/powerpoint/2010/main" val="21095599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497A6562-28BB-4575-858D-37E94C43B7F0}" type="datetimeFigureOut">
              <a:rPr lang="en-US"/>
              <a:pPr/>
              <a:t>10/27/22</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029070F2-2A30-41B9-A698-554B77A49E3B}" type="slidenum">
              <a:rPr lang="en-US"/>
              <a:pPr/>
              <a:t>‹#›</a:t>
            </a:fld>
            <a:endParaRPr lang="en-US"/>
          </a:p>
        </p:txBody>
      </p:sp>
    </p:spTree>
    <p:extLst>
      <p:ext uri="{BB962C8B-B14F-4D97-AF65-F5344CB8AC3E}">
        <p14:creationId xmlns:p14="http://schemas.microsoft.com/office/powerpoint/2010/main" val="260303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fld id="{01B74235-51FC-4EB3-AE55-8351C03DDF30}" type="datetimeFigureOut">
              <a:rPr lang="en-US"/>
              <a:pPr/>
              <a:t>10/27/22</a:t>
            </a:fld>
            <a:endParaRPr lang="en-US"/>
          </a:p>
        </p:txBody>
      </p:sp>
      <p:sp>
        <p:nvSpPr>
          <p:cNvPr id="8" name="Footer Placeholder 2"/>
          <p:cNvSpPr>
            <a:spLocks noGrp="1"/>
          </p:cNvSpPr>
          <p:nvPr>
            <p:ph type="ftr" sz="quarter" idx="11"/>
          </p:nvPr>
        </p:nvSpPr>
        <p:spPr/>
        <p:txBody>
          <a:bodyPr/>
          <a:lstStyle>
            <a:lvl1pPr>
              <a:defRPr/>
            </a:lvl1pPr>
          </a:lstStyle>
          <a:p>
            <a:endParaRPr lang="en-US"/>
          </a:p>
        </p:txBody>
      </p:sp>
      <p:sp>
        <p:nvSpPr>
          <p:cNvPr id="9" name="Slide Number Placeholder 22"/>
          <p:cNvSpPr>
            <a:spLocks noGrp="1"/>
          </p:cNvSpPr>
          <p:nvPr>
            <p:ph type="sldNum" sz="quarter" idx="12"/>
          </p:nvPr>
        </p:nvSpPr>
        <p:spPr/>
        <p:txBody>
          <a:bodyPr/>
          <a:lstStyle>
            <a:lvl1pPr>
              <a:defRPr/>
            </a:lvl1pPr>
          </a:lstStyle>
          <a:p>
            <a:fld id="{CC9BC329-3268-43E9-8A96-E349564A5BF0}" type="slidenum">
              <a:rPr lang="en-US"/>
              <a:pPr/>
              <a:t>‹#›</a:t>
            </a:fld>
            <a:endParaRPr lang="en-US"/>
          </a:p>
        </p:txBody>
      </p:sp>
    </p:spTree>
    <p:extLst>
      <p:ext uri="{BB962C8B-B14F-4D97-AF65-F5344CB8AC3E}">
        <p14:creationId xmlns:p14="http://schemas.microsoft.com/office/powerpoint/2010/main" val="287570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fld id="{98AF4ABC-EC12-4E6E-ADC4-42D67D7317AA}" type="datetimeFigureOut">
              <a:rPr lang="en-US"/>
              <a:pPr/>
              <a:t>10/27/22</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1096BE21-B55C-4A6B-A066-A3A3633F2DD9}" type="slidenum">
              <a:rPr lang="en-US"/>
              <a:pPr/>
              <a:t>‹#›</a:t>
            </a:fld>
            <a:endParaRPr lang="en-US"/>
          </a:p>
        </p:txBody>
      </p:sp>
    </p:spTree>
    <p:extLst>
      <p:ext uri="{BB962C8B-B14F-4D97-AF65-F5344CB8AC3E}">
        <p14:creationId xmlns:p14="http://schemas.microsoft.com/office/powerpoint/2010/main" val="369082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739EDD61-1ED5-45BE-8284-D4AEE9694A95}" type="datetimeFigureOut">
              <a:rPr lang="en-US"/>
              <a:pPr/>
              <a:t>10/27/22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22"/>
          <p:cNvSpPr>
            <a:spLocks noGrp="1"/>
          </p:cNvSpPr>
          <p:nvPr>
            <p:ph type="sldNum" sz="quarter" idx="12"/>
          </p:nvPr>
        </p:nvSpPr>
        <p:spPr/>
        <p:txBody>
          <a:bodyPr/>
          <a:lstStyle>
            <a:lvl1pPr>
              <a:defRPr/>
            </a:lvl1pPr>
          </a:lstStyle>
          <a:p>
            <a:fld id="{167C426F-7C1E-494F-BAD9-C175355CA691}" type="slidenum">
              <a:rPr lang="en-US"/>
              <a:pPr/>
              <a:t>‹#›</a:t>
            </a:fld>
            <a:endParaRPr lang="en-US"/>
          </a:p>
        </p:txBody>
      </p:sp>
    </p:spTree>
    <p:extLst>
      <p:ext uri="{BB962C8B-B14F-4D97-AF65-F5344CB8AC3E}">
        <p14:creationId xmlns:p14="http://schemas.microsoft.com/office/powerpoint/2010/main" val="37626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fld id="{B2B97860-2178-41D8-8FCA-B3FF6BEAD444}" type="datetimeFigureOut">
              <a:rPr lang="en-US"/>
              <a:pPr/>
              <a:t>10/27/22</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315C9668-AA06-4722-8D31-A69EE9F0CF90}" type="slidenum">
              <a:rPr lang="en-US"/>
              <a:pPr/>
              <a:t>‹#›</a:t>
            </a:fld>
            <a:endParaRPr lang="en-US"/>
          </a:p>
        </p:txBody>
      </p:sp>
    </p:spTree>
    <p:extLst>
      <p:ext uri="{BB962C8B-B14F-4D97-AF65-F5344CB8AC3E}">
        <p14:creationId xmlns:p14="http://schemas.microsoft.com/office/powerpoint/2010/main" val="423075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fld id="{579CF36A-73EE-4E82-AD7B-901E8869931A}" type="datetimeFigureOut">
              <a:rPr lang="en-US"/>
              <a:pPr/>
              <a:t>10/27/22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BB9CB439-6FEF-47FC-89E3-54D5041087DA}" type="slidenum">
              <a:rPr lang="en-US"/>
              <a:pPr/>
              <a:t>‹#›</a:t>
            </a:fld>
            <a:endParaRPr lang="en-US"/>
          </a:p>
        </p:txBody>
      </p:sp>
    </p:spTree>
    <p:extLst>
      <p:ext uri="{BB962C8B-B14F-4D97-AF65-F5344CB8AC3E}">
        <p14:creationId xmlns:p14="http://schemas.microsoft.com/office/powerpoint/2010/main" val="353688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Perpetua" pitchFamily="18" charset="0"/>
              </a:defRPr>
            </a:lvl1pPr>
          </a:lstStyle>
          <a:p>
            <a:fld id="{50179AFF-265D-4B57-AD48-D697488DEFC9}" type="datetimeFigureOut">
              <a:rPr lang="en-US"/>
              <a:pPr/>
              <a:t>10/27/22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Perpetua" pitchFamily="18" charset="0"/>
              </a:defRPr>
            </a:lvl1pPr>
          </a:lstStyle>
          <a:p>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itchFamily="34" charset="0"/>
              </a:defRPr>
            </a:lvl1pPr>
          </a:lstStyle>
          <a:p>
            <a:fld id="{240C707A-2780-48DB-98B0-6A35F74300E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25" r:id="rId2"/>
    <p:sldLayoutId id="2147483733" r:id="rId3"/>
    <p:sldLayoutId id="2147483726" r:id="rId4"/>
    <p:sldLayoutId id="2147483727" r:id="rId5"/>
    <p:sldLayoutId id="2147483728" r:id="rId6"/>
    <p:sldLayoutId id="2147483729" r:id="rId7"/>
    <p:sldLayoutId id="2147483734" r:id="rId8"/>
    <p:sldLayoutId id="2147483735" r:id="rId9"/>
    <p:sldLayoutId id="2147483730" r:id="rId10"/>
    <p:sldLayoutId id="2147483731"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Franklin Gothic Book" pitchFamily="34" charset="0"/>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Franklin Gothic Book" pitchFamily="34" charset="0"/>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Franklin Gothic Book" pitchFamily="34" charset="0"/>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Franklin Gothic Book" pitchFamily="34" charset="0"/>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Franklin Gothic Book"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7"/>
            <a:ext cx="82296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4"/>
            <a:ext cx="8229600" cy="453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fld id="{3F7F6BBD-0BDF-4348-A60E-5904E333502A}" type="slidenum">
              <a:rPr lang="en-US"/>
              <a:pPr/>
              <a:t>‹#›</a:t>
            </a:fld>
            <a:endParaRPr lang="en-US"/>
          </a:p>
        </p:txBody>
      </p:sp>
      <p:sp>
        <p:nvSpPr>
          <p:cNvPr id="204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en-US" altLang="en-US" sz="1800"/>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3" name="Google Shape;64;p14">
            <a:extLst>
              <a:ext uri="{FF2B5EF4-FFF2-40B4-BE49-F238E27FC236}">
                <a16:creationId xmlns:a16="http://schemas.microsoft.com/office/drawing/2014/main" id="{A0BA23D1-E252-4900-54C4-17F79DE43D11}"/>
              </a:ext>
            </a:extLst>
          </p:cNvPr>
          <p:cNvPicPr preferRelativeResize="0">
            <a:picLocks noChangeAspect="1"/>
          </p:cNvPicPr>
          <p:nvPr userDrawn="1"/>
        </p:nvPicPr>
        <p:blipFill>
          <a:blip r:embed="rId10">
            <a:alphaModFix/>
          </a:blip>
          <a:stretch>
            <a:fillRect/>
          </a:stretch>
        </p:blipFill>
        <p:spPr>
          <a:xfrm>
            <a:off x="10160" y="6601786"/>
            <a:ext cx="914400" cy="198104"/>
          </a:xfrm>
          <a:prstGeom prst="rect">
            <a:avLst/>
          </a:prstGeom>
          <a:noFill/>
          <a:ln>
            <a:noFill/>
          </a:ln>
        </p:spPr>
      </p:pic>
      <p:sp>
        <p:nvSpPr>
          <p:cNvPr id="4" name="TextBox 3">
            <a:extLst>
              <a:ext uri="{FF2B5EF4-FFF2-40B4-BE49-F238E27FC236}">
                <a16:creationId xmlns:a16="http://schemas.microsoft.com/office/drawing/2014/main" id="{9FCB2D48-0784-452B-1BF2-716489EC4971}"/>
              </a:ext>
            </a:extLst>
          </p:cNvPr>
          <p:cNvSpPr txBox="1"/>
          <p:nvPr userDrawn="1"/>
        </p:nvSpPr>
        <p:spPr>
          <a:xfrm>
            <a:off x="1686560" y="6657734"/>
            <a:ext cx="5059680" cy="246221"/>
          </a:xfrm>
          <a:prstGeom prst="rect">
            <a:avLst/>
          </a:prstGeom>
          <a:noFill/>
        </p:spPr>
        <p:txBody>
          <a:bodyPr wrap="square">
            <a:spAutoFit/>
          </a:bodyPr>
          <a:lstStyle/>
          <a:p>
            <a:pPr marL="0" lvl="0" indent="0" algn="l" rtl="0">
              <a:spcBef>
                <a:spcPts val="0"/>
              </a:spcBef>
              <a:spcAft>
                <a:spcPts val="0"/>
              </a:spcAft>
              <a:buNone/>
            </a:pPr>
            <a:r>
              <a:rPr lang="en-US" sz="1000"/>
              <a:t>© </a:t>
            </a:r>
            <a:r>
              <a:rPr lang="en-US" sz="1000" err="1"/>
              <a:t>Galit</a:t>
            </a:r>
            <a:r>
              <a:rPr lang="en-US" sz="1000"/>
              <a:t> </a:t>
            </a:r>
            <a:r>
              <a:rPr lang="en-US" sz="1000" err="1"/>
              <a:t>Shmueli</a:t>
            </a:r>
            <a:r>
              <a:rPr lang="en-US" sz="1000"/>
              <a:t> and Peter Bruce 2017</a:t>
            </a:r>
          </a:p>
        </p:txBody>
      </p:sp>
    </p:spTree>
    <p:extLst>
      <p:ext uri="{BB962C8B-B14F-4D97-AF65-F5344CB8AC3E}">
        <p14:creationId xmlns:p14="http://schemas.microsoft.com/office/powerpoint/2010/main" val="212500531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Lst>
  <p:hf hdr="0" ftr="0" dt="0"/>
  <p:txStyles>
    <p:titleStyle>
      <a:lvl1pPr algn="l" rtl="0" eaLnBrk="0" fontAlgn="base" hangingPunct="0">
        <a:spcBef>
          <a:spcPct val="0"/>
        </a:spcBef>
        <a:spcAft>
          <a:spcPct val="0"/>
        </a:spcAft>
        <a:defRPr sz="40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4200">
          <a:solidFill>
            <a:schemeClr val="tx2"/>
          </a:solidFill>
          <a:latin typeface="Garamond" charset="0"/>
          <a:ea typeface="ＭＳ Ｐゴシック" charset="-128"/>
          <a:cs typeface="ＭＳ Ｐゴシック" charset="-128"/>
        </a:defRPr>
      </a:lvl2pPr>
      <a:lvl3pPr algn="l" rtl="0" eaLnBrk="0" fontAlgn="base" hangingPunct="0">
        <a:spcBef>
          <a:spcPct val="0"/>
        </a:spcBef>
        <a:spcAft>
          <a:spcPct val="0"/>
        </a:spcAft>
        <a:defRPr sz="4200">
          <a:solidFill>
            <a:schemeClr val="tx2"/>
          </a:solidFill>
          <a:latin typeface="Garamond" charset="0"/>
          <a:ea typeface="ＭＳ Ｐゴシック" charset="-128"/>
          <a:cs typeface="ＭＳ Ｐゴシック" charset="-128"/>
        </a:defRPr>
      </a:lvl3pPr>
      <a:lvl4pPr algn="l" rtl="0" eaLnBrk="0" fontAlgn="base" hangingPunct="0">
        <a:spcBef>
          <a:spcPct val="0"/>
        </a:spcBef>
        <a:spcAft>
          <a:spcPct val="0"/>
        </a:spcAft>
        <a:defRPr sz="4200">
          <a:solidFill>
            <a:schemeClr val="tx2"/>
          </a:solidFill>
          <a:latin typeface="Garamond" charset="0"/>
          <a:ea typeface="ＭＳ Ｐゴシック" charset="-128"/>
          <a:cs typeface="ＭＳ Ｐゴシック" charset="-128"/>
        </a:defRPr>
      </a:lvl4pPr>
      <a:lvl5pPr algn="l" rtl="0" eaLnBrk="0" fontAlgn="base" hangingPunct="0">
        <a:spcBef>
          <a:spcPct val="0"/>
        </a:spcBef>
        <a:spcAft>
          <a:spcPct val="0"/>
        </a:spcAft>
        <a:defRPr sz="4200">
          <a:solidFill>
            <a:schemeClr val="tx2"/>
          </a:solidFill>
          <a:latin typeface="Garamond" charset="0"/>
          <a:ea typeface="ＭＳ Ｐゴシック" charset="-128"/>
          <a:cs typeface="ＭＳ Ｐゴシック" charset="-128"/>
        </a:defRPr>
      </a:lvl5pPr>
      <a:lvl6pPr marL="457200" algn="l" rtl="0" fontAlgn="base">
        <a:spcBef>
          <a:spcPct val="0"/>
        </a:spcBef>
        <a:spcAft>
          <a:spcPct val="0"/>
        </a:spcAft>
        <a:defRPr sz="4200">
          <a:solidFill>
            <a:schemeClr val="tx2"/>
          </a:solidFill>
          <a:latin typeface="Garamond" charset="0"/>
        </a:defRPr>
      </a:lvl6pPr>
      <a:lvl7pPr marL="914400" algn="l" rtl="0" fontAlgn="base">
        <a:spcBef>
          <a:spcPct val="0"/>
        </a:spcBef>
        <a:spcAft>
          <a:spcPct val="0"/>
        </a:spcAft>
        <a:defRPr sz="4200">
          <a:solidFill>
            <a:schemeClr val="tx2"/>
          </a:solidFill>
          <a:latin typeface="Garamond" charset="0"/>
        </a:defRPr>
      </a:lvl7pPr>
      <a:lvl8pPr marL="1371600" algn="l" rtl="0" fontAlgn="base">
        <a:spcBef>
          <a:spcPct val="0"/>
        </a:spcBef>
        <a:spcAft>
          <a:spcPct val="0"/>
        </a:spcAft>
        <a:defRPr sz="4200">
          <a:solidFill>
            <a:schemeClr val="tx2"/>
          </a:solidFill>
          <a:latin typeface="Garamond" charset="0"/>
        </a:defRPr>
      </a:lvl8pPr>
      <a:lvl9pPr marL="1828800" algn="l" rtl="0" fontAlgn="base">
        <a:spcBef>
          <a:spcPct val="0"/>
        </a:spcBef>
        <a:spcAft>
          <a:spcPct val="0"/>
        </a:spcAft>
        <a:defRPr sz="4200">
          <a:solidFill>
            <a:schemeClr val="tx2"/>
          </a:solidFill>
          <a:latin typeface="Garamond"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128"/>
          <a:cs typeface="ＭＳ Ｐゴシック" charset="-128"/>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000">
          <a:solidFill>
            <a:schemeClr val="tx1"/>
          </a:solidFill>
          <a:latin typeface="+mn-lt"/>
          <a:ea typeface="ＭＳ Ｐゴシック"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1800">
          <a:solidFill>
            <a:schemeClr val="tx1"/>
          </a:solidFill>
          <a:latin typeface="+mn-lt"/>
          <a:ea typeface="ＭＳ Ｐゴシック"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600">
          <a:solidFill>
            <a:schemeClr val="tx1"/>
          </a:solidFill>
          <a:latin typeface="+mn-lt"/>
          <a:ea typeface="ＭＳ Ｐゴシック"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128"/>
        </a:defRPr>
      </a:lvl5pPr>
      <a:lvl6pPr marL="2138363" indent="-339725" algn="l" rtl="0" fontAlgn="base">
        <a:spcBef>
          <a:spcPct val="20000"/>
        </a:spcBef>
        <a:spcAft>
          <a:spcPct val="0"/>
        </a:spcAft>
        <a:buClr>
          <a:schemeClr val="accent1"/>
        </a:buClr>
        <a:buSzPct val="75000"/>
        <a:buFont typeface="Wingdings" charset="2"/>
        <a:buChar char="§"/>
        <a:defRPr sz="2000">
          <a:solidFill>
            <a:schemeClr val="tx1"/>
          </a:solidFill>
          <a:latin typeface="+mn-lt"/>
          <a:ea typeface="ＭＳ Ｐゴシック" charset="-128"/>
        </a:defRPr>
      </a:lvl6pPr>
      <a:lvl7pPr marL="2595563" indent="-339725" algn="l" rtl="0" fontAlgn="base">
        <a:spcBef>
          <a:spcPct val="20000"/>
        </a:spcBef>
        <a:spcAft>
          <a:spcPct val="0"/>
        </a:spcAft>
        <a:buClr>
          <a:schemeClr val="accent1"/>
        </a:buClr>
        <a:buSzPct val="75000"/>
        <a:buFont typeface="Wingdings" charset="2"/>
        <a:buChar char="§"/>
        <a:defRPr sz="2000">
          <a:solidFill>
            <a:schemeClr val="tx1"/>
          </a:solidFill>
          <a:latin typeface="+mn-lt"/>
          <a:ea typeface="ＭＳ Ｐゴシック" charset="-128"/>
        </a:defRPr>
      </a:lvl7pPr>
      <a:lvl8pPr marL="3052763" indent="-339725" algn="l" rtl="0" fontAlgn="base">
        <a:spcBef>
          <a:spcPct val="20000"/>
        </a:spcBef>
        <a:spcAft>
          <a:spcPct val="0"/>
        </a:spcAft>
        <a:buClr>
          <a:schemeClr val="accent1"/>
        </a:buClr>
        <a:buSzPct val="75000"/>
        <a:buFont typeface="Wingdings" charset="2"/>
        <a:buChar char="§"/>
        <a:defRPr sz="2000">
          <a:solidFill>
            <a:schemeClr val="tx1"/>
          </a:solidFill>
          <a:latin typeface="+mn-lt"/>
          <a:ea typeface="ＭＳ Ｐゴシック" charset="-128"/>
        </a:defRPr>
      </a:lvl8pPr>
      <a:lvl9pPr marL="3509963" indent="-339725" algn="l" rtl="0" fontAlgn="base">
        <a:spcBef>
          <a:spcPct val="20000"/>
        </a:spcBef>
        <a:spcAft>
          <a:spcPct val="0"/>
        </a:spcAft>
        <a:buClr>
          <a:schemeClr val="accent1"/>
        </a:buClr>
        <a:buSzPct val="75000"/>
        <a:buFont typeface="Wingdings" charset="2"/>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621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algn="l"/>
            <a:r>
              <a:rPr lang="en-US" sz="6000" b="1" dirty="0">
                <a:solidFill>
                  <a:schemeClr val="lt1"/>
                </a:solidFill>
              </a:rPr>
              <a:t>Predictive Analytics in Business </a:t>
            </a:r>
            <a:r>
              <a:rPr lang="en-US" sz="3600" b="1" dirty="0">
                <a:solidFill>
                  <a:schemeClr val="lt1"/>
                </a:solidFill>
              </a:rPr>
              <a:t>(BUAN 448)</a:t>
            </a:r>
            <a:endParaRPr sz="6000" b="1" dirty="0">
              <a:solidFill>
                <a:schemeClr val="lt1"/>
              </a:solidFill>
            </a:endParaRPr>
          </a:p>
        </p:txBody>
      </p:sp>
      <p:sp>
        <p:nvSpPr>
          <p:cNvPr id="4" name="Subtitle 3">
            <a:extLst>
              <a:ext uri="{FF2B5EF4-FFF2-40B4-BE49-F238E27FC236}">
                <a16:creationId xmlns:a16="http://schemas.microsoft.com/office/drawing/2014/main" id="{DD277778-7364-E54E-EB37-CC9080899F77}"/>
              </a:ext>
            </a:extLst>
          </p:cNvPr>
          <p:cNvSpPr>
            <a:spLocks noGrp="1"/>
          </p:cNvSpPr>
          <p:nvPr>
            <p:ph type="subTitle" idx="1"/>
          </p:nvPr>
        </p:nvSpPr>
        <p:spPr/>
        <p:txBody>
          <a:bodyPr/>
          <a:lstStyle/>
          <a:p>
            <a:pPr algn="ctr"/>
            <a:r>
              <a:rPr lang="en-US" sz="4000" b="1" dirty="0">
                <a:solidFill>
                  <a:schemeClr val="bg1"/>
                </a:solidFill>
              </a:rPr>
              <a:t>Model Assessment </a:t>
            </a:r>
            <a:r>
              <a:rPr lang="en-US" sz="4000" b="1">
                <a:solidFill>
                  <a:schemeClr val="bg1"/>
                </a:solidFill>
              </a:rPr>
              <a:t>(Chapter 5)</a:t>
            </a:r>
            <a:endParaRPr lang="en-US" sz="4000" b="1" dirty="0">
              <a:solidFill>
                <a:schemeClr val="bg1"/>
              </a:solidFill>
            </a:endParaRPr>
          </a:p>
        </p:txBody>
      </p:sp>
      <p:sp>
        <p:nvSpPr>
          <p:cNvPr id="3" name="Slide Number Placeholder 2">
            <a:extLst>
              <a:ext uri="{FF2B5EF4-FFF2-40B4-BE49-F238E27FC236}">
                <a16:creationId xmlns:a16="http://schemas.microsoft.com/office/drawing/2014/main" id="{0C0564D0-380F-50F0-7BDA-02040138ABF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BA16F32-40BC-4E25-AF5D-13FE0381FEB9}" type="slidenum">
              <a:rPr kumimoji="0" lang="en-US" sz="1200" b="0" i="0" u="none" strike="noStrike" kern="1200" cap="none" spc="0" normalizeH="0" baseline="0" noProof="0" smtClean="0">
                <a:ln>
                  <a:noFill/>
                </a:ln>
                <a:solidFill>
                  <a:srgbClr val="000000"/>
                </a:solidFill>
                <a:effectLst/>
                <a:uLnTx/>
                <a:uFillTx/>
                <a:latin typeface="Garamond" pitchFamily="18" charset="0"/>
                <a:ea typeface="ＭＳ Ｐゴシック" panose="020B0600070205080204" pitchFamily="34" charset="-128"/>
                <a:cs typeface="Arial"/>
                <a:sym typeface="Arial"/>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Garamond" pitchFamily="18" charset="0"/>
              <a:ea typeface="ＭＳ Ｐゴシック" panose="020B0600070205080204" pitchFamily="34" charset="-128"/>
              <a:cs typeface="Arial"/>
              <a:sym typeface="Arial"/>
            </a:endParaRPr>
          </a:p>
        </p:txBody>
      </p:sp>
      <p:pic>
        <p:nvPicPr>
          <p:cNvPr id="55" name="Google Shape;55;p13"/>
          <p:cNvPicPr preferRelativeResize="0"/>
          <p:nvPr/>
        </p:nvPicPr>
        <p:blipFill>
          <a:blip r:embed="rId3">
            <a:alphaModFix/>
          </a:blip>
          <a:stretch>
            <a:fillRect/>
          </a:stretch>
        </p:blipFill>
        <p:spPr>
          <a:xfrm>
            <a:off x="6705600" y="6018500"/>
            <a:ext cx="2328174" cy="488625"/>
          </a:xfrm>
          <a:prstGeom prst="rect">
            <a:avLst/>
          </a:prstGeom>
          <a:noFill/>
          <a:ln>
            <a:noFill/>
          </a:ln>
        </p:spPr>
      </p:pic>
      <p:sp>
        <p:nvSpPr>
          <p:cNvPr id="2" name="TextBox 1">
            <a:extLst>
              <a:ext uri="{FF2B5EF4-FFF2-40B4-BE49-F238E27FC236}">
                <a16:creationId xmlns:a16="http://schemas.microsoft.com/office/drawing/2014/main" id="{69BFC9A4-4348-4F69-A75B-A83E9A1DD30B}"/>
              </a:ext>
            </a:extLst>
          </p:cNvPr>
          <p:cNvSpPr txBox="1"/>
          <p:nvPr/>
        </p:nvSpPr>
        <p:spPr>
          <a:xfrm>
            <a:off x="540301" y="5191349"/>
            <a:ext cx="31117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400" b="0" i="0" u="none" strike="noStrike" kern="0" cap="none" spc="0" normalizeH="0" baseline="0" noProof="0">
                <a:ln>
                  <a:noFill/>
                </a:ln>
                <a:solidFill>
                  <a:srgbClr val="FFFFFF"/>
                </a:solidFill>
                <a:effectLst/>
                <a:uLnTx/>
                <a:uFillTx/>
                <a:latin typeface="Arial"/>
                <a:ea typeface="ＭＳ Ｐゴシック" pitchFamily="34" charset="-128"/>
                <a:cs typeface="Arial"/>
                <a:sym typeface="Arial"/>
              </a:rPr>
              <a:t>BUAN 488 – Fall 2022 – Dr. </a:t>
            </a:r>
            <a:r>
              <a:rPr kumimoji="0" lang="en-US" sz="1400" b="0" i="0" u="none" strike="noStrike" kern="0" cap="none" spc="0" normalizeH="0" baseline="0" noProof="0" err="1">
                <a:ln>
                  <a:noFill/>
                </a:ln>
                <a:solidFill>
                  <a:srgbClr val="FFFFFF"/>
                </a:solidFill>
                <a:effectLst/>
                <a:uLnTx/>
                <a:uFillTx/>
                <a:latin typeface="Arial"/>
                <a:ea typeface="ＭＳ Ｐゴシック" pitchFamily="34" charset="-128"/>
                <a:cs typeface="Arial"/>
                <a:sym typeface="Arial"/>
              </a:rPr>
              <a:t>Davoodi</a:t>
            </a:r>
            <a:endParaRPr kumimoji="0" lang="en-US" sz="1400" b="0" i="0" u="none" strike="noStrike" kern="0" cap="none" spc="0" normalizeH="0" baseline="0" noProof="0">
              <a:ln>
                <a:noFill/>
              </a:ln>
              <a:solidFill>
                <a:srgbClr val="FFFFFF"/>
              </a:solidFill>
              <a:effectLst/>
              <a:uLnTx/>
              <a:uFillTx/>
              <a:latin typeface="Arial"/>
              <a:ea typeface="ＭＳ Ｐゴシック" pitchFamily="34" charset="-128"/>
              <a:cs typeface="Arial"/>
              <a:sym typeface="Arial"/>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AADAD0-697D-FB5C-E5B5-6262D2D0F82D}"/>
              </a:ext>
            </a:extLst>
          </p:cNvPr>
          <p:cNvPicPr>
            <a:picLocks noChangeAspect="1"/>
          </p:cNvPicPr>
          <p:nvPr/>
        </p:nvPicPr>
        <p:blipFill>
          <a:blip r:embed="rId2"/>
          <a:stretch>
            <a:fillRect/>
          </a:stretch>
        </p:blipFill>
        <p:spPr>
          <a:xfrm>
            <a:off x="185052" y="2307846"/>
            <a:ext cx="8773896" cy="990600"/>
          </a:xfrm>
          <a:prstGeom prst="rect">
            <a:avLst/>
          </a:prstGeom>
        </p:spPr>
      </p:pic>
      <p:sp>
        <p:nvSpPr>
          <p:cNvPr id="2" name="Title 1">
            <a:extLst>
              <a:ext uri="{FF2B5EF4-FFF2-40B4-BE49-F238E27FC236}">
                <a16:creationId xmlns:a16="http://schemas.microsoft.com/office/drawing/2014/main" id="{BBB21896-060F-FBE0-0083-FC86C77D53FA}"/>
              </a:ext>
            </a:extLst>
          </p:cNvPr>
          <p:cNvSpPr>
            <a:spLocks noGrp="1"/>
          </p:cNvSpPr>
          <p:nvPr>
            <p:ph type="title"/>
          </p:nvPr>
        </p:nvSpPr>
        <p:spPr/>
        <p:txBody>
          <a:bodyPr/>
          <a:lstStyle/>
          <a:p>
            <a:r>
              <a:rPr lang="en-US" dirty="0"/>
              <a:t>Example: Toyota Dataset</a:t>
            </a:r>
          </a:p>
        </p:txBody>
      </p:sp>
      <p:sp>
        <p:nvSpPr>
          <p:cNvPr id="3" name="Content Placeholder 2">
            <a:extLst>
              <a:ext uri="{FF2B5EF4-FFF2-40B4-BE49-F238E27FC236}">
                <a16:creationId xmlns:a16="http://schemas.microsoft.com/office/drawing/2014/main" id="{F88B03F6-1001-C819-9E15-EFB449830594}"/>
              </a:ext>
            </a:extLst>
          </p:cNvPr>
          <p:cNvSpPr>
            <a:spLocks noGrp="1"/>
          </p:cNvSpPr>
          <p:nvPr>
            <p:ph sz="quarter" idx="1"/>
          </p:nvPr>
        </p:nvSpPr>
        <p:spPr/>
        <p:txBody>
          <a:bodyPr/>
          <a:lstStyle/>
          <a:p>
            <a:r>
              <a:rPr lang="en-US" dirty="0"/>
              <a:t>Look at some measures of error </a:t>
            </a:r>
          </a:p>
          <a:p>
            <a:endParaRPr lang="en-US" dirty="0"/>
          </a:p>
          <a:p>
            <a:endParaRPr lang="en-US" dirty="0"/>
          </a:p>
        </p:txBody>
      </p:sp>
      <p:sp>
        <p:nvSpPr>
          <p:cNvPr id="7" name="Rectangle 6">
            <a:extLst>
              <a:ext uri="{FF2B5EF4-FFF2-40B4-BE49-F238E27FC236}">
                <a16:creationId xmlns:a16="http://schemas.microsoft.com/office/drawing/2014/main" id="{08EB075E-B12A-CF42-BFA6-2E83ABF055E6}"/>
              </a:ext>
            </a:extLst>
          </p:cNvPr>
          <p:cNvSpPr/>
          <p:nvPr/>
        </p:nvSpPr>
        <p:spPr>
          <a:xfrm>
            <a:off x="185052" y="2438400"/>
            <a:ext cx="8654148"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AB811C-0FFC-90C1-D6C2-0180134AAA1F}"/>
              </a:ext>
            </a:extLst>
          </p:cNvPr>
          <p:cNvSpPr/>
          <p:nvPr/>
        </p:nvSpPr>
        <p:spPr>
          <a:xfrm>
            <a:off x="185052" y="3001962"/>
            <a:ext cx="8654148" cy="533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ular Callout 10">
            <a:extLst>
              <a:ext uri="{FF2B5EF4-FFF2-40B4-BE49-F238E27FC236}">
                <a16:creationId xmlns:a16="http://schemas.microsoft.com/office/drawing/2014/main" id="{3191063A-8ED5-3527-6E7A-557510DD76D6}"/>
              </a:ext>
            </a:extLst>
          </p:cNvPr>
          <p:cNvSpPr/>
          <p:nvPr/>
        </p:nvSpPr>
        <p:spPr>
          <a:xfrm>
            <a:off x="1295400" y="3888546"/>
            <a:ext cx="2362200" cy="1750254"/>
          </a:xfrm>
          <a:prstGeom prst="wedgeRectCallout">
            <a:avLst>
              <a:gd name="adj1" fmla="val 75941"/>
              <a:gd name="adj2" fmla="val -7094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mboStd-Identity-H"/>
              </a:rPr>
              <a:t>M</a:t>
            </a:r>
            <a:r>
              <a:rPr lang="en-US" sz="1800" dirty="0">
                <a:effectLst/>
                <a:latin typeface="BemboStd-Identity-H"/>
              </a:rPr>
              <a:t>easure the model’s ability to predict new data </a:t>
            </a:r>
          </a:p>
          <a:p>
            <a:pPr algn="ctr"/>
            <a:r>
              <a:rPr lang="en-US" sz="2000" b="1" dirty="0">
                <a:solidFill>
                  <a:srgbClr val="0070C0"/>
                </a:solidFill>
              </a:rPr>
              <a:t>Predictive Performance</a:t>
            </a:r>
            <a:endParaRPr lang="en-US" dirty="0">
              <a:solidFill>
                <a:srgbClr val="0070C0"/>
              </a:solidFill>
            </a:endParaRPr>
          </a:p>
          <a:p>
            <a:pPr algn="ctr"/>
            <a:endParaRPr lang="en-US" dirty="0"/>
          </a:p>
        </p:txBody>
      </p:sp>
      <p:sp>
        <p:nvSpPr>
          <p:cNvPr id="12" name="Rectangular Callout 11">
            <a:extLst>
              <a:ext uri="{FF2B5EF4-FFF2-40B4-BE49-F238E27FC236}">
                <a16:creationId xmlns:a16="http://schemas.microsoft.com/office/drawing/2014/main" id="{38CACF61-1C88-55B3-D6CB-C0A5E53EBDBF}"/>
              </a:ext>
            </a:extLst>
          </p:cNvPr>
          <p:cNvSpPr/>
          <p:nvPr/>
        </p:nvSpPr>
        <p:spPr>
          <a:xfrm>
            <a:off x="6477000" y="557592"/>
            <a:ext cx="2362200" cy="1750254"/>
          </a:xfrm>
          <a:prstGeom prst="wedgeRectCallout">
            <a:avLst>
              <a:gd name="adj1" fmla="val -127285"/>
              <a:gd name="adj2" fmla="val 556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BemboStd-Identity-H"/>
              </a:rPr>
              <a:t>tell us about model fit </a:t>
            </a:r>
            <a:endParaRPr lang="en-US" dirty="0"/>
          </a:p>
        </p:txBody>
      </p:sp>
    </p:spTree>
    <p:extLst>
      <p:ext uri="{BB962C8B-B14F-4D97-AF65-F5344CB8AC3E}">
        <p14:creationId xmlns:p14="http://schemas.microsoft.com/office/powerpoint/2010/main" val="26499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1896-060F-FBE0-0083-FC86C77D53FA}"/>
              </a:ext>
            </a:extLst>
          </p:cNvPr>
          <p:cNvSpPr>
            <a:spLocks noGrp="1"/>
          </p:cNvSpPr>
          <p:nvPr>
            <p:ph type="title"/>
          </p:nvPr>
        </p:nvSpPr>
        <p:spPr/>
        <p:txBody>
          <a:bodyPr/>
          <a:lstStyle/>
          <a:p>
            <a:r>
              <a:rPr lang="en-US" dirty="0"/>
              <a:t>Example: Toyota Dataset</a:t>
            </a:r>
          </a:p>
        </p:txBody>
      </p:sp>
      <p:sp>
        <p:nvSpPr>
          <p:cNvPr id="3" name="Content Placeholder 2">
            <a:extLst>
              <a:ext uri="{FF2B5EF4-FFF2-40B4-BE49-F238E27FC236}">
                <a16:creationId xmlns:a16="http://schemas.microsoft.com/office/drawing/2014/main" id="{F88B03F6-1001-C819-9E15-EFB449830594}"/>
              </a:ext>
            </a:extLst>
          </p:cNvPr>
          <p:cNvSpPr>
            <a:spLocks noGrp="1"/>
          </p:cNvSpPr>
          <p:nvPr>
            <p:ph sz="quarter" idx="1"/>
          </p:nvPr>
        </p:nvSpPr>
        <p:spPr/>
        <p:txBody>
          <a:bodyPr/>
          <a:lstStyle/>
          <a:p>
            <a:r>
              <a:rPr lang="en-US" dirty="0"/>
              <a:t>Using the Toyota dataset, we can see despite the normal distribution of residuals, there is one outlier very far for validation set. That is why the measures of error are a little different. </a:t>
            </a:r>
          </a:p>
          <a:p>
            <a:endParaRPr lang="en-US" dirty="0"/>
          </a:p>
          <a:p>
            <a:endParaRPr lang="en-US" dirty="0"/>
          </a:p>
        </p:txBody>
      </p:sp>
      <p:pic>
        <p:nvPicPr>
          <p:cNvPr id="8" name="Picture 7">
            <a:extLst>
              <a:ext uri="{FF2B5EF4-FFF2-40B4-BE49-F238E27FC236}">
                <a16:creationId xmlns:a16="http://schemas.microsoft.com/office/drawing/2014/main" id="{B6F88F9A-7684-9635-8CCE-3D05E009C5D1}"/>
              </a:ext>
            </a:extLst>
          </p:cNvPr>
          <p:cNvPicPr>
            <a:picLocks noChangeAspect="1"/>
          </p:cNvPicPr>
          <p:nvPr/>
        </p:nvPicPr>
        <p:blipFill>
          <a:blip r:embed="rId2"/>
          <a:stretch>
            <a:fillRect/>
          </a:stretch>
        </p:blipFill>
        <p:spPr>
          <a:xfrm>
            <a:off x="5391979" y="3288630"/>
            <a:ext cx="2560320" cy="3229942"/>
          </a:xfrm>
          <a:prstGeom prst="rect">
            <a:avLst/>
          </a:prstGeom>
        </p:spPr>
      </p:pic>
      <p:pic>
        <p:nvPicPr>
          <p:cNvPr id="9" name="Picture 8">
            <a:extLst>
              <a:ext uri="{FF2B5EF4-FFF2-40B4-BE49-F238E27FC236}">
                <a16:creationId xmlns:a16="http://schemas.microsoft.com/office/drawing/2014/main" id="{CD384606-474A-EFEC-7BB2-B42BDCD3A782}"/>
              </a:ext>
            </a:extLst>
          </p:cNvPr>
          <p:cNvPicPr>
            <a:picLocks noChangeAspect="1"/>
          </p:cNvPicPr>
          <p:nvPr/>
        </p:nvPicPr>
        <p:blipFill>
          <a:blip r:embed="rId3"/>
          <a:stretch>
            <a:fillRect/>
          </a:stretch>
        </p:blipFill>
        <p:spPr>
          <a:xfrm>
            <a:off x="1191701" y="3298569"/>
            <a:ext cx="2560320" cy="3278167"/>
          </a:xfrm>
          <a:prstGeom prst="rect">
            <a:avLst/>
          </a:prstGeom>
        </p:spPr>
      </p:pic>
    </p:spTree>
    <p:extLst>
      <p:ext uri="{BB962C8B-B14F-4D97-AF65-F5344CB8AC3E}">
        <p14:creationId xmlns:p14="http://schemas.microsoft.com/office/powerpoint/2010/main" val="259545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4DD6-2BBA-8C21-4C70-21C7619E54E0}"/>
              </a:ext>
            </a:extLst>
          </p:cNvPr>
          <p:cNvSpPr>
            <a:spLocks noGrp="1"/>
          </p:cNvSpPr>
          <p:nvPr>
            <p:ph type="title"/>
          </p:nvPr>
        </p:nvSpPr>
        <p:spPr/>
        <p:txBody>
          <a:bodyPr/>
          <a:lstStyle/>
          <a:p>
            <a:r>
              <a:rPr lang="en-US" dirty="0"/>
              <a:t>Comparing Several Models</a:t>
            </a:r>
          </a:p>
        </p:txBody>
      </p:sp>
      <p:pic>
        <p:nvPicPr>
          <p:cNvPr id="6" name="Content Placeholder 5">
            <a:extLst>
              <a:ext uri="{FF2B5EF4-FFF2-40B4-BE49-F238E27FC236}">
                <a16:creationId xmlns:a16="http://schemas.microsoft.com/office/drawing/2014/main" id="{338314FE-E0EC-608B-2DF9-51D7F16642E6}"/>
              </a:ext>
            </a:extLst>
          </p:cNvPr>
          <p:cNvPicPr>
            <a:picLocks noGrp="1" noChangeAspect="1"/>
          </p:cNvPicPr>
          <p:nvPr>
            <p:ph sz="quarter" idx="1"/>
          </p:nvPr>
        </p:nvPicPr>
        <p:blipFill>
          <a:blip r:embed="rId2"/>
          <a:stretch>
            <a:fillRect/>
          </a:stretch>
        </p:blipFill>
        <p:spPr>
          <a:xfrm>
            <a:off x="1511300" y="1993900"/>
            <a:ext cx="6578600" cy="3479800"/>
          </a:xfrm>
          <a:prstGeom prst="rect">
            <a:avLst/>
          </a:prstGeom>
        </p:spPr>
      </p:pic>
    </p:spTree>
    <p:extLst>
      <p:ext uri="{BB962C8B-B14F-4D97-AF65-F5344CB8AC3E}">
        <p14:creationId xmlns:p14="http://schemas.microsoft.com/office/powerpoint/2010/main" val="292194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title"/>
          </p:nvPr>
        </p:nvSpPr>
        <p:spPr>
          <a:xfrm>
            <a:off x="914400" y="2286000"/>
            <a:ext cx="7772400" cy="1143000"/>
          </a:xfrm>
        </p:spPr>
        <p:txBody>
          <a:bodyPr/>
          <a:lstStyle/>
          <a:p>
            <a:pPr algn="ctr" eaLnBrk="1" hangingPunct="1"/>
            <a:r>
              <a:rPr lang="en-US" dirty="0">
                <a:solidFill>
                  <a:srgbClr val="00B050"/>
                </a:solidFill>
              </a:rPr>
              <a:t>TYPE II</a:t>
            </a:r>
            <a:br>
              <a:rPr lang="en-US" dirty="0">
                <a:solidFill>
                  <a:srgbClr val="00B050"/>
                </a:solidFill>
              </a:rPr>
            </a:br>
            <a:r>
              <a:rPr lang="en-US" dirty="0"/>
              <a:t>Accuracy Measures (Classification)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pPr eaLnBrk="1" hangingPunct="1"/>
            <a:r>
              <a:rPr lang="en-US" dirty="0"/>
              <a:t>Misclassification error</a:t>
            </a:r>
          </a:p>
        </p:txBody>
      </p:sp>
      <p:sp>
        <p:nvSpPr>
          <p:cNvPr id="9219" name="Content Placeholder 3"/>
          <p:cNvSpPr>
            <a:spLocks noGrp="1"/>
          </p:cNvSpPr>
          <p:nvPr>
            <p:ph sz="quarter" idx="1"/>
          </p:nvPr>
        </p:nvSpPr>
        <p:spPr>
          <a:xfrm>
            <a:off x="381000" y="1981200"/>
            <a:ext cx="8305800" cy="3810000"/>
          </a:xfrm>
        </p:spPr>
        <p:txBody>
          <a:bodyPr/>
          <a:lstStyle/>
          <a:p>
            <a:pPr eaLnBrk="1" hangingPunct="1"/>
            <a:r>
              <a:rPr lang="en-US" b="1" dirty="0"/>
              <a:t>Misclassification Error </a:t>
            </a:r>
            <a:r>
              <a:rPr lang="en-US" dirty="0"/>
              <a:t>= classifying a record as belonging to one class when it belongs to another class.</a:t>
            </a:r>
          </a:p>
          <a:p>
            <a:pPr eaLnBrk="1" hangingPunct="1"/>
            <a:endParaRPr lang="en-US" dirty="0"/>
          </a:p>
          <a:p>
            <a:pPr eaLnBrk="1" hangingPunct="1"/>
            <a:r>
              <a:rPr lang="en-US" b="1" dirty="0"/>
              <a:t>Misclassification Error rate </a:t>
            </a:r>
            <a:r>
              <a:rPr lang="en-US" dirty="0"/>
              <a:t>= percent of misclassified records out of the total records in the validation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Benchmark: Naïve Rule	</a:t>
            </a:r>
          </a:p>
        </p:txBody>
      </p:sp>
      <p:sp>
        <p:nvSpPr>
          <p:cNvPr id="10243" name="Content Placeholder 2"/>
          <p:cNvSpPr>
            <a:spLocks noGrp="1"/>
          </p:cNvSpPr>
          <p:nvPr>
            <p:ph sz="quarter" idx="1"/>
          </p:nvPr>
        </p:nvSpPr>
        <p:spPr>
          <a:xfrm>
            <a:off x="685800" y="3429000"/>
            <a:ext cx="8382000" cy="2438400"/>
          </a:xfrm>
        </p:spPr>
        <p:txBody>
          <a:bodyPr/>
          <a:lstStyle/>
          <a:p>
            <a:pPr marL="457200" indent="-457200" eaLnBrk="1" hangingPunct="1">
              <a:buFont typeface="Wingdings 2" pitchFamily="18" charset="2"/>
              <a:buNone/>
            </a:pPr>
            <a:endParaRPr lang="en-US" dirty="0">
              <a:solidFill>
                <a:srgbClr val="FF0000"/>
              </a:solidFill>
            </a:endParaRPr>
          </a:p>
          <a:p>
            <a:pPr marL="457200" indent="-457200" eaLnBrk="1" hangingPunct="1"/>
            <a:r>
              <a:rPr lang="en-US" dirty="0"/>
              <a:t>Often used as benchmark</a:t>
            </a:r>
          </a:p>
          <a:p>
            <a:pPr marL="457200" indent="-457200" eaLnBrk="1" hangingPunct="1"/>
            <a:r>
              <a:rPr lang="en-US" dirty="0"/>
              <a:t>(we hope to do better than that)</a:t>
            </a:r>
          </a:p>
          <a:p>
            <a:pPr marL="457200" indent="-457200" eaLnBrk="1" hangingPunct="1"/>
            <a:endParaRPr lang="en-US" dirty="0"/>
          </a:p>
          <a:p>
            <a:pPr marL="457200" indent="-457200" eaLnBrk="1" hangingPunct="1"/>
            <a:r>
              <a:rPr lang="en-US" dirty="0"/>
              <a:t>What is the Naïve rule for numerical outcomes?</a:t>
            </a:r>
          </a:p>
        </p:txBody>
      </p:sp>
      <p:sp>
        <p:nvSpPr>
          <p:cNvPr id="10244" name="Rectangle 4"/>
          <p:cNvSpPr>
            <a:spLocks noChangeArrowheads="1"/>
          </p:cNvSpPr>
          <p:nvPr/>
        </p:nvSpPr>
        <p:spPr bwMode="auto">
          <a:xfrm>
            <a:off x="685800" y="1676400"/>
            <a:ext cx="75533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575"/>
              </a:spcBef>
              <a:buClr>
                <a:schemeClr val="accent1"/>
              </a:buClr>
              <a:buSzPct val="85000"/>
              <a:buFont typeface="Wingdings 2" pitchFamily="18" charset="2"/>
              <a:buNone/>
            </a:pPr>
            <a:r>
              <a:rPr lang="en-US" sz="2600" b="1" dirty="0">
                <a:latin typeface="Franklin Gothic Book" pitchFamily="34" charset="0"/>
              </a:rPr>
              <a:t>Naïve rule:</a:t>
            </a:r>
            <a:r>
              <a:rPr lang="en-US" sz="2600" dirty="0">
                <a:latin typeface="Franklin Gothic Book" pitchFamily="34" charset="0"/>
              </a:rPr>
              <a:t>  A simple rule for classifying a record into one of m classes, ignoring all predictor information</a:t>
            </a:r>
          </a:p>
          <a:p>
            <a:pPr marL="914400" lvl="1" indent="-457200">
              <a:spcBef>
                <a:spcPts val="575"/>
              </a:spcBef>
              <a:buClr>
                <a:schemeClr val="accent1"/>
              </a:buClr>
              <a:buSzPct val="85000"/>
              <a:buFont typeface="Arial" panose="020B0604020202020204" pitchFamily="34" charset="0"/>
              <a:buChar char="•"/>
            </a:pPr>
            <a:r>
              <a:rPr lang="en-US" sz="2600" dirty="0">
                <a:latin typeface="Franklin Gothic Book" pitchFamily="34" charset="0"/>
              </a:rPr>
              <a:t>classify the record as a member of the majority class. </a:t>
            </a:r>
          </a:p>
          <a:p>
            <a:pPr>
              <a:spcBef>
                <a:spcPts val="575"/>
              </a:spcBef>
              <a:buClr>
                <a:schemeClr val="accent1"/>
              </a:buClr>
              <a:buSzPct val="85000"/>
            </a:pPr>
            <a:endParaRPr lang="en-US" sz="2600" dirty="0">
              <a:latin typeface="Franklin Gothic Book"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Class Separation</a:t>
            </a:r>
          </a:p>
        </p:txBody>
      </p:sp>
      <p:sp>
        <p:nvSpPr>
          <p:cNvPr id="11267" name="Content Placeholder 2"/>
          <p:cNvSpPr>
            <a:spLocks noGrp="1"/>
          </p:cNvSpPr>
          <p:nvPr>
            <p:ph sz="quarter" idx="1"/>
          </p:nvPr>
        </p:nvSpPr>
        <p:spPr>
          <a:xfrm>
            <a:off x="455488" y="1417638"/>
            <a:ext cx="7772400" cy="4572000"/>
          </a:xfrm>
        </p:spPr>
        <p:txBody>
          <a:bodyPr/>
          <a:lstStyle/>
          <a:p>
            <a:pPr eaLnBrk="1" hangingPunct="1">
              <a:buFont typeface="Wingdings 2" pitchFamily="18" charset="2"/>
              <a:buNone/>
            </a:pPr>
            <a:r>
              <a:rPr lang="en-US" dirty="0"/>
              <a:t>  </a:t>
            </a:r>
          </a:p>
          <a:p>
            <a:pPr eaLnBrk="1" hangingPunct="1"/>
            <a:r>
              <a:rPr lang="en-US" dirty="0"/>
              <a:t>“</a:t>
            </a:r>
            <a:r>
              <a:rPr lang="en-US" b="1" dirty="0"/>
              <a:t>High separation of records</a:t>
            </a:r>
            <a:r>
              <a:rPr lang="en-US" dirty="0"/>
              <a:t>” means that using predictor variables attains low error (even for a small dataset)</a:t>
            </a:r>
          </a:p>
          <a:p>
            <a:pPr eaLnBrk="1" hangingPunct="1"/>
            <a:endParaRPr lang="en-US" dirty="0"/>
          </a:p>
          <a:p>
            <a:pPr eaLnBrk="1" hangingPunct="1"/>
            <a:r>
              <a:rPr lang="en-US" dirty="0"/>
              <a:t>“</a:t>
            </a:r>
            <a:r>
              <a:rPr lang="en-US" b="1" dirty="0"/>
              <a:t>Low separation of records</a:t>
            </a:r>
            <a:r>
              <a:rPr lang="en-US" dirty="0"/>
              <a:t>” means that using predictor variables does not improve much on naïve rule (even for a large dataset)</a:t>
            </a:r>
          </a:p>
          <a:p>
            <a:pPr eaLnBrk="1" hangingPunct="1"/>
            <a:endParaRPr lang="en-US" dirty="0"/>
          </a:p>
        </p:txBody>
      </p:sp>
      <p:pic>
        <p:nvPicPr>
          <p:cNvPr id="2" name="Picture 1">
            <a:extLst>
              <a:ext uri="{FF2B5EF4-FFF2-40B4-BE49-F238E27FC236}">
                <a16:creationId xmlns:a16="http://schemas.microsoft.com/office/drawing/2014/main" id="{ED40BBC7-41C2-7DD5-BA76-2C93349E55DB}"/>
              </a:ext>
            </a:extLst>
          </p:cNvPr>
          <p:cNvPicPr>
            <a:picLocks noChangeAspect="1"/>
          </p:cNvPicPr>
          <p:nvPr/>
        </p:nvPicPr>
        <p:blipFill>
          <a:blip r:embed="rId3"/>
          <a:stretch>
            <a:fillRect/>
          </a:stretch>
        </p:blipFill>
        <p:spPr>
          <a:xfrm>
            <a:off x="5140814" y="4208331"/>
            <a:ext cx="3765550" cy="2507571"/>
          </a:xfrm>
          <a:prstGeom prst="rect">
            <a:avLst/>
          </a:prstGeom>
        </p:spPr>
      </p:pic>
      <p:pic>
        <p:nvPicPr>
          <p:cNvPr id="3" name="Picture 2">
            <a:extLst>
              <a:ext uri="{FF2B5EF4-FFF2-40B4-BE49-F238E27FC236}">
                <a16:creationId xmlns:a16="http://schemas.microsoft.com/office/drawing/2014/main" id="{73214421-B57F-3A63-D708-3EBB5540D64A}"/>
              </a:ext>
            </a:extLst>
          </p:cNvPr>
          <p:cNvPicPr>
            <a:picLocks noChangeAspect="1"/>
          </p:cNvPicPr>
          <p:nvPr/>
        </p:nvPicPr>
        <p:blipFill>
          <a:blip r:embed="rId4"/>
          <a:stretch>
            <a:fillRect/>
          </a:stretch>
        </p:blipFill>
        <p:spPr>
          <a:xfrm>
            <a:off x="5140814" y="826260"/>
            <a:ext cx="3545986" cy="29346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pPr eaLnBrk="1" hangingPunct="1"/>
            <a:r>
              <a:rPr lang="en-US" altLang="en-US" sz="3600" dirty="0"/>
              <a:t>Confusion Matrix/Classification Matrix</a:t>
            </a:r>
            <a:br>
              <a:rPr lang="en-US" altLang="en-US" dirty="0"/>
            </a:br>
            <a:r>
              <a:rPr lang="en-US" altLang="en-US" sz="2400" dirty="0"/>
              <a:t>(R function: “</a:t>
            </a:r>
            <a:r>
              <a:rPr lang="en-US" altLang="en-US" sz="2400" dirty="0" err="1">
                <a:latin typeface="Courier New" charset="0"/>
                <a:ea typeface="Courier New" charset="0"/>
                <a:cs typeface="Courier New" charset="0"/>
              </a:rPr>
              <a:t>confusionMatrix</a:t>
            </a:r>
            <a:r>
              <a:rPr lang="en-US" altLang="en-US" sz="2400" dirty="0"/>
              <a:t>”)</a:t>
            </a:r>
          </a:p>
        </p:txBody>
      </p:sp>
      <p:sp>
        <p:nvSpPr>
          <p:cNvPr id="17411" name="Content Placeholder 5"/>
          <p:cNvSpPr>
            <a:spLocks noGrp="1"/>
          </p:cNvSpPr>
          <p:nvPr>
            <p:ph sz="quarter" idx="2"/>
          </p:nvPr>
        </p:nvSpPr>
        <p:spPr>
          <a:xfrm>
            <a:off x="1774371" y="4343400"/>
            <a:ext cx="4267200" cy="1600200"/>
          </a:xfrm>
        </p:spPr>
        <p:txBody>
          <a:bodyPr/>
          <a:lstStyle/>
          <a:p>
            <a:pPr eaLnBrk="1" hangingPunct="1">
              <a:buNone/>
            </a:pPr>
            <a:r>
              <a:rPr lang="en-US" altLang="en-US" sz="2000" b="1" dirty="0">
                <a:latin typeface="Franklin Gothic Book" charset="0"/>
              </a:rPr>
              <a:t>2689</a:t>
            </a:r>
            <a:r>
              <a:rPr lang="en-US" altLang="en-US" sz="2000" dirty="0">
                <a:latin typeface="Franklin Gothic Book" charset="0"/>
              </a:rPr>
              <a:t> 0’s </a:t>
            </a:r>
            <a:r>
              <a:rPr lang="en-US" altLang="en-US" sz="2000" b="1" dirty="0">
                <a:latin typeface="Franklin Gothic Book" charset="0"/>
              </a:rPr>
              <a:t>correctly </a:t>
            </a:r>
            <a:r>
              <a:rPr lang="en-US" altLang="en-US" sz="2000" dirty="0">
                <a:latin typeface="Franklin Gothic Book" charset="0"/>
              </a:rPr>
              <a:t>classified as “0”</a:t>
            </a:r>
            <a:endParaRPr lang="en-US" altLang="en-US" sz="2000" b="1" dirty="0">
              <a:latin typeface="Franklin Gothic Book" charset="0"/>
            </a:endParaRPr>
          </a:p>
          <a:p>
            <a:pPr eaLnBrk="1" hangingPunct="1">
              <a:buFont typeface="Wingdings 2" charset="2"/>
              <a:buNone/>
            </a:pPr>
            <a:r>
              <a:rPr lang="en-US" altLang="en-US" sz="2000" b="1" dirty="0">
                <a:latin typeface="Franklin Gothic Book" charset="0"/>
              </a:rPr>
              <a:t>201</a:t>
            </a:r>
            <a:r>
              <a:rPr lang="en-US" altLang="en-US" sz="2000" dirty="0">
                <a:latin typeface="Franklin Gothic Book" charset="0"/>
              </a:rPr>
              <a:t> 1’s </a:t>
            </a:r>
            <a:r>
              <a:rPr lang="en-US" altLang="en-US" sz="2000" b="1" dirty="0">
                <a:latin typeface="Franklin Gothic Book" charset="0"/>
              </a:rPr>
              <a:t>correctly</a:t>
            </a:r>
            <a:r>
              <a:rPr lang="en-US" altLang="en-US" sz="2000" dirty="0">
                <a:latin typeface="Franklin Gothic Book" charset="0"/>
              </a:rPr>
              <a:t> classified as “1”</a:t>
            </a:r>
          </a:p>
          <a:p>
            <a:pPr eaLnBrk="1" hangingPunct="1">
              <a:buFont typeface="Wingdings 2" charset="2"/>
              <a:buNone/>
            </a:pPr>
            <a:r>
              <a:rPr lang="en-US" altLang="en-US" sz="2000" b="1" dirty="0">
                <a:latin typeface="Franklin Gothic Book" charset="0"/>
              </a:rPr>
              <a:t>85</a:t>
            </a:r>
            <a:r>
              <a:rPr lang="en-US" altLang="en-US" sz="2000" dirty="0">
                <a:latin typeface="Franklin Gothic Book" charset="0"/>
              </a:rPr>
              <a:t> 1’s incorrectly classified as “0”</a:t>
            </a:r>
          </a:p>
          <a:p>
            <a:pPr eaLnBrk="1" hangingPunct="1">
              <a:buFont typeface="Wingdings 2" charset="2"/>
              <a:buNone/>
            </a:pPr>
            <a:r>
              <a:rPr lang="en-US" altLang="en-US" sz="2000" b="1" dirty="0">
                <a:latin typeface="Franklin Gothic Book" charset="0"/>
              </a:rPr>
              <a:t>25</a:t>
            </a:r>
            <a:r>
              <a:rPr lang="en-US" altLang="en-US" sz="2000" dirty="0">
                <a:latin typeface="Franklin Gothic Book" charset="0"/>
              </a:rPr>
              <a:t> 0’s incorrectly classified as “1”</a:t>
            </a:r>
          </a:p>
          <a:p>
            <a:pPr eaLnBrk="1" hangingPunct="1">
              <a:buFont typeface="Wingdings 2" charset="2"/>
              <a:buNone/>
            </a:pPr>
            <a:endParaRPr lang="en-US" altLang="en-US" dirty="0">
              <a:latin typeface="Franklin Gothic Book" charset="0"/>
            </a:endParaRPr>
          </a:p>
        </p:txBody>
      </p:sp>
      <p:pic>
        <p:nvPicPr>
          <p:cNvPr id="174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47825"/>
            <a:ext cx="40386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982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Error Rate</a:t>
            </a:r>
          </a:p>
        </p:txBody>
      </p:sp>
      <p:sp>
        <p:nvSpPr>
          <p:cNvPr id="18435" name="Content Placeholder 3"/>
          <p:cNvSpPr>
            <a:spLocks noGrp="1"/>
          </p:cNvSpPr>
          <p:nvPr>
            <p:ph sz="quarter" idx="2"/>
          </p:nvPr>
        </p:nvSpPr>
        <p:spPr>
          <a:xfrm>
            <a:off x="1143000" y="4191000"/>
            <a:ext cx="7162800" cy="1981200"/>
          </a:xfrm>
        </p:spPr>
        <p:txBody>
          <a:bodyPr/>
          <a:lstStyle/>
          <a:p>
            <a:pPr eaLnBrk="1" hangingPunct="1">
              <a:buFont typeface="Wingdings 2" charset="2"/>
              <a:buNone/>
            </a:pPr>
            <a:r>
              <a:rPr lang="en-US" altLang="en-US" sz="2000" b="1" dirty="0">
                <a:latin typeface="Franklin Gothic Book" charset="0"/>
              </a:rPr>
              <a:t>Overall error rate</a:t>
            </a:r>
            <a:r>
              <a:rPr lang="en-US" altLang="en-US" sz="2000" dirty="0">
                <a:latin typeface="Franklin Gothic Book" charset="0"/>
              </a:rPr>
              <a:t> = (25+85)/3000 = 3.67%</a:t>
            </a:r>
          </a:p>
          <a:p>
            <a:pPr eaLnBrk="1" hangingPunct="1">
              <a:buFont typeface="Wingdings 2" charset="2"/>
              <a:buNone/>
            </a:pPr>
            <a:r>
              <a:rPr lang="en-US" altLang="en-US" sz="2000" b="1" dirty="0">
                <a:latin typeface="Franklin Gothic Book" charset="0"/>
              </a:rPr>
              <a:t>Accuracy</a:t>
            </a:r>
            <a:r>
              <a:rPr lang="en-US" altLang="en-US" sz="2000" dirty="0">
                <a:latin typeface="Franklin Gothic Book" charset="0"/>
              </a:rPr>
              <a:t> = 1 – err = (201+2689) = 96.33%</a:t>
            </a:r>
          </a:p>
          <a:p>
            <a:pPr eaLnBrk="1" hangingPunct="1">
              <a:buFont typeface="Wingdings 2" charset="2"/>
              <a:buNone/>
            </a:pPr>
            <a:r>
              <a:rPr lang="en-US" altLang="en-US" sz="2000" dirty="0">
                <a:latin typeface="Franklin Gothic Book" charset="0"/>
              </a:rPr>
              <a:t>If there are multiple classes, the error rate is: </a:t>
            </a:r>
          </a:p>
          <a:p>
            <a:pPr lvl="1" eaLnBrk="1" hangingPunct="1">
              <a:buFont typeface="Wingdings 2" charset="2"/>
              <a:buNone/>
            </a:pPr>
            <a:r>
              <a:rPr lang="en-US" altLang="en-US" sz="2000" dirty="0">
                <a:latin typeface="Franklin Gothic Book" charset="0"/>
              </a:rPr>
              <a:t>(sum of misclassified records)/(total records)</a:t>
            </a:r>
          </a:p>
        </p:txBody>
      </p:sp>
      <p:pic>
        <p:nvPicPr>
          <p:cNvPr id="184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401309"/>
            <a:ext cx="42672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777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t>Cutoff for classification</a:t>
            </a:r>
          </a:p>
        </p:txBody>
      </p:sp>
      <p:sp>
        <p:nvSpPr>
          <p:cNvPr id="14339" name="Content Placeholder 4"/>
          <p:cNvSpPr>
            <a:spLocks noGrp="1"/>
          </p:cNvSpPr>
          <p:nvPr>
            <p:ph sz="quarter" idx="1"/>
          </p:nvPr>
        </p:nvSpPr>
        <p:spPr/>
        <p:txBody>
          <a:bodyPr/>
          <a:lstStyle/>
          <a:p>
            <a:pPr marL="381000" indent="-381000" eaLnBrk="1" hangingPunct="1">
              <a:buFont typeface="Wingdings 2" pitchFamily="18" charset="2"/>
              <a:buNone/>
            </a:pPr>
            <a:r>
              <a:rPr lang="en-US" dirty="0"/>
              <a:t>Most DM algorithms classify via a 2-step process:</a:t>
            </a:r>
          </a:p>
          <a:p>
            <a:pPr marL="381000" indent="-381000" eaLnBrk="1" hangingPunct="1">
              <a:buFont typeface="Wingdings 2" pitchFamily="18" charset="2"/>
              <a:buNone/>
            </a:pPr>
            <a:r>
              <a:rPr lang="en-US" dirty="0"/>
              <a:t>For each record,</a:t>
            </a:r>
          </a:p>
          <a:p>
            <a:pPr marL="661988" lvl="1" indent="-342900" eaLnBrk="1" hangingPunct="1">
              <a:buFont typeface="Wingdings 2" pitchFamily="18" charset="2"/>
              <a:buAutoNum type="arabicPeriod"/>
            </a:pPr>
            <a:r>
              <a:rPr lang="en-US" dirty="0"/>
              <a:t>Compute </a:t>
            </a:r>
            <a:r>
              <a:rPr lang="en-US" b="1" dirty="0"/>
              <a:t>probability of belonging to class “1”</a:t>
            </a:r>
          </a:p>
          <a:p>
            <a:pPr marL="661988" lvl="1" indent="-342900" eaLnBrk="1" hangingPunct="1">
              <a:buFont typeface="Wingdings 2" pitchFamily="18" charset="2"/>
              <a:buAutoNum type="arabicPeriod"/>
            </a:pPr>
            <a:r>
              <a:rPr lang="en-US" dirty="0"/>
              <a:t>Compare to cutoff value, and classify accordingly</a:t>
            </a:r>
          </a:p>
          <a:p>
            <a:pPr marL="381000" indent="-381000" eaLnBrk="1" hangingPunct="1"/>
            <a:endParaRPr lang="en-US" dirty="0"/>
          </a:p>
          <a:p>
            <a:pPr marL="381000" indent="-381000" eaLnBrk="1" hangingPunct="1"/>
            <a:r>
              <a:rPr lang="en-US" dirty="0"/>
              <a:t>Default cutoff value in two-class classifiers is 0.50 </a:t>
            </a:r>
          </a:p>
          <a:p>
            <a:pPr marL="936625" lvl="2" indent="-342900" eaLnBrk="1" hangingPunct="1">
              <a:buFont typeface="Wingdings 2" pitchFamily="18" charset="2"/>
              <a:buNone/>
            </a:pPr>
            <a:r>
              <a:rPr lang="en-US" dirty="0"/>
              <a:t>If &gt;= 0.50, classify as “1”</a:t>
            </a:r>
          </a:p>
          <a:p>
            <a:pPr marL="936625" lvl="2" indent="-342900" eaLnBrk="1" hangingPunct="1">
              <a:buFont typeface="Wingdings 2" pitchFamily="18" charset="2"/>
              <a:buNone/>
            </a:pPr>
            <a:r>
              <a:rPr lang="en-US" dirty="0"/>
              <a:t>If &lt; 0.50, classify as “0”</a:t>
            </a:r>
          </a:p>
          <a:p>
            <a:pPr marL="381000" indent="-381000" eaLnBrk="1" hangingPunct="1"/>
            <a:r>
              <a:rPr lang="en-US" dirty="0"/>
              <a:t>We can use different cutoff values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7419-816D-4993-930C-8A5BDEA9A378}"/>
              </a:ext>
            </a:extLst>
          </p:cNvPr>
          <p:cNvSpPr>
            <a:spLocks noGrp="1"/>
          </p:cNvSpPr>
          <p:nvPr>
            <p:ph type="ctrTitle"/>
          </p:nvPr>
        </p:nvSpPr>
        <p:spPr/>
        <p:txBody>
          <a:bodyPr/>
          <a:lstStyle/>
          <a:p>
            <a:r>
              <a:rPr lang="en-US" sz="2400" dirty="0"/>
              <a:t>Model Assessment: </a:t>
            </a:r>
            <a:br>
              <a:rPr lang="en-US" sz="2400" dirty="0"/>
            </a:br>
            <a:r>
              <a:rPr lang="en-US" sz="3600" dirty="0"/>
              <a:t>Evaluating Classification &amp; Predictive Performance</a:t>
            </a:r>
          </a:p>
        </p:txBody>
      </p:sp>
    </p:spTree>
    <p:extLst>
      <p:ext uri="{BB962C8B-B14F-4D97-AF65-F5344CB8AC3E}">
        <p14:creationId xmlns:p14="http://schemas.microsoft.com/office/powerpoint/2010/main" val="3518415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04800" y="381000"/>
            <a:ext cx="7772400" cy="731838"/>
          </a:xfrm>
        </p:spPr>
        <p:txBody>
          <a:bodyPr/>
          <a:lstStyle/>
          <a:p>
            <a:pPr eaLnBrk="1" hangingPunct="1"/>
            <a:r>
              <a:rPr lang="en-US" dirty="0"/>
              <a:t>Cutoff Table</a:t>
            </a:r>
          </a:p>
        </p:txBody>
      </p:sp>
      <p:pic>
        <p:nvPicPr>
          <p:cNvPr id="15363" name="Picture 2"/>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1600200" y="1219200"/>
            <a:ext cx="5486400" cy="3860800"/>
          </a:xfrm>
        </p:spPr>
      </p:pic>
      <p:sp>
        <p:nvSpPr>
          <p:cNvPr id="15364" name="Content Placeholder 4"/>
          <p:cNvSpPr>
            <a:spLocks noGrp="1"/>
          </p:cNvSpPr>
          <p:nvPr>
            <p:ph sz="quarter" idx="2"/>
          </p:nvPr>
        </p:nvSpPr>
        <p:spPr>
          <a:xfrm>
            <a:off x="496887" y="5334000"/>
            <a:ext cx="8150225" cy="914400"/>
          </a:xfrm>
        </p:spPr>
        <p:txBody>
          <a:bodyPr/>
          <a:lstStyle/>
          <a:p>
            <a:pPr eaLnBrk="1" hangingPunct="1">
              <a:lnSpc>
                <a:spcPct val="90000"/>
              </a:lnSpc>
            </a:pPr>
            <a:r>
              <a:rPr lang="en-US" dirty="0"/>
              <a:t>If cutoff is 0.50: eleven records are classified as “1”</a:t>
            </a:r>
          </a:p>
          <a:p>
            <a:pPr eaLnBrk="1" hangingPunct="1">
              <a:lnSpc>
                <a:spcPct val="90000"/>
              </a:lnSpc>
            </a:pPr>
            <a:r>
              <a:rPr lang="en-US" dirty="0"/>
              <a:t>If cutoff is 0.80: seven records are classified as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fontScale="90000"/>
          </a:bodyPr>
          <a:lstStyle/>
          <a:p>
            <a:pPr eaLnBrk="1" fontAlgn="auto" hangingPunct="1">
              <a:spcAft>
                <a:spcPts val="0"/>
              </a:spcAft>
              <a:defRPr/>
            </a:pPr>
            <a:r>
              <a:rPr lang="en-US" dirty="0"/>
              <a:t>Confusion Matrix for Different Cutoffs</a:t>
            </a:r>
          </a:p>
        </p:txBody>
      </p:sp>
      <p:sp>
        <p:nvSpPr>
          <p:cNvPr id="6" name="TextBox 5">
            <a:extLst>
              <a:ext uri="{FF2B5EF4-FFF2-40B4-BE49-F238E27FC236}">
                <a16:creationId xmlns:a16="http://schemas.microsoft.com/office/drawing/2014/main" id="{8BAD5DE8-FC65-E76B-2B91-500B64EE64AC}"/>
              </a:ext>
            </a:extLst>
          </p:cNvPr>
          <p:cNvSpPr txBox="1"/>
          <p:nvPr/>
        </p:nvSpPr>
        <p:spPr>
          <a:xfrm>
            <a:off x="1839798" y="1959213"/>
            <a:ext cx="4572000" cy="2031325"/>
          </a:xfrm>
          <a:prstGeom prst="rect">
            <a:avLst/>
          </a:prstGeom>
          <a:noFill/>
        </p:spPr>
        <p:txBody>
          <a:bodyPr wrap="square">
            <a:spAutoFit/>
          </a:bodyPr>
          <a:lstStyle/>
          <a:p>
            <a:r>
              <a:rPr lang="en-US" sz="1400" dirty="0"/>
              <a:t>&gt; # Cutoff = 0.5</a:t>
            </a:r>
          </a:p>
          <a:p>
            <a:r>
              <a:rPr lang="en-US" sz="1400" dirty="0"/>
              <a:t>Confusion Matrix and Statistics</a:t>
            </a:r>
          </a:p>
          <a:p>
            <a:endParaRPr lang="en-US" sz="1400" dirty="0"/>
          </a:p>
          <a:p>
            <a:r>
              <a:rPr lang="en-US" sz="1400" dirty="0"/>
              <a:t>          	Reference</a:t>
            </a:r>
          </a:p>
          <a:p>
            <a:r>
              <a:rPr lang="en-US" sz="1400" dirty="0"/>
              <a:t>Prediction  	     0  1</a:t>
            </a:r>
          </a:p>
          <a:p>
            <a:r>
              <a:rPr lang="en-US" sz="1400" dirty="0"/>
              <a:t>         	0 10  2</a:t>
            </a:r>
          </a:p>
          <a:p>
            <a:r>
              <a:rPr lang="en-US" sz="1400" dirty="0"/>
              <a:t>         	1  2 10</a:t>
            </a:r>
          </a:p>
          <a:p>
            <a:r>
              <a:rPr lang="en-US" sz="1400" dirty="0"/>
              <a:t>                                        </a:t>
            </a:r>
          </a:p>
          <a:p>
            <a:r>
              <a:rPr lang="en-US" sz="1400" dirty="0"/>
              <a:t>               Accuracy : 0.833   </a:t>
            </a:r>
          </a:p>
        </p:txBody>
      </p:sp>
      <p:sp>
        <p:nvSpPr>
          <p:cNvPr id="9" name="Oval 8"/>
          <p:cNvSpPr/>
          <p:nvPr/>
        </p:nvSpPr>
        <p:spPr>
          <a:xfrm>
            <a:off x="1839798" y="1959213"/>
            <a:ext cx="1428945" cy="269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a:extLst>
              <a:ext uri="{FF2B5EF4-FFF2-40B4-BE49-F238E27FC236}">
                <a16:creationId xmlns:a16="http://schemas.microsoft.com/office/drawing/2014/main" id="{53682F70-3697-87D0-49BA-6057260F9724}"/>
              </a:ext>
            </a:extLst>
          </p:cNvPr>
          <p:cNvSpPr txBox="1"/>
          <p:nvPr/>
        </p:nvSpPr>
        <p:spPr>
          <a:xfrm>
            <a:off x="428526" y="4092424"/>
            <a:ext cx="4572000" cy="2031325"/>
          </a:xfrm>
          <a:prstGeom prst="rect">
            <a:avLst/>
          </a:prstGeom>
          <a:noFill/>
        </p:spPr>
        <p:txBody>
          <a:bodyPr wrap="square">
            <a:spAutoFit/>
          </a:bodyPr>
          <a:lstStyle/>
          <a:p>
            <a:r>
              <a:rPr lang="en-US" sz="1400" dirty="0"/>
              <a:t># Cutoff = 0.25</a:t>
            </a:r>
          </a:p>
          <a:p>
            <a:r>
              <a:rPr lang="en-US" sz="1400" dirty="0"/>
              <a:t>Confusion Matrix and Statistics</a:t>
            </a:r>
          </a:p>
          <a:p>
            <a:endParaRPr lang="en-US" sz="1400" dirty="0"/>
          </a:p>
          <a:p>
            <a:r>
              <a:rPr lang="en-US" sz="1400" dirty="0"/>
              <a:t>          Reference</a:t>
            </a:r>
          </a:p>
          <a:p>
            <a:r>
              <a:rPr lang="en-US" sz="1400" dirty="0"/>
              <a:t>Prediction  	    0  1</a:t>
            </a:r>
          </a:p>
          <a:p>
            <a:r>
              <a:rPr lang="en-US" sz="1400" dirty="0"/>
              <a:t>         	0  8  1</a:t>
            </a:r>
          </a:p>
          <a:p>
            <a:r>
              <a:rPr lang="en-US" sz="1400" dirty="0"/>
              <a:t>         	1  4 11</a:t>
            </a:r>
          </a:p>
          <a:p>
            <a:r>
              <a:rPr lang="en-US" sz="1400" dirty="0"/>
              <a:t>                                        </a:t>
            </a:r>
          </a:p>
          <a:p>
            <a:r>
              <a:rPr lang="en-US" sz="1400" dirty="0"/>
              <a:t>               Accuracy : 0.792   </a:t>
            </a:r>
          </a:p>
        </p:txBody>
      </p:sp>
      <p:sp>
        <p:nvSpPr>
          <p:cNvPr id="10" name="Oval 9"/>
          <p:cNvSpPr/>
          <p:nvPr/>
        </p:nvSpPr>
        <p:spPr>
          <a:xfrm>
            <a:off x="406922" y="4092424"/>
            <a:ext cx="1421878"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a:extLst>
              <a:ext uri="{FF2B5EF4-FFF2-40B4-BE49-F238E27FC236}">
                <a16:creationId xmlns:a16="http://schemas.microsoft.com/office/drawing/2014/main" id="{1E2EEADE-F43A-F2C6-7550-DE895EFCBBCA}"/>
              </a:ext>
            </a:extLst>
          </p:cNvPr>
          <p:cNvSpPr txBox="1"/>
          <p:nvPr/>
        </p:nvSpPr>
        <p:spPr>
          <a:xfrm>
            <a:off x="4648200" y="4125038"/>
            <a:ext cx="4572000" cy="2031325"/>
          </a:xfrm>
          <a:prstGeom prst="rect">
            <a:avLst/>
          </a:prstGeom>
          <a:noFill/>
        </p:spPr>
        <p:txBody>
          <a:bodyPr wrap="square">
            <a:spAutoFit/>
          </a:bodyPr>
          <a:lstStyle/>
          <a:p>
            <a:r>
              <a:rPr lang="en-US" sz="1400" dirty="0"/>
              <a:t>&gt; # Cutoff = 0.75</a:t>
            </a:r>
          </a:p>
          <a:p>
            <a:r>
              <a:rPr lang="en-US" sz="1400" dirty="0"/>
              <a:t>Confusion Matrix and Statistics</a:t>
            </a:r>
          </a:p>
          <a:p>
            <a:endParaRPr lang="en-US" sz="1400" dirty="0"/>
          </a:p>
          <a:p>
            <a:r>
              <a:rPr lang="en-US" sz="1400" dirty="0"/>
              <a:t>          Reference</a:t>
            </a:r>
          </a:p>
          <a:p>
            <a:r>
              <a:rPr lang="en-US" sz="1400" dirty="0"/>
              <a:t>Prediction  	    0  1</a:t>
            </a:r>
          </a:p>
          <a:p>
            <a:r>
              <a:rPr lang="en-US" sz="1400" dirty="0"/>
              <a:t>         	0 11  5</a:t>
            </a:r>
          </a:p>
          <a:p>
            <a:r>
              <a:rPr lang="en-US" sz="1400" dirty="0"/>
              <a:t>         	1  1  7</a:t>
            </a:r>
          </a:p>
          <a:p>
            <a:r>
              <a:rPr lang="en-US" sz="1400" dirty="0"/>
              <a:t>                                        </a:t>
            </a:r>
          </a:p>
          <a:p>
            <a:r>
              <a:rPr lang="en-US" sz="1400" dirty="0"/>
              <a:t>               Accuracy : 0.75   </a:t>
            </a:r>
          </a:p>
        </p:txBody>
      </p:sp>
      <p:sp>
        <p:nvSpPr>
          <p:cNvPr id="11" name="Oval 10"/>
          <p:cNvSpPr/>
          <p:nvPr/>
        </p:nvSpPr>
        <p:spPr>
          <a:xfrm>
            <a:off x="4648200" y="4125038"/>
            <a:ext cx="15240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a:extLst>
              <a:ext uri="{FF2B5EF4-FFF2-40B4-BE49-F238E27FC236}">
                <a16:creationId xmlns:a16="http://schemas.microsoft.com/office/drawing/2014/main" id="{B9C76F8B-BE77-EF50-F781-2CE3C72013DF}"/>
              </a:ext>
            </a:extLst>
          </p:cNvPr>
          <p:cNvSpPr txBox="1"/>
          <p:nvPr/>
        </p:nvSpPr>
        <p:spPr>
          <a:xfrm>
            <a:off x="1180706" y="1378625"/>
            <a:ext cx="4609706" cy="369332"/>
          </a:xfrm>
          <a:prstGeom prst="rect">
            <a:avLst/>
          </a:prstGeom>
          <a:noFill/>
        </p:spPr>
        <p:txBody>
          <a:bodyPr wrap="square">
            <a:spAutoFit/>
          </a:bodyPr>
          <a:lstStyle/>
          <a:p>
            <a:r>
              <a:rPr lang="en-US" dirty="0">
                <a:solidFill>
                  <a:srgbClr val="00B050"/>
                </a:solidFill>
              </a:rPr>
              <a:t>Riding Mowers, Practice Example</a:t>
            </a:r>
          </a:p>
        </p:txBody>
      </p:sp>
    </p:spTree>
    <p:extLst>
      <p:ext uri="{BB962C8B-B14F-4D97-AF65-F5344CB8AC3E}">
        <p14:creationId xmlns:p14="http://schemas.microsoft.com/office/powerpoint/2010/main" val="229385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754D-E787-4B85-8EBA-5421357931B6}"/>
              </a:ext>
            </a:extLst>
          </p:cNvPr>
          <p:cNvSpPr>
            <a:spLocks noGrp="1"/>
          </p:cNvSpPr>
          <p:nvPr>
            <p:ph type="title"/>
          </p:nvPr>
        </p:nvSpPr>
        <p:spPr/>
        <p:txBody>
          <a:bodyPr/>
          <a:lstStyle/>
          <a:p>
            <a:r>
              <a:rPr lang="en-US" sz="3600" dirty="0"/>
              <a:t>Confusion Matrix for Different Cutoffs</a:t>
            </a:r>
          </a:p>
        </p:txBody>
      </p:sp>
      <p:pic>
        <p:nvPicPr>
          <p:cNvPr id="6" name="Content Placeholder 5">
            <a:extLst>
              <a:ext uri="{FF2B5EF4-FFF2-40B4-BE49-F238E27FC236}">
                <a16:creationId xmlns:a16="http://schemas.microsoft.com/office/drawing/2014/main" id="{B4066665-3D6D-A4BE-82B4-53E005C873F6}"/>
              </a:ext>
            </a:extLst>
          </p:cNvPr>
          <p:cNvPicPr>
            <a:picLocks noGrp="1" noChangeAspect="1"/>
          </p:cNvPicPr>
          <p:nvPr>
            <p:ph sz="quarter" idx="1"/>
          </p:nvPr>
        </p:nvPicPr>
        <p:blipFill>
          <a:blip r:embed="rId2"/>
          <a:stretch>
            <a:fillRect/>
          </a:stretch>
        </p:blipFill>
        <p:spPr>
          <a:xfrm>
            <a:off x="2178050" y="1993900"/>
            <a:ext cx="5245100" cy="3479800"/>
          </a:xfrm>
          <a:prstGeom prst="rect">
            <a:avLst/>
          </a:prstGeom>
        </p:spPr>
      </p:pic>
      <p:sp>
        <p:nvSpPr>
          <p:cNvPr id="8" name="TextBox 7">
            <a:extLst>
              <a:ext uri="{FF2B5EF4-FFF2-40B4-BE49-F238E27FC236}">
                <a16:creationId xmlns:a16="http://schemas.microsoft.com/office/drawing/2014/main" id="{E553E0EB-8C44-FEA9-D8F8-33CC99220597}"/>
              </a:ext>
            </a:extLst>
          </p:cNvPr>
          <p:cNvSpPr txBox="1"/>
          <p:nvPr/>
        </p:nvSpPr>
        <p:spPr>
          <a:xfrm>
            <a:off x="1180706" y="1378625"/>
            <a:ext cx="4609706" cy="369332"/>
          </a:xfrm>
          <a:prstGeom prst="rect">
            <a:avLst/>
          </a:prstGeom>
          <a:noFill/>
        </p:spPr>
        <p:txBody>
          <a:bodyPr wrap="square">
            <a:spAutoFit/>
          </a:bodyPr>
          <a:lstStyle/>
          <a:p>
            <a:r>
              <a:rPr lang="en-US" dirty="0">
                <a:solidFill>
                  <a:srgbClr val="00B050"/>
                </a:solidFill>
              </a:rPr>
              <a:t>Riding Mowers, Practice Example</a:t>
            </a:r>
          </a:p>
        </p:txBody>
      </p:sp>
    </p:spTree>
    <p:extLst>
      <p:ext uri="{BB962C8B-B14F-4D97-AF65-F5344CB8AC3E}">
        <p14:creationId xmlns:p14="http://schemas.microsoft.com/office/powerpoint/2010/main" val="417923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a:xfrm>
            <a:off x="457200" y="241247"/>
            <a:ext cx="7772400" cy="1143000"/>
          </a:xfrm>
        </p:spPr>
        <p:txBody>
          <a:bodyPr/>
          <a:lstStyle/>
          <a:p>
            <a:pPr algn="ctr" eaLnBrk="1" hangingPunct="1"/>
            <a:r>
              <a:rPr lang="en-US" dirty="0">
                <a:solidFill>
                  <a:srgbClr val="00B050"/>
                </a:solidFill>
              </a:rPr>
              <a:t>TYPE III</a:t>
            </a:r>
            <a:br>
              <a:rPr lang="en-US" dirty="0">
                <a:solidFill>
                  <a:srgbClr val="00B050"/>
                </a:solidFill>
              </a:rPr>
            </a:br>
            <a:r>
              <a:rPr lang="en-US" dirty="0"/>
              <a:t>When One Class is More Important</a:t>
            </a:r>
          </a:p>
        </p:txBody>
      </p:sp>
      <p:sp>
        <p:nvSpPr>
          <p:cNvPr id="18435" name="Content Placeholder 3"/>
          <p:cNvSpPr>
            <a:spLocks noGrp="1"/>
          </p:cNvSpPr>
          <p:nvPr>
            <p:ph sz="quarter" idx="1"/>
          </p:nvPr>
        </p:nvSpPr>
        <p:spPr>
          <a:xfrm>
            <a:off x="762000" y="2625045"/>
            <a:ext cx="7772400" cy="2362200"/>
          </a:xfrm>
        </p:spPr>
        <p:txBody>
          <a:bodyPr/>
          <a:lstStyle/>
          <a:p>
            <a:pPr marL="571500" lvl="1" eaLnBrk="1" hangingPunct="1"/>
            <a:r>
              <a:rPr lang="en-US" dirty="0"/>
              <a:t>Tax fraud</a:t>
            </a:r>
          </a:p>
          <a:p>
            <a:pPr marL="571500" lvl="1" eaLnBrk="1" hangingPunct="1"/>
            <a:r>
              <a:rPr lang="en-US" dirty="0"/>
              <a:t>Credit default</a:t>
            </a:r>
          </a:p>
          <a:p>
            <a:pPr marL="571500" lvl="1" eaLnBrk="1" hangingPunct="1"/>
            <a:r>
              <a:rPr lang="en-US" dirty="0"/>
              <a:t>Response to promotional offer</a:t>
            </a:r>
          </a:p>
          <a:p>
            <a:pPr marL="571500" lvl="1" eaLnBrk="1" hangingPunct="1"/>
            <a:r>
              <a:rPr lang="en-US" dirty="0"/>
              <a:t>Detecting electronic network intrusion</a:t>
            </a:r>
          </a:p>
          <a:p>
            <a:pPr marL="571500" lvl="1" eaLnBrk="1" hangingPunct="1"/>
            <a:r>
              <a:rPr lang="en-US" dirty="0"/>
              <a:t>Predicting delayed flights</a:t>
            </a:r>
            <a:endParaRPr lang="en-US" sz="2200" dirty="0"/>
          </a:p>
        </p:txBody>
      </p:sp>
      <p:sp>
        <p:nvSpPr>
          <p:cNvPr id="18436" name="Rectangle 4"/>
          <p:cNvSpPr>
            <a:spLocks noChangeArrowheads="1"/>
          </p:cNvSpPr>
          <p:nvPr/>
        </p:nvSpPr>
        <p:spPr bwMode="auto">
          <a:xfrm>
            <a:off x="304800" y="1578429"/>
            <a:ext cx="8534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575"/>
              </a:spcBef>
              <a:buClr>
                <a:schemeClr val="accent1"/>
              </a:buClr>
              <a:buSzPct val="85000"/>
              <a:buFont typeface="Wingdings 2" pitchFamily="18" charset="2"/>
              <a:buNone/>
            </a:pPr>
            <a:r>
              <a:rPr lang="en-US" sz="2600" dirty="0">
                <a:latin typeface="Franklin Gothic Book" pitchFamily="34" charset="0"/>
              </a:rPr>
              <a:t>In many cases it is more important to identify members of one class</a:t>
            </a:r>
          </a:p>
        </p:txBody>
      </p:sp>
      <p:sp>
        <p:nvSpPr>
          <p:cNvPr id="18437" name="Rectangle 5"/>
          <p:cNvSpPr>
            <a:spLocks noChangeArrowheads="1"/>
          </p:cNvSpPr>
          <p:nvPr/>
        </p:nvSpPr>
        <p:spPr bwMode="auto">
          <a:xfrm>
            <a:off x="569912" y="4911952"/>
            <a:ext cx="796448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600" dirty="0">
                <a:latin typeface="Franklin Gothic Book" pitchFamily="34" charset="0"/>
              </a:rPr>
              <a:t>In such cases, we are willing to tolerate greater overall error, in return for better identifying the important class for further attention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t>Alternate Accuracy Measures</a:t>
            </a:r>
          </a:p>
        </p:txBody>
      </p:sp>
      <p:sp>
        <p:nvSpPr>
          <p:cNvPr id="19459" name="Content Placeholder 2"/>
          <p:cNvSpPr>
            <a:spLocks noGrp="1"/>
          </p:cNvSpPr>
          <p:nvPr>
            <p:ph sz="quarter" idx="1"/>
          </p:nvPr>
        </p:nvSpPr>
        <p:spPr>
          <a:xfrm>
            <a:off x="381000" y="1449317"/>
            <a:ext cx="8229600" cy="4572000"/>
          </a:xfrm>
        </p:spPr>
        <p:txBody>
          <a:bodyPr/>
          <a:lstStyle/>
          <a:p>
            <a:pPr eaLnBrk="1" hangingPunct="1">
              <a:buFont typeface="Wingdings 2" pitchFamily="18" charset="2"/>
              <a:buNone/>
            </a:pPr>
            <a:r>
              <a:rPr lang="en-US" dirty="0"/>
              <a:t>If “C</a:t>
            </a:r>
            <a:r>
              <a:rPr lang="en-US" baseline="-25000" dirty="0"/>
              <a:t>1</a:t>
            </a:r>
            <a:r>
              <a:rPr lang="en-US" dirty="0"/>
              <a:t>” is the important class,</a:t>
            </a:r>
          </a:p>
          <a:p>
            <a:pPr eaLnBrk="1" hangingPunct="1">
              <a:buFont typeface="Wingdings 2" pitchFamily="18" charset="2"/>
              <a:buNone/>
            </a:pPr>
            <a:endParaRPr lang="en-US" sz="2800" b="1" dirty="0"/>
          </a:p>
          <a:p>
            <a:pPr eaLnBrk="1" hangingPunct="1"/>
            <a:r>
              <a:rPr lang="en-US" sz="2800" b="1" dirty="0"/>
              <a:t>Sensitivity </a:t>
            </a:r>
            <a:r>
              <a:rPr lang="en-US" sz="2800" dirty="0"/>
              <a:t>= % of “C</a:t>
            </a:r>
            <a:r>
              <a:rPr lang="en-US" sz="2800" baseline="-25000" dirty="0"/>
              <a:t>1</a:t>
            </a:r>
            <a:r>
              <a:rPr lang="en-US" sz="2800" dirty="0"/>
              <a:t>” class correctly classified</a:t>
            </a:r>
          </a:p>
          <a:p>
            <a:pPr eaLnBrk="1" hangingPunct="1">
              <a:buFont typeface="Wingdings 2" pitchFamily="18" charset="2"/>
              <a:buNone/>
            </a:pPr>
            <a:r>
              <a:rPr lang="en-US" sz="2800" dirty="0"/>
              <a:t>(The ability to detect the importance class members correctly)</a:t>
            </a:r>
          </a:p>
          <a:p>
            <a:pPr eaLnBrk="1" hangingPunct="1"/>
            <a:r>
              <a:rPr lang="en-US" sz="2800" b="1" dirty="0"/>
              <a:t>Specificity </a:t>
            </a:r>
            <a:r>
              <a:rPr lang="en-US" sz="2800" dirty="0"/>
              <a:t>= % of “C</a:t>
            </a:r>
            <a:r>
              <a:rPr lang="en-US" sz="2800" baseline="-25000" dirty="0"/>
              <a:t>0</a:t>
            </a:r>
            <a:r>
              <a:rPr lang="en-US" sz="2800" dirty="0"/>
              <a:t>” class correctly classified</a:t>
            </a:r>
            <a:endParaRPr lang="en-US" sz="2800" b="1" dirty="0"/>
          </a:p>
          <a:p>
            <a:pPr eaLnBrk="1" hangingPunct="1">
              <a:buNone/>
            </a:pPr>
            <a:r>
              <a:rPr lang="en-US" sz="2800" dirty="0"/>
              <a:t>(The ability to rule out the non-importance class members correctly)</a:t>
            </a:r>
          </a:p>
          <a:p>
            <a:pPr eaLnBrk="1" hangingPunct="1">
              <a:buFont typeface="Wingdings 2" pitchFamily="18" charset="2"/>
              <a:buNone/>
            </a:pP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69F9-B28B-4D2F-8E55-440A4266C7F7}"/>
              </a:ext>
            </a:extLst>
          </p:cNvPr>
          <p:cNvSpPr>
            <a:spLocks noGrp="1"/>
          </p:cNvSpPr>
          <p:nvPr>
            <p:ph type="title"/>
          </p:nvPr>
        </p:nvSpPr>
        <p:spPr/>
        <p:txBody>
          <a:bodyPr/>
          <a:lstStyle/>
          <a:p>
            <a:r>
              <a:rPr lang="en-US" altLang="en-US" dirty="0"/>
              <a:t>ROC Curve	</a:t>
            </a:r>
            <a:endParaRPr lang="en-US" dirty="0"/>
          </a:p>
        </p:txBody>
      </p:sp>
      <p:sp>
        <p:nvSpPr>
          <p:cNvPr id="3" name="Content Placeholder 2">
            <a:extLst>
              <a:ext uri="{FF2B5EF4-FFF2-40B4-BE49-F238E27FC236}">
                <a16:creationId xmlns:a16="http://schemas.microsoft.com/office/drawing/2014/main" id="{435B58F6-51ED-41FD-9BFE-888132CA8267}"/>
              </a:ext>
            </a:extLst>
          </p:cNvPr>
          <p:cNvSpPr>
            <a:spLocks noGrp="1"/>
          </p:cNvSpPr>
          <p:nvPr>
            <p:ph sz="quarter" idx="1"/>
          </p:nvPr>
        </p:nvSpPr>
        <p:spPr>
          <a:xfrm>
            <a:off x="533400" y="1676400"/>
            <a:ext cx="7772400" cy="4572000"/>
          </a:xfrm>
        </p:spPr>
        <p:txBody>
          <a:bodyPr/>
          <a:lstStyle/>
          <a:p>
            <a:r>
              <a:rPr lang="en-US" dirty="0"/>
              <a:t>It can be useful to plot these measures against the cutoff value in order to find a cutoff value that balances these measures</a:t>
            </a:r>
          </a:p>
          <a:p>
            <a:r>
              <a:rPr lang="en-US" b="1" dirty="0"/>
              <a:t>ROC Curve: </a:t>
            </a:r>
            <a:r>
              <a:rPr lang="en-US" dirty="0"/>
              <a:t>Receiver Operating Characteristics </a:t>
            </a:r>
          </a:p>
        </p:txBody>
      </p:sp>
    </p:spTree>
    <p:extLst>
      <p:ext uri="{BB962C8B-B14F-4D97-AF65-F5344CB8AC3E}">
        <p14:creationId xmlns:p14="http://schemas.microsoft.com/office/powerpoint/2010/main" val="3285547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21A7FB-29FC-23E2-B710-50FCABB0A8BF}"/>
              </a:ext>
            </a:extLst>
          </p:cNvPr>
          <p:cNvPicPr>
            <a:picLocks noChangeAspect="1"/>
          </p:cNvPicPr>
          <p:nvPr/>
        </p:nvPicPr>
        <p:blipFill>
          <a:blip r:embed="rId2"/>
          <a:stretch>
            <a:fillRect/>
          </a:stretch>
        </p:blipFill>
        <p:spPr>
          <a:xfrm>
            <a:off x="1066800" y="1835150"/>
            <a:ext cx="4356100" cy="3187700"/>
          </a:xfrm>
          <a:prstGeom prst="rect">
            <a:avLst/>
          </a:prstGeom>
        </p:spPr>
      </p:pic>
      <p:sp>
        <p:nvSpPr>
          <p:cNvPr id="24578" name="Title 1"/>
          <p:cNvSpPr>
            <a:spLocks noGrp="1"/>
          </p:cNvSpPr>
          <p:nvPr>
            <p:ph type="title"/>
          </p:nvPr>
        </p:nvSpPr>
        <p:spPr/>
        <p:txBody>
          <a:bodyPr/>
          <a:lstStyle/>
          <a:p>
            <a:r>
              <a:rPr lang="en-US" altLang="en-US" dirty="0"/>
              <a:t>ROC Curve	</a:t>
            </a:r>
          </a:p>
        </p:txBody>
      </p:sp>
      <p:sp>
        <p:nvSpPr>
          <p:cNvPr id="24580" name="TextBox 4"/>
          <p:cNvSpPr txBox="1">
            <a:spLocks noChangeArrowheads="1"/>
          </p:cNvSpPr>
          <p:nvPr/>
        </p:nvSpPr>
        <p:spPr bwMode="auto">
          <a:xfrm>
            <a:off x="5257800" y="5029200"/>
            <a:ext cx="3429000" cy="584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x-none" sz="1600" dirty="0"/>
              <a:t>Note that the x-axis is in reverse order</a:t>
            </a:r>
          </a:p>
        </p:txBody>
      </p:sp>
      <p:cxnSp>
        <p:nvCxnSpPr>
          <p:cNvPr id="7" name="Straight Arrow Connector 6"/>
          <p:cNvCxnSpPr>
            <a:cxnSpLocks/>
          </p:cNvCxnSpPr>
          <p:nvPr/>
        </p:nvCxnSpPr>
        <p:spPr>
          <a:xfrm flipH="1" flipV="1">
            <a:off x="4318021" y="4800600"/>
            <a:ext cx="896909"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82" name="TextBox 7"/>
          <p:cNvSpPr txBox="1">
            <a:spLocks noChangeArrowheads="1"/>
          </p:cNvSpPr>
          <p:nvPr/>
        </p:nvSpPr>
        <p:spPr bwMode="auto">
          <a:xfrm>
            <a:off x="5257800" y="585169"/>
            <a:ext cx="3733800" cy="2092881"/>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171450" indent="-171450" eaLnBrk="1" hangingPunct="1">
              <a:buFont typeface="Arial" panose="020B0604020202020204" pitchFamily="34" charset="0"/>
              <a:buChar char="•"/>
            </a:pPr>
            <a:r>
              <a:rPr lang="en-US" altLang="x-none" sz="1600" dirty="0"/>
              <a:t>Area under the ROC curve (“AUC”) is a useful metric</a:t>
            </a:r>
          </a:p>
          <a:p>
            <a:pPr marL="171450" indent="-171450" eaLnBrk="1" hangingPunct="1">
              <a:buFont typeface="Arial" panose="020B0604020202020204" pitchFamily="34" charset="0"/>
              <a:buChar char="•"/>
            </a:pPr>
            <a:r>
              <a:rPr lang="en-US" altLang="x-none" sz="1600" dirty="0"/>
              <a:t>AUC ranges from 0.5 to 1</a:t>
            </a:r>
          </a:p>
          <a:p>
            <a:pPr marL="171450" indent="-171450" eaLnBrk="1" hangingPunct="1">
              <a:buFont typeface="Arial" panose="020B0604020202020204" pitchFamily="34" charset="0"/>
              <a:buChar char="•"/>
            </a:pPr>
            <a:r>
              <a:rPr lang="en-US" altLang="x-none" sz="1600" dirty="0"/>
              <a:t>AUC = 0.5 (no better than the naïve rule)</a:t>
            </a:r>
          </a:p>
          <a:p>
            <a:pPr marL="171450" indent="-171450" eaLnBrk="1" hangingPunct="1">
              <a:buFont typeface="Arial" panose="020B0604020202020204" pitchFamily="34" charset="0"/>
              <a:buChar char="•"/>
            </a:pPr>
            <a:r>
              <a:rPr lang="en-US" altLang="x-none" sz="1600" dirty="0"/>
              <a:t>AUC = 1 (perfect discrimination between classes)</a:t>
            </a:r>
          </a:p>
          <a:p>
            <a:pPr eaLnBrk="1" hangingPunct="1"/>
            <a:endParaRPr lang="en-US" altLang="x-none" dirty="0"/>
          </a:p>
        </p:txBody>
      </p:sp>
      <p:cxnSp>
        <p:nvCxnSpPr>
          <p:cNvPr id="11" name="Straight Arrow Connector 10"/>
          <p:cNvCxnSpPr>
            <a:cxnSpLocks/>
          </p:cNvCxnSpPr>
          <p:nvPr/>
        </p:nvCxnSpPr>
        <p:spPr>
          <a:xfrm flipH="1">
            <a:off x="3441721" y="1368622"/>
            <a:ext cx="17526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498FE3C-98C2-494A-B7CD-B8B385568FAA}"/>
              </a:ext>
            </a:extLst>
          </p:cNvPr>
          <p:cNvSpPr txBox="1"/>
          <p:nvPr/>
        </p:nvSpPr>
        <p:spPr>
          <a:xfrm>
            <a:off x="5791200" y="2971800"/>
            <a:ext cx="2971800" cy="646331"/>
          </a:xfrm>
          <a:prstGeom prst="rect">
            <a:avLst/>
          </a:prstGeom>
          <a:noFill/>
          <a:ln>
            <a:solidFill>
              <a:srgbClr val="00B0F0"/>
            </a:solidFill>
          </a:ln>
        </p:spPr>
        <p:txBody>
          <a:bodyPr wrap="square" rtlCol="0">
            <a:spAutoFit/>
          </a:bodyPr>
          <a:lstStyle/>
          <a:p>
            <a:r>
              <a:rPr lang="en-US" dirty="0"/>
              <a:t>Comparison curve (the diagonal): the naïve rule</a:t>
            </a:r>
          </a:p>
        </p:txBody>
      </p:sp>
      <p:cxnSp>
        <p:nvCxnSpPr>
          <p:cNvPr id="16" name="Straight Arrow Connector 15">
            <a:extLst>
              <a:ext uri="{FF2B5EF4-FFF2-40B4-BE49-F238E27FC236}">
                <a16:creationId xmlns:a16="http://schemas.microsoft.com/office/drawing/2014/main" id="{93C49EAE-2AA3-45BC-912B-1FC0E0B5CF9F}"/>
              </a:ext>
            </a:extLst>
          </p:cNvPr>
          <p:cNvCxnSpPr>
            <a:cxnSpLocks/>
          </p:cNvCxnSpPr>
          <p:nvPr/>
        </p:nvCxnSpPr>
        <p:spPr>
          <a:xfrm flipH="1" flipV="1">
            <a:off x="3657600" y="3081192"/>
            <a:ext cx="2172495" cy="312834"/>
          </a:xfrm>
          <a:prstGeom prst="straightConnector1">
            <a:avLst/>
          </a:prstGeom>
          <a:ln>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69156-4509-0159-BFCD-AF13B1FF94F8}"/>
              </a:ext>
            </a:extLst>
          </p:cNvPr>
          <p:cNvSpPr txBox="1"/>
          <p:nvPr/>
        </p:nvSpPr>
        <p:spPr>
          <a:xfrm>
            <a:off x="374061" y="5070835"/>
            <a:ext cx="4572000" cy="923330"/>
          </a:xfrm>
          <a:prstGeom prst="rect">
            <a:avLst/>
          </a:prstGeom>
          <a:noFill/>
        </p:spPr>
        <p:txBody>
          <a:bodyPr wrap="square">
            <a:spAutoFit/>
          </a:bodyPr>
          <a:lstStyle/>
          <a:p>
            <a:r>
              <a:rPr lang="en-US" b="0" i="0" u="none" strike="noStrike" dirty="0">
                <a:solidFill>
                  <a:srgbClr val="3B444F"/>
                </a:solidFill>
                <a:effectLst/>
                <a:latin typeface="open-sans"/>
              </a:rPr>
              <a:t>The higher the area under the curve, the better prediction power the model has.</a:t>
            </a:r>
          </a:p>
          <a:p>
            <a:r>
              <a:rPr lang="en-US" dirty="0"/>
              <a:t>The AUC: 0.924</a:t>
            </a:r>
          </a:p>
        </p:txBody>
      </p:sp>
      <p:sp>
        <p:nvSpPr>
          <p:cNvPr id="12" name="TextBox 11">
            <a:extLst>
              <a:ext uri="{FF2B5EF4-FFF2-40B4-BE49-F238E27FC236}">
                <a16:creationId xmlns:a16="http://schemas.microsoft.com/office/drawing/2014/main" id="{87B5418E-C48C-4BC3-7DC6-CD628F81E78E}"/>
              </a:ext>
            </a:extLst>
          </p:cNvPr>
          <p:cNvSpPr txBox="1"/>
          <p:nvPr/>
        </p:nvSpPr>
        <p:spPr>
          <a:xfrm>
            <a:off x="374061" y="5950848"/>
            <a:ext cx="8293100" cy="923330"/>
          </a:xfrm>
          <a:prstGeom prst="rect">
            <a:avLst/>
          </a:prstGeom>
          <a:noFill/>
        </p:spPr>
        <p:txBody>
          <a:bodyPr wrap="square">
            <a:spAutoFit/>
          </a:bodyPr>
          <a:lstStyle/>
          <a:p>
            <a:r>
              <a:rPr lang="en-US" b="0" i="0" u="none" strike="noStrike" dirty="0">
                <a:solidFill>
                  <a:srgbClr val="3B444F"/>
                </a:solidFill>
                <a:effectLst/>
                <a:latin typeface="open-sans"/>
              </a:rPr>
              <a:t>It can be interpreted that a randomly selected individual from the positive group has a test value larger than that for a randomly chosen individual from the negative group 92 percent of the time.</a:t>
            </a:r>
            <a:endParaRPr lang="en-US" dirty="0"/>
          </a:p>
        </p:txBody>
      </p:sp>
    </p:spTree>
    <p:extLst>
      <p:ext uri="{BB962C8B-B14F-4D97-AF65-F5344CB8AC3E}">
        <p14:creationId xmlns:p14="http://schemas.microsoft.com/office/powerpoint/2010/main" val="642756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6"/>
          <p:cNvSpPr>
            <a:spLocks noGrp="1"/>
          </p:cNvSpPr>
          <p:nvPr>
            <p:ph type="title"/>
          </p:nvPr>
        </p:nvSpPr>
        <p:spPr>
          <a:xfrm>
            <a:off x="685800" y="2514600"/>
            <a:ext cx="7772400" cy="1143000"/>
          </a:xfrm>
        </p:spPr>
        <p:txBody>
          <a:bodyPr/>
          <a:lstStyle/>
          <a:p>
            <a:pPr algn="ctr" eaLnBrk="1" hangingPunct="1"/>
            <a:r>
              <a:rPr lang="en-US"/>
              <a:t>Asymmetric Costs</a:t>
            </a:r>
          </a:p>
        </p:txBody>
      </p:sp>
    </p:spTree>
    <p:extLst>
      <p:ext uri="{BB962C8B-B14F-4D97-AF65-F5344CB8AC3E}">
        <p14:creationId xmlns:p14="http://schemas.microsoft.com/office/powerpoint/2010/main" val="1650651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pPr eaLnBrk="1" hangingPunct="1"/>
            <a:r>
              <a:rPr lang="en-US"/>
              <a:t>Misclassification Costs May Differ</a:t>
            </a:r>
          </a:p>
        </p:txBody>
      </p:sp>
      <p:sp>
        <p:nvSpPr>
          <p:cNvPr id="29699" name="Content Placeholder 3"/>
          <p:cNvSpPr>
            <a:spLocks noGrp="1"/>
          </p:cNvSpPr>
          <p:nvPr>
            <p:ph sz="quarter" idx="1"/>
          </p:nvPr>
        </p:nvSpPr>
        <p:spPr>
          <a:xfrm>
            <a:off x="762000" y="1752600"/>
            <a:ext cx="7467600" cy="3733800"/>
          </a:xfrm>
        </p:spPr>
        <p:txBody>
          <a:bodyPr/>
          <a:lstStyle/>
          <a:p>
            <a:pPr eaLnBrk="1" hangingPunct="1"/>
            <a:r>
              <a:rPr lang="en-US" dirty="0"/>
              <a:t>The cost of making a misclassification error may be higher for one class than the other(s)</a:t>
            </a:r>
          </a:p>
          <a:p>
            <a:pPr marL="0" indent="0" eaLnBrk="1" hangingPunct="1"/>
            <a:endParaRPr lang="en-US" dirty="0"/>
          </a:p>
          <a:p>
            <a:pPr eaLnBrk="1" hangingPunct="1"/>
            <a:r>
              <a:rPr lang="en-US" dirty="0"/>
              <a:t>Looked at another way, the benefit of making a correct classification may be higher for one class than the other(s)</a:t>
            </a:r>
          </a:p>
        </p:txBody>
      </p:sp>
    </p:spTree>
    <p:extLst>
      <p:ext uri="{BB962C8B-B14F-4D97-AF65-F5344CB8AC3E}">
        <p14:creationId xmlns:p14="http://schemas.microsoft.com/office/powerpoint/2010/main" val="2296310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5800" y="274638"/>
            <a:ext cx="8001000" cy="792162"/>
          </a:xfrm>
        </p:spPr>
        <p:txBody>
          <a:bodyPr/>
          <a:lstStyle/>
          <a:p>
            <a:pPr eaLnBrk="1" hangingPunct="1"/>
            <a:r>
              <a:rPr lang="en-US" sz="3200"/>
              <a:t>Example – Response to Promotional Offer</a:t>
            </a:r>
          </a:p>
        </p:txBody>
      </p:sp>
      <p:sp>
        <p:nvSpPr>
          <p:cNvPr id="30723" name="Content Placeholder 2"/>
          <p:cNvSpPr>
            <a:spLocks noGrp="1"/>
          </p:cNvSpPr>
          <p:nvPr>
            <p:ph sz="quarter" idx="1"/>
          </p:nvPr>
        </p:nvSpPr>
        <p:spPr>
          <a:xfrm>
            <a:off x="533400" y="2768600"/>
            <a:ext cx="7772400" cy="2286000"/>
          </a:xfrm>
        </p:spPr>
        <p:txBody>
          <a:bodyPr/>
          <a:lstStyle/>
          <a:p>
            <a:pPr eaLnBrk="1" hangingPunct="1"/>
            <a:r>
              <a:rPr lang="en-US" dirty="0"/>
              <a:t>“Naïve rule” (classify everyone as “0”) has error rate of 1% (seems good)</a:t>
            </a:r>
          </a:p>
          <a:p>
            <a:pPr eaLnBrk="1" hangingPunct="1"/>
            <a:endParaRPr lang="en-US" dirty="0"/>
          </a:p>
          <a:p>
            <a:pPr eaLnBrk="1" hangingPunct="1"/>
            <a:r>
              <a:rPr lang="en-US" dirty="0"/>
              <a:t>Using DM we can correctly classify eight 1’s as 1’s</a:t>
            </a:r>
          </a:p>
          <a:p>
            <a:pPr marL="568325" lvl="2" indent="25400" eaLnBrk="1" hangingPunct="1">
              <a:buFont typeface="Wingdings 2" pitchFamily="18" charset="2"/>
              <a:buNone/>
            </a:pPr>
            <a:r>
              <a:rPr lang="en-US" dirty="0"/>
              <a:t>It comes at the cost of misclassifying twenty 0’s as 1’s and two 0’s as 1’s.</a:t>
            </a:r>
          </a:p>
          <a:p>
            <a:pPr eaLnBrk="1" hangingPunct="1"/>
            <a:endParaRPr lang="en-US" dirty="0"/>
          </a:p>
        </p:txBody>
      </p:sp>
      <p:sp>
        <p:nvSpPr>
          <p:cNvPr id="30724" name="Rectangle 4"/>
          <p:cNvSpPr>
            <a:spLocks noChangeArrowheads="1"/>
          </p:cNvSpPr>
          <p:nvPr/>
        </p:nvSpPr>
        <p:spPr bwMode="auto">
          <a:xfrm>
            <a:off x="609600" y="1295400"/>
            <a:ext cx="8077200" cy="136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575"/>
              </a:spcBef>
              <a:buClr>
                <a:schemeClr val="accent1"/>
              </a:buClr>
              <a:buSzPct val="85000"/>
              <a:buFont typeface="Wingdings 2" pitchFamily="18" charset="2"/>
              <a:buNone/>
            </a:pPr>
            <a:r>
              <a:rPr lang="en-US" sz="2600" dirty="0">
                <a:latin typeface="Franklin Gothic Book" pitchFamily="34" charset="0"/>
              </a:rPr>
              <a:t>Suppose we send an offer to 1000 people, with 1% average response rate: 	                 </a:t>
            </a:r>
          </a:p>
          <a:p>
            <a:pPr>
              <a:spcBef>
                <a:spcPts val="575"/>
              </a:spcBef>
              <a:buClr>
                <a:schemeClr val="accent1"/>
              </a:buClr>
              <a:buSzPct val="85000"/>
              <a:buFont typeface="Wingdings 2" pitchFamily="18" charset="2"/>
              <a:buNone/>
            </a:pPr>
            <a:r>
              <a:rPr lang="en-US" sz="2600" dirty="0">
                <a:latin typeface="Franklin Gothic Book" pitchFamily="34" charset="0"/>
              </a:rPr>
              <a:t>(“1” = response, “0” = nonresponse)</a:t>
            </a:r>
          </a:p>
        </p:txBody>
      </p:sp>
    </p:spTree>
    <p:extLst>
      <p:ext uri="{BB962C8B-B14F-4D97-AF65-F5344CB8AC3E}">
        <p14:creationId xmlns:p14="http://schemas.microsoft.com/office/powerpoint/2010/main" val="88342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p:txBody>
          <a:bodyPr/>
          <a:lstStyle/>
          <a:p>
            <a:pPr eaLnBrk="1" hangingPunct="1"/>
            <a:r>
              <a:rPr lang="en-US" dirty="0"/>
              <a:t>Why Evaluate?</a:t>
            </a:r>
          </a:p>
        </p:txBody>
      </p:sp>
      <p:sp>
        <p:nvSpPr>
          <p:cNvPr id="7171" name="Content Placeholder 3"/>
          <p:cNvSpPr>
            <a:spLocks noGrp="1"/>
          </p:cNvSpPr>
          <p:nvPr>
            <p:ph sz="quarter" idx="1"/>
          </p:nvPr>
        </p:nvSpPr>
        <p:spPr>
          <a:xfrm>
            <a:off x="342900" y="1905000"/>
            <a:ext cx="8458200" cy="3581400"/>
          </a:xfrm>
        </p:spPr>
        <p:txBody>
          <a:bodyPr/>
          <a:lstStyle/>
          <a:p>
            <a:pPr eaLnBrk="1" hangingPunct="1"/>
            <a:r>
              <a:rPr lang="en-US" dirty="0"/>
              <a:t>Multiple methods are available to classify or predict</a:t>
            </a:r>
          </a:p>
          <a:p>
            <a:pPr eaLnBrk="1" hangingPunct="1"/>
            <a:r>
              <a:rPr lang="en-US" dirty="0"/>
              <a:t>For each method, multiple choices are available for settings</a:t>
            </a:r>
          </a:p>
          <a:p>
            <a:pPr eaLnBrk="1" hangingPunct="1"/>
            <a:r>
              <a:rPr lang="en-US" dirty="0"/>
              <a:t>To choose the best model, we need to assess each model’s performance</a:t>
            </a:r>
          </a:p>
        </p:txBody>
      </p:sp>
      <p:pic>
        <p:nvPicPr>
          <p:cNvPr id="2" name="Google Shape;116;p14" descr="Image result for image of arrow in bullseye">
            <a:extLst>
              <a:ext uri="{FF2B5EF4-FFF2-40B4-BE49-F238E27FC236}">
                <a16:creationId xmlns:a16="http://schemas.microsoft.com/office/drawing/2014/main" id="{2AB71B1B-C023-237C-FDCB-EB17FBA7C620}"/>
              </a:ext>
            </a:extLst>
          </p:cNvPr>
          <p:cNvPicPr preferRelativeResize="0"/>
          <p:nvPr/>
        </p:nvPicPr>
        <p:blipFill rotWithShape="1">
          <a:blip r:embed="rId3">
            <a:alphaModFix/>
          </a:blip>
          <a:srcRect/>
          <a:stretch/>
        </p:blipFill>
        <p:spPr>
          <a:xfrm>
            <a:off x="6096000" y="4191000"/>
            <a:ext cx="2209800" cy="2209800"/>
          </a:xfrm>
          <a:prstGeom prst="rect">
            <a:avLst/>
          </a:prstGeom>
          <a:noFill/>
          <a:ln>
            <a:noFill/>
          </a:ln>
        </p:spPr>
      </p:pic>
    </p:spTree>
    <p:extLst>
      <p:ext uri="{BB962C8B-B14F-4D97-AF65-F5344CB8AC3E}">
        <p14:creationId xmlns:p14="http://schemas.microsoft.com/office/powerpoint/2010/main" val="886029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t>The Confusion Matrix</a:t>
            </a:r>
          </a:p>
        </p:txBody>
      </p:sp>
      <p:pic>
        <p:nvPicPr>
          <p:cNvPr id="31747"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685800" y="2209800"/>
            <a:ext cx="7185025" cy="1600200"/>
          </a:xfrm>
        </p:spPr>
      </p:pic>
      <p:sp>
        <p:nvSpPr>
          <p:cNvPr id="31748" name="Content Placeholder 4"/>
          <p:cNvSpPr>
            <a:spLocks noGrp="1"/>
          </p:cNvSpPr>
          <p:nvPr>
            <p:ph sz="quarter" idx="2"/>
          </p:nvPr>
        </p:nvSpPr>
        <p:spPr>
          <a:xfrm>
            <a:off x="762000" y="4343400"/>
            <a:ext cx="5713413" cy="1219200"/>
          </a:xfrm>
        </p:spPr>
        <p:txBody>
          <a:bodyPr/>
          <a:lstStyle/>
          <a:p>
            <a:pPr eaLnBrk="1" hangingPunct="1">
              <a:buFont typeface="Wingdings 2" pitchFamily="18" charset="2"/>
              <a:buNone/>
            </a:pPr>
            <a:r>
              <a:rPr lang="en-US" dirty="0"/>
              <a:t>Error rate = (2+20)/1000 = 2.2%  </a:t>
            </a:r>
          </a:p>
          <a:p>
            <a:pPr eaLnBrk="1" hangingPunct="1">
              <a:buFont typeface="Wingdings 2" pitchFamily="18" charset="2"/>
              <a:buNone/>
            </a:pPr>
            <a:r>
              <a:rPr lang="en-US" dirty="0"/>
              <a:t>(higher than naïve rate = 1%)</a:t>
            </a:r>
          </a:p>
        </p:txBody>
      </p:sp>
    </p:spTree>
    <p:extLst>
      <p:ext uri="{BB962C8B-B14F-4D97-AF65-F5344CB8AC3E}">
        <p14:creationId xmlns:p14="http://schemas.microsoft.com/office/powerpoint/2010/main" val="830294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85800" y="381000"/>
            <a:ext cx="7772400" cy="731838"/>
          </a:xfrm>
        </p:spPr>
        <p:txBody>
          <a:bodyPr/>
          <a:lstStyle/>
          <a:p>
            <a:pPr eaLnBrk="1" hangingPunct="1"/>
            <a:r>
              <a:rPr lang="en-US" dirty="0"/>
              <a:t>Introducing Costs &amp; Benefits</a:t>
            </a:r>
          </a:p>
        </p:txBody>
      </p:sp>
      <p:sp>
        <p:nvSpPr>
          <p:cNvPr id="32771" name="Content Placeholder 2"/>
          <p:cNvSpPr>
            <a:spLocks noGrp="1"/>
          </p:cNvSpPr>
          <p:nvPr>
            <p:ph sz="quarter" idx="1"/>
          </p:nvPr>
        </p:nvSpPr>
        <p:spPr>
          <a:xfrm>
            <a:off x="685800" y="1219200"/>
            <a:ext cx="8001000" cy="4572000"/>
          </a:xfrm>
        </p:spPr>
        <p:txBody>
          <a:bodyPr/>
          <a:lstStyle/>
          <a:p>
            <a:pPr eaLnBrk="1" hangingPunct="1">
              <a:buFont typeface="Wingdings 2" pitchFamily="18" charset="2"/>
              <a:buNone/>
            </a:pPr>
            <a:r>
              <a:rPr lang="en-US" b="1" dirty="0"/>
              <a:t>Suppose:</a:t>
            </a:r>
          </a:p>
          <a:p>
            <a:pPr eaLnBrk="1" hangingPunct="1"/>
            <a:r>
              <a:rPr lang="en-US" dirty="0"/>
              <a:t>Profit from a “1” is $10</a:t>
            </a:r>
          </a:p>
          <a:p>
            <a:pPr eaLnBrk="1" hangingPunct="1"/>
            <a:r>
              <a:rPr lang="en-US" dirty="0"/>
              <a:t>Cost of sending offer is $1</a:t>
            </a:r>
          </a:p>
          <a:p>
            <a:pPr eaLnBrk="1" hangingPunct="1">
              <a:buFont typeface="Wingdings 2" pitchFamily="18" charset="2"/>
              <a:buNone/>
            </a:pPr>
            <a:r>
              <a:rPr lang="en-US" b="1" dirty="0"/>
              <a:t>Then:</a:t>
            </a:r>
          </a:p>
          <a:p>
            <a:pPr eaLnBrk="1" hangingPunct="1"/>
            <a:r>
              <a:rPr lang="en-US" dirty="0"/>
              <a:t>Under naïve rule, all are classified as “0”, so no offers are sent: no cost, no profit</a:t>
            </a:r>
          </a:p>
          <a:p>
            <a:pPr eaLnBrk="1" hangingPunct="1"/>
            <a:r>
              <a:rPr lang="en-US" dirty="0"/>
              <a:t>Under DM predictions, 28 offers are sent.</a:t>
            </a:r>
          </a:p>
          <a:p>
            <a:pPr lvl="2" eaLnBrk="1" hangingPunct="1">
              <a:buFont typeface="Wingdings 2" pitchFamily="18" charset="2"/>
              <a:buNone/>
            </a:pPr>
            <a:r>
              <a:rPr lang="en-US" dirty="0"/>
              <a:t>8 respond with profit of $10 each</a:t>
            </a:r>
          </a:p>
          <a:p>
            <a:pPr lvl="2" eaLnBrk="1" hangingPunct="1">
              <a:buFont typeface="Wingdings 2" pitchFamily="18" charset="2"/>
              <a:buNone/>
            </a:pPr>
            <a:r>
              <a:rPr lang="en-US" dirty="0"/>
              <a:t>20 fail to respond, cost $1 each</a:t>
            </a:r>
          </a:p>
          <a:p>
            <a:pPr lvl="2" eaLnBrk="1" hangingPunct="1">
              <a:buFont typeface="Wingdings 2" pitchFamily="18" charset="2"/>
              <a:buNone/>
            </a:pPr>
            <a:r>
              <a:rPr lang="en-US" dirty="0"/>
              <a:t>972 receive nothing (no cost, no profit)</a:t>
            </a:r>
          </a:p>
          <a:p>
            <a:pPr eaLnBrk="1" hangingPunct="1"/>
            <a:r>
              <a:rPr lang="en-US" dirty="0"/>
              <a:t>Net profit = 8x10 – 20x1 = $60</a:t>
            </a:r>
          </a:p>
        </p:txBody>
      </p:sp>
    </p:spTree>
    <p:extLst>
      <p:ext uri="{BB962C8B-B14F-4D97-AF65-F5344CB8AC3E}">
        <p14:creationId xmlns:p14="http://schemas.microsoft.com/office/powerpoint/2010/main" val="1438803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Profit Matrix</a:t>
            </a:r>
          </a:p>
        </p:txBody>
      </p:sp>
      <p:pic>
        <p:nvPicPr>
          <p:cNvPr id="33795"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762000" y="2286000"/>
            <a:ext cx="7239000" cy="1611313"/>
          </a:xfrm>
        </p:spPr>
      </p:pic>
    </p:spTree>
    <p:extLst>
      <p:ext uri="{BB962C8B-B14F-4D97-AF65-F5344CB8AC3E}">
        <p14:creationId xmlns:p14="http://schemas.microsoft.com/office/powerpoint/2010/main" val="4274579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838200" y="2590800"/>
            <a:ext cx="7772400" cy="1143000"/>
          </a:xfrm>
        </p:spPr>
        <p:txBody>
          <a:bodyPr/>
          <a:lstStyle/>
          <a:p>
            <a:pPr algn="ctr" eaLnBrk="1" hangingPunct="1"/>
            <a:r>
              <a:rPr lang="en-US" altLang="en-US" dirty="0"/>
              <a:t>Judging Ranking Performance</a:t>
            </a:r>
            <a:endParaRPr lang="en-US" altLang="en-US" sz="1800" dirty="0"/>
          </a:p>
        </p:txBody>
      </p:sp>
    </p:spTree>
    <p:extLst>
      <p:ext uri="{BB962C8B-B14F-4D97-AF65-F5344CB8AC3E}">
        <p14:creationId xmlns:p14="http://schemas.microsoft.com/office/powerpoint/2010/main" val="414594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t>Lift and Decile Charts: Goal</a:t>
            </a:r>
          </a:p>
        </p:txBody>
      </p:sp>
      <p:sp>
        <p:nvSpPr>
          <p:cNvPr id="21507" name="Content Placeholder 2"/>
          <p:cNvSpPr>
            <a:spLocks noGrp="1"/>
          </p:cNvSpPr>
          <p:nvPr>
            <p:ph sz="quarter" idx="1"/>
          </p:nvPr>
        </p:nvSpPr>
        <p:spPr>
          <a:xfrm>
            <a:off x="457200" y="1600200"/>
            <a:ext cx="8229600" cy="4114800"/>
          </a:xfrm>
        </p:spPr>
        <p:txBody>
          <a:bodyPr/>
          <a:lstStyle/>
          <a:p>
            <a:pPr marL="0" indent="0" eaLnBrk="1" hangingPunct="1">
              <a:buFont typeface="Wingdings 2" pitchFamily="18" charset="2"/>
              <a:buNone/>
            </a:pPr>
            <a:r>
              <a:rPr lang="en-US" dirty="0"/>
              <a:t>Useful for assessing performance in terms of identifying the most important class</a:t>
            </a:r>
          </a:p>
          <a:p>
            <a:pPr marL="0" indent="0" eaLnBrk="1" hangingPunct="1">
              <a:buFont typeface="Wingdings 2" pitchFamily="18" charset="2"/>
              <a:buNone/>
            </a:pPr>
            <a:endParaRPr lang="en-US" dirty="0"/>
          </a:p>
          <a:p>
            <a:pPr marL="0" indent="0" eaLnBrk="1" hangingPunct="1">
              <a:buFont typeface="Wingdings 2" pitchFamily="18" charset="2"/>
              <a:buNone/>
            </a:pPr>
            <a:r>
              <a:rPr lang="en-US" dirty="0"/>
              <a:t>Helps evaluate, e.g.,</a:t>
            </a:r>
          </a:p>
          <a:p>
            <a:pPr marL="571500" lvl="1" eaLnBrk="1" hangingPunct="1"/>
            <a:r>
              <a:rPr lang="en-US" dirty="0"/>
              <a:t>How many tax records to examine</a:t>
            </a:r>
          </a:p>
          <a:p>
            <a:pPr marL="571500" lvl="1" eaLnBrk="1" hangingPunct="1"/>
            <a:r>
              <a:rPr lang="en-US" dirty="0"/>
              <a:t>How many loans to grant</a:t>
            </a:r>
          </a:p>
          <a:p>
            <a:pPr marL="571500" lvl="1" eaLnBrk="1" hangingPunct="1"/>
            <a:r>
              <a:rPr lang="en-US" dirty="0"/>
              <a:t>How many customers to mail offer to</a:t>
            </a:r>
          </a:p>
          <a:p>
            <a:pPr marL="0" indent="0" eaLnBrk="1" hangingPunct="1">
              <a:buFont typeface="Wingdings 2" pitchFamily="18" charset="2"/>
              <a:buNone/>
            </a:pPr>
            <a:endParaRPr lang="en-US" dirty="0"/>
          </a:p>
        </p:txBody>
      </p:sp>
    </p:spTree>
    <p:extLst>
      <p:ext uri="{BB962C8B-B14F-4D97-AF65-F5344CB8AC3E}">
        <p14:creationId xmlns:p14="http://schemas.microsoft.com/office/powerpoint/2010/main" val="3979761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609600" y="457200"/>
            <a:ext cx="7772400" cy="1143000"/>
          </a:xfrm>
        </p:spPr>
        <p:txBody>
          <a:bodyPr/>
          <a:lstStyle/>
          <a:p>
            <a:pPr eaLnBrk="1" hangingPunct="1"/>
            <a:r>
              <a:rPr lang="en-US" dirty="0"/>
              <a:t>Lift and Decile Charts</a:t>
            </a:r>
          </a:p>
        </p:txBody>
      </p:sp>
      <p:sp>
        <p:nvSpPr>
          <p:cNvPr id="22531" name="Content Placeholder 2"/>
          <p:cNvSpPr>
            <a:spLocks noGrp="1"/>
          </p:cNvSpPr>
          <p:nvPr>
            <p:ph sz="quarter" idx="4294967295"/>
          </p:nvPr>
        </p:nvSpPr>
        <p:spPr>
          <a:xfrm>
            <a:off x="762000" y="1676400"/>
            <a:ext cx="7772400" cy="4114800"/>
          </a:xfrm>
        </p:spPr>
        <p:txBody>
          <a:bodyPr/>
          <a:lstStyle/>
          <a:p>
            <a:pPr eaLnBrk="1" hangingPunct="1"/>
            <a:r>
              <a:rPr lang="en-US" dirty="0"/>
              <a:t>Compare performance of predictive models to “no model, pick randomly”</a:t>
            </a:r>
          </a:p>
          <a:p>
            <a:pPr eaLnBrk="1" hangingPunct="1"/>
            <a:endParaRPr lang="en-US" dirty="0"/>
          </a:p>
          <a:p>
            <a:pPr eaLnBrk="1" hangingPunct="1"/>
            <a:r>
              <a:rPr lang="en-US" dirty="0"/>
              <a:t>Measure ability of predictive models to identify the important class</a:t>
            </a:r>
          </a:p>
          <a:p>
            <a:pPr marL="0" indent="0" eaLnBrk="1" hangingPunct="1">
              <a:buFont typeface="Wingdings 2" pitchFamily="18" charset="2"/>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533400" y="274638"/>
            <a:ext cx="8153400" cy="1143000"/>
          </a:xfrm>
        </p:spPr>
        <p:txBody>
          <a:bodyPr/>
          <a:lstStyle/>
          <a:p>
            <a:pPr eaLnBrk="1" hangingPunct="1"/>
            <a:r>
              <a:rPr lang="en-US" altLang="en-US"/>
              <a:t>Lift and Decile Charts: How to Use</a:t>
            </a:r>
          </a:p>
        </p:txBody>
      </p:sp>
      <p:sp>
        <p:nvSpPr>
          <p:cNvPr id="28675" name="Content Placeholder 2"/>
          <p:cNvSpPr>
            <a:spLocks noGrp="1"/>
          </p:cNvSpPr>
          <p:nvPr>
            <p:ph sz="quarter" idx="4294967295"/>
          </p:nvPr>
        </p:nvSpPr>
        <p:spPr>
          <a:xfrm>
            <a:off x="533400" y="1828800"/>
            <a:ext cx="7772400" cy="3886200"/>
          </a:xfrm>
        </p:spPr>
        <p:txBody>
          <a:bodyPr/>
          <a:lstStyle/>
          <a:p>
            <a:pPr eaLnBrk="1" hangingPunct="1"/>
            <a:r>
              <a:rPr lang="en-US" altLang="en-US" dirty="0">
                <a:latin typeface="Franklin Gothic Book" charset="0"/>
              </a:rPr>
              <a:t>Sort records by </a:t>
            </a:r>
            <a:r>
              <a:rPr lang="en-US" altLang="en-US" u="sng" dirty="0">
                <a:latin typeface="Franklin Gothic Book" charset="0"/>
              </a:rPr>
              <a:t>predicted</a:t>
            </a:r>
            <a:r>
              <a:rPr lang="en-US" altLang="en-US" dirty="0">
                <a:latin typeface="Franklin Gothic Book" charset="0"/>
              </a:rPr>
              <a:t> probability of belonging to the important class (“1’s”)</a:t>
            </a:r>
          </a:p>
          <a:p>
            <a:pPr eaLnBrk="1" hangingPunct="1"/>
            <a:r>
              <a:rPr lang="en-US" altLang="en-US" dirty="0">
                <a:latin typeface="Franklin Gothic Book" charset="0"/>
              </a:rPr>
              <a:t>Move down the list, noting </a:t>
            </a:r>
            <a:r>
              <a:rPr lang="en-US" altLang="en-US" u="sng" dirty="0">
                <a:latin typeface="Franklin Gothic Book" charset="0"/>
              </a:rPr>
              <a:t>actual</a:t>
            </a:r>
            <a:r>
              <a:rPr lang="en-US" altLang="en-US" dirty="0">
                <a:latin typeface="Franklin Gothic Book" charset="0"/>
              </a:rPr>
              <a:t> class</a:t>
            </a:r>
          </a:p>
          <a:p>
            <a:pPr eaLnBrk="1" hangingPunct="1"/>
            <a:r>
              <a:rPr lang="en-US" altLang="en-US" dirty="0">
                <a:latin typeface="Franklin Gothic Book" charset="0"/>
              </a:rPr>
              <a:t>As you go, compare the number of actual 1’s to the number of 1’s you would expect with no model  </a:t>
            </a:r>
          </a:p>
          <a:p>
            <a:pPr lvl="1" eaLnBrk="1" hangingPunct="1">
              <a:buFont typeface="Wingdings 2" charset="2"/>
              <a:buNone/>
            </a:pPr>
            <a:endParaRPr lang="en-US" altLang="en-US" dirty="0">
              <a:latin typeface="Franklin Gothic Book" charset="0"/>
            </a:endParaRPr>
          </a:p>
          <a:p>
            <a:pPr lvl="1" eaLnBrk="1" hangingPunct="1"/>
            <a:r>
              <a:rPr lang="en-US" altLang="en-US" dirty="0">
                <a:latin typeface="Franklin Gothic Book" charset="0"/>
              </a:rPr>
              <a:t>In lift chart: compare step function to straight line</a:t>
            </a:r>
          </a:p>
          <a:p>
            <a:pPr lvl="1" eaLnBrk="1" hangingPunct="1"/>
            <a:r>
              <a:rPr lang="en-US" altLang="en-US" dirty="0">
                <a:latin typeface="Franklin Gothic Book" charset="0"/>
              </a:rPr>
              <a:t>In decile chart: compare to ratio of 1</a:t>
            </a:r>
          </a:p>
          <a:p>
            <a:pPr lvl="1" eaLnBrk="1" hangingPunct="1"/>
            <a:endParaRPr lang="en-US" altLang="en-US" dirty="0">
              <a:latin typeface="Franklin Gothic Book" charset="0"/>
            </a:endParaRPr>
          </a:p>
        </p:txBody>
      </p:sp>
    </p:spTree>
    <p:extLst>
      <p:ext uri="{BB962C8B-B14F-4D97-AF65-F5344CB8AC3E}">
        <p14:creationId xmlns:p14="http://schemas.microsoft.com/office/powerpoint/2010/main" val="568831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t>Lift Charts: How to Compute</a:t>
            </a:r>
          </a:p>
        </p:txBody>
      </p:sp>
      <p:sp>
        <p:nvSpPr>
          <p:cNvPr id="26627" name="Content Placeholder 2"/>
          <p:cNvSpPr>
            <a:spLocks noGrp="1"/>
          </p:cNvSpPr>
          <p:nvPr>
            <p:ph sz="quarter" idx="1"/>
          </p:nvPr>
        </p:nvSpPr>
        <p:spPr>
          <a:xfrm>
            <a:off x="381000" y="1752600"/>
            <a:ext cx="8305800" cy="4267200"/>
          </a:xfrm>
        </p:spPr>
        <p:txBody>
          <a:bodyPr/>
          <a:lstStyle/>
          <a:p>
            <a:pPr eaLnBrk="1" hangingPunct="1"/>
            <a:r>
              <a:rPr lang="en-US" dirty="0"/>
              <a:t>Using the model’s classifications, sort records from most likely to least likely members of the important class</a:t>
            </a:r>
          </a:p>
          <a:p>
            <a:pPr eaLnBrk="1" hangingPunct="1"/>
            <a:endParaRPr lang="en-US" dirty="0"/>
          </a:p>
          <a:p>
            <a:pPr eaLnBrk="1" hangingPunct="1"/>
            <a:r>
              <a:rPr lang="en-US" dirty="0"/>
              <a:t>Compute lift: Accumulate the correctly classified “important class” records (Y axis) and compare to number of total records (X axis)</a:t>
            </a:r>
          </a:p>
          <a:p>
            <a:pPr eaLnBrk="1" hangingPunct="1"/>
            <a:endParaRPr lang="en-US" dirty="0"/>
          </a:p>
          <a:p>
            <a:pPr eaLnBrk="1" hangingPunct="1">
              <a:buFont typeface="Wingdings 2" pitchFamily="18" charset="2"/>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3CCCE0-0899-7B2E-5786-21D734DEA96E}"/>
              </a:ext>
            </a:extLst>
          </p:cNvPr>
          <p:cNvPicPr>
            <a:picLocks noChangeAspect="1"/>
          </p:cNvPicPr>
          <p:nvPr/>
        </p:nvPicPr>
        <p:blipFill>
          <a:blip r:embed="rId3"/>
          <a:stretch>
            <a:fillRect/>
          </a:stretch>
        </p:blipFill>
        <p:spPr>
          <a:xfrm>
            <a:off x="4502836" y="1004041"/>
            <a:ext cx="4356100" cy="3479800"/>
          </a:xfrm>
          <a:prstGeom prst="rect">
            <a:avLst/>
          </a:prstGeom>
        </p:spPr>
      </p:pic>
      <p:sp>
        <p:nvSpPr>
          <p:cNvPr id="2" name="Title 1"/>
          <p:cNvSpPr>
            <a:spLocks noGrp="1"/>
          </p:cNvSpPr>
          <p:nvPr>
            <p:ph type="title"/>
          </p:nvPr>
        </p:nvSpPr>
        <p:spPr>
          <a:xfrm>
            <a:off x="914400" y="457200"/>
            <a:ext cx="7772400" cy="792163"/>
          </a:xfrm>
        </p:spPr>
        <p:txBody>
          <a:bodyPr>
            <a:normAutofit fontScale="90000"/>
          </a:bodyPr>
          <a:lstStyle/>
          <a:p>
            <a:pPr algn="ctr" eaLnBrk="1" fontAlgn="auto" hangingPunct="1">
              <a:spcAft>
                <a:spcPts val="0"/>
              </a:spcAft>
              <a:defRPr/>
            </a:pPr>
            <a:r>
              <a:rPr lang="en-US" sz="3600" dirty="0"/>
              <a:t>Lift (Gains) Chart – cumulative performance</a:t>
            </a:r>
            <a:br>
              <a:rPr lang="en-US" dirty="0"/>
            </a:br>
            <a:r>
              <a:rPr lang="en-US" sz="2700" dirty="0"/>
              <a:t>(using R “</a:t>
            </a:r>
            <a:r>
              <a:rPr lang="en-US" sz="2700" dirty="0">
                <a:latin typeface="Courier New" pitchFamily="49" charset="0"/>
                <a:cs typeface="Courier New" pitchFamily="49" charset="0"/>
              </a:rPr>
              <a:t>Gains</a:t>
            </a:r>
            <a:r>
              <a:rPr lang="en-US" sz="2700" dirty="0"/>
              <a:t>” package)</a:t>
            </a:r>
          </a:p>
        </p:txBody>
      </p:sp>
      <p:sp>
        <p:nvSpPr>
          <p:cNvPr id="29699" name="Content Placeholder 3"/>
          <p:cNvSpPr>
            <a:spLocks noGrp="1"/>
          </p:cNvSpPr>
          <p:nvPr>
            <p:ph sz="quarter" idx="2"/>
          </p:nvPr>
        </p:nvSpPr>
        <p:spPr>
          <a:xfrm>
            <a:off x="4503622" y="4847378"/>
            <a:ext cx="4456112" cy="1735244"/>
          </a:xfrm>
        </p:spPr>
        <p:txBody>
          <a:bodyPr/>
          <a:lstStyle/>
          <a:p>
            <a:pPr marL="0" indent="0" eaLnBrk="1" hangingPunct="1">
              <a:buFont typeface="Wingdings 2" charset="2"/>
              <a:buNone/>
            </a:pPr>
            <a:r>
              <a:rPr lang="en-US" altLang="en-US" sz="2000" dirty="0">
                <a:latin typeface="Franklin Gothic Book" charset="0"/>
              </a:rPr>
              <a:t>For example, after examining 10 cases (x-axis), 9 owners (y-axis) have been correctly identified</a:t>
            </a:r>
          </a:p>
        </p:txBody>
      </p:sp>
      <p:pic>
        <p:nvPicPr>
          <p:cNvPr id="5" name="Picture 4">
            <a:extLst>
              <a:ext uri="{FF2B5EF4-FFF2-40B4-BE49-F238E27FC236}">
                <a16:creationId xmlns:a16="http://schemas.microsoft.com/office/drawing/2014/main" id="{BAD3BD20-D771-4AA6-A4F7-C5921087A1DD}"/>
              </a:ext>
            </a:extLst>
          </p:cNvPr>
          <p:cNvPicPr>
            <a:picLocks noChangeAspect="1"/>
          </p:cNvPicPr>
          <p:nvPr/>
        </p:nvPicPr>
        <p:blipFill>
          <a:blip r:embed="rId4"/>
          <a:stretch>
            <a:fillRect/>
          </a:stretch>
        </p:blipFill>
        <p:spPr>
          <a:xfrm>
            <a:off x="150019" y="1249363"/>
            <a:ext cx="4111463" cy="5029200"/>
          </a:xfrm>
          <a:prstGeom prst="rect">
            <a:avLst/>
          </a:prstGeom>
        </p:spPr>
      </p:pic>
      <p:cxnSp>
        <p:nvCxnSpPr>
          <p:cNvPr id="4" name="Straight Arrow Connector 3">
            <a:extLst>
              <a:ext uri="{FF2B5EF4-FFF2-40B4-BE49-F238E27FC236}">
                <a16:creationId xmlns:a16="http://schemas.microsoft.com/office/drawing/2014/main" id="{AC40D14D-6E9A-4946-91CC-69A03A5A44DC}"/>
              </a:ext>
            </a:extLst>
          </p:cNvPr>
          <p:cNvCxnSpPr/>
          <p:nvPr/>
        </p:nvCxnSpPr>
        <p:spPr>
          <a:xfrm flipH="1" flipV="1">
            <a:off x="3657600" y="3352800"/>
            <a:ext cx="1143000" cy="1494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352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1518A1-766A-2469-2114-814A4140C7E5}"/>
              </a:ext>
            </a:extLst>
          </p:cNvPr>
          <p:cNvPicPr>
            <a:picLocks noChangeAspect="1"/>
          </p:cNvPicPr>
          <p:nvPr/>
        </p:nvPicPr>
        <p:blipFill>
          <a:blip r:embed="rId3"/>
          <a:stretch>
            <a:fillRect/>
          </a:stretch>
        </p:blipFill>
        <p:spPr>
          <a:xfrm>
            <a:off x="2012951" y="1858963"/>
            <a:ext cx="4356100" cy="3479800"/>
          </a:xfrm>
          <a:prstGeom prst="rect">
            <a:avLst/>
          </a:prstGeom>
        </p:spPr>
      </p:pic>
      <p:sp>
        <p:nvSpPr>
          <p:cNvPr id="2" name="Title 1"/>
          <p:cNvSpPr>
            <a:spLocks noGrp="1"/>
          </p:cNvSpPr>
          <p:nvPr>
            <p:ph type="title"/>
          </p:nvPr>
        </p:nvSpPr>
        <p:spPr>
          <a:xfrm>
            <a:off x="914400" y="457200"/>
            <a:ext cx="7772400" cy="792163"/>
          </a:xfrm>
        </p:spPr>
        <p:txBody>
          <a:bodyPr>
            <a:normAutofit fontScale="90000"/>
          </a:bodyPr>
          <a:lstStyle/>
          <a:p>
            <a:pPr algn="ctr" eaLnBrk="1" fontAlgn="auto" hangingPunct="1">
              <a:spcAft>
                <a:spcPts val="0"/>
              </a:spcAft>
              <a:defRPr/>
            </a:pPr>
            <a:r>
              <a:rPr lang="en-US" sz="3600" dirty="0"/>
              <a:t>Lift (Gains) Chart – cumulative performance</a:t>
            </a:r>
            <a:br>
              <a:rPr lang="en-US" dirty="0"/>
            </a:br>
            <a:r>
              <a:rPr lang="en-US" sz="2700" dirty="0"/>
              <a:t> R “</a:t>
            </a:r>
            <a:r>
              <a:rPr lang="en-US" sz="2700" dirty="0">
                <a:latin typeface="Courier New" pitchFamily="49" charset="0"/>
                <a:cs typeface="Courier New" pitchFamily="49" charset="0"/>
              </a:rPr>
              <a:t>caret</a:t>
            </a:r>
            <a:r>
              <a:rPr lang="en-US" sz="2700" dirty="0"/>
              <a:t>” package uses %</a:t>
            </a:r>
          </a:p>
        </p:txBody>
      </p:sp>
      <p:sp>
        <p:nvSpPr>
          <p:cNvPr id="30723" name="Content Placeholder 3"/>
          <p:cNvSpPr>
            <a:spLocks noGrp="1"/>
          </p:cNvSpPr>
          <p:nvPr>
            <p:ph sz="quarter" idx="2"/>
          </p:nvPr>
        </p:nvSpPr>
        <p:spPr>
          <a:xfrm>
            <a:off x="533400" y="5410200"/>
            <a:ext cx="8150225" cy="990600"/>
          </a:xfrm>
        </p:spPr>
        <p:txBody>
          <a:bodyPr/>
          <a:lstStyle/>
          <a:p>
            <a:pPr marL="0" indent="0" eaLnBrk="1" hangingPunct="1">
              <a:buFont typeface="Wingdings 2" charset="2"/>
              <a:buNone/>
            </a:pPr>
            <a:r>
              <a:rPr lang="en-US" altLang="en-US" sz="2000">
                <a:latin typeface="Franklin Gothic Book" charset="0"/>
              </a:rPr>
              <a:t>After examining (e.g.,) 40% = 10 of the cases (x-axis), 75% of the owners (y-axis) have been correctly identified</a:t>
            </a:r>
          </a:p>
        </p:txBody>
      </p:sp>
      <p:sp>
        <p:nvSpPr>
          <p:cNvPr id="30725" name="TextBox 6"/>
          <p:cNvSpPr txBox="1">
            <a:spLocks noChangeArrowheads="1"/>
          </p:cNvSpPr>
          <p:nvPr/>
        </p:nvSpPr>
        <p:spPr bwMode="auto">
          <a:xfrm>
            <a:off x="6781800" y="48768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x-none" sz="1200"/>
              <a:t>“Sample” = case</a:t>
            </a:r>
          </a:p>
        </p:txBody>
      </p:sp>
      <p:cxnSp>
        <p:nvCxnSpPr>
          <p:cNvPr id="9" name="Straight Arrow Connector 8"/>
          <p:cNvCxnSpPr/>
          <p:nvPr/>
        </p:nvCxnSpPr>
        <p:spPr>
          <a:xfrm flipH="1">
            <a:off x="4953000" y="5105400"/>
            <a:ext cx="1752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1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p:txBody>
          <a:bodyPr/>
          <a:lstStyle/>
          <a:p>
            <a:pPr eaLnBrk="1" hangingPunct="1"/>
            <a:r>
              <a:rPr lang="en-US" dirty="0"/>
              <a:t>Predicting the outcome variables</a:t>
            </a:r>
          </a:p>
        </p:txBody>
      </p:sp>
      <p:sp>
        <p:nvSpPr>
          <p:cNvPr id="7171" name="Content Placeholder 3"/>
          <p:cNvSpPr>
            <a:spLocks noGrp="1"/>
          </p:cNvSpPr>
          <p:nvPr>
            <p:ph sz="quarter" idx="1"/>
          </p:nvPr>
        </p:nvSpPr>
        <p:spPr>
          <a:xfrm>
            <a:off x="342900" y="1905000"/>
            <a:ext cx="8458200" cy="3581400"/>
          </a:xfrm>
        </p:spPr>
        <p:txBody>
          <a:bodyPr/>
          <a:lstStyle/>
          <a:p>
            <a:pPr eaLnBrk="1" hangingPunct="1"/>
            <a:r>
              <a:rPr lang="en-US" b="1" dirty="0">
                <a:solidFill>
                  <a:srgbClr val="00B050"/>
                </a:solidFill>
              </a:rPr>
              <a:t>Type I</a:t>
            </a:r>
            <a:r>
              <a:rPr lang="en-US" b="1" dirty="0"/>
              <a:t>: Predicted numerical value: </a:t>
            </a:r>
            <a:r>
              <a:rPr lang="en-US" dirty="0"/>
              <a:t>when the outcome variable is numerical (e.g., house price)</a:t>
            </a:r>
          </a:p>
          <a:p>
            <a:pPr eaLnBrk="1" hangingPunct="1"/>
            <a:r>
              <a:rPr lang="en-US" b="1" dirty="0">
                <a:solidFill>
                  <a:srgbClr val="00B050"/>
                </a:solidFill>
              </a:rPr>
              <a:t>Type II</a:t>
            </a:r>
            <a:r>
              <a:rPr lang="en-US" b="1" dirty="0"/>
              <a:t>: Predicted class membership: </a:t>
            </a:r>
            <a:r>
              <a:rPr lang="en-US" dirty="0"/>
              <a:t>when the outcome variable is categorical (e.g., buyer/nonbuyer)</a:t>
            </a:r>
          </a:p>
          <a:p>
            <a:pPr eaLnBrk="1" hangingPunct="1"/>
            <a:r>
              <a:rPr lang="en-US" b="1" dirty="0">
                <a:solidFill>
                  <a:srgbClr val="00B050"/>
                </a:solidFill>
              </a:rPr>
              <a:t>Type III</a:t>
            </a:r>
            <a:r>
              <a:rPr lang="en-US" b="1" dirty="0"/>
              <a:t>: Propensity:</a:t>
            </a:r>
            <a:r>
              <a:rPr lang="en-US" dirty="0"/>
              <a:t> the probability of class membership, when the outcome variable is categorical (e.g., finding potential customers, tax cheats, debt defaulters)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B73332-1D43-8D8B-4959-47051C0B5F27}"/>
              </a:ext>
            </a:extLst>
          </p:cNvPr>
          <p:cNvPicPr>
            <a:picLocks noChangeAspect="1"/>
          </p:cNvPicPr>
          <p:nvPr/>
        </p:nvPicPr>
        <p:blipFill>
          <a:blip r:embed="rId2"/>
          <a:stretch>
            <a:fillRect/>
          </a:stretch>
        </p:blipFill>
        <p:spPr>
          <a:xfrm>
            <a:off x="381000" y="274033"/>
            <a:ext cx="7327900" cy="3009900"/>
          </a:xfrm>
          <a:prstGeom prst="rect">
            <a:avLst/>
          </a:prstGeom>
        </p:spPr>
      </p:pic>
      <p:sp>
        <p:nvSpPr>
          <p:cNvPr id="4" name="Rectangle 3">
            <a:extLst>
              <a:ext uri="{FF2B5EF4-FFF2-40B4-BE49-F238E27FC236}">
                <a16:creationId xmlns:a16="http://schemas.microsoft.com/office/drawing/2014/main" id="{606E5090-E50B-43C9-A396-D92CEC315367}"/>
              </a:ext>
            </a:extLst>
          </p:cNvPr>
          <p:cNvSpPr/>
          <p:nvPr/>
        </p:nvSpPr>
        <p:spPr>
          <a:xfrm>
            <a:off x="3962400" y="212602"/>
            <a:ext cx="1219200" cy="329126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A159298-7133-4040-A545-60DF8DBA00AF}"/>
              </a:ext>
            </a:extLst>
          </p:cNvPr>
          <p:cNvSpPr/>
          <p:nvPr/>
        </p:nvSpPr>
        <p:spPr>
          <a:xfrm>
            <a:off x="1599507" y="274033"/>
            <a:ext cx="610293" cy="329126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EFA5489-401A-1F6E-7BD9-B08CB1078EB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99507" y="3345364"/>
            <a:ext cx="4356100" cy="3479800"/>
          </a:xfrm>
          <a:prstGeom prst="rect">
            <a:avLst/>
          </a:prstGeom>
        </p:spPr>
      </p:pic>
    </p:spTree>
    <p:extLst>
      <p:ext uri="{BB962C8B-B14F-4D97-AF65-F5344CB8AC3E}">
        <p14:creationId xmlns:p14="http://schemas.microsoft.com/office/powerpoint/2010/main" val="3072559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838200" y="457200"/>
            <a:ext cx="7772400" cy="731838"/>
          </a:xfrm>
        </p:spPr>
        <p:txBody>
          <a:bodyPr/>
          <a:lstStyle/>
          <a:p>
            <a:pPr eaLnBrk="1" hangingPunct="1"/>
            <a:r>
              <a:rPr lang="en-US" altLang="en-US" dirty="0"/>
              <a:t>Decile Chart</a:t>
            </a:r>
          </a:p>
        </p:txBody>
      </p:sp>
      <p:sp>
        <p:nvSpPr>
          <p:cNvPr id="31747" name="Content Placeholder 4"/>
          <p:cNvSpPr>
            <a:spLocks noGrp="1"/>
          </p:cNvSpPr>
          <p:nvPr>
            <p:ph sz="quarter" idx="2"/>
          </p:nvPr>
        </p:nvSpPr>
        <p:spPr>
          <a:xfrm>
            <a:off x="228599" y="4876800"/>
            <a:ext cx="8302625" cy="1371600"/>
          </a:xfrm>
        </p:spPr>
        <p:txBody>
          <a:bodyPr/>
          <a:lstStyle/>
          <a:p>
            <a:pPr marL="0" indent="0" eaLnBrk="1" hangingPunct="1">
              <a:buFont typeface="Wingdings 2" charset="2"/>
              <a:buNone/>
            </a:pPr>
            <a:r>
              <a:rPr lang="en-US" altLang="en-US" sz="2000" dirty="0">
                <a:latin typeface="Franklin Gothic Book" charset="0"/>
              </a:rPr>
              <a:t>In “most probable” (top) decile, model is twice as likely to identify the important class compared to avg. prevalence. Percentiles do not match deciles exactly due to small sample of discrete data, with multiple records sharing same decile boundary.</a:t>
            </a:r>
          </a:p>
        </p:txBody>
      </p:sp>
      <p:pic>
        <p:nvPicPr>
          <p:cNvPr id="3" name="Picture 2">
            <a:extLst>
              <a:ext uri="{FF2B5EF4-FFF2-40B4-BE49-F238E27FC236}">
                <a16:creationId xmlns:a16="http://schemas.microsoft.com/office/drawing/2014/main" id="{48FC0D81-724F-CD6E-78A6-1C30B3038DE5}"/>
              </a:ext>
            </a:extLst>
          </p:cNvPr>
          <p:cNvPicPr>
            <a:picLocks noChangeAspect="1"/>
          </p:cNvPicPr>
          <p:nvPr/>
        </p:nvPicPr>
        <p:blipFill>
          <a:blip r:embed="rId3"/>
          <a:stretch>
            <a:fillRect/>
          </a:stretch>
        </p:blipFill>
        <p:spPr>
          <a:xfrm>
            <a:off x="1905000" y="1293019"/>
            <a:ext cx="4356100" cy="3479800"/>
          </a:xfrm>
          <a:prstGeom prst="rect">
            <a:avLst/>
          </a:prstGeom>
        </p:spPr>
      </p:pic>
    </p:spTree>
    <p:extLst>
      <p:ext uri="{BB962C8B-B14F-4D97-AF65-F5344CB8AC3E}">
        <p14:creationId xmlns:p14="http://schemas.microsoft.com/office/powerpoint/2010/main" val="1783494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7B8A25-E501-47AC-9AFA-FB935DE66A24}"/>
              </a:ext>
            </a:extLst>
          </p:cNvPr>
          <p:cNvSpPr txBox="1"/>
          <p:nvPr/>
        </p:nvSpPr>
        <p:spPr>
          <a:xfrm>
            <a:off x="2133600" y="2667000"/>
            <a:ext cx="4572000" cy="646331"/>
          </a:xfrm>
          <a:prstGeom prst="rect">
            <a:avLst/>
          </a:prstGeom>
          <a:noFill/>
        </p:spPr>
        <p:txBody>
          <a:bodyPr wrap="square">
            <a:spAutoFit/>
          </a:bodyPr>
          <a:lstStyle/>
          <a:p>
            <a:pPr algn="ctr"/>
            <a:r>
              <a:rPr lang="en-US" sz="3600" dirty="0"/>
              <a:t>Summary</a:t>
            </a:r>
          </a:p>
        </p:txBody>
      </p:sp>
    </p:spTree>
    <p:extLst>
      <p:ext uri="{BB962C8B-B14F-4D97-AF65-F5344CB8AC3E}">
        <p14:creationId xmlns:p14="http://schemas.microsoft.com/office/powerpoint/2010/main" val="864390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pPr eaLnBrk="1" hangingPunct="1"/>
            <a:r>
              <a:rPr lang="en-US" dirty="0"/>
              <a:t>Summary</a:t>
            </a:r>
          </a:p>
        </p:txBody>
      </p:sp>
      <p:sp>
        <p:nvSpPr>
          <p:cNvPr id="57347" name="Rectangle 3"/>
          <p:cNvSpPr>
            <a:spLocks noGrp="1"/>
          </p:cNvSpPr>
          <p:nvPr>
            <p:ph type="body" idx="1"/>
          </p:nvPr>
        </p:nvSpPr>
        <p:spPr>
          <a:xfrm>
            <a:off x="304800" y="1447800"/>
            <a:ext cx="8610600" cy="4572000"/>
          </a:xfrm>
        </p:spPr>
        <p:txBody>
          <a:bodyPr/>
          <a:lstStyle/>
          <a:p>
            <a:pPr eaLnBrk="1" hangingPunct="1">
              <a:lnSpc>
                <a:spcPct val="90000"/>
              </a:lnSpc>
            </a:pPr>
            <a:r>
              <a:rPr lang="en-US" dirty="0"/>
              <a:t>Evaluation metrics are important for comparing across predictive models, for choosing the right configuration of a specific predictive model, and for comparing to the baseline</a:t>
            </a:r>
          </a:p>
          <a:p>
            <a:pPr eaLnBrk="1" hangingPunct="1">
              <a:lnSpc>
                <a:spcPct val="90000"/>
              </a:lnSpc>
            </a:pPr>
            <a:r>
              <a:rPr lang="en-US" dirty="0"/>
              <a:t>Major metrics: </a:t>
            </a:r>
          </a:p>
          <a:p>
            <a:pPr marL="0" indent="0" eaLnBrk="1" hangingPunct="1">
              <a:lnSpc>
                <a:spcPct val="90000"/>
              </a:lnSpc>
              <a:buNone/>
            </a:pPr>
            <a:r>
              <a:rPr lang="en-US" dirty="0"/>
              <a:t>    confusion matrix, error rate, prediction error</a:t>
            </a:r>
          </a:p>
          <a:p>
            <a:pPr eaLnBrk="1" hangingPunct="1">
              <a:lnSpc>
                <a:spcPct val="90000"/>
              </a:lnSpc>
            </a:pPr>
            <a:r>
              <a:rPr lang="en-US" dirty="0"/>
              <a:t>Other metrics when</a:t>
            </a:r>
          </a:p>
          <a:p>
            <a:pPr lvl="2" eaLnBrk="1" hangingPunct="1">
              <a:lnSpc>
                <a:spcPct val="90000"/>
              </a:lnSpc>
            </a:pPr>
            <a:r>
              <a:rPr lang="en-US" dirty="0"/>
              <a:t>one class is more important</a:t>
            </a:r>
          </a:p>
          <a:p>
            <a:pPr lvl="2" eaLnBrk="1" hangingPunct="1">
              <a:lnSpc>
                <a:spcPct val="90000"/>
              </a:lnSpc>
            </a:pPr>
            <a:r>
              <a:rPr lang="en-US" dirty="0"/>
              <a:t>asymmetric costs</a:t>
            </a:r>
          </a:p>
          <a:p>
            <a:pPr eaLnBrk="1" hangingPunct="1">
              <a:lnSpc>
                <a:spcPct val="90000"/>
              </a:lnSpc>
            </a:pPr>
            <a:r>
              <a:rPr lang="en-US" dirty="0"/>
              <a:t>In all cases, metrics computed from validation data</a:t>
            </a:r>
          </a:p>
          <a:p>
            <a:pPr lvl="1" eaLnBrk="1" hangingPunct="1">
              <a:lnSpc>
                <a:spcPct val="90000"/>
              </a:lnSpc>
            </a:pPr>
            <a:endParaRPr lang="en-US" dirty="0"/>
          </a:p>
          <a:p>
            <a:pPr lvl="1" eaLnBrk="1" hangingPunct="1">
              <a:lnSpc>
                <a:spcPct val="9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3"/>
          <p:cNvSpPr>
            <a:spLocks noGrp="1"/>
          </p:cNvSpPr>
          <p:nvPr>
            <p:ph type="title"/>
          </p:nvPr>
        </p:nvSpPr>
        <p:spPr>
          <a:xfrm>
            <a:off x="609600" y="457200"/>
            <a:ext cx="7772400" cy="1981200"/>
          </a:xfrm>
        </p:spPr>
        <p:txBody>
          <a:bodyPr/>
          <a:lstStyle/>
          <a:p>
            <a:pPr algn="ctr" eaLnBrk="1" hangingPunct="1"/>
            <a:r>
              <a:rPr lang="en-US" dirty="0">
                <a:solidFill>
                  <a:srgbClr val="00B050"/>
                </a:solidFill>
              </a:rPr>
              <a:t>TYPE I</a:t>
            </a:r>
            <a:br>
              <a:rPr lang="en-US" dirty="0"/>
            </a:br>
            <a:r>
              <a:rPr lang="en-US" dirty="0"/>
              <a:t>Evaluating Predictive Performance</a:t>
            </a:r>
            <a:br>
              <a:rPr lang="en-US" dirty="0"/>
            </a:br>
            <a:r>
              <a:rPr lang="en-US" sz="3600" dirty="0"/>
              <a:t>(Predicted numerical value)</a:t>
            </a:r>
            <a:endParaRPr lang="en-US" dirty="0"/>
          </a:p>
        </p:txBody>
      </p:sp>
      <p:pic>
        <p:nvPicPr>
          <p:cNvPr id="3" name="Picture 2">
            <a:extLst>
              <a:ext uri="{FF2B5EF4-FFF2-40B4-BE49-F238E27FC236}">
                <a16:creationId xmlns:a16="http://schemas.microsoft.com/office/drawing/2014/main" id="{909017DB-5EB9-4D18-BB2A-BB3C2A207873}"/>
              </a:ext>
            </a:extLst>
          </p:cNvPr>
          <p:cNvPicPr>
            <a:picLocks noChangeAspect="1"/>
          </p:cNvPicPr>
          <p:nvPr/>
        </p:nvPicPr>
        <p:blipFill>
          <a:blip r:embed="rId3"/>
          <a:stretch>
            <a:fillRect/>
          </a:stretch>
        </p:blipFill>
        <p:spPr>
          <a:xfrm>
            <a:off x="2209800" y="2362200"/>
            <a:ext cx="4191000" cy="3654346"/>
          </a:xfrm>
          <a:prstGeom prst="rect">
            <a:avLst/>
          </a:prstGeom>
        </p:spPr>
      </p:pic>
    </p:spTree>
    <p:extLst>
      <p:ext uri="{BB962C8B-B14F-4D97-AF65-F5344CB8AC3E}">
        <p14:creationId xmlns:p14="http://schemas.microsoft.com/office/powerpoint/2010/main" val="189569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2"/>
          <p:cNvSpPr>
            <a:spLocks noGrp="1"/>
          </p:cNvSpPr>
          <p:nvPr>
            <p:ph type="title"/>
          </p:nvPr>
        </p:nvSpPr>
        <p:spPr/>
        <p:txBody>
          <a:bodyPr/>
          <a:lstStyle/>
          <a:p>
            <a:pPr eaLnBrk="1" hangingPunct="1"/>
            <a:r>
              <a:rPr lang="en-US"/>
              <a:t>Measuring Predictive error</a:t>
            </a:r>
          </a:p>
        </p:txBody>
      </p:sp>
      <p:sp>
        <p:nvSpPr>
          <p:cNvPr id="53251" name="Content Placeholder 3"/>
          <p:cNvSpPr>
            <a:spLocks noGrp="1"/>
          </p:cNvSpPr>
          <p:nvPr>
            <p:ph sz="quarter" idx="1"/>
          </p:nvPr>
        </p:nvSpPr>
        <p:spPr>
          <a:xfrm>
            <a:off x="381000" y="1752600"/>
            <a:ext cx="8305800" cy="4267200"/>
          </a:xfrm>
        </p:spPr>
        <p:txBody>
          <a:bodyPr/>
          <a:lstStyle/>
          <a:p>
            <a:pPr eaLnBrk="1" hangingPunct="1"/>
            <a:r>
              <a:rPr lang="en-US" dirty="0"/>
              <a:t>!!!Not the same as “goodness-of-fit” (e.g., R^2)</a:t>
            </a:r>
          </a:p>
          <a:p>
            <a:pPr eaLnBrk="1" hangingPunct="1"/>
            <a:endParaRPr lang="en-US" dirty="0"/>
          </a:p>
          <a:p>
            <a:pPr eaLnBrk="1" hangingPunct="1"/>
            <a:r>
              <a:rPr lang="en-US" dirty="0"/>
              <a:t>We want to know how well the model predicts </a:t>
            </a:r>
            <a:r>
              <a:rPr lang="en-US" b="1" dirty="0"/>
              <a:t>new</a:t>
            </a:r>
            <a:r>
              <a:rPr lang="en-US" dirty="0"/>
              <a:t> </a:t>
            </a:r>
            <a:r>
              <a:rPr lang="en-US" b="1" dirty="0"/>
              <a:t>data</a:t>
            </a:r>
            <a:r>
              <a:rPr lang="en-US" dirty="0"/>
              <a:t>, not how well it fits the data it was trained with</a:t>
            </a:r>
          </a:p>
          <a:p>
            <a:pPr eaLnBrk="1" hangingPunct="1"/>
            <a:endParaRPr lang="en-US" dirty="0"/>
          </a:p>
        </p:txBody>
      </p:sp>
    </p:spTree>
    <p:extLst>
      <p:ext uri="{BB962C8B-B14F-4D97-AF65-F5344CB8AC3E}">
        <p14:creationId xmlns:p14="http://schemas.microsoft.com/office/powerpoint/2010/main" val="33597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533400" y="457200"/>
            <a:ext cx="7772400" cy="731838"/>
          </a:xfrm>
        </p:spPr>
        <p:txBody>
          <a:bodyPr/>
          <a:lstStyle/>
          <a:p>
            <a:pPr eaLnBrk="1" hangingPunct="1"/>
            <a:r>
              <a:rPr lang="en-US" dirty="0"/>
              <a:t>Some measures of error</a:t>
            </a:r>
          </a:p>
        </p:txBody>
      </p:sp>
      <mc:AlternateContent xmlns:mc="http://schemas.openxmlformats.org/markup-compatibility/2006" xmlns:a14="http://schemas.microsoft.com/office/drawing/2010/main">
        <mc:Choice Requires="a14">
          <p:sp>
            <p:nvSpPr>
              <p:cNvPr id="54275" name="Content Placeholder 2"/>
              <p:cNvSpPr>
                <a:spLocks noGrp="1"/>
              </p:cNvSpPr>
              <p:nvPr>
                <p:ph sz="quarter" idx="1"/>
              </p:nvPr>
            </p:nvSpPr>
            <p:spPr>
              <a:xfrm>
                <a:off x="304800" y="1143000"/>
                <a:ext cx="8686800" cy="4572000"/>
              </a:xfrm>
            </p:spPr>
            <p:txBody>
              <a:bodyPr/>
              <a:lstStyle/>
              <a:p>
                <a:pPr eaLnBrk="1" hangingPunct="1"/>
                <a:r>
                  <a:rPr lang="en-US" dirty="0"/>
                  <a:t>The </a:t>
                </a:r>
                <a:r>
                  <a:rPr lang="en-US" dirty="0">
                    <a:highlight>
                      <a:srgbClr val="FFFF00"/>
                    </a:highlight>
                  </a:rPr>
                  <a:t>prediction error </a:t>
                </a:r>
                <a14:m>
                  <m:oMath xmlns:m="http://schemas.openxmlformats.org/officeDocument/2006/math">
                    <m:sSub>
                      <m:sSubPr>
                        <m:ctrlPr>
                          <a:rPr lang="en-US" i="1" smtClean="0">
                            <a:highlight>
                              <a:srgbClr val="FFFF00"/>
                            </a:highlight>
                            <a:latin typeface="Cambria Math" panose="02040503050406030204" pitchFamily="18" charset="0"/>
                          </a:rPr>
                        </m:ctrlPr>
                      </m:sSubPr>
                      <m:e>
                        <m:r>
                          <a:rPr lang="en-US" b="0" i="1" smtClean="0">
                            <a:highlight>
                              <a:srgbClr val="FFFF00"/>
                            </a:highlight>
                            <a:latin typeface="Cambria Math" panose="02040503050406030204" pitchFamily="18" charset="0"/>
                          </a:rPr>
                          <m:t>𝑒</m:t>
                        </m:r>
                      </m:e>
                      <m:sub>
                        <m:r>
                          <a:rPr lang="en-US" b="0" i="1" smtClean="0">
                            <a:highlight>
                              <a:srgbClr val="FFFF00"/>
                            </a:highlight>
                            <a:latin typeface="Cambria Math" panose="02040503050406030204" pitchFamily="18" charset="0"/>
                          </a:rPr>
                          <m:t>𝑖</m:t>
                        </m:r>
                      </m:sub>
                    </m:sSub>
                    <m:r>
                      <a:rPr lang="en-US" b="0" i="1" smtClean="0">
                        <a:highlight>
                          <a:srgbClr val="FFFF00"/>
                        </a:highlight>
                        <a:latin typeface="Cambria Math" panose="02040503050406030204" pitchFamily="18" charset="0"/>
                      </a:rPr>
                      <m:t> </m:t>
                    </m:r>
                  </m:oMath>
                </a14:m>
                <a:r>
                  <a:rPr lang="en-US" dirty="0">
                    <a:highlight>
                      <a:srgbClr val="FFFF00"/>
                    </a:highlight>
                  </a:rPr>
                  <a:t>for record </a:t>
                </a:r>
                <a:r>
                  <a:rPr lang="en-US" dirty="0" err="1">
                    <a:highlight>
                      <a:srgbClr val="FFFF00"/>
                    </a:highlight>
                  </a:rPr>
                  <a:t>i</a:t>
                </a:r>
                <a:r>
                  <a:rPr lang="en-US" dirty="0">
                    <a:highlight>
                      <a:srgbClr val="FFFF00"/>
                    </a:highlight>
                  </a:rPr>
                  <a:t> </a:t>
                </a:r>
                <a:r>
                  <a:rPr lang="en-US" dirty="0"/>
                  <a:t>is defined as the difference between its actual value and the predicted outcome value</a:t>
                </a:r>
              </a:p>
              <a:p>
                <a:pPr eaLnBrk="1" hangingPunct="1">
                  <a:buFont typeface="Wingdings 2" pitchFamily="18" charset="2"/>
                  <a:buNone/>
                </a:pPr>
                <a:r>
                  <a:rPr lang="en-US" b="1" dirty="0"/>
                  <a:t>MAE</a:t>
                </a:r>
                <a:r>
                  <a:rPr lang="en-US" dirty="0"/>
                  <a:t>: Mean absolute error (deviation)</a:t>
                </a:r>
              </a:p>
              <a:p>
                <a:pPr lvl="1" eaLnBrk="1" hangingPunct="1">
                  <a:buFont typeface="Wingdings 2" pitchFamily="18" charset="2"/>
                  <a:buNone/>
                </a:pPr>
                <a:r>
                  <a:rPr lang="en-US" dirty="0"/>
                  <a:t>Gives an idea of the magnitude of errors</a:t>
                </a:r>
              </a:p>
              <a:p>
                <a:pPr lvl="1" algn="ctr" eaLnBrk="1" hangingPunct="1">
                  <a:buFont typeface="Wingdings 2" pitchFamily="18" charset="2"/>
                  <a:buNone/>
                </a:pPr>
                <a14:m>
                  <m:oMath xmlns:m="http://schemas.openxmlformats.org/officeDocument/2006/math">
                    <m:r>
                      <a:rPr lang="en-US" b="1" i="1" smtClean="0">
                        <a:latin typeface="Cambria Math" panose="02040503050406030204" pitchFamily="18" charset="0"/>
                      </a:rPr>
                      <m:t>𝑴𝑨𝑬</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nary>
                  </m:oMath>
                </a14:m>
                <a:r>
                  <a:rPr lang="en-US" dirty="0"/>
                  <a:t>|</a:t>
                </a:r>
              </a:p>
              <a:p>
                <a:pPr eaLnBrk="1" hangingPunct="1">
                  <a:buFont typeface="Wingdings 2" pitchFamily="18" charset="2"/>
                  <a:buNone/>
                </a:pPr>
                <a:r>
                  <a:rPr lang="en-US" b="1" dirty="0"/>
                  <a:t>Mean Error: </a:t>
                </a:r>
                <a:r>
                  <a:rPr lang="en-US" dirty="0"/>
                  <a:t>Gives an idea of systematic over- or under-prediction</a:t>
                </a:r>
              </a:p>
              <a:p>
                <a:pPr algn="ctr" eaLnBrk="1" hangingPunct="1">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𝐌𝐞𝐚𝐧</m:t>
                      </m:r>
                      <m:r>
                        <a:rPr lang="en-US" b="1" i="0" smtClean="0">
                          <a:latin typeface="Cambria Math" panose="02040503050406030204" pitchFamily="18" charset="0"/>
                        </a:rPr>
                        <m:t> </m:t>
                      </m:r>
                      <m:r>
                        <a:rPr lang="en-US" b="1" i="0" smtClean="0">
                          <a:latin typeface="Cambria Math" panose="02040503050406030204" pitchFamily="18" charset="0"/>
                        </a:rPr>
                        <m:t>𝐄𝐫𝐫𝐨𝐫</m:t>
                      </m:r>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0" smtClean="0">
                              <a:latin typeface="Cambria Math" panose="02040503050406030204" pitchFamily="18" charset="0"/>
                            </a:rPr>
                            <m:t>1</m:t>
                          </m:r>
                        </m:num>
                        <m:den>
                          <m:r>
                            <m:rPr>
                              <m:sty m:val="p"/>
                            </m:rPr>
                            <a:rPr lang="en-US" b="0" i="0" smtClean="0">
                              <a:latin typeface="Cambria Math" panose="02040503050406030204" pitchFamily="18" charset="0"/>
                            </a:rPr>
                            <m:t>n</m:t>
                          </m:r>
                        </m:den>
                      </m:f>
                      <m:nary>
                        <m:naryPr>
                          <m:chr m:val="∑"/>
                          <m:limLoc m:val="subSup"/>
                          <m:ctrlPr>
                            <a:rPr lang="en-US" i="1" smtClean="0">
                              <a:latin typeface="Cambria Math" panose="02040503050406030204" pitchFamily="18" charset="0"/>
                            </a:rPr>
                          </m:ctrlPr>
                        </m:naryPr>
                        <m:sub>
                          <m:r>
                            <m:rPr>
                              <m:sty m:val="p"/>
                              <m:brk m:alnAt="25"/>
                            </m:rPr>
                            <a:rPr lang="en-US" b="0" i="0" smtClean="0">
                              <a:latin typeface="Cambria Math" panose="02040503050406030204" pitchFamily="18" charset="0"/>
                            </a:rPr>
                            <m:t>i</m:t>
                          </m:r>
                          <m:r>
                            <a:rPr lang="en-US" b="0" i="0" smtClean="0">
                              <a:latin typeface="Cambria Math" panose="02040503050406030204" pitchFamily="18" charset="0"/>
                            </a:rPr>
                            <m:t>=1</m:t>
                          </m:r>
                        </m:sub>
                        <m:sup>
                          <m:r>
                            <m:rPr>
                              <m:sty m:val="p"/>
                            </m:rPr>
                            <a:rPr lang="en-US" b="0" i="0" smtClean="0">
                              <a:latin typeface="Cambria Math" panose="02040503050406030204" pitchFamily="18" charset="0"/>
                            </a:rPr>
                            <m:t>n</m:t>
                          </m:r>
                        </m:sup>
                        <m:e>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e</m:t>
                              </m:r>
                            </m:e>
                            <m:sub>
                              <m:r>
                                <m:rPr>
                                  <m:sty m:val="p"/>
                                </m:rPr>
                                <a:rPr lang="en-US" b="0" i="0" smtClean="0">
                                  <a:latin typeface="Cambria Math" panose="02040503050406030204" pitchFamily="18" charset="0"/>
                                </a:rPr>
                                <m:t>i</m:t>
                              </m:r>
                            </m:sub>
                          </m:sSub>
                        </m:e>
                      </m:nary>
                    </m:oMath>
                  </m:oMathPara>
                </a14:m>
                <a:endParaRPr lang="en-US" dirty="0"/>
              </a:p>
              <a:p>
                <a:pPr eaLnBrk="1" hangingPunct="1">
                  <a:buFont typeface="Wingdings 2" pitchFamily="18" charset="2"/>
                  <a:buNone/>
                </a:pPr>
                <a:endParaRPr lang="en-US" b="1" dirty="0"/>
              </a:p>
            </p:txBody>
          </p:sp>
        </mc:Choice>
        <mc:Fallback xmlns="">
          <p:sp>
            <p:nvSpPr>
              <p:cNvPr id="54275" name="Content Placeholder 2"/>
              <p:cNvSpPr>
                <a:spLocks noGrp="1" noRot="1" noChangeAspect="1" noMove="1" noResize="1" noEditPoints="1" noAdjustHandles="1" noChangeArrowheads="1" noChangeShapeType="1" noTextEdit="1"/>
              </p:cNvSpPr>
              <p:nvPr>
                <p:ph sz="quarter" idx="1"/>
              </p:nvPr>
            </p:nvSpPr>
            <p:spPr>
              <a:xfrm>
                <a:off x="304800" y="1143000"/>
                <a:ext cx="8686800" cy="4572000"/>
              </a:xfrm>
              <a:blipFill>
                <a:blip r:embed="rId3"/>
                <a:stretch>
                  <a:fillRect l="-1263" t="-1200"/>
                </a:stretch>
              </a:blipFill>
            </p:spPr>
            <p:txBody>
              <a:bodyPr/>
              <a:lstStyle/>
              <a:p>
                <a:r>
                  <a:rPr lang="en-US">
                    <a:noFill/>
                  </a:rPr>
                  <a:t> </a:t>
                </a:r>
              </a:p>
            </p:txBody>
          </p:sp>
        </mc:Fallback>
      </mc:AlternateContent>
    </p:spTree>
    <p:extLst>
      <p:ext uri="{BB962C8B-B14F-4D97-AF65-F5344CB8AC3E}">
        <p14:creationId xmlns:p14="http://schemas.microsoft.com/office/powerpoint/2010/main" val="6690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533400" y="457200"/>
            <a:ext cx="7772400" cy="731838"/>
          </a:xfrm>
        </p:spPr>
        <p:txBody>
          <a:bodyPr/>
          <a:lstStyle/>
          <a:p>
            <a:pPr eaLnBrk="1" hangingPunct="1"/>
            <a:r>
              <a:rPr lang="en-US" dirty="0"/>
              <a:t>Some measures of error</a:t>
            </a:r>
          </a:p>
        </p:txBody>
      </p:sp>
      <mc:AlternateContent xmlns:mc="http://schemas.openxmlformats.org/markup-compatibility/2006" xmlns:a14="http://schemas.microsoft.com/office/drawing/2010/main">
        <mc:Choice Requires="a14">
          <p:sp>
            <p:nvSpPr>
              <p:cNvPr id="54275" name="Content Placeholder 2"/>
              <p:cNvSpPr>
                <a:spLocks noGrp="1"/>
              </p:cNvSpPr>
              <p:nvPr>
                <p:ph sz="quarter" idx="1"/>
              </p:nvPr>
            </p:nvSpPr>
            <p:spPr>
              <a:xfrm>
                <a:off x="304800" y="1143000"/>
                <a:ext cx="8686800" cy="4572000"/>
              </a:xfrm>
            </p:spPr>
            <p:txBody>
              <a:bodyPr/>
              <a:lstStyle/>
              <a:p>
                <a:pPr eaLnBrk="1" hangingPunct="1">
                  <a:buFont typeface="Wingdings 2" pitchFamily="18" charset="2"/>
                  <a:buNone/>
                </a:pPr>
                <a:r>
                  <a:rPr lang="en-US" b="1" dirty="0"/>
                  <a:t>MPE</a:t>
                </a:r>
                <a:r>
                  <a:rPr lang="en-US" dirty="0"/>
                  <a:t>: Mean percentage error</a:t>
                </a:r>
              </a:p>
              <a:p>
                <a:pPr algn="ctr" eaLnBrk="1" hangingPunct="1">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𝑴𝑷𝑬</m:t>
                      </m:r>
                      <m:r>
                        <a:rPr lang="en-US" b="0" i="1" smtClean="0">
                          <a:latin typeface="Cambria Math" panose="02040503050406030204" pitchFamily="18" charset="0"/>
                        </a:rPr>
                        <m:t>=100 ∗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nary>
                      <m:r>
                        <a:rPr lang="en-US" b="0" i="0"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m:oMathPara>
                </a14:m>
                <a:endParaRPr lang="en-US" dirty="0"/>
              </a:p>
              <a:p>
                <a:pPr eaLnBrk="1" hangingPunct="1">
                  <a:buFont typeface="Wingdings 2" pitchFamily="18" charset="2"/>
                  <a:buNone/>
                </a:pPr>
                <a:r>
                  <a:rPr lang="en-US" b="1" dirty="0"/>
                  <a:t>MAPE: </a:t>
                </a:r>
                <a:r>
                  <a:rPr lang="en-US" dirty="0"/>
                  <a:t>Mean absolute percent error</a:t>
                </a:r>
              </a:p>
              <a:p>
                <a:pPr algn="ctr" eaLnBrk="1" hangingPunct="1">
                  <a:buFont typeface="Wingdings 2" pitchFamily="18" charset="2"/>
                  <a:buNone/>
                </a:pPr>
                <a14:m>
                  <m:oMath xmlns:m="http://schemas.openxmlformats.org/officeDocument/2006/math">
                    <m:r>
                      <a:rPr lang="en-US" b="1" i="1" smtClean="0">
                        <a:latin typeface="Cambria Math" panose="02040503050406030204" pitchFamily="18" charset="0"/>
                      </a:rPr>
                      <m:t>𝑴𝑨𝑷𝑬</m:t>
                    </m:r>
                    <m:r>
                      <a:rPr lang="en-US" b="0" i="1" smtClean="0">
                        <a:latin typeface="Cambria Math" panose="02040503050406030204" pitchFamily="18" charset="0"/>
                      </a:rPr>
                      <m:t>=100 ∗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nary>
                    <m:r>
                      <a:rPr lang="en-US" b="0" i="0"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a:t>
                </a:r>
                <a:endParaRPr lang="en-US" b="1" dirty="0"/>
              </a:p>
              <a:p>
                <a:pPr eaLnBrk="1" hangingPunct="1">
                  <a:buFont typeface="Wingdings 2" pitchFamily="18" charset="2"/>
                  <a:buNone/>
                </a:pPr>
                <a:r>
                  <a:rPr lang="en-US" b="1" dirty="0"/>
                  <a:t>RMSE: </a:t>
                </a:r>
                <a:r>
                  <a:rPr lang="en-US" dirty="0"/>
                  <a:t>Root-mean-squared-error (validation set)</a:t>
                </a:r>
                <a:endParaRPr lang="en-US" b="1" dirty="0"/>
              </a:p>
              <a:p>
                <a:pPr eaLnBrk="1" hangingPunct="1">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𝐑𝐌𝐒𝐄</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smtClean="0">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sup>
                                  <m:r>
                                    <a:rPr lang="en-US" b="0" i="1" smtClean="0">
                                      <a:latin typeface="Cambria Math" panose="02040503050406030204" pitchFamily="18" charset="0"/>
                                    </a:rPr>
                                    <m:t>2</m:t>
                                  </m:r>
                                </m:sup>
                              </m:sSup>
                            </m:e>
                          </m:nary>
                        </m:e>
                      </m:rad>
                    </m:oMath>
                  </m:oMathPara>
                </a14:m>
                <a:endParaRPr lang="en-US" b="1" dirty="0"/>
              </a:p>
              <a:p>
                <a:pPr eaLnBrk="1" hangingPunct="1">
                  <a:buFont typeface="Wingdings 2" pitchFamily="18" charset="2"/>
                  <a:buNone/>
                </a:pPr>
                <a:endParaRPr lang="en-US" b="1" dirty="0"/>
              </a:p>
            </p:txBody>
          </p:sp>
        </mc:Choice>
        <mc:Fallback xmlns="">
          <p:sp>
            <p:nvSpPr>
              <p:cNvPr id="54275" name="Content Placeholder 2"/>
              <p:cNvSpPr>
                <a:spLocks noGrp="1" noRot="1" noChangeAspect="1" noMove="1" noResize="1" noEditPoints="1" noAdjustHandles="1" noChangeArrowheads="1" noChangeShapeType="1" noTextEdit="1"/>
              </p:cNvSpPr>
              <p:nvPr>
                <p:ph sz="quarter" idx="1"/>
              </p:nvPr>
            </p:nvSpPr>
            <p:spPr>
              <a:xfrm>
                <a:off x="304800" y="1143000"/>
                <a:ext cx="8686800" cy="4572000"/>
              </a:xfrm>
              <a:blipFill>
                <a:blip r:embed="rId3"/>
                <a:stretch>
                  <a:fillRect l="-1263" t="-1200"/>
                </a:stretch>
              </a:blipFill>
            </p:spPr>
            <p:txBody>
              <a:bodyPr/>
              <a:lstStyle/>
              <a:p>
                <a:r>
                  <a:rPr lang="en-US">
                    <a:noFill/>
                  </a:rPr>
                  <a:t> </a:t>
                </a:r>
              </a:p>
            </p:txBody>
          </p:sp>
        </mc:Fallback>
      </mc:AlternateContent>
    </p:spTree>
    <p:extLst>
      <p:ext uri="{BB962C8B-B14F-4D97-AF65-F5344CB8AC3E}">
        <p14:creationId xmlns:p14="http://schemas.microsoft.com/office/powerpoint/2010/main" val="216188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B312-4A9E-463E-B596-9AEBDA39342A}"/>
              </a:ext>
            </a:extLst>
          </p:cNvPr>
          <p:cNvSpPr>
            <a:spLocks noGrp="1"/>
          </p:cNvSpPr>
          <p:nvPr>
            <p:ph type="title"/>
          </p:nvPr>
        </p:nvSpPr>
        <p:spPr/>
        <p:txBody>
          <a:bodyPr/>
          <a:lstStyle/>
          <a:p>
            <a:r>
              <a:rPr lang="en-US" dirty="0"/>
              <a:t>Some measures of error</a:t>
            </a:r>
          </a:p>
        </p:txBody>
      </p:sp>
      <p:sp>
        <p:nvSpPr>
          <p:cNvPr id="3" name="Content Placeholder 2">
            <a:extLst>
              <a:ext uri="{FF2B5EF4-FFF2-40B4-BE49-F238E27FC236}">
                <a16:creationId xmlns:a16="http://schemas.microsoft.com/office/drawing/2014/main" id="{1E2B34C7-B37E-4EFD-9954-5706BFC655C8}"/>
              </a:ext>
            </a:extLst>
          </p:cNvPr>
          <p:cNvSpPr>
            <a:spLocks noGrp="1"/>
          </p:cNvSpPr>
          <p:nvPr>
            <p:ph sz="quarter" idx="1"/>
          </p:nvPr>
        </p:nvSpPr>
        <p:spPr>
          <a:xfrm>
            <a:off x="304800" y="1600200"/>
            <a:ext cx="8077200" cy="2667000"/>
          </a:xfrm>
        </p:spPr>
        <p:txBody>
          <a:bodyPr/>
          <a:lstStyle/>
          <a:p>
            <a:r>
              <a:rPr lang="en-US" dirty="0"/>
              <a:t>Note that all these measures are influenced by outliers</a:t>
            </a:r>
          </a:p>
          <a:p>
            <a:endParaRPr lang="en-US" dirty="0"/>
          </a:p>
          <a:p>
            <a:r>
              <a:rPr lang="en-US" dirty="0"/>
              <a:t>Plotting the prediction errors’ distribution shows more information than the metrics alone</a:t>
            </a:r>
          </a:p>
        </p:txBody>
      </p:sp>
    </p:spTree>
    <p:extLst>
      <p:ext uri="{BB962C8B-B14F-4D97-AF65-F5344CB8AC3E}">
        <p14:creationId xmlns:p14="http://schemas.microsoft.com/office/powerpoint/2010/main" val="3780781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4027</TotalTime>
  <Words>1779</Words>
  <Application>Microsoft Macintosh PowerPoint</Application>
  <PresentationFormat>On-screen Show (4:3)</PresentationFormat>
  <Paragraphs>242</Paragraphs>
  <Slides>43</Slides>
  <Notes>33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43</vt:i4>
      </vt:variant>
    </vt:vector>
  </HeadingPairs>
  <TitlesOfParts>
    <vt:vector size="56" baseType="lpstr">
      <vt:lpstr>Arial</vt:lpstr>
      <vt:lpstr>BemboStd-Identity-H</vt:lpstr>
      <vt:lpstr>Calibri</vt:lpstr>
      <vt:lpstr>Cambria Math</vt:lpstr>
      <vt:lpstr>Courier New</vt:lpstr>
      <vt:lpstr>Franklin Gothic Book</vt:lpstr>
      <vt:lpstr>Garamond</vt:lpstr>
      <vt:lpstr>open-sans</vt:lpstr>
      <vt:lpstr>Perpetua</vt:lpstr>
      <vt:lpstr>Wingdings</vt:lpstr>
      <vt:lpstr>Wingdings 2</vt:lpstr>
      <vt:lpstr>Equity</vt:lpstr>
      <vt:lpstr>Edge</vt:lpstr>
      <vt:lpstr>Predictive Analytics in Business (BUAN 448)</vt:lpstr>
      <vt:lpstr>Model Assessment:  Evaluating Classification &amp; Predictive Performance</vt:lpstr>
      <vt:lpstr>Why Evaluate?</vt:lpstr>
      <vt:lpstr>Predicting the outcome variables</vt:lpstr>
      <vt:lpstr>TYPE I Evaluating Predictive Performance (Predicted numerical value)</vt:lpstr>
      <vt:lpstr>Measuring Predictive error</vt:lpstr>
      <vt:lpstr>Some measures of error</vt:lpstr>
      <vt:lpstr>Some measures of error</vt:lpstr>
      <vt:lpstr>Some measures of error</vt:lpstr>
      <vt:lpstr>Example: Toyota Dataset</vt:lpstr>
      <vt:lpstr>Example: Toyota Dataset</vt:lpstr>
      <vt:lpstr>Comparing Several Models</vt:lpstr>
      <vt:lpstr>TYPE II Accuracy Measures (Classification)</vt:lpstr>
      <vt:lpstr>Misclassification error</vt:lpstr>
      <vt:lpstr>Benchmark: Naïve Rule </vt:lpstr>
      <vt:lpstr>Class Separation</vt:lpstr>
      <vt:lpstr>Confusion Matrix/Classification Matrix (R function: “confusionMatrix”)</vt:lpstr>
      <vt:lpstr>Error Rate</vt:lpstr>
      <vt:lpstr>Cutoff for classification</vt:lpstr>
      <vt:lpstr>Cutoff Table</vt:lpstr>
      <vt:lpstr>Confusion Matrix for Different Cutoffs</vt:lpstr>
      <vt:lpstr>Confusion Matrix for Different Cutoffs</vt:lpstr>
      <vt:lpstr>TYPE III When One Class is More Important</vt:lpstr>
      <vt:lpstr>Alternate Accuracy Measures</vt:lpstr>
      <vt:lpstr>ROC Curve </vt:lpstr>
      <vt:lpstr>ROC Curve </vt:lpstr>
      <vt:lpstr>Asymmetric Costs</vt:lpstr>
      <vt:lpstr>Misclassification Costs May Differ</vt:lpstr>
      <vt:lpstr>Example – Response to Promotional Offer</vt:lpstr>
      <vt:lpstr>The Confusion Matrix</vt:lpstr>
      <vt:lpstr>Introducing Costs &amp; Benefits</vt:lpstr>
      <vt:lpstr>Profit Matrix</vt:lpstr>
      <vt:lpstr>Judging Ranking Performance</vt:lpstr>
      <vt:lpstr>Lift and Decile Charts: Goal</vt:lpstr>
      <vt:lpstr>Lift and Decile Charts</vt:lpstr>
      <vt:lpstr>Lift and Decile Charts: How to Use</vt:lpstr>
      <vt:lpstr>Lift Charts: How to Compute</vt:lpstr>
      <vt:lpstr>Lift (Gains) Chart – cumulative performance (using R “Gains” package)</vt:lpstr>
      <vt:lpstr>Lift (Gains) Chart – cumulative performance  R “caret” package uses %</vt:lpstr>
      <vt:lpstr>PowerPoint Presentation</vt:lpstr>
      <vt:lpstr>Decile Chart</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Evaluating Classification &amp; Predictive Performance</dc:title>
  <dc:subject>Data Mining for Business Intelligence</dc:subject>
  <dc:creator>Shmueli &amp; Bruce</dc:creator>
  <cp:lastModifiedBy>Mehdi Davoodi</cp:lastModifiedBy>
  <cp:revision>172</cp:revision>
  <dcterms:created xsi:type="dcterms:W3CDTF">2008-11-30T14:47:48Z</dcterms:created>
  <dcterms:modified xsi:type="dcterms:W3CDTF">2022-10-27T20:26:20Z</dcterms:modified>
</cp:coreProperties>
</file>