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1" r:id="rId2"/>
  </p:sldMasterIdLst>
  <p:notesMasterIdLst>
    <p:notesMasterId r:id="rId38"/>
  </p:notesMasterIdLst>
  <p:sldIdLst>
    <p:sldId id="2122" r:id="rId3"/>
    <p:sldId id="295" r:id="rId4"/>
    <p:sldId id="2128" r:id="rId5"/>
    <p:sldId id="306" r:id="rId6"/>
    <p:sldId id="277" r:id="rId7"/>
    <p:sldId id="258" r:id="rId8"/>
    <p:sldId id="307" r:id="rId9"/>
    <p:sldId id="259" r:id="rId10"/>
    <p:sldId id="308" r:id="rId11"/>
    <p:sldId id="262" r:id="rId12"/>
    <p:sldId id="309" r:id="rId13"/>
    <p:sldId id="260" r:id="rId14"/>
    <p:sldId id="261" r:id="rId15"/>
    <p:sldId id="263" r:id="rId16"/>
    <p:sldId id="264" r:id="rId17"/>
    <p:sldId id="310" r:id="rId18"/>
    <p:sldId id="265" r:id="rId19"/>
    <p:sldId id="311" r:id="rId20"/>
    <p:sldId id="266" r:id="rId21"/>
    <p:sldId id="316" r:id="rId22"/>
    <p:sldId id="312" r:id="rId23"/>
    <p:sldId id="267" r:id="rId24"/>
    <p:sldId id="270" r:id="rId25"/>
    <p:sldId id="317" r:id="rId26"/>
    <p:sldId id="2123" r:id="rId27"/>
    <p:sldId id="313" r:id="rId28"/>
    <p:sldId id="2124" r:id="rId29"/>
    <p:sldId id="269" r:id="rId30"/>
    <p:sldId id="268" r:id="rId31"/>
    <p:sldId id="272" r:id="rId32"/>
    <p:sldId id="273" r:id="rId33"/>
    <p:sldId id="2125" r:id="rId34"/>
    <p:sldId id="2126" r:id="rId35"/>
    <p:sldId id="2127" r:id="rId36"/>
    <p:sldId id="276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AD4B55-5C36-574F-B915-5BEF9F92EE19}" v="27" dt="2022-11-10T02:30:09.1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325" autoAdjust="0"/>
    <p:restoredTop sz="94690"/>
  </p:normalViewPr>
  <p:slideViewPr>
    <p:cSldViewPr>
      <p:cViewPr varScale="1">
        <p:scale>
          <a:sx n="111" d="100"/>
          <a:sy n="111" d="100"/>
        </p:scale>
        <p:origin x="108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6/11/relationships/changesInfo" Target="changesInfos/changesInfo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di Davoodi" userId="374eff1b-b6cf-4832-b347-6d58b624eb25" providerId="ADAL" clId="{61AD4B55-5C36-574F-B915-5BEF9F92EE19}"/>
    <pc:docChg chg="undo custSel addSld delSld modSld">
      <pc:chgData name="Mehdi Davoodi" userId="374eff1b-b6cf-4832-b347-6d58b624eb25" providerId="ADAL" clId="{61AD4B55-5C36-574F-B915-5BEF9F92EE19}" dt="2022-11-10T19:21:52.131" v="728" actId="20577"/>
      <pc:docMkLst>
        <pc:docMk/>
      </pc:docMkLst>
      <pc:sldChg chg="del">
        <pc:chgData name="Mehdi Davoodi" userId="374eff1b-b6cf-4832-b347-6d58b624eb25" providerId="ADAL" clId="{61AD4B55-5C36-574F-B915-5BEF9F92EE19}" dt="2022-11-09T02:32:26.617" v="13" actId="2696"/>
        <pc:sldMkLst>
          <pc:docMk/>
          <pc:sldMk cId="0" sldId="257"/>
        </pc:sldMkLst>
      </pc:sldChg>
      <pc:sldChg chg="modSp mod">
        <pc:chgData name="Mehdi Davoodi" userId="374eff1b-b6cf-4832-b347-6d58b624eb25" providerId="ADAL" clId="{61AD4B55-5C36-574F-B915-5BEF9F92EE19}" dt="2022-11-10T18:18:18.163" v="706" actId="2710"/>
        <pc:sldMkLst>
          <pc:docMk/>
          <pc:sldMk cId="0" sldId="258"/>
        </pc:sldMkLst>
        <pc:spChg chg="mod">
          <ac:chgData name="Mehdi Davoodi" userId="374eff1b-b6cf-4832-b347-6d58b624eb25" providerId="ADAL" clId="{61AD4B55-5C36-574F-B915-5BEF9F92EE19}" dt="2022-11-10T18:18:18.163" v="706" actId="2710"/>
          <ac:spMkLst>
            <pc:docMk/>
            <pc:sldMk cId="0" sldId="258"/>
            <ac:spMk id="7171" creationId="{00000000-0000-0000-0000-000000000000}"/>
          </ac:spMkLst>
        </pc:spChg>
      </pc:sldChg>
      <pc:sldChg chg="modSp mod">
        <pc:chgData name="Mehdi Davoodi" userId="374eff1b-b6cf-4832-b347-6d58b624eb25" providerId="ADAL" clId="{61AD4B55-5C36-574F-B915-5BEF9F92EE19}" dt="2022-11-09T00:44:29.059" v="2" actId="20577"/>
        <pc:sldMkLst>
          <pc:docMk/>
          <pc:sldMk cId="0" sldId="262"/>
        </pc:sldMkLst>
        <pc:spChg chg="mod">
          <ac:chgData name="Mehdi Davoodi" userId="374eff1b-b6cf-4832-b347-6d58b624eb25" providerId="ADAL" clId="{61AD4B55-5C36-574F-B915-5BEF9F92EE19}" dt="2022-11-09T00:44:29.059" v="2" actId="20577"/>
          <ac:spMkLst>
            <pc:docMk/>
            <pc:sldMk cId="0" sldId="262"/>
            <ac:spMk id="10243" creationId="{00000000-0000-0000-0000-000000000000}"/>
          </ac:spMkLst>
        </pc:spChg>
      </pc:sldChg>
      <pc:sldChg chg="addSp modSp mod">
        <pc:chgData name="Mehdi Davoodi" userId="374eff1b-b6cf-4832-b347-6d58b624eb25" providerId="ADAL" clId="{61AD4B55-5C36-574F-B915-5BEF9F92EE19}" dt="2022-11-10T19:18:03.541" v="721" actId="20577"/>
        <pc:sldMkLst>
          <pc:docMk/>
          <pc:sldMk cId="0" sldId="268"/>
        </pc:sldMkLst>
        <pc:spChg chg="add mod">
          <ac:chgData name="Mehdi Davoodi" userId="374eff1b-b6cf-4832-b347-6d58b624eb25" providerId="ADAL" clId="{61AD4B55-5C36-574F-B915-5BEF9F92EE19}" dt="2022-11-10T19:18:03.541" v="721" actId="20577"/>
          <ac:spMkLst>
            <pc:docMk/>
            <pc:sldMk cId="0" sldId="268"/>
            <ac:spMk id="5" creationId="{D662277C-406E-8D3A-A9D1-B349FDF6FFA3}"/>
          </ac:spMkLst>
        </pc:spChg>
        <pc:spChg chg="add mod">
          <ac:chgData name="Mehdi Davoodi" userId="374eff1b-b6cf-4832-b347-6d58b624eb25" providerId="ADAL" clId="{61AD4B55-5C36-574F-B915-5BEF9F92EE19}" dt="2022-11-10T19:18:01.392" v="719" actId="20577"/>
          <ac:spMkLst>
            <pc:docMk/>
            <pc:sldMk cId="0" sldId="268"/>
            <ac:spMk id="7" creationId="{A7516F5C-6146-BFA0-1259-FCDE27672DC9}"/>
          </ac:spMkLst>
        </pc:spChg>
      </pc:sldChg>
      <pc:sldChg chg="modSp mod chgLayout">
        <pc:chgData name="Mehdi Davoodi" userId="374eff1b-b6cf-4832-b347-6d58b624eb25" providerId="ADAL" clId="{61AD4B55-5C36-574F-B915-5BEF9F92EE19}" dt="2022-11-10T19:16:10.591" v="710" actId="700"/>
        <pc:sldMkLst>
          <pc:docMk/>
          <pc:sldMk cId="0" sldId="269"/>
        </pc:sldMkLst>
        <pc:spChg chg="mod ord">
          <ac:chgData name="Mehdi Davoodi" userId="374eff1b-b6cf-4832-b347-6d58b624eb25" providerId="ADAL" clId="{61AD4B55-5C36-574F-B915-5BEF9F92EE19}" dt="2022-11-10T19:16:10.591" v="710" actId="700"/>
          <ac:spMkLst>
            <pc:docMk/>
            <pc:sldMk cId="0" sldId="269"/>
            <ac:spMk id="19458" creationId="{00000000-0000-0000-0000-000000000000}"/>
          </ac:spMkLst>
        </pc:spChg>
        <pc:spChg chg="mod ord">
          <ac:chgData name="Mehdi Davoodi" userId="374eff1b-b6cf-4832-b347-6d58b624eb25" providerId="ADAL" clId="{61AD4B55-5C36-574F-B915-5BEF9F92EE19}" dt="2022-11-10T19:16:10.591" v="710" actId="700"/>
          <ac:spMkLst>
            <pc:docMk/>
            <pc:sldMk cId="0" sldId="269"/>
            <ac:spMk id="19459" creationId="{00000000-0000-0000-0000-000000000000}"/>
          </ac:spMkLst>
        </pc:spChg>
      </pc:sldChg>
      <pc:sldChg chg="del">
        <pc:chgData name="Mehdi Davoodi" userId="374eff1b-b6cf-4832-b347-6d58b624eb25" providerId="ADAL" clId="{61AD4B55-5C36-574F-B915-5BEF9F92EE19}" dt="2022-11-09T18:16:24.360" v="375" actId="2696"/>
        <pc:sldMkLst>
          <pc:docMk/>
          <pc:sldMk cId="0" sldId="271"/>
        </pc:sldMkLst>
      </pc:sldChg>
      <pc:sldChg chg="addSp modSp mod">
        <pc:chgData name="Mehdi Davoodi" userId="374eff1b-b6cf-4832-b347-6d58b624eb25" providerId="ADAL" clId="{61AD4B55-5C36-574F-B915-5BEF9F92EE19}" dt="2022-11-09T17:25:52.623" v="372" actId="1037"/>
        <pc:sldMkLst>
          <pc:docMk/>
          <pc:sldMk cId="0" sldId="272"/>
        </pc:sldMkLst>
        <pc:spChg chg="add mod">
          <ac:chgData name="Mehdi Davoodi" userId="374eff1b-b6cf-4832-b347-6d58b624eb25" providerId="ADAL" clId="{61AD4B55-5C36-574F-B915-5BEF9F92EE19}" dt="2022-11-09T17:25:49.254" v="371" actId="1038"/>
          <ac:spMkLst>
            <pc:docMk/>
            <pc:sldMk cId="0" sldId="272"/>
            <ac:spMk id="5" creationId="{E7647947-2C91-D7AE-8E69-A10876F85C1B}"/>
          </ac:spMkLst>
        </pc:spChg>
        <pc:spChg chg="add mod">
          <ac:chgData name="Mehdi Davoodi" userId="374eff1b-b6cf-4832-b347-6d58b624eb25" providerId="ADAL" clId="{61AD4B55-5C36-574F-B915-5BEF9F92EE19}" dt="2022-11-09T17:25:52.623" v="372" actId="1037"/>
          <ac:spMkLst>
            <pc:docMk/>
            <pc:sldMk cId="0" sldId="272"/>
            <ac:spMk id="6" creationId="{8EB5F9E8-1E20-CB20-6CEF-B5AD921B7BC3}"/>
          </ac:spMkLst>
        </pc:spChg>
      </pc:sldChg>
      <pc:sldChg chg="modSp mod">
        <pc:chgData name="Mehdi Davoodi" userId="374eff1b-b6cf-4832-b347-6d58b624eb25" providerId="ADAL" clId="{61AD4B55-5C36-574F-B915-5BEF9F92EE19}" dt="2022-11-10T19:21:52.131" v="728" actId="20577"/>
        <pc:sldMkLst>
          <pc:docMk/>
          <pc:sldMk cId="0" sldId="276"/>
        </pc:sldMkLst>
        <pc:spChg chg="mod">
          <ac:chgData name="Mehdi Davoodi" userId="374eff1b-b6cf-4832-b347-6d58b624eb25" providerId="ADAL" clId="{61AD4B55-5C36-574F-B915-5BEF9F92EE19}" dt="2022-11-10T19:21:52.131" v="728" actId="20577"/>
          <ac:spMkLst>
            <pc:docMk/>
            <pc:sldMk cId="0" sldId="276"/>
            <ac:spMk id="26627" creationId="{00000000-0000-0000-0000-000000000000}"/>
          </ac:spMkLst>
        </pc:spChg>
      </pc:sldChg>
      <pc:sldChg chg="addSp delSp modSp add mod modClrScheme chgLayout">
        <pc:chgData name="Mehdi Davoodi" userId="374eff1b-b6cf-4832-b347-6d58b624eb25" providerId="ADAL" clId="{61AD4B55-5C36-574F-B915-5BEF9F92EE19}" dt="2022-11-10T18:16:52.152" v="705" actId="20577"/>
        <pc:sldMkLst>
          <pc:docMk/>
          <pc:sldMk cId="2405071116" sldId="295"/>
        </pc:sldMkLst>
        <pc:spChg chg="del mod ord">
          <ac:chgData name="Mehdi Davoodi" userId="374eff1b-b6cf-4832-b347-6d58b624eb25" providerId="ADAL" clId="{61AD4B55-5C36-574F-B915-5BEF9F92EE19}" dt="2022-11-10T02:31:07.031" v="679" actId="478"/>
          <ac:spMkLst>
            <pc:docMk/>
            <pc:sldMk cId="2405071116" sldId="295"/>
            <ac:spMk id="2" creationId="{0418833D-65AB-E85E-A002-A37CA0E9A5A2}"/>
          </ac:spMkLst>
        </pc:spChg>
        <pc:spChg chg="mod ord">
          <ac:chgData name="Mehdi Davoodi" userId="374eff1b-b6cf-4832-b347-6d58b624eb25" providerId="ADAL" clId="{61AD4B55-5C36-574F-B915-5BEF9F92EE19}" dt="2022-11-10T02:24:24.903" v="579" actId="700"/>
          <ac:spMkLst>
            <pc:docMk/>
            <pc:sldMk cId="2405071116" sldId="295"/>
            <ac:spMk id="3" creationId="{DE715A90-0CE7-CE3C-BE7D-5CBECDF85451}"/>
          </ac:spMkLst>
        </pc:spChg>
        <pc:spChg chg="add mod ord">
          <ac:chgData name="Mehdi Davoodi" userId="374eff1b-b6cf-4832-b347-6d58b624eb25" providerId="ADAL" clId="{61AD4B55-5C36-574F-B915-5BEF9F92EE19}" dt="2022-11-10T18:16:52.152" v="705" actId="20577"/>
          <ac:spMkLst>
            <pc:docMk/>
            <pc:sldMk cId="2405071116" sldId="295"/>
            <ac:spMk id="4" creationId="{EC734692-4B77-FE6E-B4E8-EFB052E11AA2}"/>
          </ac:spMkLst>
        </pc:spChg>
        <pc:spChg chg="del mod">
          <ac:chgData name="Mehdi Davoodi" userId="374eff1b-b6cf-4832-b347-6d58b624eb25" providerId="ADAL" clId="{61AD4B55-5C36-574F-B915-5BEF9F92EE19}" dt="2022-11-10T02:24:17.387" v="572" actId="478"/>
          <ac:spMkLst>
            <pc:docMk/>
            <pc:sldMk cId="2405071116" sldId="295"/>
            <ac:spMk id="5" creationId="{A23838E3-6579-4E1B-B98F-5E9E88413E79}"/>
          </ac:spMkLst>
        </pc:spChg>
      </pc:sldChg>
      <pc:sldChg chg="modSp mod">
        <pc:chgData name="Mehdi Davoodi" userId="374eff1b-b6cf-4832-b347-6d58b624eb25" providerId="ADAL" clId="{61AD4B55-5C36-574F-B915-5BEF9F92EE19}" dt="2022-11-09T02:40:46.178" v="15" actId="20577"/>
        <pc:sldMkLst>
          <pc:docMk/>
          <pc:sldMk cId="3560963937" sldId="307"/>
        </pc:sldMkLst>
        <pc:spChg chg="mod">
          <ac:chgData name="Mehdi Davoodi" userId="374eff1b-b6cf-4832-b347-6d58b624eb25" providerId="ADAL" clId="{61AD4B55-5C36-574F-B915-5BEF9F92EE19}" dt="2022-11-09T02:40:46.178" v="15" actId="20577"/>
          <ac:spMkLst>
            <pc:docMk/>
            <pc:sldMk cId="3560963937" sldId="307"/>
            <ac:spMk id="7171" creationId="{00000000-0000-0000-0000-000000000000}"/>
          </ac:spMkLst>
        </pc:spChg>
      </pc:sldChg>
      <pc:sldChg chg="addSp delSp modSp mod">
        <pc:chgData name="Mehdi Davoodi" userId="374eff1b-b6cf-4832-b347-6d58b624eb25" providerId="ADAL" clId="{61AD4B55-5C36-574F-B915-5BEF9F92EE19}" dt="2022-11-10T18:21:52.275" v="707" actId="2710"/>
        <pc:sldMkLst>
          <pc:docMk/>
          <pc:sldMk cId="1758042070" sldId="308"/>
        </pc:sldMkLst>
        <pc:spChg chg="mod">
          <ac:chgData name="Mehdi Davoodi" userId="374eff1b-b6cf-4832-b347-6d58b624eb25" providerId="ADAL" clId="{61AD4B55-5C36-574F-B915-5BEF9F92EE19}" dt="2022-11-10T18:21:52.275" v="707" actId="2710"/>
          <ac:spMkLst>
            <pc:docMk/>
            <pc:sldMk cId="1758042070" sldId="308"/>
            <ac:spMk id="3" creationId="{6826EA04-9C7C-4F32-8BC0-756563862E6F}"/>
          </ac:spMkLst>
        </pc:spChg>
        <pc:picChg chg="add del mod">
          <ac:chgData name="Mehdi Davoodi" userId="374eff1b-b6cf-4832-b347-6d58b624eb25" providerId="ADAL" clId="{61AD4B55-5C36-574F-B915-5BEF9F92EE19}" dt="2022-11-09T14:31:22.435" v="17" actId="478"/>
          <ac:picMkLst>
            <pc:docMk/>
            <pc:sldMk cId="1758042070" sldId="308"/>
            <ac:picMk id="4" creationId="{B5B342AE-5F08-1527-079F-E9DD5F072CF5}"/>
          </ac:picMkLst>
        </pc:picChg>
      </pc:sldChg>
      <pc:sldChg chg="modSp mod">
        <pc:chgData name="Mehdi Davoodi" userId="374eff1b-b6cf-4832-b347-6d58b624eb25" providerId="ADAL" clId="{61AD4B55-5C36-574F-B915-5BEF9F92EE19}" dt="2022-11-10T19:09:32.047" v="708" actId="2710"/>
        <pc:sldMkLst>
          <pc:docMk/>
          <pc:sldMk cId="3636334153" sldId="312"/>
        </pc:sldMkLst>
        <pc:spChg chg="mod">
          <ac:chgData name="Mehdi Davoodi" userId="374eff1b-b6cf-4832-b347-6d58b624eb25" providerId="ADAL" clId="{61AD4B55-5C36-574F-B915-5BEF9F92EE19}" dt="2022-11-10T19:09:32.047" v="708" actId="2710"/>
          <ac:spMkLst>
            <pc:docMk/>
            <pc:sldMk cId="3636334153" sldId="312"/>
            <ac:spMk id="3" creationId="{9F1FBA11-EA9B-41B5-954A-9F304CE57211}"/>
          </ac:spMkLst>
        </pc:spChg>
      </pc:sldChg>
      <pc:sldChg chg="addSp delSp modSp mod">
        <pc:chgData name="Mehdi Davoodi" userId="374eff1b-b6cf-4832-b347-6d58b624eb25" providerId="ADAL" clId="{61AD4B55-5C36-574F-B915-5BEF9F92EE19}" dt="2022-11-09T17:03:25.649" v="363" actId="313"/>
        <pc:sldMkLst>
          <pc:docMk/>
          <pc:sldMk cId="1469826837" sldId="313"/>
        </pc:sldMkLst>
        <pc:spChg chg="add del mod">
          <ac:chgData name="Mehdi Davoodi" userId="374eff1b-b6cf-4832-b347-6d58b624eb25" providerId="ADAL" clId="{61AD4B55-5C36-574F-B915-5BEF9F92EE19}" dt="2022-11-09T17:02:14.320" v="242" actId="478"/>
          <ac:spMkLst>
            <pc:docMk/>
            <pc:sldMk cId="1469826837" sldId="313"/>
            <ac:spMk id="3" creationId="{8DC86CCC-C96D-98D5-BD10-A30171BD4822}"/>
          </ac:spMkLst>
        </pc:spChg>
        <pc:spChg chg="del">
          <ac:chgData name="Mehdi Davoodi" userId="374eff1b-b6cf-4832-b347-6d58b624eb25" providerId="ADAL" clId="{61AD4B55-5C36-574F-B915-5BEF9F92EE19}" dt="2022-11-09T17:01:31.490" v="224" actId="478"/>
          <ac:spMkLst>
            <pc:docMk/>
            <pc:sldMk cId="1469826837" sldId="313"/>
            <ac:spMk id="4" creationId="{53901DEE-5081-4B8A-B256-4BC43571092A}"/>
          </ac:spMkLst>
        </pc:spChg>
        <pc:spChg chg="mod">
          <ac:chgData name="Mehdi Davoodi" userId="374eff1b-b6cf-4832-b347-6d58b624eb25" providerId="ADAL" clId="{61AD4B55-5C36-574F-B915-5BEF9F92EE19}" dt="2022-11-09T17:03:25.649" v="363" actId="313"/>
          <ac:spMkLst>
            <pc:docMk/>
            <pc:sldMk cId="1469826837" sldId="313"/>
            <ac:spMk id="17410" creationId="{00000000-0000-0000-0000-000000000000}"/>
          </ac:spMkLst>
        </pc:spChg>
        <pc:spChg chg="mod">
          <ac:chgData name="Mehdi Davoodi" userId="374eff1b-b6cf-4832-b347-6d58b624eb25" providerId="ADAL" clId="{61AD4B55-5C36-574F-B915-5BEF9F92EE19}" dt="2022-11-09T17:03:17.856" v="362" actId="20577"/>
          <ac:spMkLst>
            <pc:docMk/>
            <pc:sldMk cId="1469826837" sldId="313"/>
            <ac:spMk id="20483" creationId="{00000000-0000-0000-0000-000000000000}"/>
          </ac:spMkLst>
        </pc:spChg>
        <pc:picChg chg="add mod">
          <ac:chgData name="Mehdi Davoodi" userId="374eff1b-b6cf-4832-b347-6d58b624eb25" providerId="ADAL" clId="{61AD4B55-5C36-574F-B915-5BEF9F92EE19}" dt="2022-11-09T17:02:07.576" v="238" actId="1076"/>
          <ac:picMkLst>
            <pc:docMk/>
            <pc:sldMk cId="1469826837" sldId="313"/>
            <ac:picMk id="5" creationId="{B3CFC56B-EFC1-35BB-68F6-D065A046427A}"/>
          </ac:picMkLst>
        </pc:picChg>
        <pc:picChg chg="add mod">
          <ac:chgData name="Mehdi Davoodi" userId="374eff1b-b6cf-4832-b347-6d58b624eb25" providerId="ADAL" clId="{61AD4B55-5C36-574F-B915-5BEF9F92EE19}" dt="2022-11-09T17:03:05.133" v="339" actId="1076"/>
          <ac:picMkLst>
            <pc:docMk/>
            <pc:sldMk cId="1469826837" sldId="313"/>
            <ac:picMk id="6" creationId="{CE2A5764-A2EE-ACC2-2FD6-DBC25501E7A5}"/>
          </ac:picMkLst>
        </pc:picChg>
      </pc:sldChg>
      <pc:sldChg chg="modSp mod">
        <pc:chgData name="Mehdi Davoodi" userId="374eff1b-b6cf-4832-b347-6d58b624eb25" providerId="ADAL" clId="{61AD4B55-5C36-574F-B915-5BEF9F92EE19}" dt="2022-11-09T15:00:39.648" v="18" actId="14100"/>
        <pc:sldMkLst>
          <pc:docMk/>
          <pc:sldMk cId="2998589342" sldId="316"/>
        </pc:sldMkLst>
        <pc:picChg chg="mod">
          <ac:chgData name="Mehdi Davoodi" userId="374eff1b-b6cf-4832-b347-6d58b624eb25" providerId="ADAL" clId="{61AD4B55-5C36-574F-B915-5BEF9F92EE19}" dt="2022-11-09T15:00:39.648" v="18" actId="14100"/>
          <ac:picMkLst>
            <pc:docMk/>
            <pc:sldMk cId="2998589342" sldId="316"/>
            <ac:picMk id="5" creationId="{D14ACB31-4247-4303-BC8B-25B649022820}"/>
          </ac:picMkLst>
        </pc:picChg>
      </pc:sldChg>
      <pc:sldChg chg="del">
        <pc:chgData name="Mehdi Davoodi" userId="374eff1b-b6cf-4832-b347-6d58b624eb25" providerId="ADAL" clId="{61AD4B55-5C36-574F-B915-5BEF9F92EE19}" dt="2022-11-09T17:28:39.562" v="373" actId="2696"/>
        <pc:sldMkLst>
          <pc:docMk/>
          <pc:sldMk cId="3557757712" sldId="318"/>
        </pc:sldMkLst>
      </pc:sldChg>
      <pc:sldChg chg="del">
        <pc:chgData name="Mehdi Davoodi" userId="374eff1b-b6cf-4832-b347-6d58b624eb25" providerId="ADAL" clId="{61AD4B55-5C36-574F-B915-5BEF9F92EE19}" dt="2022-11-09T17:28:39.562" v="373" actId="2696"/>
        <pc:sldMkLst>
          <pc:docMk/>
          <pc:sldMk cId="779857586" sldId="2096"/>
        </pc:sldMkLst>
      </pc:sldChg>
      <pc:sldChg chg="del">
        <pc:chgData name="Mehdi Davoodi" userId="374eff1b-b6cf-4832-b347-6d58b624eb25" providerId="ADAL" clId="{61AD4B55-5C36-574F-B915-5BEF9F92EE19}" dt="2022-11-09T17:28:39.562" v="373" actId="2696"/>
        <pc:sldMkLst>
          <pc:docMk/>
          <pc:sldMk cId="3514412034" sldId="2097"/>
        </pc:sldMkLst>
      </pc:sldChg>
      <pc:sldChg chg="modSp add del mod setBg">
        <pc:chgData name="Mehdi Davoodi" userId="374eff1b-b6cf-4832-b347-6d58b624eb25" providerId="ADAL" clId="{61AD4B55-5C36-574F-B915-5BEF9F92EE19}" dt="2022-11-09T02:32:22.160" v="12" actId="20577"/>
        <pc:sldMkLst>
          <pc:docMk/>
          <pc:sldMk cId="0" sldId="2122"/>
        </pc:sldMkLst>
        <pc:spChg chg="mod">
          <ac:chgData name="Mehdi Davoodi" userId="374eff1b-b6cf-4832-b347-6d58b624eb25" providerId="ADAL" clId="{61AD4B55-5C36-574F-B915-5BEF9F92EE19}" dt="2022-11-09T02:32:22.160" v="12" actId="20577"/>
          <ac:spMkLst>
            <pc:docMk/>
            <pc:sldMk cId="0" sldId="2122"/>
            <ac:spMk id="4" creationId="{DD277778-7364-E54E-EB37-CC9080899F77}"/>
          </ac:spMkLst>
        </pc:spChg>
      </pc:sldChg>
      <pc:sldChg chg="addSp delSp modSp add mod modClrScheme chgLayout">
        <pc:chgData name="Mehdi Davoodi" userId="374eff1b-b6cf-4832-b347-6d58b624eb25" providerId="ADAL" clId="{61AD4B55-5C36-574F-B915-5BEF9F92EE19}" dt="2022-11-09T16:58:57.123" v="191" actId="1076"/>
        <pc:sldMkLst>
          <pc:docMk/>
          <pc:sldMk cId="485849006" sldId="2123"/>
        </pc:sldMkLst>
        <pc:spChg chg="add mod ord">
          <ac:chgData name="Mehdi Davoodi" userId="374eff1b-b6cf-4832-b347-6d58b624eb25" providerId="ADAL" clId="{61AD4B55-5C36-574F-B915-5BEF9F92EE19}" dt="2022-11-09T16:52:55.388" v="151" actId="700"/>
          <ac:spMkLst>
            <pc:docMk/>
            <pc:sldMk cId="485849006" sldId="2123"/>
            <ac:spMk id="2" creationId="{7E4E7B49-E4D0-5DD0-62DE-0D513E1FE4BF}"/>
          </ac:spMkLst>
        </pc:spChg>
        <pc:spChg chg="add mod">
          <ac:chgData name="Mehdi Davoodi" userId="374eff1b-b6cf-4832-b347-6d58b624eb25" providerId="ADAL" clId="{61AD4B55-5C36-574F-B915-5BEF9F92EE19}" dt="2022-11-09T16:51:30.051" v="133"/>
          <ac:spMkLst>
            <pc:docMk/>
            <pc:sldMk cId="485849006" sldId="2123"/>
            <ac:spMk id="5" creationId="{5552BD24-478A-049F-27A2-3D27D780903F}"/>
          </ac:spMkLst>
        </pc:spChg>
        <pc:spChg chg="add mod">
          <ac:chgData name="Mehdi Davoodi" userId="374eff1b-b6cf-4832-b347-6d58b624eb25" providerId="ADAL" clId="{61AD4B55-5C36-574F-B915-5BEF9F92EE19}" dt="2022-11-09T16:51:42.423" v="138" actId="20577"/>
          <ac:spMkLst>
            <pc:docMk/>
            <pc:sldMk cId="485849006" sldId="2123"/>
            <ac:spMk id="7" creationId="{7DA1C20D-C402-7729-28A4-E0A8A9BEE8D4}"/>
          </ac:spMkLst>
        </pc:spChg>
        <pc:spChg chg="add del mod">
          <ac:chgData name="Mehdi Davoodi" userId="374eff1b-b6cf-4832-b347-6d58b624eb25" providerId="ADAL" clId="{61AD4B55-5C36-574F-B915-5BEF9F92EE19}" dt="2022-11-09T16:52:18.507" v="142"/>
          <ac:spMkLst>
            <pc:docMk/>
            <pc:sldMk cId="485849006" sldId="2123"/>
            <ac:spMk id="8" creationId="{E953D0B4-1382-7E54-F78F-782E7E852213}"/>
          </ac:spMkLst>
        </pc:spChg>
        <pc:spChg chg="add mod">
          <ac:chgData name="Mehdi Davoodi" userId="374eff1b-b6cf-4832-b347-6d58b624eb25" providerId="ADAL" clId="{61AD4B55-5C36-574F-B915-5BEF9F92EE19}" dt="2022-11-09T16:52:29.334" v="145"/>
          <ac:spMkLst>
            <pc:docMk/>
            <pc:sldMk cId="485849006" sldId="2123"/>
            <ac:spMk id="9" creationId="{A6480B0F-EC25-34B3-ACB0-E5DEDF9A0AF3}"/>
          </ac:spMkLst>
        </pc:spChg>
        <pc:spChg chg="add del mod">
          <ac:chgData name="Mehdi Davoodi" userId="374eff1b-b6cf-4832-b347-6d58b624eb25" providerId="ADAL" clId="{61AD4B55-5C36-574F-B915-5BEF9F92EE19}" dt="2022-11-09T16:52:33.714" v="147" actId="478"/>
          <ac:spMkLst>
            <pc:docMk/>
            <pc:sldMk cId="485849006" sldId="2123"/>
            <ac:spMk id="11" creationId="{C27D3097-C075-E15F-4ED6-00153BB38DFD}"/>
          </ac:spMkLst>
        </pc:spChg>
        <pc:spChg chg="add del mod ord">
          <ac:chgData name="Mehdi Davoodi" userId="374eff1b-b6cf-4832-b347-6d58b624eb25" providerId="ADAL" clId="{61AD4B55-5C36-574F-B915-5BEF9F92EE19}" dt="2022-11-09T16:52:50.561" v="149" actId="700"/>
          <ac:spMkLst>
            <pc:docMk/>
            <pc:sldMk cId="485849006" sldId="2123"/>
            <ac:spMk id="12" creationId="{B98091A5-C0DD-CD30-FFE6-D684B893F31A}"/>
          </ac:spMkLst>
        </pc:spChg>
        <pc:spChg chg="add del mod ord">
          <ac:chgData name="Mehdi Davoodi" userId="374eff1b-b6cf-4832-b347-6d58b624eb25" providerId="ADAL" clId="{61AD4B55-5C36-574F-B915-5BEF9F92EE19}" dt="2022-11-09T16:52:55.388" v="151" actId="700"/>
          <ac:spMkLst>
            <pc:docMk/>
            <pc:sldMk cId="485849006" sldId="2123"/>
            <ac:spMk id="13" creationId="{FB1199CD-A6BE-E775-5C6F-AAE9CC0DE8AF}"/>
          </ac:spMkLst>
        </pc:spChg>
        <pc:spChg chg="add del mod">
          <ac:chgData name="Mehdi Davoodi" userId="374eff1b-b6cf-4832-b347-6d58b624eb25" providerId="ADAL" clId="{61AD4B55-5C36-574F-B915-5BEF9F92EE19}" dt="2022-11-09T16:57:06.390" v="172" actId="478"/>
          <ac:spMkLst>
            <pc:docMk/>
            <pc:sldMk cId="485849006" sldId="2123"/>
            <ac:spMk id="15" creationId="{0695F98A-3406-4269-A1EE-308CE94B233F}"/>
          </ac:spMkLst>
        </pc:spChg>
        <pc:spChg chg="del mod ord">
          <ac:chgData name="Mehdi Davoodi" userId="374eff1b-b6cf-4832-b347-6d58b624eb25" providerId="ADAL" clId="{61AD4B55-5C36-574F-B915-5BEF9F92EE19}" dt="2022-11-09T16:52:31.599" v="146" actId="478"/>
          <ac:spMkLst>
            <pc:docMk/>
            <pc:sldMk cId="485849006" sldId="2123"/>
            <ac:spMk id="20482" creationId="{00000000-0000-0000-0000-000000000000}"/>
          </ac:spMkLst>
        </pc:spChg>
        <pc:spChg chg="del mod ord">
          <ac:chgData name="Mehdi Davoodi" userId="374eff1b-b6cf-4832-b347-6d58b624eb25" providerId="ADAL" clId="{61AD4B55-5C36-574F-B915-5BEF9F92EE19}" dt="2022-11-09T16:57:04.088" v="171" actId="478"/>
          <ac:spMkLst>
            <pc:docMk/>
            <pc:sldMk cId="485849006" sldId="2123"/>
            <ac:spMk id="20483" creationId="{00000000-0000-0000-0000-000000000000}"/>
          </ac:spMkLst>
        </pc:spChg>
        <pc:picChg chg="del">
          <ac:chgData name="Mehdi Davoodi" userId="374eff1b-b6cf-4832-b347-6d58b624eb25" providerId="ADAL" clId="{61AD4B55-5C36-574F-B915-5BEF9F92EE19}" dt="2022-11-09T16:45:34.480" v="49" actId="478"/>
          <ac:picMkLst>
            <pc:docMk/>
            <pc:sldMk cId="485849006" sldId="2123"/>
            <ac:picMk id="4" creationId="{BCAABE3E-255B-4184-9C00-E76F888C1A06}"/>
          </ac:picMkLst>
        </pc:picChg>
        <pc:picChg chg="add del mod">
          <ac:chgData name="Mehdi Davoodi" userId="374eff1b-b6cf-4832-b347-6d58b624eb25" providerId="ADAL" clId="{61AD4B55-5C36-574F-B915-5BEF9F92EE19}" dt="2022-11-09T16:58:47.204" v="188" actId="478"/>
          <ac:picMkLst>
            <pc:docMk/>
            <pc:sldMk cId="485849006" sldId="2123"/>
            <ac:picMk id="16" creationId="{9E7AEB71-F0D1-9292-6035-6A0811EC1D05}"/>
          </ac:picMkLst>
        </pc:picChg>
        <pc:picChg chg="add mod">
          <ac:chgData name="Mehdi Davoodi" userId="374eff1b-b6cf-4832-b347-6d58b624eb25" providerId="ADAL" clId="{61AD4B55-5C36-574F-B915-5BEF9F92EE19}" dt="2022-11-09T16:58:00.812" v="187" actId="1076"/>
          <ac:picMkLst>
            <pc:docMk/>
            <pc:sldMk cId="485849006" sldId="2123"/>
            <ac:picMk id="17" creationId="{9DA319E5-E59C-177A-799F-85868F3038DF}"/>
          </ac:picMkLst>
        </pc:picChg>
        <pc:picChg chg="add mod">
          <ac:chgData name="Mehdi Davoodi" userId="374eff1b-b6cf-4832-b347-6d58b624eb25" providerId="ADAL" clId="{61AD4B55-5C36-574F-B915-5BEF9F92EE19}" dt="2022-11-09T16:58:57.123" v="191" actId="1076"/>
          <ac:picMkLst>
            <pc:docMk/>
            <pc:sldMk cId="485849006" sldId="2123"/>
            <ac:picMk id="18" creationId="{88DEF8A5-C037-3D66-DD58-1008AD052EC1}"/>
          </ac:picMkLst>
        </pc:picChg>
      </pc:sldChg>
      <pc:sldChg chg="delSp add mod">
        <pc:chgData name="Mehdi Davoodi" userId="374eff1b-b6cf-4832-b347-6d58b624eb25" providerId="ADAL" clId="{61AD4B55-5C36-574F-B915-5BEF9F92EE19}" dt="2022-11-09T17:03:48.956" v="366" actId="478"/>
        <pc:sldMkLst>
          <pc:docMk/>
          <pc:sldMk cId="3818230029" sldId="2124"/>
        </pc:sldMkLst>
        <pc:spChg chg="del">
          <ac:chgData name="Mehdi Davoodi" userId="374eff1b-b6cf-4832-b347-6d58b624eb25" providerId="ADAL" clId="{61AD4B55-5C36-574F-B915-5BEF9F92EE19}" dt="2022-11-09T17:03:46.610" v="364" actId="478"/>
          <ac:spMkLst>
            <pc:docMk/>
            <pc:sldMk cId="3818230029" sldId="2124"/>
            <ac:spMk id="3" creationId="{8DC86CCC-C96D-98D5-BD10-A30171BD4822}"/>
          </ac:spMkLst>
        </pc:spChg>
        <pc:picChg chg="del">
          <ac:chgData name="Mehdi Davoodi" userId="374eff1b-b6cf-4832-b347-6d58b624eb25" providerId="ADAL" clId="{61AD4B55-5C36-574F-B915-5BEF9F92EE19}" dt="2022-11-09T17:03:47.885" v="365" actId="478"/>
          <ac:picMkLst>
            <pc:docMk/>
            <pc:sldMk cId="3818230029" sldId="2124"/>
            <ac:picMk id="5" creationId="{B3CFC56B-EFC1-35BB-68F6-D065A046427A}"/>
          </ac:picMkLst>
        </pc:picChg>
        <pc:picChg chg="del">
          <ac:chgData name="Mehdi Davoodi" userId="374eff1b-b6cf-4832-b347-6d58b624eb25" providerId="ADAL" clId="{61AD4B55-5C36-574F-B915-5BEF9F92EE19}" dt="2022-11-09T17:03:48.956" v="366" actId="478"/>
          <ac:picMkLst>
            <pc:docMk/>
            <pc:sldMk cId="3818230029" sldId="2124"/>
            <ac:picMk id="6" creationId="{CE2A5764-A2EE-ACC2-2FD6-DBC25501E7A5}"/>
          </ac:picMkLst>
        </pc:picChg>
      </pc:sldChg>
      <pc:sldChg chg="addSp delSp modSp add mod modClrScheme chgLayout">
        <pc:chgData name="Mehdi Davoodi" userId="374eff1b-b6cf-4832-b347-6d58b624eb25" providerId="ADAL" clId="{61AD4B55-5C36-574F-B915-5BEF9F92EE19}" dt="2022-11-09T18:18:31.970" v="380" actId="207"/>
        <pc:sldMkLst>
          <pc:docMk/>
          <pc:sldMk cId="1937259659" sldId="2125"/>
        </pc:sldMkLst>
        <pc:spChg chg="add del mod ord">
          <ac:chgData name="Mehdi Davoodi" userId="374eff1b-b6cf-4832-b347-6d58b624eb25" providerId="ADAL" clId="{61AD4B55-5C36-574F-B915-5BEF9F92EE19}" dt="2022-11-09T18:16:31.109" v="377"/>
          <ac:spMkLst>
            <pc:docMk/>
            <pc:sldMk cId="1937259659" sldId="2125"/>
            <ac:spMk id="2" creationId="{809269D1-A146-707D-C0B0-CE3B11C380B6}"/>
          </ac:spMkLst>
        </pc:spChg>
        <pc:spChg chg="mod ord">
          <ac:chgData name="Mehdi Davoodi" userId="374eff1b-b6cf-4832-b347-6d58b624eb25" providerId="ADAL" clId="{61AD4B55-5C36-574F-B915-5BEF9F92EE19}" dt="2022-11-09T18:16:29.517" v="376" actId="700"/>
          <ac:spMkLst>
            <pc:docMk/>
            <pc:sldMk cId="1937259659" sldId="2125"/>
            <ac:spMk id="23554" creationId="{00000000-0000-0000-0000-000000000000}"/>
          </ac:spMkLst>
        </pc:spChg>
        <pc:spChg chg="mod ord">
          <ac:chgData name="Mehdi Davoodi" userId="374eff1b-b6cf-4832-b347-6d58b624eb25" providerId="ADAL" clId="{61AD4B55-5C36-574F-B915-5BEF9F92EE19}" dt="2022-11-09T18:18:31.970" v="380" actId="207"/>
          <ac:spMkLst>
            <pc:docMk/>
            <pc:sldMk cId="1937259659" sldId="2125"/>
            <ac:spMk id="23555" creationId="{00000000-0000-0000-0000-000000000000}"/>
          </ac:spMkLst>
        </pc:spChg>
        <pc:picChg chg="add mod">
          <ac:chgData name="Mehdi Davoodi" userId="374eff1b-b6cf-4832-b347-6d58b624eb25" providerId="ADAL" clId="{61AD4B55-5C36-574F-B915-5BEF9F92EE19}" dt="2022-11-09T18:16:31.109" v="377"/>
          <ac:picMkLst>
            <pc:docMk/>
            <pc:sldMk cId="1937259659" sldId="2125"/>
            <ac:picMk id="3" creationId="{BA87AC52-929C-1A14-03B5-63D714BEA9F7}"/>
          </ac:picMkLst>
        </pc:picChg>
      </pc:sldChg>
      <pc:sldChg chg="addSp delSp modSp new mod modClrScheme chgLayout">
        <pc:chgData name="Mehdi Davoodi" userId="374eff1b-b6cf-4832-b347-6d58b624eb25" providerId="ADAL" clId="{61AD4B55-5C36-574F-B915-5BEF9F92EE19}" dt="2022-11-09T23:34:29.729" v="441" actId="1076"/>
        <pc:sldMkLst>
          <pc:docMk/>
          <pc:sldMk cId="1059448690" sldId="2126"/>
        </pc:sldMkLst>
        <pc:spChg chg="del mod ord">
          <ac:chgData name="Mehdi Davoodi" userId="374eff1b-b6cf-4832-b347-6d58b624eb25" providerId="ADAL" clId="{61AD4B55-5C36-574F-B915-5BEF9F92EE19}" dt="2022-11-09T18:18:52.583" v="382" actId="700"/>
          <ac:spMkLst>
            <pc:docMk/>
            <pc:sldMk cId="1059448690" sldId="2126"/>
            <ac:spMk id="2" creationId="{66BCBF70-F96F-0143-2E20-360F11659420}"/>
          </ac:spMkLst>
        </pc:spChg>
        <pc:spChg chg="del mod ord">
          <ac:chgData name="Mehdi Davoodi" userId="374eff1b-b6cf-4832-b347-6d58b624eb25" providerId="ADAL" clId="{61AD4B55-5C36-574F-B915-5BEF9F92EE19}" dt="2022-11-09T18:18:52.583" v="382" actId="700"/>
          <ac:spMkLst>
            <pc:docMk/>
            <pc:sldMk cId="1059448690" sldId="2126"/>
            <ac:spMk id="3" creationId="{C0F5888A-3B26-3E49-3CC1-3C75486DEA79}"/>
          </ac:spMkLst>
        </pc:spChg>
        <pc:spChg chg="del">
          <ac:chgData name="Mehdi Davoodi" userId="374eff1b-b6cf-4832-b347-6d58b624eb25" providerId="ADAL" clId="{61AD4B55-5C36-574F-B915-5BEF9F92EE19}" dt="2022-11-09T18:18:52.583" v="382" actId="700"/>
          <ac:spMkLst>
            <pc:docMk/>
            <pc:sldMk cId="1059448690" sldId="2126"/>
            <ac:spMk id="4" creationId="{8529FC97-11E9-96F7-AFE3-AF01E4846B06}"/>
          </ac:spMkLst>
        </pc:spChg>
        <pc:spChg chg="add mod ord">
          <ac:chgData name="Mehdi Davoodi" userId="374eff1b-b6cf-4832-b347-6d58b624eb25" providerId="ADAL" clId="{61AD4B55-5C36-574F-B915-5BEF9F92EE19}" dt="2022-11-09T23:27:02.259" v="412" actId="20577"/>
          <ac:spMkLst>
            <pc:docMk/>
            <pc:sldMk cId="1059448690" sldId="2126"/>
            <ac:spMk id="5" creationId="{A5404D5B-725D-8138-7017-5C065F295A27}"/>
          </ac:spMkLst>
        </pc:spChg>
        <pc:spChg chg="add mod ord">
          <ac:chgData name="Mehdi Davoodi" userId="374eff1b-b6cf-4832-b347-6d58b624eb25" providerId="ADAL" clId="{61AD4B55-5C36-574F-B915-5BEF9F92EE19}" dt="2022-11-09T23:33:17.571" v="435" actId="20577"/>
          <ac:spMkLst>
            <pc:docMk/>
            <pc:sldMk cId="1059448690" sldId="2126"/>
            <ac:spMk id="6" creationId="{E5D6A695-9E0E-E9F3-760E-6E30A5D1D6B6}"/>
          </ac:spMkLst>
        </pc:spChg>
        <pc:spChg chg="add del mod">
          <ac:chgData name="Mehdi Davoodi" userId="374eff1b-b6cf-4832-b347-6d58b624eb25" providerId="ADAL" clId="{61AD4B55-5C36-574F-B915-5BEF9F92EE19}" dt="2022-11-09T23:34:14.770" v="437" actId="478"/>
          <ac:spMkLst>
            <pc:docMk/>
            <pc:sldMk cId="1059448690" sldId="2126"/>
            <ac:spMk id="8" creationId="{F195D22E-730F-94D8-5DA3-43AE1569929B}"/>
          </ac:spMkLst>
        </pc:spChg>
        <pc:picChg chg="add mod">
          <ac:chgData name="Mehdi Davoodi" userId="374eff1b-b6cf-4832-b347-6d58b624eb25" providerId="ADAL" clId="{61AD4B55-5C36-574F-B915-5BEF9F92EE19}" dt="2022-11-09T23:34:29.729" v="441" actId="1076"/>
          <ac:picMkLst>
            <pc:docMk/>
            <pc:sldMk cId="1059448690" sldId="2126"/>
            <ac:picMk id="9" creationId="{A96FB11E-1F93-3C7C-68F2-E4AF2E86D452}"/>
          </ac:picMkLst>
        </pc:picChg>
      </pc:sldChg>
      <pc:sldChg chg="addSp delSp modSp add mod">
        <pc:chgData name="Mehdi Davoodi" userId="374eff1b-b6cf-4832-b347-6d58b624eb25" providerId="ADAL" clId="{61AD4B55-5C36-574F-B915-5BEF9F92EE19}" dt="2022-11-09T23:52:25.255" v="483" actId="404"/>
        <pc:sldMkLst>
          <pc:docMk/>
          <pc:sldMk cId="568546518" sldId="2127"/>
        </pc:sldMkLst>
        <pc:spChg chg="mod">
          <ac:chgData name="Mehdi Davoodi" userId="374eff1b-b6cf-4832-b347-6d58b624eb25" providerId="ADAL" clId="{61AD4B55-5C36-574F-B915-5BEF9F92EE19}" dt="2022-11-09T23:52:25.255" v="483" actId="404"/>
          <ac:spMkLst>
            <pc:docMk/>
            <pc:sldMk cId="568546518" sldId="2127"/>
            <ac:spMk id="6" creationId="{E5D6A695-9E0E-E9F3-760E-6E30A5D1D6B6}"/>
          </ac:spMkLst>
        </pc:spChg>
        <pc:spChg chg="del mod">
          <ac:chgData name="Mehdi Davoodi" userId="374eff1b-b6cf-4832-b347-6d58b624eb25" providerId="ADAL" clId="{61AD4B55-5C36-574F-B915-5BEF9F92EE19}" dt="2022-11-09T23:37:31.359" v="454" actId="478"/>
          <ac:spMkLst>
            <pc:docMk/>
            <pc:sldMk cId="568546518" sldId="2127"/>
            <ac:spMk id="8" creationId="{F195D22E-730F-94D8-5DA3-43AE1569929B}"/>
          </ac:spMkLst>
        </pc:spChg>
        <pc:picChg chg="add del mod">
          <ac:chgData name="Mehdi Davoodi" userId="374eff1b-b6cf-4832-b347-6d58b624eb25" providerId="ADAL" clId="{61AD4B55-5C36-574F-B915-5BEF9F92EE19}" dt="2022-11-09T23:39:29.260" v="459" actId="478"/>
          <ac:picMkLst>
            <pc:docMk/>
            <pc:sldMk cId="568546518" sldId="2127"/>
            <ac:picMk id="2" creationId="{CD95808B-564E-14B1-2A80-3FBA5B940122}"/>
          </ac:picMkLst>
        </pc:picChg>
        <pc:picChg chg="add mod">
          <ac:chgData name="Mehdi Davoodi" userId="374eff1b-b6cf-4832-b347-6d58b624eb25" providerId="ADAL" clId="{61AD4B55-5C36-574F-B915-5BEF9F92EE19}" dt="2022-11-09T23:40:12.204" v="479" actId="1076"/>
          <ac:picMkLst>
            <pc:docMk/>
            <pc:sldMk cId="568546518" sldId="2127"/>
            <ac:picMk id="3" creationId="{EEEE6381-3049-B3B3-B5CD-4A8EAA5B3CF0}"/>
          </ac:picMkLst>
        </pc:picChg>
      </pc:sldChg>
      <pc:sldChg chg="delSp modSp add mod">
        <pc:chgData name="Mehdi Davoodi" userId="374eff1b-b6cf-4832-b347-6d58b624eb25" providerId="ADAL" clId="{61AD4B55-5C36-574F-B915-5BEF9F92EE19}" dt="2022-11-10T02:31:10.357" v="680" actId="478"/>
        <pc:sldMkLst>
          <pc:docMk/>
          <pc:sldMk cId="870818795" sldId="2128"/>
        </pc:sldMkLst>
        <pc:spChg chg="del">
          <ac:chgData name="Mehdi Davoodi" userId="374eff1b-b6cf-4832-b347-6d58b624eb25" providerId="ADAL" clId="{61AD4B55-5C36-574F-B915-5BEF9F92EE19}" dt="2022-11-10T02:31:10.357" v="680" actId="478"/>
          <ac:spMkLst>
            <pc:docMk/>
            <pc:sldMk cId="870818795" sldId="2128"/>
            <ac:spMk id="2" creationId="{90C09313-C12F-31DC-B620-6D619596F3E4}"/>
          </ac:spMkLst>
        </pc:spChg>
        <pc:spChg chg="mod">
          <ac:chgData name="Mehdi Davoodi" userId="374eff1b-b6cf-4832-b347-6d58b624eb25" providerId="ADAL" clId="{61AD4B55-5C36-574F-B915-5BEF9F92EE19}" dt="2022-11-10T02:30:53.059" v="678" actId="207"/>
          <ac:spMkLst>
            <pc:docMk/>
            <pc:sldMk cId="870818795" sldId="2128"/>
            <ac:spMk id="921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9F4D2EA-925D-4CBF-A4AD-BCE0B219D84C}" type="datetimeFigureOut">
              <a:rPr lang="en-US"/>
              <a:pPr/>
              <a:t>11/9/22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15A80F91-8FF2-4385-A1D6-EDD18E4B38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376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731520" y="4560572"/>
            <a:ext cx="5852160" cy="4320539"/>
          </a:xfrm>
          <a:prstGeom prst="rect">
            <a:avLst/>
          </a:prstGeom>
        </p:spPr>
        <p:txBody>
          <a:bodyPr spcFirstLastPara="1" wrap="square" lIns="96756" tIns="96756" rIns="96756" bIns="96756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0DBDD4-184F-48DC-A674-FB190F3E0FC9}" type="slidenum">
              <a:rPr lang="en-US">
                <a:latin typeface="Calibri" pitchFamily="34" charset="0"/>
              </a:rPr>
              <a:pPr eaLnBrk="1" hangingPunct="1"/>
              <a:t>13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D6A1B79-1243-47CB-A255-31445C0D3BDD}" type="slidenum">
              <a:rPr lang="en-US">
                <a:latin typeface="Calibri" pitchFamily="34" charset="0"/>
              </a:rPr>
              <a:pPr eaLnBrk="1" hangingPunct="1"/>
              <a:t>14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AF2CBAE-BE1F-45DC-A0BD-F194AC2C68CC}" type="slidenum">
              <a:rPr lang="en-US">
                <a:latin typeface="Calibri" pitchFamily="34" charset="0"/>
              </a:rPr>
              <a:pPr eaLnBrk="1" hangingPunct="1"/>
              <a:t>15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AEC7D0D-AEF3-4185-AFA8-A367E039F932}" type="slidenum">
              <a:rPr lang="en-US">
                <a:latin typeface="Calibri" pitchFamily="34" charset="0"/>
              </a:rPr>
              <a:pPr eaLnBrk="1" hangingPunct="1"/>
              <a:t>17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9C96AE6-C9B4-431B-B4F5-00D1A5E0F3BC}" type="slidenum">
              <a:rPr lang="en-US">
                <a:latin typeface="Calibri" pitchFamily="34" charset="0"/>
              </a:rPr>
              <a:pPr eaLnBrk="1" hangingPunct="1"/>
              <a:t>19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0AEA7EE-BC19-4B9B-B489-F687E56C9E73}" type="slidenum">
              <a:rPr lang="en-US">
                <a:latin typeface="Calibri" pitchFamily="34" charset="0"/>
              </a:rPr>
              <a:pPr eaLnBrk="1" hangingPunct="1"/>
              <a:t>22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91B8A6A-61FF-4DD2-B064-545849A7954C}" type="slidenum">
              <a:rPr lang="en-US">
                <a:latin typeface="Calibri" pitchFamily="34" charset="0"/>
              </a:rPr>
              <a:pPr eaLnBrk="1" hangingPunct="1"/>
              <a:t>23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1740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91B8A6A-61FF-4DD2-B064-545849A7954C}" type="slidenum">
              <a:rPr lang="en-US">
                <a:latin typeface="Calibri" pitchFamily="34" charset="0"/>
              </a:rPr>
              <a:pPr eaLnBrk="1" hangingPunct="1"/>
              <a:t>24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631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91B8A6A-61FF-4DD2-B064-545849A7954C}" type="slidenum">
              <a:rPr lang="en-US">
                <a:latin typeface="Calibri" pitchFamily="34" charset="0"/>
              </a:rPr>
              <a:pPr eaLnBrk="1" hangingPunct="1"/>
              <a:t>25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4321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0AEA7EE-BC19-4B9B-B489-F687E56C9E73}" type="slidenum">
              <a:rPr lang="en-US">
                <a:latin typeface="Calibri" pitchFamily="34" charset="0"/>
              </a:rPr>
              <a:pPr eaLnBrk="1" hangingPunct="1"/>
              <a:t>26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395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8E34221-E076-47FD-A583-A19827FA80E8}" type="slidenum">
              <a:rPr lang="en-US"/>
              <a:pPr eaLnBrk="1" hangingPunct="1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473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0AEA7EE-BC19-4B9B-B489-F687E56C9E73}" type="slidenum">
              <a:rPr lang="en-US">
                <a:latin typeface="Calibri" pitchFamily="34" charset="0"/>
              </a:rPr>
              <a:pPr eaLnBrk="1" hangingPunct="1"/>
              <a:t>27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9945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D242D10-8B49-4254-8B4B-FEC59F6615B1}" type="slidenum">
              <a:rPr lang="en-US">
                <a:latin typeface="Calibri" pitchFamily="34" charset="0"/>
              </a:rPr>
              <a:pPr eaLnBrk="1" hangingPunct="1"/>
              <a:t>28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6163C01-1FD7-48AA-9708-2B7DB0182AF5}" type="slidenum">
              <a:rPr lang="en-US">
                <a:latin typeface="Calibri" pitchFamily="34" charset="0"/>
              </a:rPr>
              <a:pPr eaLnBrk="1" hangingPunct="1"/>
              <a:t>29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786A05-ED80-46C6-8801-70A7ABFD9190}" type="slidenum">
              <a:rPr lang="en-US">
                <a:latin typeface="Calibri" pitchFamily="34" charset="0"/>
              </a:rPr>
              <a:pPr eaLnBrk="1" hangingPunct="1"/>
              <a:t>30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AF39034-1A5D-468B-A378-1E0425C86A27}" type="slidenum">
              <a:rPr lang="en-US">
                <a:latin typeface="Calibri" pitchFamily="34" charset="0"/>
              </a:rPr>
              <a:pPr eaLnBrk="1" hangingPunct="1"/>
              <a:t>31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D7C719D-C3E7-48E5-ADBD-9C3863C0D296}" type="slidenum">
              <a:rPr lang="en-US">
                <a:latin typeface="Calibri" pitchFamily="34" charset="0"/>
              </a:rPr>
              <a:pPr eaLnBrk="1" hangingPunct="1"/>
              <a:t>32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37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5A6E268-6ECF-41B4-A3D0-523364E6FFF1}" type="slidenum">
              <a:rPr lang="en-US">
                <a:latin typeface="Calibri" pitchFamily="34" charset="0"/>
              </a:rPr>
              <a:pPr eaLnBrk="1" hangingPunct="1"/>
              <a:t>35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5BE0F2C-9547-47BC-A0A0-05A99D7D05B2}" type="slidenum">
              <a:rPr lang="en-US"/>
              <a:pPr eaLnBrk="1" hangingPunct="1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48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DDF884B-EA3A-44E3-9D60-D528015A4AA8}" type="slidenum">
              <a:rPr lang="en-US">
                <a:latin typeface="Calibri" pitchFamily="34" charset="0"/>
              </a:rPr>
              <a:pPr eaLnBrk="1" hangingPunct="1"/>
              <a:t>5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9FB81F0-C974-4BC6-BAC1-1B8075F86ABD}" type="slidenum">
              <a:rPr lang="en-US">
                <a:latin typeface="Calibri" pitchFamily="34" charset="0"/>
              </a:rPr>
              <a:pPr eaLnBrk="1" hangingPunct="1"/>
              <a:t>6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9FB81F0-C974-4BC6-BAC1-1B8075F86ABD}" type="slidenum">
              <a:rPr lang="en-US">
                <a:latin typeface="Calibri" pitchFamily="34" charset="0"/>
              </a:rPr>
              <a:pPr eaLnBrk="1" hangingPunct="1"/>
              <a:t>7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706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2EBB38F-10FB-4C39-BA3A-A19647136792}" type="slidenum">
              <a:rPr lang="en-US">
                <a:latin typeface="Calibri" pitchFamily="34" charset="0"/>
              </a:rPr>
              <a:pPr eaLnBrk="1" hangingPunct="1"/>
              <a:t>8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E96C861-9074-4328-BB04-31D84EB1A121}" type="slidenum">
              <a:rPr lang="en-US">
                <a:latin typeface="Calibri" pitchFamily="34" charset="0"/>
              </a:rPr>
              <a:pPr eaLnBrk="1" hangingPunct="1"/>
              <a:t>10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E4F6B1E-2AAD-4D91-8A13-88DF2217CD11}" type="slidenum">
              <a:rPr lang="en-US">
                <a:latin typeface="Calibri" pitchFamily="34" charset="0"/>
              </a:rPr>
              <a:pPr eaLnBrk="1" hangingPunct="1"/>
              <a:t>12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 useBgFill="1">
        <p:nvSpPr>
          <p:cNvPr id="5" name="Rounded Rectangle 12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Rectangle 9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" name="Rectangle 10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906EA6-67B6-4D8A-9356-7A650AED3ED7}" type="datetimeFigureOut">
              <a:rPr lang="en-US"/>
              <a:pPr/>
              <a:t>11/9/22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1572D0-94B0-4F9E-B3B4-37232C369C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8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9869E9-A692-4E0E-A246-914EB574073C}" type="datetimeFigureOut">
              <a:rPr lang="en-US"/>
              <a:pPr/>
              <a:t>11/9/22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9F9418-08E6-418B-B2BE-7D10FC79F0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8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FC341E-51EA-4387-993E-BC0D392F3241}" type="datetimeFigureOut">
              <a:rPr lang="en-US"/>
              <a:pPr/>
              <a:t>11/9/22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C04F06-3881-46C0-844F-95ACC4F0F3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62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2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2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A16F32-40BC-4E25-AF5D-13FE0381F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6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189FC-2407-4422-939E-5860B564EC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48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899786-A43E-42FA-BF2D-4B148D6DCE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36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C814DD-8B53-4523-BDFC-38356BD796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84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DE2A69-EDFC-4AF7-BC49-9B26F058F3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03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4C55A6-62B2-460B-83B9-44684A4CB9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957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642BBA-2CFB-4A1F-8BBC-FF134EC9C9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584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D3B718-4EC9-465B-A00D-4027EE70CF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7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D6953B-63AE-4E50-98E2-EF6183BE7C78}" type="datetimeFigureOut">
              <a:rPr lang="en-US"/>
              <a:pPr/>
              <a:t>11/9/22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4274BC-2392-4B15-94F3-D518B3C5A0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 useBgFill="1">
        <p:nvSpPr>
          <p:cNvPr id="5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>
              <a:solidFill>
                <a:srgbClr val="FFFFFF"/>
              </a:solidFill>
              <a:latin typeface="Perpetua" pitchFamily="18" charset="0"/>
            </a:endParaRPr>
          </a:p>
        </p:txBody>
      </p:sp>
      <p:sp>
        <p:nvSpPr>
          <p:cNvPr id="6" name="Rectangle 6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Rectangle 7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" name="Rectangle 8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FBBBC5-A5C9-47D5-A5CD-E0527C881E4A}" type="datetimeFigureOut">
              <a:rPr lang="en-US"/>
              <a:pPr/>
              <a:t>11/9/22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C4D3EBA4-BC86-4028-99E7-1FB872C5EF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27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B59F45-AFF1-4A35-AEEA-669A9CE14CC5}" type="datetimeFigureOut">
              <a:rPr lang="en-US"/>
              <a:pPr/>
              <a:t>11/9/22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E02F58-6671-4968-A508-CFD9BDB533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6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95877E-1289-47E4-9320-F76030DB67A8}" type="datetimeFigureOut">
              <a:rPr lang="en-US"/>
              <a:pPr/>
              <a:t>11/9/22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6653A1-D5FA-4B67-99EF-AED50C0886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4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6EBC71-E8FA-4DBF-A3BE-0EE182C745AB}" type="datetimeFigureOut">
              <a:rPr lang="en-US"/>
              <a:pPr/>
              <a:t>11/9/22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331169-D965-4B6F-BBF4-3A0FCEAC43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10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975293-17C6-4472-8A53-3641DADC5540}" type="datetimeFigureOut">
              <a:rPr lang="en-US"/>
              <a:pPr/>
              <a:t>11/9/22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73E26-4A67-4EF2-9544-92170B57B1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6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 useBgFill="1">
        <p:nvSpPr>
          <p:cNvPr id="6" name="Rounded Rectangle 8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A80BB5-327E-40C2-B3D8-CED267F37533}" type="datetimeFigureOut">
              <a:rPr lang="en-US"/>
              <a:pPr/>
              <a:t>11/9/22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B66B6A-E97D-4292-A4E2-767AC66D38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6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ectangle 11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Rectangle 12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84C242-B57F-4E63-A572-93A80BED2C3C}" type="datetimeFigureOut">
              <a:rPr lang="en-US"/>
              <a:pPr/>
              <a:t>11/9/22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85E16A3F-3C0A-4969-868E-2AAF58D728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2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Perpetua" pitchFamily="18" charset="0"/>
              </a:defRPr>
            </a:lvl1pPr>
          </a:lstStyle>
          <a:p>
            <a:fld id="{EE00948D-4FA9-4181-9C12-19A334F8F01E}" type="datetimeFigureOut">
              <a:rPr lang="en-US"/>
              <a:pPr/>
              <a:t>11/9/22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Perpetua" pitchFamily="18" charset="0"/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>
                <a:solidFill>
                  <a:srgbClr val="FFFFFF"/>
                </a:solidFill>
                <a:latin typeface="Franklin Gothic Book" pitchFamily="34" charset="0"/>
              </a:defRPr>
            </a:lvl1pPr>
          </a:lstStyle>
          <a:p>
            <a:fld id="{F2C527B8-FB9C-41D3-B34B-C0D94DB9133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0" r:id="rId2"/>
    <p:sldLayoutId id="2147483718" r:id="rId3"/>
    <p:sldLayoutId id="2147483711" r:id="rId4"/>
    <p:sldLayoutId id="2147483712" r:id="rId5"/>
    <p:sldLayoutId id="2147483713" r:id="rId6"/>
    <p:sldLayoutId id="2147483714" r:id="rId7"/>
    <p:sldLayoutId id="2147483719" r:id="rId8"/>
    <p:sldLayoutId id="2147483720" r:id="rId9"/>
    <p:sldLayoutId id="2147483715" r:id="rId10"/>
    <p:sldLayoutId id="214748371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7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4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48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18" charset="0"/>
              </a:defRPr>
            </a:lvl1pPr>
          </a:lstStyle>
          <a:p>
            <a:fld id="{3F7F6BBD-0BDF-4348-A60E-5904E33350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480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" name="Google Shape;64;p14">
            <a:extLst>
              <a:ext uri="{FF2B5EF4-FFF2-40B4-BE49-F238E27FC236}">
                <a16:creationId xmlns:a16="http://schemas.microsoft.com/office/drawing/2014/main" id="{A0BA23D1-E252-4900-54C4-17F79DE43D11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160" y="6601786"/>
            <a:ext cx="914400" cy="19810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CB2D48-0784-452B-1BF2-716489EC4971}"/>
              </a:ext>
            </a:extLst>
          </p:cNvPr>
          <p:cNvSpPr txBox="1"/>
          <p:nvPr userDrawn="1"/>
        </p:nvSpPr>
        <p:spPr>
          <a:xfrm>
            <a:off x="1686560" y="6657734"/>
            <a:ext cx="50596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</a:t>
            </a:r>
            <a:r>
              <a:rPr lang="en-US" sz="1000" err="1"/>
              <a:t>Galit</a:t>
            </a:r>
            <a:r>
              <a:rPr lang="en-US" sz="1000"/>
              <a:t> </a:t>
            </a:r>
            <a:r>
              <a:rPr lang="en-US" sz="1000" err="1"/>
              <a:t>Shmueli</a:t>
            </a:r>
            <a:r>
              <a:rPr lang="en-US" sz="1000"/>
              <a:t> and Peter Bruce 2017</a:t>
            </a:r>
          </a:p>
        </p:txBody>
      </p:sp>
    </p:spTree>
    <p:extLst>
      <p:ext uri="{BB962C8B-B14F-4D97-AF65-F5344CB8AC3E}">
        <p14:creationId xmlns:p14="http://schemas.microsoft.com/office/powerpoint/2010/main" val="142435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1800">
          <a:solidFill>
            <a:schemeClr val="tx1"/>
          </a:solidFill>
          <a:latin typeface="+mn-lt"/>
          <a:ea typeface="ＭＳ Ｐゴシック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210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US" sz="6000" b="1" dirty="0">
                <a:solidFill>
                  <a:schemeClr val="lt1"/>
                </a:solidFill>
              </a:rPr>
              <a:t>Predictive Analytics in Business </a:t>
            </a:r>
            <a:r>
              <a:rPr lang="en-US" sz="3600" b="1" dirty="0">
                <a:solidFill>
                  <a:schemeClr val="lt1"/>
                </a:solidFill>
              </a:rPr>
              <a:t>(BUAN 448)</a:t>
            </a:r>
            <a:endParaRPr sz="6000" b="1" dirty="0">
              <a:solidFill>
                <a:schemeClr val="lt1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D277778-7364-E54E-EB37-CC9080899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6400" y="3849831"/>
            <a:ext cx="7162800" cy="2281238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Association Rules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(Chapter 14)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0564D0-380F-50F0-7BDA-02040138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BA16F32-40BC-4E25-AF5D-13FE0381FEB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ＭＳ Ｐゴシック" panose="020B0600070205080204" pitchFamily="34" charset="-128"/>
                <a:cs typeface="Arial"/>
                <a:sym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ＭＳ Ｐゴシック" panose="020B0600070205080204" pitchFamily="34" charset="-128"/>
              <a:cs typeface="Arial"/>
              <a:sym typeface="Arial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5600" y="6018500"/>
            <a:ext cx="2328174" cy="48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BFC9A4-4348-4F69-A75B-A83E9A1DD30B}"/>
              </a:ext>
            </a:extLst>
          </p:cNvPr>
          <p:cNvSpPr txBox="1"/>
          <p:nvPr/>
        </p:nvSpPr>
        <p:spPr>
          <a:xfrm>
            <a:off x="540301" y="5191349"/>
            <a:ext cx="3111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Arial"/>
                <a:sym typeface="Arial"/>
              </a:rPr>
              <a:t>BUAN 488 – Fall 2022 – Dr. </a:t>
            </a:r>
            <a:r>
              <a:rPr kumimoji="0" lang="en-US" sz="14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Arial"/>
                <a:sym typeface="Arial"/>
              </a:rPr>
              <a:t>Davoodi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34" charset="-128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Terms</a:t>
            </a:r>
          </a:p>
        </p:txBody>
      </p:sp>
      <p:sp>
        <p:nvSpPr>
          <p:cNvPr id="10243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305800" cy="4114800"/>
          </a:xfrm>
        </p:spPr>
        <p:txBody>
          <a:bodyPr/>
          <a:lstStyle/>
          <a:p>
            <a:pPr eaLnBrk="1" hangingPunct="1"/>
            <a:r>
              <a:rPr lang="en-US" dirty="0"/>
              <a:t>“IF” part = </a:t>
            </a:r>
            <a:r>
              <a:rPr lang="en-US" b="1" dirty="0"/>
              <a:t>antecedent</a:t>
            </a:r>
          </a:p>
          <a:p>
            <a:pPr eaLnBrk="1" hangingPunct="1"/>
            <a:r>
              <a:rPr lang="en-US" dirty="0"/>
              <a:t>“THEN” part = </a:t>
            </a:r>
            <a:r>
              <a:rPr lang="en-US" b="1" dirty="0"/>
              <a:t>consequent</a:t>
            </a:r>
            <a:endParaRPr lang="en-US" dirty="0"/>
          </a:p>
          <a:p>
            <a:pPr eaLnBrk="1" hangingPunct="1"/>
            <a:r>
              <a:rPr lang="en-US" dirty="0"/>
              <a:t>“Itemset” = </a:t>
            </a:r>
            <a:r>
              <a:rPr lang="en-US" b="1" dirty="0"/>
              <a:t>the items </a:t>
            </a:r>
            <a:r>
              <a:rPr lang="en-US" dirty="0"/>
              <a:t>(e.g., products) containing the antecedent or consequent</a:t>
            </a:r>
          </a:p>
          <a:p>
            <a:pPr eaLnBrk="1" hangingPunct="1"/>
            <a:endParaRPr lang="en-US" dirty="0"/>
          </a:p>
          <a:p>
            <a:pPr marL="0" indent="0" eaLnBrk="1" hangingPunct="1">
              <a:buNone/>
            </a:pPr>
            <a:r>
              <a:rPr lang="en-US" b="1" dirty="0"/>
              <a:t>Note: 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sz="2400" dirty="0"/>
              <a:t>Antecedent and consequent are </a:t>
            </a:r>
            <a:r>
              <a:rPr lang="en-US" sz="2400" i="1" dirty="0"/>
              <a:t>disjoint</a:t>
            </a:r>
            <a:r>
              <a:rPr lang="en-US" sz="2400" dirty="0"/>
              <a:t> (i.e., have no items in common)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sz="2400" dirty="0" err="1"/>
              <a:t>Itemsets</a:t>
            </a:r>
            <a:r>
              <a:rPr lang="en-US" sz="2400" dirty="0"/>
              <a:t> are not records of what people buy; they are simply possible combinations of items, including single items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C65E4-1491-4EA6-85CC-B4CAFE9EA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Tiny Example: Phone Faceplates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4055D-F04D-4136-B163-7A38A65EE2B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52400" y="1406752"/>
            <a:ext cx="8763000" cy="4572000"/>
          </a:xfrm>
        </p:spPr>
        <p:txBody>
          <a:bodyPr/>
          <a:lstStyle/>
          <a:p>
            <a:r>
              <a:rPr lang="en-US" dirty="0"/>
              <a:t>A store that sells accessories for cell phones runs a promotion on faceplates</a:t>
            </a:r>
          </a:p>
          <a:p>
            <a:r>
              <a:rPr lang="en-US" dirty="0"/>
              <a:t>Customers who purchase multiple faceplates from a choice of six different colors get a discount</a:t>
            </a:r>
          </a:p>
          <a:p>
            <a:r>
              <a:rPr lang="en-US" dirty="0"/>
              <a:t>The store manager would like to know </a:t>
            </a:r>
            <a:r>
              <a:rPr lang="en-US" b="1" i="1" dirty="0"/>
              <a:t>what colors of faceplates customers are likely to purchase together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6E02BD-2B2B-4E57-93C2-A3262D71A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114800"/>
            <a:ext cx="2637055" cy="225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7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Tiny Example: Phone Faceplates</a:t>
            </a:r>
          </a:p>
        </p:txBody>
      </p:sp>
      <p:pic>
        <p:nvPicPr>
          <p:cNvPr id="1126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5176573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9" descr="http://t2.gstatic.com/images?q=tbn:ANd9GcRasFLudPijanNjGzbHGxTthZTMRRxIvFUCRqYXB8jg8E7SBTM&amp;t=1&amp;usg=__Hjh3ADf2Q9MI1bsBAGWu2XOxFHY=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286000"/>
            <a:ext cx="2286000" cy="252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Many Rules are Possible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17638"/>
            <a:ext cx="8763000" cy="39624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dirty="0"/>
              <a:t>For example: Transaction 1 supports several rules:</a:t>
            </a:r>
          </a:p>
          <a:p>
            <a:pPr eaLnBrk="1" hangingPunct="1"/>
            <a:r>
              <a:rPr lang="en-US" b="1" dirty="0"/>
              <a:t>Rule 1</a:t>
            </a:r>
            <a:r>
              <a:rPr lang="en-US" dirty="0"/>
              <a:t>: “If red, then white” (“If a red faceplate is purchased, then so is a white one”)</a:t>
            </a:r>
          </a:p>
          <a:p>
            <a:pPr marL="0" indent="0" eaLnBrk="1" hangingPunct="1">
              <a:buNone/>
            </a:pPr>
            <a:r>
              <a:rPr lang="en-US" sz="2400" b="1" dirty="0"/>
              <a:t>Antecedent: </a:t>
            </a:r>
            <a:r>
              <a:rPr lang="en-US" sz="2400" dirty="0"/>
              <a:t>{red}</a:t>
            </a:r>
          </a:p>
          <a:p>
            <a:pPr marL="0" indent="0" eaLnBrk="1" hangingPunct="1">
              <a:buNone/>
            </a:pPr>
            <a:r>
              <a:rPr lang="en-US" sz="2400" b="1" dirty="0"/>
              <a:t>Consequent:</a:t>
            </a:r>
            <a:r>
              <a:rPr lang="en-US" sz="2400" dirty="0"/>
              <a:t> {white}</a:t>
            </a:r>
          </a:p>
          <a:p>
            <a:pPr eaLnBrk="1" hangingPunct="1"/>
            <a:r>
              <a:rPr lang="en-US" b="1" dirty="0"/>
              <a:t>Rule 2: </a:t>
            </a:r>
            <a:r>
              <a:rPr lang="en-US" dirty="0"/>
              <a:t>“If red and white, then green”</a:t>
            </a:r>
          </a:p>
          <a:p>
            <a:pPr marL="0" indent="0" eaLnBrk="1" hangingPunct="1">
              <a:buNone/>
            </a:pPr>
            <a:r>
              <a:rPr lang="en-US" sz="2400" b="1" dirty="0"/>
              <a:t>Antecedent: </a:t>
            </a:r>
            <a:r>
              <a:rPr lang="en-US" sz="2400" dirty="0"/>
              <a:t>{red, white}</a:t>
            </a:r>
          </a:p>
          <a:p>
            <a:pPr marL="0" indent="0" eaLnBrk="1" hangingPunct="1">
              <a:buNone/>
            </a:pPr>
            <a:r>
              <a:rPr lang="en-US" sz="2400" b="1" dirty="0"/>
              <a:t>Consequent:</a:t>
            </a:r>
            <a:r>
              <a:rPr lang="en-US" sz="2400" dirty="0"/>
              <a:t> {green}</a:t>
            </a:r>
          </a:p>
          <a:p>
            <a:pPr eaLnBrk="1" hangingPunct="1"/>
            <a:r>
              <a:rPr lang="en-US" dirty="0"/>
              <a:t>+ several more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0EE07D1C-8E69-4C1F-9E56-71C550076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150120"/>
            <a:ext cx="3886200" cy="2459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Frequent Item Sets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371600"/>
            <a:ext cx="8610600" cy="4114800"/>
          </a:xfrm>
        </p:spPr>
        <p:txBody>
          <a:bodyPr/>
          <a:lstStyle/>
          <a:p>
            <a:pPr eaLnBrk="1" hangingPunct="1"/>
            <a:r>
              <a:rPr lang="en-US" dirty="0"/>
              <a:t>Ideally, we want to create all possible combinations of items in a database with </a:t>
            </a:r>
            <a:r>
              <a:rPr lang="en-US" i="1" dirty="0"/>
              <a:t>p</a:t>
            </a:r>
            <a:r>
              <a:rPr lang="en-US" dirty="0"/>
              <a:t> distinct items (in this example, </a:t>
            </a:r>
            <a:r>
              <a:rPr lang="en-US" i="1" dirty="0"/>
              <a:t>p </a:t>
            </a:r>
            <a:r>
              <a:rPr lang="en-US" dirty="0"/>
              <a:t>= 6)</a:t>
            </a:r>
          </a:p>
          <a:p>
            <a:pPr eaLnBrk="1" hangingPunct="1"/>
            <a:r>
              <a:rPr lang="en-US" b="1" dirty="0"/>
              <a:t>Problem:</a:t>
            </a:r>
            <a:r>
              <a:rPr lang="en-US" dirty="0"/>
              <a:t> computation time grows exponentially as # items increases</a:t>
            </a:r>
          </a:p>
          <a:p>
            <a:pPr eaLnBrk="1" hangingPunct="1"/>
            <a:r>
              <a:rPr lang="en-US" b="1" dirty="0"/>
              <a:t>Solution:</a:t>
            </a:r>
            <a:r>
              <a:rPr lang="en-US" dirty="0"/>
              <a:t> consider only “frequent item sets”</a:t>
            </a:r>
          </a:p>
          <a:p>
            <a:pPr eaLnBrk="1" hangingPunct="1"/>
            <a:r>
              <a:rPr lang="en-US" dirty="0"/>
              <a:t>Criterion for frequent: </a:t>
            </a:r>
            <a:r>
              <a:rPr lang="en-US" b="1" i="1" dirty="0"/>
              <a:t>support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Support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201386" y="1295400"/>
            <a:ext cx="8714014" cy="3886200"/>
          </a:xfrm>
        </p:spPr>
        <p:txBody>
          <a:bodyPr/>
          <a:lstStyle/>
          <a:p>
            <a:pPr eaLnBrk="1" hangingPunct="1"/>
            <a:r>
              <a:rPr lang="en-US" b="1" i="1" dirty="0"/>
              <a:t>Support</a:t>
            </a:r>
            <a:r>
              <a:rPr lang="en-US" b="1" dirty="0"/>
              <a:t> </a:t>
            </a:r>
            <a:r>
              <a:rPr lang="en-US" dirty="0"/>
              <a:t>= The number (or percent) of transactions that include both the antecedent and the consequent </a:t>
            </a:r>
            <a:r>
              <a:rPr lang="en-US" dirty="0" err="1"/>
              <a:t>itemsets</a:t>
            </a:r>
            <a:endParaRPr lang="en-US" dirty="0"/>
          </a:p>
          <a:p>
            <a:pPr marL="0" indent="0" eaLnBrk="1" hangingPunct="1"/>
            <a:r>
              <a:rPr lang="en-US" dirty="0"/>
              <a:t> Measures the degree to which the data “</a:t>
            </a:r>
            <a:r>
              <a:rPr lang="en-US" b="1" dirty="0">
                <a:solidFill>
                  <a:srgbClr val="FF0000"/>
                </a:solidFill>
              </a:rPr>
              <a:t>support</a:t>
            </a:r>
            <a:r>
              <a:rPr lang="en-US" dirty="0"/>
              <a:t>” the validity of the rule</a:t>
            </a:r>
          </a:p>
          <a:p>
            <a:pPr eaLnBrk="1" hangingPunct="1"/>
            <a:r>
              <a:rPr lang="en-US" dirty="0"/>
              <a:t>Example: support for the item set </a:t>
            </a:r>
            <a:r>
              <a:rPr lang="en-US" b="1" dirty="0"/>
              <a:t>{red, white} </a:t>
            </a:r>
            <a:r>
              <a:rPr lang="en-US" dirty="0"/>
              <a:t>is 4 out of 10 transactions, or 40%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E26A2FB9-4A14-4CD8-B524-F4AA3D54D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774328"/>
            <a:ext cx="4029075" cy="2550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6F028-C022-4007-A970-31791D80A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4ACB31-4247-4303-BC8B-25B64902282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3730" y="1549774"/>
            <a:ext cx="4514881" cy="4267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D8CE15-4983-4D28-8FC7-20C9E700DCFA}"/>
              </a:ext>
            </a:extLst>
          </p:cNvPr>
          <p:cNvSpPr txBox="1"/>
          <p:nvPr/>
        </p:nvSpPr>
        <p:spPr>
          <a:xfrm>
            <a:off x="4921022" y="3439886"/>
            <a:ext cx="3788229" cy="147732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“frequent” itemset is defined as an itemset that has a support that exceeds a selected minimum support, determined by the user</a:t>
            </a: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657A010C-7676-421E-9299-3759AE012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07295"/>
            <a:ext cx="4029075" cy="2550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F44656-2866-4476-B95E-902714E842D1}"/>
              </a:ext>
            </a:extLst>
          </p:cNvPr>
          <p:cNvSpPr txBox="1"/>
          <p:nvPr/>
        </p:nvSpPr>
        <p:spPr>
          <a:xfrm>
            <a:off x="159172" y="5867400"/>
            <a:ext cx="570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e.g., </a:t>
            </a:r>
            <a:r>
              <a:rPr lang="en-US" b="1" dirty="0" err="1"/>
              <a:t>itemsets</a:t>
            </a:r>
            <a:r>
              <a:rPr lang="en-US" b="1" dirty="0"/>
              <a:t> with a support count of at least 2 </a:t>
            </a:r>
          </a:p>
        </p:txBody>
      </p:sp>
    </p:spTree>
    <p:extLst>
      <p:ext uri="{BB962C8B-B14F-4D97-AF65-F5344CB8AC3E}">
        <p14:creationId xmlns:p14="http://schemas.microsoft.com/office/powerpoint/2010/main" val="1974241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381000" y="23622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dirty="0" err="1"/>
              <a:t>Apriori</a:t>
            </a:r>
            <a:r>
              <a:rPr lang="en-US" dirty="0"/>
              <a:t> Algorithm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19832-7A5E-4678-8C87-E9CDA8C24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Apriori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9290F-D7EA-4788-A0E3-F4749950E4B0}"/>
              </a:ext>
            </a:extLst>
          </p:cNvPr>
          <p:cNvSpPr txBox="1">
            <a:spLocks/>
          </p:cNvSpPr>
          <p:nvPr/>
        </p:nvSpPr>
        <p:spPr>
          <a:xfrm>
            <a:off x="609600" y="1676400"/>
            <a:ext cx="7772400" cy="4572000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0" indent="-381000" eaLnBrk="1" hangingPunct="1">
              <a:buFont typeface="Wingdings 2" pitchFamily="18" charset="2"/>
              <a:buNone/>
            </a:pPr>
            <a:r>
              <a:rPr lang="en-US" b="1" dirty="0"/>
              <a:t>The key idea:</a:t>
            </a:r>
          </a:p>
          <a:p>
            <a:pPr eaLnBrk="1" hangingPunct="1"/>
            <a:r>
              <a:rPr lang="en-US" dirty="0"/>
              <a:t>Begin by generating frequent </a:t>
            </a:r>
            <a:r>
              <a:rPr lang="en-US" dirty="0" err="1"/>
              <a:t>itemsets</a:t>
            </a:r>
            <a:r>
              <a:rPr lang="en-US" dirty="0"/>
              <a:t> with just one item (one-</a:t>
            </a:r>
            <a:r>
              <a:rPr lang="en-US" dirty="0" err="1"/>
              <a:t>itemsets</a:t>
            </a:r>
            <a:r>
              <a:rPr lang="en-US" dirty="0"/>
              <a:t>), and recursively generate frequent </a:t>
            </a:r>
            <a:r>
              <a:rPr lang="en-US" dirty="0" err="1"/>
              <a:t>itemsets</a:t>
            </a:r>
            <a:r>
              <a:rPr lang="en-US" dirty="0"/>
              <a:t> of all sizes</a:t>
            </a:r>
          </a:p>
        </p:txBody>
      </p:sp>
    </p:spTree>
    <p:extLst>
      <p:ext uri="{BB962C8B-B14F-4D97-AF65-F5344CB8AC3E}">
        <p14:creationId xmlns:p14="http://schemas.microsoft.com/office/powerpoint/2010/main" val="1285261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Generating Frequent Item Sets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8534400" cy="4572000"/>
          </a:xfrm>
        </p:spPr>
        <p:txBody>
          <a:bodyPr/>
          <a:lstStyle/>
          <a:p>
            <a:pPr marL="381000" indent="-381000" eaLnBrk="1" hangingPunct="1">
              <a:buFont typeface="Wingdings 2" pitchFamily="18" charset="2"/>
              <a:buNone/>
            </a:pPr>
            <a:r>
              <a:rPr lang="en-US" dirty="0"/>
              <a:t>For </a:t>
            </a:r>
            <a:r>
              <a:rPr lang="en-US" b="1" dirty="0"/>
              <a:t>P</a:t>
            </a:r>
            <a:r>
              <a:rPr lang="en-US" dirty="0"/>
              <a:t> products…</a:t>
            </a:r>
          </a:p>
          <a:p>
            <a:pPr marL="381000" indent="-381000" eaLnBrk="1" hangingPunct="1">
              <a:buFont typeface="Wingdings 2" pitchFamily="18" charset="2"/>
              <a:buAutoNum type="arabicPeriod"/>
            </a:pPr>
            <a:r>
              <a:rPr lang="en-US" dirty="0"/>
              <a:t>User sets a minimum support criterion</a:t>
            </a:r>
          </a:p>
          <a:p>
            <a:pPr marL="381000" indent="-381000" eaLnBrk="1" hangingPunct="1">
              <a:buFont typeface="Wingdings 2" pitchFamily="18" charset="2"/>
              <a:buAutoNum type="arabicPeriod"/>
            </a:pPr>
            <a:r>
              <a:rPr lang="en-US" dirty="0"/>
              <a:t>Next, generate list of one-item sets that meet the support criterion</a:t>
            </a:r>
          </a:p>
          <a:p>
            <a:pPr marL="381000" indent="-381000" eaLnBrk="1" hangingPunct="1">
              <a:buFont typeface="Wingdings 2" pitchFamily="18" charset="2"/>
              <a:buAutoNum type="arabicPeriod"/>
            </a:pPr>
            <a:r>
              <a:rPr lang="en-US" dirty="0"/>
              <a:t>Use the list of one-item sets to generate list of two-item sets that meet the support criterion</a:t>
            </a:r>
          </a:p>
          <a:p>
            <a:pPr marL="381000" indent="-381000" eaLnBrk="1" hangingPunct="1">
              <a:buFont typeface="Wingdings 2" pitchFamily="18" charset="2"/>
              <a:buAutoNum type="arabicPeriod"/>
            </a:pPr>
            <a:r>
              <a:rPr lang="en-US" dirty="0"/>
              <a:t>Use list of two-item sets to generate list of three-item sets</a:t>
            </a:r>
          </a:p>
          <a:p>
            <a:pPr marL="381000" indent="-381000" eaLnBrk="1" hangingPunct="1">
              <a:buFont typeface="Wingdings 2" pitchFamily="18" charset="2"/>
              <a:buAutoNum type="arabicPeriod"/>
            </a:pPr>
            <a:r>
              <a:rPr lang="en-US" dirty="0"/>
              <a:t>Generating k-</a:t>
            </a:r>
            <a:r>
              <a:rPr lang="en-US" dirty="0" err="1"/>
              <a:t>itemsets</a:t>
            </a:r>
            <a:r>
              <a:rPr lang="en-US" dirty="0"/>
              <a:t> uses the frequent (k-1)-</a:t>
            </a:r>
            <a:r>
              <a:rPr lang="en-US" dirty="0" err="1"/>
              <a:t>itemsets</a:t>
            </a:r>
            <a:r>
              <a:rPr lang="en-US" dirty="0"/>
              <a:t> that were generated in the preceding step</a:t>
            </a:r>
          </a:p>
          <a:p>
            <a:pPr marL="381000" indent="-381000" eaLnBrk="1" hangingPunct="1">
              <a:buFont typeface="Wingdings 2" pitchFamily="18" charset="2"/>
              <a:buAutoNum type="arabicPeriod"/>
            </a:pPr>
            <a:r>
              <a:rPr lang="en-US" dirty="0"/>
              <a:t>Continue up through </a:t>
            </a:r>
            <a:r>
              <a:rPr lang="en-US" b="1" i="1" dirty="0"/>
              <a:t>P</a:t>
            </a:r>
            <a:r>
              <a:rPr lang="en-US" dirty="0"/>
              <a:t>-item sets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715A90-0CE7-CE3C-BE7D-5CBECDF85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Previous Lessons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34692-4B77-FE6E-B4E8-EFB052E11AA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sz="2000" b="1" kern="0" dirty="0">
                <a:latin typeface="Franklin Gothic Book" pitchFamily="34" charset="0"/>
              </a:rPr>
              <a:t>Unsupervised:</a:t>
            </a:r>
          </a:p>
          <a:p>
            <a:pPr lvl="1" eaLnBrk="1" hangingPunct="1"/>
            <a:r>
              <a:rPr lang="en-US" sz="2000" kern="0" dirty="0">
                <a:latin typeface="Franklin Gothic Book" pitchFamily="34" charset="0"/>
              </a:rPr>
              <a:t>Chapter 3: Data Visualization and Exploration</a:t>
            </a:r>
          </a:p>
          <a:p>
            <a:pPr eaLnBrk="1" hangingPunct="1"/>
            <a:endParaRPr lang="en-US" sz="2000" kern="0" dirty="0">
              <a:latin typeface="Franklin Gothic Book" pitchFamily="34" charset="0"/>
            </a:endParaRPr>
          </a:p>
          <a:p>
            <a:pPr marL="0" indent="0" eaLnBrk="1" hangingPunct="1">
              <a:buNone/>
            </a:pPr>
            <a:r>
              <a:rPr lang="en-US" sz="2000" b="1" kern="0" dirty="0">
                <a:latin typeface="Franklin Gothic Book" pitchFamily="34" charset="0"/>
              </a:rPr>
              <a:t>Supervised:</a:t>
            </a:r>
          </a:p>
          <a:p>
            <a:pPr lvl="1" eaLnBrk="1" hangingPunct="1"/>
            <a:r>
              <a:rPr lang="en-US" sz="2000" kern="0" dirty="0">
                <a:latin typeface="Franklin Gothic Book" pitchFamily="34" charset="0"/>
              </a:rPr>
              <a:t>Chapter 6: Multiple Linear Regression </a:t>
            </a:r>
          </a:p>
          <a:p>
            <a:pPr lvl="1" eaLnBrk="1" hangingPunct="1"/>
            <a:r>
              <a:rPr lang="en-US" sz="2000" kern="0" dirty="0">
                <a:latin typeface="Franklin Gothic Book" pitchFamily="34" charset="0"/>
              </a:rPr>
              <a:t>Chapter 10: Logistic Regression</a:t>
            </a:r>
          </a:p>
          <a:p>
            <a:pPr lvl="1" eaLnBrk="1" hangingPunct="1"/>
            <a:r>
              <a:rPr lang="en-US" sz="2000" kern="0" dirty="0">
                <a:latin typeface="Franklin Gothic Book" pitchFamily="34" charset="0"/>
              </a:rPr>
              <a:t>Chapter 11: Neural Nets</a:t>
            </a:r>
          </a:p>
          <a:p>
            <a:pPr lvl="1" eaLnBrk="1" hangingPunct="1"/>
            <a:r>
              <a:rPr lang="en-US" sz="2000" kern="0" dirty="0">
                <a:latin typeface="Franklin Gothic Book" pitchFamily="34" charset="0"/>
              </a:rPr>
              <a:t>Chapter</a:t>
            </a:r>
            <a:r>
              <a:rPr lang="en-US" sz="2000" kern="0" dirty="0"/>
              <a:t> 7: k-Nearest Neighbors (</a:t>
            </a:r>
            <a:r>
              <a:rPr lang="en-US" sz="2000" kern="0" dirty="0" err="1"/>
              <a:t>kNN</a:t>
            </a:r>
            <a:r>
              <a:rPr lang="en-US" sz="2000" kern="0" dirty="0"/>
              <a:t>)</a:t>
            </a:r>
          </a:p>
          <a:p>
            <a:pPr marL="0" indent="0" eaLnBrk="1" hangingPunct="1">
              <a:buNone/>
            </a:pPr>
            <a:r>
              <a:rPr lang="en-US" sz="2000" kern="0" dirty="0">
                <a:latin typeface="Franklin Gothic Book" pitchFamily="34" charset="0"/>
              </a:rPr>
              <a:t>Chapter</a:t>
            </a:r>
            <a:r>
              <a:rPr lang="en-US" sz="2000" kern="0" dirty="0"/>
              <a:t> 5: Evaluating Predictive Performance</a:t>
            </a:r>
          </a:p>
          <a:p>
            <a:pPr marL="0" indent="0" eaLnBrk="1" hangingPunct="1">
              <a:buNone/>
            </a:pPr>
            <a:endParaRPr lang="en-US" sz="2000" kern="0" dirty="0"/>
          </a:p>
          <a:p>
            <a:pPr marL="0" indent="0" eaLnBrk="1" hangingPunct="1">
              <a:buNone/>
            </a:pPr>
            <a:r>
              <a:rPr lang="en-US" sz="2000" b="1" kern="0" dirty="0">
                <a:latin typeface="Franklin Gothic Book" pitchFamily="34" charset="0"/>
              </a:rPr>
              <a:t>Unsupervised:</a:t>
            </a:r>
            <a:endParaRPr lang="en-US" sz="2000" kern="0" dirty="0"/>
          </a:p>
          <a:p>
            <a:pPr lvl="1" eaLnBrk="1" hangingPunct="1"/>
            <a:r>
              <a:rPr lang="en-US" sz="1800" kern="0" dirty="0">
                <a:latin typeface="Franklin Gothic Book" pitchFamily="34" charset="0"/>
              </a:rPr>
              <a:t>Association Rules</a:t>
            </a:r>
          </a:p>
          <a:p>
            <a:pPr lvl="1" eaLnBrk="1" hangingPunct="1"/>
            <a:r>
              <a:rPr lang="en-US" sz="1800" kern="0" dirty="0">
                <a:latin typeface="Franklin Gothic Book" pitchFamily="34" charset="0"/>
              </a:rPr>
              <a:t>Cluster Analysis</a:t>
            </a:r>
          </a:p>
          <a:p>
            <a:pPr lvl="1" eaLnBrk="1" hangingPunct="1"/>
            <a:endParaRPr lang="en-US" sz="1800" kern="0" dirty="0">
              <a:latin typeface="Franklin Gothic Book" pitchFamily="34" charset="0"/>
            </a:endParaRPr>
          </a:p>
          <a:p>
            <a:pPr eaLnBrk="1" hangingPunct="1"/>
            <a:endParaRPr lang="en-US" sz="2000" kern="0" dirty="0">
              <a:latin typeface="Franklin Gothic Book" pitchFamily="34" charset="0"/>
            </a:endParaRPr>
          </a:p>
          <a:p>
            <a:pPr marL="0" indent="0" eaLnBrk="1" hangingPunct="1">
              <a:buNone/>
            </a:pPr>
            <a:endParaRPr lang="en-US" sz="2000" b="1" kern="0" dirty="0">
              <a:latin typeface="Franklin Gothic Book" pitchFamily="34" charset="0"/>
            </a:endParaRPr>
          </a:p>
          <a:p>
            <a:pPr eaLnBrk="1" hangingPunct="1"/>
            <a:endParaRPr lang="en-US" sz="2000" kern="0" dirty="0">
              <a:latin typeface="Franklin Gothic Book" pitchFamily="34" charset="0"/>
            </a:endParaRPr>
          </a:p>
          <a:p>
            <a:pPr marL="0" indent="0" eaLnBrk="1" hangingPunct="1">
              <a:buNone/>
            </a:pPr>
            <a:endParaRPr lang="en-US" sz="2000" kern="0" dirty="0"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071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6F028-C022-4007-A970-31791D80A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4ACB31-4247-4303-BC8B-25B64902282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3729" y="1549774"/>
            <a:ext cx="4518106" cy="427024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D8CE15-4983-4D28-8FC7-20C9E700DCFA}"/>
              </a:ext>
            </a:extLst>
          </p:cNvPr>
          <p:cNvSpPr txBox="1"/>
          <p:nvPr/>
        </p:nvSpPr>
        <p:spPr>
          <a:xfrm>
            <a:off x="4921022" y="3439886"/>
            <a:ext cx="3788229" cy="147732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“frequent” itemset is defined as an itemset that has a support that exceeds a selected minimum support, determined by the user</a:t>
            </a: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657A010C-7676-421E-9299-3759AE012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07295"/>
            <a:ext cx="4029075" cy="2550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F44656-2866-4476-B95E-902714E842D1}"/>
              </a:ext>
            </a:extLst>
          </p:cNvPr>
          <p:cNvSpPr txBox="1"/>
          <p:nvPr/>
        </p:nvSpPr>
        <p:spPr>
          <a:xfrm>
            <a:off x="159172" y="5867400"/>
            <a:ext cx="570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e.g., </a:t>
            </a:r>
            <a:r>
              <a:rPr lang="en-US" b="1" dirty="0" err="1"/>
              <a:t>itemsets</a:t>
            </a:r>
            <a:r>
              <a:rPr lang="en-US" b="1" dirty="0"/>
              <a:t> with a support count of at least 2</a:t>
            </a:r>
          </a:p>
        </p:txBody>
      </p:sp>
    </p:spTree>
    <p:extLst>
      <p:ext uri="{BB962C8B-B14F-4D97-AF65-F5344CB8AC3E}">
        <p14:creationId xmlns:p14="http://schemas.microsoft.com/office/powerpoint/2010/main" val="2998589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F8947-85D2-444C-A06F-D5D2FEDD9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66700"/>
            <a:ext cx="7772400" cy="1143000"/>
          </a:xfrm>
        </p:spPr>
        <p:txBody>
          <a:bodyPr/>
          <a:lstStyle/>
          <a:p>
            <a:r>
              <a:rPr lang="en-US" dirty="0"/>
              <a:t>Selecting Strong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FBA11-EA9B-41B5-954A-9F304CE5721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7772400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Goal: </a:t>
            </a:r>
            <a:r>
              <a:rPr lang="en-US" dirty="0"/>
              <a:t>To find only the rules that indicate a strong dependence between the antecedent and consequent </a:t>
            </a:r>
            <a:r>
              <a:rPr lang="en-US" dirty="0" err="1"/>
              <a:t>itemsets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To measure the strength of association implies by a rule, we use the measures of </a:t>
            </a:r>
            <a:r>
              <a:rPr lang="en-US" b="1" i="1" dirty="0"/>
              <a:t>confidence</a:t>
            </a:r>
            <a:r>
              <a:rPr lang="en-US" dirty="0"/>
              <a:t> and </a:t>
            </a:r>
            <a:r>
              <a:rPr lang="en-US" b="1" i="1" dirty="0"/>
              <a:t>lift ratio</a:t>
            </a:r>
          </a:p>
        </p:txBody>
      </p:sp>
    </p:spTree>
    <p:extLst>
      <p:ext uri="{BB962C8B-B14F-4D97-AF65-F5344CB8AC3E}">
        <p14:creationId xmlns:p14="http://schemas.microsoft.com/office/powerpoint/2010/main" val="3636334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Measures of Performance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371600"/>
                <a:ext cx="8610600" cy="4572000"/>
              </a:xfrm>
            </p:spPr>
            <p:txBody>
              <a:bodyPr/>
              <a:lstStyle/>
              <a:p>
                <a:pPr marL="0" indent="0" eaLnBrk="1" hangingPunct="1">
                  <a:buFont typeface="Wingdings 2" pitchFamily="18" charset="2"/>
                  <a:buNone/>
                </a:pPr>
                <a:r>
                  <a:rPr lang="en-US" b="1" i="1" dirty="0"/>
                  <a:t>Confidence</a:t>
                </a:r>
                <a:r>
                  <a:rPr lang="en-US" b="1" dirty="0"/>
                  <a:t>:</a:t>
                </a:r>
                <a:r>
                  <a:rPr lang="en-US" dirty="0"/>
                  <a:t> measures the degree of uncertainty about the if-then rule. </a:t>
                </a:r>
              </a:p>
              <a:p>
                <a:pPr marL="0" indent="0" eaLnBrk="1" hangingPunct="1">
                  <a:buNone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𝑪𝒐𝒏𝒇𝒊𝒅𝒆𝒏𝒄𝒆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𝑖𝑡𝑒𝑚𝑠𝑒𝑡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𝑏𝑜𝑡h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𝑎𝑛𝑡𝑒𝑐𝑒𝑑𝑒𝑛𝑡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𝑐𝑜𝑛𝑠𝑒𝑞𝑢𝑒𝑛𝑡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𝑖𝑡𝑒𝑚𝑠𝑒𝑡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𝑎𝑛𝑡𝑒𝑐𝑒𝑑𝑒𝑛𝑡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48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371600"/>
                <a:ext cx="8610600" cy="4572000"/>
              </a:xfrm>
              <a:blipFill>
                <a:blip r:embed="rId3"/>
                <a:stretch>
                  <a:fillRect l="-1274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470B2AE-17B2-421B-9544-80D78EFB647E}"/>
              </a:ext>
            </a:extLst>
          </p:cNvPr>
          <p:cNvSpPr txBox="1"/>
          <p:nvPr/>
        </p:nvSpPr>
        <p:spPr>
          <a:xfrm>
            <a:off x="381000" y="3886200"/>
            <a:ext cx="8458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Franklin Gothic Book" pitchFamily="34" charset="0"/>
                <a:cs typeface="+mn-cs"/>
              </a:rPr>
              <a:t>A </a:t>
            </a:r>
            <a:r>
              <a:rPr lang="en-US" sz="2600" b="1" i="1" dirty="0">
                <a:latin typeface="Franklin Gothic Book" pitchFamily="34" charset="0"/>
                <a:cs typeface="+mn-cs"/>
              </a:rPr>
              <a:t>high value </a:t>
            </a:r>
            <a:r>
              <a:rPr lang="en-US" sz="2600" dirty="0">
                <a:latin typeface="Franklin Gothic Book" pitchFamily="34" charset="0"/>
                <a:cs typeface="+mn-cs"/>
              </a:rPr>
              <a:t>of confidence suggests a </a:t>
            </a:r>
            <a:r>
              <a:rPr lang="en-US" sz="2600" b="1" i="1" dirty="0">
                <a:latin typeface="Franklin Gothic Book" pitchFamily="34" charset="0"/>
                <a:cs typeface="+mn-cs"/>
              </a:rPr>
              <a:t>strong </a:t>
            </a:r>
            <a:r>
              <a:rPr lang="en-US" sz="2600" dirty="0">
                <a:latin typeface="Franklin Gothic Book" pitchFamily="34" charset="0"/>
                <a:cs typeface="+mn-cs"/>
              </a:rPr>
              <a:t>association rule (in which we are highly confident)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7605DA-0923-461E-8DC6-FF02D510AAE0}"/>
              </a:ext>
            </a:extLst>
          </p:cNvPr>
          <p:cNvSpPr/>
          <p:nvPr/>
        </p:nvSpPr>
        <p:spPr>
          <a:xfrm>
            <a:off x="228600" y="2286000"/>
            <a:ext cx="8382000" cy="1295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dirty="0"/>
              <a:t>Example: Rules from {</a:t>
            </a:r>
            <a:r>
              <a:rPr lang="en-US" sz="3600" b="1" dirty="0">
                <a:solidFill>
                  <a:srgbClr val="FF0000"/>
                </a:solidFill>
              </a:rPr>
              <a:t>red, white, green</a:t>
            </a:r>
            <a:r>
              <a:rPr lang="en-US" sz="3600" dirty="0"/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600200"/>
                <a:ext cx="4572000" cy="4038600"/>
              </a:xfrm>
            </p:spPr>
            <p:txBody>
              <a:bodyPr/>
              <a:lstStyle/>
              <a:p>
                <a:pPr eaLnBrk="1" hangingPunct="1">
                  <a:buNone/>
                </a:pPr>
                <a:r>
                  <a:rPr lang="en-US" b="1" dirty="0"/>
                  <a:t>{red, white} -&gt; {green} </a:t>
                </a:r>
                <a:r>
                  <a:rPr lang="en-US" dirty="0"/>
                  <a:t>with confidence </a:t>
                </a:r>
              </a:p>
              <a:p>
                <a:pPr eaLnBrk="1" hangingPunct="1">
                  <a:buNone/>
                </a:pP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support</m:t>
                        </m:r>
                        <m:r>
                          <m:rPr>
                            <m:nor/>
                          </m:rPr>
                          <a:rPr lang="en-US" dirty="0"/>
                          <m:t> {</m:t>
                        </m:r>
                        <m:r>
                          <m:rPr>
                            <m:nor/>
                          </m:rPr>
                          <a:rPr lang="en-US" dirty="0"/>
                          <m:t>red</m:t>
                        </m:r>
                        <m:r>
                          <m:rPr>
                            <m:nor/>
                          </m:rPr>
                          <a:rPr lang="en-US" dirty="0"/>
                          <m:t>, </m:t>
                        </m:r>
                        <m:r>
                          <m:rPr>
                            <m:nor/>
                          </m:rPr>
                          <a:rPr lang="en-US" dirty="0"/>
                          <m:t>white</m:t>
                        </m:r>
                        <m:r>
                          <m:rPr>
                            <m:nor/>
                          </m:rPr>
                          <a:rPr lang="en-US" dirty="0"/>
                          <m:t>, </m:t>
                        </m:r>
                        <m:r>
                          <m:rPr>
                            <m:nor/>
                          </m:rPr>
                          <a:rPr lang="en-US" dirty="0"/>
                          <m:t>green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}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support</m:t>
                        </m:r>
                        <m:r>
                          <m:rPr>
                            <m:nor/>
                          </m:rPr>
                          <a:rPr lang="en-US" dirty="0"/>
                          <m:t> {</m:t>
                        </m:r>
                        <m:r>
                          <m:rPr>
                            <m:nor/>
                          </m:rPr>
                          <a:rPr lang="en-US" dirty="0"/>
                          <m:t>red</m:t>
                        </m:r>
                        <m:r>
                          <m:rPr>
                            <m:nor/>
                          </m:rPr>
                          <a:rPr lang="en-US" dirty="0"/>
                          <m:t>, </m:t>
                        </m:r>
                        <m:r>
                          <m:rPr>
                            <m:nor/>
                          </m:rPr>
                          <a:rPr lang="en-US" dirty="0"/>
                          <m:t>white</m:t>
                        </m:r>
                        <m:r>
                          <m:rPr>
                            <m:nor/>
                          </m:rPr>
                          <a:rPr lang="en-US" dirty="0"/>
                          <m:t>})]</m:t>
                        </m:r>
                      </m:den>
                    </m:f>
                  </m:oMath>
                </a14:m>
                <a:endParaRPr lang="en-US" dirty="0"/>
              </a:p>
              <a:p>
                <a:pPr eaLnBrk="1" hangingPunct="1">
                  <a:buNone/>
                </a:pPr>
                <a:r>
                  <a:rPr lang="en-US" dirty="0"/>
                  <a:t>=2/4 = 50% </a:t>
                </a:r>
              </a:p>
              <a:p>
                <a:pPr eaLnBrk="1" hangingPunct="1">
                  <a:buNone/>
                </a:pPr>
                <a:endParaRPr lang="en-US" dirty="0"/>
              </a:p>
              <a:p>
                <a:pPr eaLnBrk="1" hangingPunct="1">
                  <a:buFont typeface="Wingdings 2" pitchFamily="18" charset="2"/>
                  <a:buNone/>
                </a:pPr>
                <a:r>
                  <a:rPr lang="en-US" b="1" dirty="0"/>
                  <a:t>{red, green} -&gt; {white} </a:t>
                </a:r>
                <a:r>
                  <a:rPr lang="en-US" dirty="0"/>
                  <a:t>with confidence </a:t>
                </a:r>
              </a:p>
              <a:p>
                <a:pPr eaLnBrk="1" hangingPunct="1">
                  <a:buFont typeface="Wingdings 2" pitchFamily="18" charset="2"/>
                  <a:buNone/>
                </a:pPr>
                <a:r>
                  <a:rPr lang="en-US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support</m:t>
                        </m:r>
                        <m:r>
                          <m:rPr>
                            <m:nor/>
                          </m:rPr>
                          <a:rPr lang="en-US" dirty="0"/>
                          <m:t> {</m:t>
                        </m:r>
                        <m:r>
                          <m:rPr>
                            <m:nor/>
                          </m:rPr>
                          <a:rPr lang="en-US" dirty="0"/>
                          <m:t>red</m:t>
                        </m:r>
                        <m:r>
                          <m:rPr>
                            <m:nor/>
                          </m:rPr>
                          <a:rPr lang="en-US" dirty="0"/>
                          <m:t>, </m:t>
                        </m:r>
                        <m:r>
                          <m:rPr>
                            <m:nor/>
                          </m:rPr>
                          <a:rPr lang="en-US" dirty="0"/>
                          <m:t>white</m:t>
                        </m:r>
                        <m:r>
                          <m:rPr>
                            <m:nor/>
                          </m:rPr>
                          <a:rPr lang="en-US" dirty="0"/>
                          <m:t>, </m:t>
                        </m:r>
                        <m:r>
                          <m:rPr>
                            <m:nor/>
                          </m:rPr>
                          <a:rPr lang="en-US" dirty="0"/>
                          <m:t>green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}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support</m:t>
                        </m:r>
                        <m:r>
                          <m:rPr>
                            <m:nor/>
                          </m:rPr>
                          <a:rPr lang="en-US" dirty="0"/>
                          <m:t> {</m:t>
                        </m:r>
                        <m:r>
                          <m:rPr>
                            <m:nor/>
                          </m:rPr>
                          <a:rPr lang="en-US" dirty="0"/>
                          <m:t>red</m:t>
                        </m:r>
                        <m:r>
                          <m:rPr>
                            <m:nor/>
                          </m:rPr>
                          <a:rPr lang="en-US" dirty="0"/>
                          <m:t>,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green</m:t>
                        </m:r>
                        <m:r>
                          <m:rPr>
                            <m:nor/>
                          </m:rPr>
                          <a:rPr lang="en-US" dirty="0"/>
                          <m:t>})]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eaLnBrk="1" hangingPunct="1">
                  <a:buFont typeface="Wingdings 2" pitchFamily="18" charset="2"/>
                  <a:buNone/>
                </a:pPr>
                <a:r>
                  <a:rPr lang="en-US" dirty="0"/>
                  <a:t>=2/2 = 100%</a:t>
                </a:r>
              </a:p>
            </p:txBody>
          </p:sp>
        </mc:Choice>
        <mc:Fallback xmlns="">
          <p:sp>
            <p:nvSpPr>
              <p:cNvPr id="2048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600200"/>
                <a:ext cx="4572000" cy="4038600"/>
              </a:xfrm>
              <a:blipFill>
                <a:blip r:embed="rId3"/>
                <a:stretch>
                  <a:fillRect l="-2400" t="-1360" b="-20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5">
            <a:extLst>
              <a:ext uri="{FF2B5EF4-FFF2-40B4-BE49-F238E27FC236}">
                <a16:creationId xmlns:a16="http://schemas.microsoft.com/office/drawing/2014/main" id="{BCAABE3E-255B-4184-9C00-E76F888C1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476500"/>
            <a:ext cx="361156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8280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dirty="0"/>
              <a:t>Example: Rules from {red, white, green}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4191000" cy="4038600"/>
          </a:xfrm>
        </p:spPr>
        <p:txBody>
          <a:bodyPr/>
          <a:lstStyle/>
          <a:p>
            <a:pPr eaLnBrk="1" hangingPunct="1"/>
            <a:r>
              <a:rPr lang="en-US" dirty="0"/>
              <a:t>4 more with confidence of 100%, 33%, 29% &amp; 100%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If confidence criterion is 70%, report only rules 2, 3 and 6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BCAABE3E-255B-4184-9C00-E76F888C1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752600"/>
            <a:ext cx="361156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2393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4E7B49-E4D0-5DD0-62DE-0D513E1FE4BF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latin typeface="Times"/>
              </a:rPr>
              <a:t>Support is the (e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stimate) probability that a transaction selected randomly from the database will contain all items in the antecedent and the consequent</a:t>
            </a:r>
          </a:p>
          <a:p>
            <a:endParaRPr lang="en-US" sz="1800" dirty="0"/>
          </a:p>
          <a:p>
            <a:r>
              <a:rPr lang="en-US" sz="1800" dirty="0"/>
              <a:t>Confidence is the (estimated) conditional probability that a transaction selected randomly will include all the items in the consequent given that the transaction includes all the items in the antecedent</a:t>
            </a:r>
          </a:p>
          <a:p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52BD24-478A-049F-27A2-3D27D780903F}"/>
              </a:ext>
            </a:extLst>
          </p:cNvPr>
          <p:cNvSpPr txBox="1"/>
          <p:nvPr/>
        </p:nvSpPr>
        <p:spPr>
          <a:xfrm>
            <a:off x="1524000" y="54102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ffectLst/>
                <a:latin typeface="Times"/>
              </a:rPr>
              <a:t>A high value of confidence suggests a strong association rule.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A1C20D-C402-7729-28A4-E0A8A9BEE8D4}"/>
              </a:ext>
            </a:extLst>
          </p:cNvPr>
          <p:cNvSpPr txBox="1"/>
          <p:nvPr/>
        </p:nvSpPr>
        <p:spPr>
          <a:xfrm>
            <a:off x="3200400" y="590081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effectLst/>
                <a:latin typeface="Times"/>
              </a:rPr>
              <a:t>However, this can be deceptive.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6480B0F-EC25-34B3-ACB0-E5DEDF9A0AF3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eaLnBrk="1" hangingPunct="1"/>
            <a:r>
              <a:rPr lang="en-US" sz="4000" dirty="0"/>
              <a:t>Support vs Confidence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DA319E5-E59C-177A-799F-85868F303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19" y="4195826"/>
            <a:ext cx="4734240" cy="457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8DEF8A5-C037-3D66-DD58-1008AD052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052574"/>
            <a:ext cx="4572000" cy="29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849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Benchmark Confidence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371600"/>
                <a:ext cx="8763000" cy="4572000"/>
              </a:xfrm>
            </p:spPr>
            <p:txBody>
              <a:bodyPr/>
              <a:lstStyle/>
              <a:p>
                <a:pPr marL="0" indent="0" eaLnBrk="1" hangingPunct="1">
                  <a:buNone/>
                </a:pPr>
                <a:endParaRPr lang="en-US" sz="2400" b="1" dirty="0"/>
              </a:p>
              <a:p>
                <a:pPr eaLnBrk="1" hangingPunct="1"/>
                <a:r>
                  <a:rPr lang="en-US" sz="2400" b="1" dirty="0"/>
                  <a:t> If the antecedent and consequent are independent</a:t>
                </a:r>
              </a:p>
              <a:p>
                <a:pPr marL="0" indent="0" eaLnBrk="1" hangingPunct="1">
                  <a:buNone/>
                </a:pPr>
                <a:endParaRPr lang="en-US" sz="2400" b="1" dirty="0"/>
              </a:p>
              <a:p>
                <a:pPr marL="0" indent="0" eaLnBrk="1" hangingPunct="1">
                  <a:buNone/>
                </a:pPr>
                <a:endParaRPr lang="en-US" sz="2400" b="1" dirty="0"/>
              </a:p>
              <a:p>
                <a:pPr marL="0" indent="0" eaLnBrk="1" hangingPunct="1">
                  <a:buNone/>
                </a:pPr>
                <a:r>
                  <a:rPr lang="en-US" sz="2400" b="1" dirty="0"/>
                  <a:t>Therefore, the confidence equation will be only P(consequent)</a:t>
                </a:r>
              </a:p>
              <a:p>
                <a:pPr marL="0" indent="0" eaLnBrk="1" hangingPunct="1">
                  <a:buNone/>
                </a:pPr>
                <a:endParaRPr lang="en-US" sz="2400" b="1" dirty="0"/>
              </a:p>
              <a:p>
                <a:pPr marL="0" indent="0" eaLnBrk="1" hangingPunct="1">
                  <a:buNone/>
                </a:pPr>
                <a:endParaRPr lang="en-US" sz="2400" b="1" dirty="0"/>
              </a:p>
              <a:p>
                <a:pPr marL="0" indent="0" eaLnBrk="1" hangingPunct="1">
                  <a:buNone/>
                </a:pPr>
                <a:r>
                  <a:rPr lang="en-US" sz="2400" b="1" dirty="0"/>
                  <a:t>We introduce </a:t>
                </a:r>
              </a:p>
              <a:p>
                <a:pPr marL="0" indent="0" eaLnBrk="1" hangingPunct="1">
                  <a:buNone/>
                </a:pPr>
                <a:r>
                  <a:rPr lang="en-US" sz="2400" b="1" dirty="0"/>
                  <a:t>Benchmark confidence</a:t>
                </a:r>
                <a:r>
                  <a:rPr lang="en-US" sz="2400" b="1" i="1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𝑖𝑡𝑒𝑚𝑠𝑒𝑡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𝑤𝑖𝑡h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𝑐𝑜𝑛𝑠𝑒𝑞𝑢𝑒𝑛𝑡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𝑖𝑡𝑒𝑚𝑠𝑒𝑡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𝑑𝑎𝑡𝑎𝑏𝑎𝑠𝑒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048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371600"/>
                <a:ext cx="8763000" cy="4572000"/>
              </a:xfrm>
              <a:blipFill>
                <a:blip r:embed="rId3"/>
                <a:stretch>
                  <a:fillRect l="-1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3CFC56B-EFC1-35BB-68F6-D065A0464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2438400"/>
            <a:ext cx="5486400" cy="350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2A5764-A2EE-ACC2-2FD6-DBC25501E7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3896166"/>
            <a:ext cx="5486400" cy="47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826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Measures of Performance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371600"/>
                <a:ext cx="8763000" cy="4572000"/>
              </a:xfrm>
            </p:spPr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sz="2400" b="1" dirty="0"/>
                  <a:t>Benchmark confidence</a:t>
                </a:r>
                <a:r>
                  <a:rPr lang="en-US" sz="2400" b="1" i="1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𝑖𝑡𝑒𝑚𝑠𝑒𝑡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𝑤𝑖𝑡h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𝑐𝑜𝑛𝑠𝑒𝑞𝑢𝑒𝑛𝑡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𝑖𝑡𝑒𝑚𝑠𝑒𝑡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𝑑𝑎𝑡𝑎𝑏𝑎𝑠𝑒</m:t>
                        </m:r>
                      </m:den>
                    </m:f>
                  </m:oMath>
                </a14:m>
                <a:endParaRPr lang="en-US" sz="3200" dirty="0"/>
              </a:p>
              <a:p>
                <a:pPr marL="0" indent="0" eaLnBrk="1" hangingPunct="1">
                  <a:buNone/>
                </a:pPr>
                <a:endParaRPr lang="en-US" sz="3200" dirty="0"/>
              </a:p>
              <a:p>
                <a:pPr marL="0" indent="0" eaLnBrk="1" hangingPunct="1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𝐋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𝐢𝐟𝐭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𝐑𝐚𝐭𝐢𝐨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Confidence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Benchmark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Confidence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buNone/>
                </a:pPr>
                <a:endParaRPr lang="en-US" dirty="0"/>
              </a:p>
              <a:p>
                <a:pPr marL="0" indent="0" eaLnBrk="1" hangingPunct="1">
                  <a:buFont typeface="Wingdings 2" pitchFamily="18" charset="2"/>
                  <a:buNone/>
                </a:pPr>
                <a:r>
                  <a:rPr lang="en-US" dirty="0"/>
                  <a:t>Lift ratio &gt; 1 indicates a rule that is useful in finding consequent items sets (i.e., more useful than just selecting transactions randomly)</a:t>
                </a:r>
              </a:p>
            </p:txBody>
          </p:sp>
        </mc:Choice>
        <mc:Fallback xmlns="">
          <p:sp>
            <p:nvSpPr>
              <p:cNvPr id="2048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371600"/>
                <a:ext cx="8763000" cy="4572000"/>
              </a:xfrm>
              <a:blipFill>
                <a:blip r:embed="rId3"/>
                <a:stretch>
                  <a:fillRect l="-1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3901DEE-5081-4B8A-B256-4BC43571092A}"/>
              </a:ext>
            </a:extLst>
          </p:cNvPr>
          <p:cNvSpPr/>
          <p:nvPr/>
        </p:nvSpPr>
        <p:spPr>
          <a:xfrm>
            <a:off x="266700" y="2514600"/>
            <a:ext cx="5295900" cy="1066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30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Process of Rule Selection	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 2" pitchFamily="18" charset="2"/>
              <a:buNone/>
            </a:pPr>
            <a:r>
              <a:rPr lang="en-US" sz="2400" dirty="0"/>
              <a:t>Generate all rules that meet specified support &amp; confidence</a:t>
            </a:r>
          </a:p>
          <a:p>
            <a:pPr marL="571500" lvl="1" eaLnBrk="1" hangingPunct="1">
              <a:lnSpc>
                <a:spcPct val="150000"/>
              </a:lnSpc>
            </a:pPr>
            <a:r>
              <a:rPr lang="en-US" dirty="0"/>
              <a:t>Find frequent item sets (those with sufficient support)</a:t>
            </a:r>
          </a:p>
          <a:p>
            <a:pPr marL="571500" lvl="1" eaLnBrk="1" hangingPunct="1">
              <a:lnSpc>
                <a:spcPct val="150000"/>
              </a:lnSpc>
            </a:pPr>
            <a:r>
              <a:rPr lang="en-US" dirty="0"/>
              <a:t>From these item sets, generate rules with sufficient confidence</a:t>
            </a:r>
          </a:p>
          <a:p>
            <a:pPr marL="571500" lvl="1" eaLnBrk="1" hangingPunct="1">
              <a:lnSpc>
                <a:spcPct val="150000"/>
              </a:lnSpc>
            </a:pPr>
            <a:endParaRPr lang="en-US" dirty="0"/>
          </a:p>
          <a:p>
            <a:pPr marL="571500" lvl="1" eaLnBrk="1" hangingPunct="1">
              <a:lnSpc>
                <a:spcPct val="150000"/>
              </a:lnSpc>
              <a:buFont typeface="Wingdings 2" pitchFamily="18" charset="2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/>
              <a:t>Data Format: Binary Matrix </a:t>
            </a:r>
          </a:p>
        </p:txBody>
      </p:sp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378529"/>
            <a:ext cx="4663964" cy="2285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066E50DA-F24F-420B-A194-D8C15A4E1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78528"/>
            <a:ext cx="361156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9EFD30C2-55D5-4E8A-BFD0-27C45A868362}"/>
              </a:ext>
            </a:extLst>
          </p:cNvPr>
          <p:cNvSpPr/>
          <p:nvPr/>
        </p:nvSpPr>
        <p:spPr>
          <a:xfrm>
            <a:off x="3916363" y="3352800"/>
            <a:ext cx="4270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62277C-406E-8D3A-A9D1-B349FDF6FFA3}"/>
              </a:ext>
            </a:extLst>
          </p:cNvPr>
          <p:cNvSpPr txBox="1"/>
          <p:nvPr/>
        </p:nvSpPr>
        <p:spPr>
          <a:xfrm>
            <a:off x="381000" y="4872335"/>
            <a:ext cx="3962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"/>
              </a:rPr>
              <a:t>A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transactions database (with each row representing a list of items purchased in a single transaction)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516F5C-6146-BFA0-1259-FCDE27672DC9}"/>
              </a:ext>
            </a:extLst>
          </p:cNvPr>
          <p:cNvSpPr txBox="1"/>
          <p:nvPr/>
        </p:nvSpPr>
        <p:spPr>
          <a:xfrm>
            <a:off x="4724400" y="4872335"/>
            <a:ext cx="3962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"/>
              </a:rPr>
              <a:t>A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binary incidence matrix in which columns are items, rows again represent transactions, and each cell has either a 1 or a 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Unsupervised Learning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Franklin Gothic Book" pitchFamily="34" charset="0"/>
              </a:rPr>
              <a:t>Goal: </a:t>
            </a:r>
            <a:r>
              <a:rPr lang="en-US" dirty="0">
                <a:latin typeface="Franklin Gothic Book" pitchFamily="34" charset="0"/>
              </a:rPr>
              <a:t>Segment data into meaningful segments; detect patterns</a:t>
            </a:r>
          </a:p>
          <a:p>
            <a:pPr eaLnBrk="1" hangingPunct="1"/>
            <a:r>
              <a:rPr lang="en-US" dirty="0">
                <a:latin typeface="Franklin Gothic Book" pitchFamily="34" charset="0"/>
              </a:rPr>
              <a:t>There is </a:t>
            </a:r>
            <a:r>
              <a:rPr lang="en-US" b="1" u="sng" dirty="0">
                <a:solidFill>
                  <a:srgbClr val="FF0000"/>
                </a:solidFill>
                <a:latin typeface="Franklin Gothic Book" pitchFamily="34" charset="0"/>
              </a:rPr>
              <a:t>no</a:t>
            </a:r>
            <a:r>
              <a:rPr lang="en-US" dirty="0">
                <a:latin typeface="Franklin Gothic Book" pitchFamily="34" charset="0"/>
              </a:rPr>
              <a:t> target (outcome) variable to predict or classify</a:t>
            </a:r>
          </a:p>
          <a:p>
            <a:pPr eaLnBrk="1" hangingPunct="1"/>
            <a:r>
              <a:rPr lang="en-US" b="1" dirty="0">
                <a:latin typeface="Franklin Gothic Book" pitchFamily="34" charset="0"/>
              </a:rPr>
              <a:t>Methods:</a:t>
            </a:r>
            <a:r>
              <a:rPr lang="en-US" dirty="0">
                <a:latin typeface="Franklin Gothic Book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Franklin Gothic Book" pitchFamily="34" charset="0"/>
              </a:rPr>
              <a:t>Association rules</a:t>
            </a:r>
            <a:r>
              <a:rPr lang="en-US" dirty="0">
                <a:latin typeface="Franklin Gothic Book" pitchFamily="34" charset="0"/>
              </a:rPr>
              <a:t>, data reduction, data exploration, visualization, </a:t>
            </a:r>
            <a:r>
              <a:rPr lang="en-US" dirty="0">
                <a:solidFill>
                  <a:srgbClr val="FF0000"/>
                </a:solidFill>
                <a:latin typeface="Franklin Gothic Book" pitchFamily="34" charset="0"/>
              </a:rPr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870818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All Rules </a:t>
            </a:r>
            <a:br>
              <a:rPr lang="en-US" dirty="0"/>
            </a:br>
            <a:r>
              <a:rPr lang="en-US" dirty="0"/>
              <a:t>(support = 0.2, </a:t>
            </a:r>
            <a:r>
              <a:rPr lang="en-US" dirty="0" err="1"/>
              <a:t>conf</a:t>
            </a:r>
            <a:r>
              <a:rPr lang="en-US" dirty="0"/>
              <a:t> = 0.5)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752600"/>
            <a:ext cx="5556585" cy="3886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AC44C6-75C6-40BA-B8B1-05B3003A946A}"/>
              </a:ext>
            </a:extLst>
          </p:cNvPr>
          <p:cNvSpPr txBox="1"/>
          <p:nvPr/>
        </p:nvSpPr>
        <p:spPr>
          <a:xfrm>
            <a:off x="5791200" y="2971800"/>
            <a:ext cx="3048000" cy="203132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Rule #4: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orange is purchased, then with confidence 100% white will also be purchased.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rule has a lift ratio of 1.43 &gt; 1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DCCEA4-C17B-4711-B7E1-BCB0809B9844}"/>
              </a:ext>
            </a:extLst>
          </p:cNvPr>
          <p:cNvSpPr/>
          <p:nvPr/>
        </p:nvSpPr>
        <p:spPr>
          <a:xfrm>
            <a:off x="304800" y="2743200"/>
            <a:ext cx="53340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647947-2C91-D7AE-8E69-A10876F85C1B}"/>
              </a:ext>
            </a:extLst>
          </p:cNvPr>
          <p:cNvSpPr/>
          <p:nvPr/>
        </p:nvSpPr>
        <p:spPr>
          <a:xfrm>
            <a:off x="304800" y="3482533"/>
            <a:ext cx="53340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B5F9E8-1E20-CB20-6CEF-B5AD921B7BC3}"/>
              </a:ext>
            </a:extLst>
          </p:cNvPr>
          <p:cNvSpPr/>
          <p:nvPr/>
        </p:nvSpPr>
        <p:spPr>
          <a:xfrm>
            <a:off x="304800" y="4850725"/>
            <a:ext cx="53340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Interpretation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458200" cy="4572000"/>
          </a:xfrm>
        </p:spPr>
        <p:txBody>
          <a:bodyPr/>
          <a:lstStyle/>
          <a:p>
            <a:pPr eaLnBrk="1" hangingPunct="1"/>
            <a:r>
              <a:rPr lang="en-US" b="1" i="1" dirty="0"/>
              <a:t>Support</a:t>
            </a:r>
            <a:r>
              <a:rPr lang="en-US" dirty="0"/>
              <a:t> measures overall impact in terms of overall size</a:t>
            </a:r>
          </a:p>
          <a:p>
            <a:pPr marL="0" indent="0" eaLnBrk="1" hangingPunct="1">
              <a:buNone/>
            </a:pPr>
            <a:r>
              <a:rPr lang="en-US" dirty="0"/>
              <a:t>(e.g., how many transactions are affected?)</a:t>
            </a:r>
          </a:p>
          <a:p>
            <a:pPr eaLnBrk="1" hangingPunct="1"/>
            <a:endParaRPr lang="en-US" b="1" i="1" dirty="0"/>
          </a:p>
          <a:p>
            <a:pPr eaLnBrk="1" hangingPunct="1"/>
            <a:r>
              <a:rPr lang="en-US" b="1" i="1" dirty="0"/>
              <a:t>Confidence</a:t>
            </a:r>
            <a:r>
              <a:rPr lang="en-US" b="1" dirty="0"/>
              <a:t> </a:t>
            </a:r>
            <a:r>
              <a:rPr lang="en-US" dirty="0"/>
              <a:t>shows the rate at which consequents will be found (useful in learning costs of promotion)  </a:t>
            </a:r>
          </a:p>
          <a:p>
            <a:pPr eaLnBrk="1" hangingPunct="1"/>
            <a:endParaRPr lang="en-US" b="1" i="1" dirty="0"/>
          </a:p>
          <a:p>
            <a:pPr eaLnBrk="1" hangingPunct="1"/>
            <a:r>
              <a:rPr lang="en-US" b="1" i="1" dirty="0"/>
              <a:t>Lift ratio </a:t>
            </a:r>
            <a:r>
              <a:rPr lang="en-US" dirty="0"/>
              <a:t>shows how effective the rule is in finding consequents (useful if finding particular consequents is important)</a:t>
            </a:r>
          </a:p>
          <a:p>
            <a:pPr eaLnBrk="1" hangingPunct="1"/>
            <a:endParaRPr lang="en-US" i="1" dirty="0"/>
          </a:p>
          <a:p>
            <a:pPr eaLnBrk="1" hangingPunct="1"/>
            <a:endParaRPr lang="en-US" i="1" dirty="0"/>
          </a:p>
          <a:p>
            <a:pPr eaLnBrk="1" hangingPunct="1">
              <a:buFont typeface="Wingdings 2" pitchFamily="18" charset="2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Caution: The Role of Chance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>
          <a:xfrm>
            <a:off x="460375" y="1447800"/>
            <a:ext cx="4203065" cy="4572000"/>
          </a:xfrm>
        </p:spPr>
        <p:txBody>
          <a:bodyPr/>
          <a:lstStyle/>
          <a:p>
            <a:pPr eaLnBrk="1" hangingPunct="1"/>
            <a:r>
              <a:rPr lang="en-US" sz="2400" dirty="0"/>
              <a:t>Random data can generate apparently interesting association rules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The more rules you produce, the greater this danger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Rules based on </a:t>
            </a:r>
            <a:r>
              <a:rPr lang="en-US" sz="2400" dirty="0">
                <a:solidFill>
                  <a:srgbClr val="FF0000"/>
                </a:solidFill>
              </a:rPr>
              <a:t>large numbers of records</a:t>
            </a:r>
            <a:r>
              <a:rPr lang="en-US" sz="2400" dirty="0"/>
              <a:t> are less subject to this danger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A87AC52-929C-1A14-03B5-63D714BEA9F7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4933950" y="2647446"/>
            <a:ext cx="3749675" cy="217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596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404D5B-725D-8138-7017-5C065F295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Book Purchases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D6A695-9E0E-E9F3-760E-6E30A5D1D6B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imes"/>
              </a:rPr>
              <a:t>E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xamines associations among 2000 transactions involving various types of books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6FB11E-1F93-3C7C-68F2-E4AF2E86D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839" y="2583244"/>
            <a:ext cx="4977522" cy="400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486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404D5B-725D-8138-7017-5C065F295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Book Purchases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D6A695-9E0E-E9F3-760E-6E30A5D1D6B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imes"/>
              </a:rPr>
              <a:t>Rule [19]: “If Italian cooking books have been purchased, then cookbooks are purchased.”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It seems likely that Italian cooking books are simply a subset of cookbooks. </a:t>
            </a:r>
          </a:p>
          <a:p>
            <a:endParaRPr lang="en-US" dirty="0">
              <a:solidFill>
                <a:srgbClr val="000000"/>
              </a:solidFill>
              <a:effectLst/>
              <a:latin typeface="Times"/>
            </a:endParaRP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EE6381-3049-B3B3-B5CD-4A8EAA5B3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185455"/>
            <a:ext cx="5187982" cy="342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546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	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382000" cy="4572000"/>
          </a:xfrm>
        </p:spPr>
        <p:txBody>
          <a:bodyPr/>
          <a:lstStyle/>
          <a:p>
            <a:pPr eaLnBrk="1" hangingPunct="1"/>
            <a:r>
              <a:rPr lang="en-US" dirty="0"/>
              <a:t>Association rules (or </a:t>
            </a:r>
            <a:r>
              <a:rPr lang="en-US" i="1" dirty="0"/>
              <a:t>affinity analysis, </a:t>
            </a:r>
            <a:r>
              <a:rPr lang="en-US" dirty="0"/>
              <a:t>or </a:t>
            </a:r>
            <a:r>
              <a:rPr lang="en-US" i="1" dirty="0"/>
              <a:t>market basket analysis</a:t>
            </a:r>
            <a:r>
              <a:rPr lang="en-US" dirty="0"/>
              <a:t>) produce rules on associations between items from a database of transactions</a:t>
            </a:r>
          </a:p>
          <a:p>
            <a:pPr eaLnBrk="1" hangingPunct="1"/>
            <a:r>
              <a:rPr lang="en-US" dirty="0"/>
              <a:t>Widely used in </a:t>
            </a:r>
            <a:r>
              <a:rPr lang="en-US" b="1" dirty="0"/>
              <a:t>recommender systems</a:t>
            </a:r>
          </a:p>
          <a:p>
            <a:pPr eaLnBrk="1" hangingPunct="1"/>
            <a:r>
              <a:rPr lang="en-US" dirty="0"/>
              <a:t>Most popular method is </a:t>
            </a:r>
            <a:r>
              <a:rPr lang="en-US" b="1" dirty="0" err="1"/>
              <a:t>Apriori</a:t>
            </a:r>
            <a:r>
              <a:rPr lang="en-US" b="1" dirty="0"/>
              <a:t> algorithm (1993)</a:t>
            </a:r>
          </a:p>
          <a:p>
            <a:pPr eaLnBrk="1" hangingPunct="1"/>
            <a:r>
              <a:rPr lang="en-US" dirty="0"/>
              <a:t>To reduce computation, we consider only “frequent” item sets (=</a:t>
            </a:r>
            <a:r>
              <a:rPr lang="en-US" b="1" dirty="0">
                <a:solidFill>
                  <a:srgbClr val="FF0000"/>
                </a:solidFill>
              </a:rPr>
              <a:t>support</a:t>
            </a:r>
            <a:r>
              <a:rPr lang="en-US" dirty="0"/>
              <a:t>)</a:t>
            </a:r>
          </a:p>
          <a:p>
            <a:pPr eaLnBrk="1" hangingPunct="1"/>
            <a:r>
              <a:rPr lang="en-US" dirty="0"/>
              <a:t>Performance is measured by </a:t>
            </a:r>
            <a:r>
              <a:rPr lang="en-US" b="1" i="1" dirty="0">
                <a:solidFill>
                  <a:srgbClr val="FF0000"/>
                </a:solidFill>
              </a:rPr>
              <a:t>confidence</a:t>
            </a:r>
            <a:r>
              <a:rPr lang="en-US" dirty="0"/>
              <a:t> and </a:t>
            </a:r>
            <a:r>
              <a:rPr lang="en-US" b="1" i="1" dirty="0">
                <a:solidFill>
                  <a:srgbClr val="FF0000"/>
                </a:solidFill>
              </a:rPr>
              <a:t>lift</a:t>
            </a:r>
          </a:p>
          <a:p>
            <a:pPr eaLnBrk="1" hangingPunct="1"/>
            <a:r>
              <a:rPr lang="en-US" dirty="0"/>
              <a:t>Review is required to identify useful rules and to reduce redundancy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9AB85-6990-4B56-A665-9A0192C2C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4671"/>
            <a:ext cx="8229600" cy="758825"/>
          </a:xfrm>
        </p:spPr>
        <p:txBody>
          <a:bodyPr/>
          <a:lstStyle/>
          <a:p>
            <a:r>
              <a:rPr lang="en-US" sz="4000" dirty="0"/>
              <a:t>Recommendation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0F3982-6451-4773-8898-9C8C74CE9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281409"/>
            <a:ext cx="5562600" cy="21856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B9A565-8BC2-4D2C-9509-54FE3D315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625013"/>
            <a:ext cx="6934200" cy="272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50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3" y="1219200"/>
            <a:ext cx="6596062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2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/>
          <a:lstStyle/>
          <a:p>
            <a:pPr eaLnBrk="1" hangingPunct="1"/>
            <a:r>
              <a:rPr lang="en-US" sz="3600" dirty="0"/>
              <a:t>Recommender Systems</a:t>
            </a: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685800" y="4800600"/>
            <a:ext cx="8077200" cy="16002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are Association Rules?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610600" cy="4191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Study of “what goes with what”</a:t>
            </a:r>
          </a:p>
          <a:p>
            <a:pPr marL="742950" lvl="1" indent="-285750" eaLnBrk="1" hangingPunct="1">
              <a:lnSpc>
                <a:spcPct val="150000"/>
              </a:lnSpc>
            </a:pPr>
            <a:r>
              <a:rPr lang="en-US" sz="2200" dirty="0"/>
              <a:t>“Customers who bought X also bought Y”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Transaction-based or event-based</a:t>
            </a:r>
          </a:p>
          <a:p>
            <a:pPr eaLnBrk="1" hangingPunct="1">
              <a:lnSpc>
                <a:spcPct val="150000"/>
              </a:lnSpc>
            </a:pPr>
            <a:r>
              <a:rPr lang="en-US" b="1" dirty="0"/>
              <a:t>Unsupervised learning </a:t>
            </a:r>
            <a:r>
              <a:rPr lang="en-US" dirty="0"/>
              <a:t>methods</a:t>
            </a:r>
          </a:p>
          <a:p>
            <a:pPr eaLnBrk="1" hangingPunct="1">
              <a:lnSpc>
                <a:spcPct val="150000"/>
              </a:lnSpc>
              <a:buFont typeface="Wingdings 2" pitchFamily="18" charset="2"/>
              <a:buNone/>
            </a:pPr>
            <a:endParaRPr lang="en-US" dirty="0"/>
          </a:p>
          <a:p>
            <a:pPr eaLnBrk="1" hangingPunct="1">
              <a:lnSpc>
                <a:spcPct val="150000"/>
              </a:lnSpc>
              <a:buFont typeface="Wingdings 2" pitchFamily="18" charset="2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are Association Rules?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610600" cy="4191000"/>
          </a:xfrm>
        </p:spPr>
        <p:txBody>
          <a:bodyPr/>
          <a:lstStyle/>
          <a:p>
            <a:pPr eaLnBrk="1" hangingPunct="1"/>
            <a:r>
              <a:rPr lang="en-US" dirty="0"/>
              <a:t>Also called “market basket analysis” and “affinity analysis”</a:t>
            </a:r>
          </a:p>
          <a:p>
            <a:pPr eaLnBrk="1" hangingPunct="1"/>
            <a:r>
              <a:rPr lang="en-US" dirty="0"/>
              <a:t>Originated with study of customer transactions databases (bar-code scanners) to determine associations among items purchased:</a:t>
            </a:r>
          </a:p>
          <a:p>
            <a:pPr marL="0" indent="0" eaLnBrk="1" hangingPunct="1">
              <a:buNone/>
            </a:pPr>
            <a:endParaRPr lang="en-US" dirty="0"/>
          </a:p>
          <a:p>
            <a:pPr eaLnBrk="1" hangingPunct="1">
              <a:buFont typeface="Wingdings 2" pitchFamily="18" charset="2"/>
              <a:buNone/>
            </a:pPr>
            <a:endParaRPr lang="en-US" dirty="0"/>
          </a:p>
          <a:p>
            <a:pPr eaLnBrk="1" hangingPunct="1">
              <a:buFont typeface="Wingdings 2" pitchFamily="18" charset="2"/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6CD6D2-A464-40DF-BC25-29C8600EC342}"/>
              </a:ext>
            </a:extLst>
          </p:cNvPr>
          <p:cNvSpPr txBox="1"/>
          <p:nvPr/>
        </p:nvSpPr>
        <p:spPr>
          <a:xfrm>
            <a:off x="239486" y="3926256"/>
            <a:ext cx="2939143" cy="92333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0" indent="0" algn="ctr" eaLnBrk="1" hangingPunct="1">
              <a:buNone/>
            </a:pPr>
            <a:r>
              <a:rPr lang="en-US" dirty="0"/>
              <a:t>Discovering which groups of products tend to be purchased together</a:t>
            </a:r>
          </a:p>
        </p:txBody>
      </p:sp>
      <p:pic>
        <p:nvPicPr>
          <p:cNvPr id="4" name="Graphic 3" descr="Pizza outline">
            <a:extLst>
              <a:ext uri="{FF2B5EF4-FFF2-40B4-BE49-F238E27FC236}">
                <a16:creationId xmlns:a16="http://schemas.microsoft.com/office/drawing/2014/main" id="{A8C6F47E-182F-40FD-93EA-FEB0AABB7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0" y="5253335"/>
            <a:ext cx="914400" cy="914400"/>
          </a:xfrm>
          <a:prstGeom prst="rect">
            <a:avLst/>
          </a:prstGeom>
        </p:spPr>
      </p:pic>
      <p:pic>
        <p:nvPicPr>
          <p:cNvPr id="6" name="Graphic 5" descr="Burger and drink outline">
            <a:extLst>
              <a:ext uri="{FF2B5EF4-FFF2-40B4-BE49-F238E27FC236}">
                <a16:creationId xmlns:a16="http://schemas.microsoft.com/office/drawing/2014/main" id="{6FA1D107-DD12-40E3-97F6-6D1D1AEAE7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00200" y="5253335"/>
            <a:ext cx="914400" cy="9144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379CF3AF-1B7A-443E-955E-2D94DF13C755}"/>
              </a:ext>
            </a:extLst>
          </p:cNvPr>
          <p:cNvSpPr/>
          <p:nvPr/>
        </p:nvSpPr>
        <p:spPr>
          <a:xfrm>
            <a:off x="3505200" y="4343400"/>
            <a:ext cx="685800" cy="2286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B14083-B4BF-466D-80D3-20515AEAF28B}"/>
              </a:ext>
            </a:extLst>
          </p:cNvPr>
          <p:cNvSpPr txBox="1"/>
          <p:nvPr/>
        </p:nvSpPr>
        <p:spPr>
          <a:xfrm>
            <a:off x="4582886" y="3787756"/>
            <a:ext cx="4321628" cy="14773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indent="0" eaLnBrk="1" hangingPunct="1">
              <a:buNone/>
            </a:pPr>
            <a:r>
              <a:rPr lang="en-US" dirty="0"/>
              <a:t>These items can be: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/>
              <a:t>Displayed together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/>
              <a:t>Offered post-transaction coupons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/>
              <a:t>Recommended in online shopping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60963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85800" y="24384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dirty="0"/>
              <a:t>Generating Rules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4D23-14D6-414B-A211-C81B2491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Rules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6826EA04-9C7C-4F32-8BC0-756563862E6F}"/>
              </a:ext>
            </a:extLst>
          </p:cNvPr>
          <p:cNvSpPr txBox="1">
            <a:spLocks/>
          </p:cNvSpPr>
          <p:nvPr/>
        </p:nvSpPr>
        <p:spPr>
          <a:xfrm>
            <a:off x="533400" y="1676400"/>
            <a:ext cx="7772400" cy="4114800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b="1" dirty="0"/>
              <a:t>Goal: </a:t>
            </a:r>
            <a:r>
              <a:rPr lang="en-US" dirty="0"/>
              <a:t>examine all possible rules between items in an </a:t>
            </a:r>
            <a:r>
              <a:rPr lang="en-US" b="1" dirty="0">
                <a:solidFill>
                  <a:srgbClr val="FF0000"/>
                </a:solidFill>
              </a:rPr>
              <a:t>if-then </a:t>
            </a:r>
            <a:r>
              <a:rPr lang="en-US" dirty="0"/>
              <a:t>format, and select only those that are most likely to be indicators of true dependence</a:t>
            </a:r>
          </a:p>
        </p:txBody>
      </p:sp>
    </p:spTree>
    <p:extLst>
      <p:ext uri="{BB962C8B-B14F-4D97-AF65-F5344CB8AC3E}">
        <p14:creationId xmlns:p14="http://schemas.microsoft.com/office/powerpoint/2010/main" val="17580420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3551</TotalTime>
  <Words>1403</Words>
  <Application>Microsoft Macintosh PowerPoint</Application>
  <PresentationFormat>On-screen Show (4:3)</PresentationFormat>
  <Paragraphs>200</Paragraphs>
  <Slides>35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Arial</vt:lpstr>
      <vt:lpstr>Calibri</vt:lpstr>
      <vt:lpstr>Cambria Math</vt:lpstr>
      <vt:lpstr>Franklin Gothic Book</vt:lpstr>
      <vt:lpstr>Garamond</vt:lpstr>
      <vt:lpstr>Perpetua</vt:lpstr>
      <vt:lpstr>Times</vt:lpstr>
      <vt:lpstr>Wingdings</vt:lpstr>
      <vt:lpstr>Wingdings 2</vt:lpstr>
      <vt:lpstr>Equity</vt:lpstr>
      <vt:lpstr>Edge</vt:lpstr>
      <vt:lpstr>Predictive Analytics in Business (BUAN 448)</vt:lpstr>
      <vt:lpstr>Review Previous Lessons</vt:lpstr>
      <vt:lpstr>Unsupervised Learning</vt:lpstr>
      <vt:lpstr>Recommendation System</vt:lpstr>
      <vt:lpstr>Recommender Systems</vt:lpstr>
      <vt:lpstr>What are Association Rules?</vt:lpstr>
      <vt:lpstr>What are Association Rules?</vt:lpstr>
      <vt:lpstr>Generating Rules</vt:lpstr>
      <vt:lpstr>Generating Rules</vt:lpstr>
      <vt:lpstr>Terms</vt:lpstr>
      <vt:lpstr>Tiny Example: Phone Faceplates</vt:lpstr>
      <vt:lpstr>Tiny Example: Phone Faceplates</vt:lpstr>
      <vt:lpstr>Many Rules are Possible</vt:lpstr>
      <vt:lpstr>Frequent Item Sets</vt:lpstr>
      <vt:lpstr>Support</vt:lpstr>
      <vt:lpstr>Support</vt:lpstr>
      <vt:lpstr>Apriori Algorithm</vt:lpstr>
      <vt:lpstr>Apriori Algorithm</vt:lpstr>
      <vt:lpstr>Generating Frequent Item Sets</vt:lpstr>
      <vt:lpstr>Support</vt:lpstr>
      <vt:lpstr>Selecting Strong Rules</vt:lpstr>
      <vt:lpstr>Measures of Performance</vt:lpstr>
      <vt:lpstr>Example: Rules from {red, white, green}</vt:lpstr>
      <vt:lpstr>Example: Rules from {red, white, green}</vt:lpstr>
      <vt:lpstr>PowerPoint Presentation</vt:lpstr>
      <vt:lpstr>Benchmark Confidence</vt:lpstr>
      <vt:lpstr>Measures of Performance</vt:lpstr>
      <vt:lpstr>Process of Rule Selection </vt:lpstr>
      <vt:lpstr>Data Format: Binary Matrix </vt:lpstr>
      <vt:lpstr>All Rules  (support = 0.2, conf = 0.5)</vt:lpstr>
      <vt:lpstr>Interpretation</vt:lpstr>
      <vt:lpstr>Caution: The Role of Chance</vt:lpstr>
      <vt:lpstr>Example: Book Purchases</vt:lpstr>
      <vt:lpstr>Example: Book Purchases</vt:lpstr>
      <vt:lpstr>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 – Association Rules</dc:title>
  <dc:subject>Data Mining for Business Intelligence</dc:subject>
  <dc:creator>Shmueli &amp; Bruce</dc:creator>
  <cp:lastModifiedBy>Mehdi Davoodi</cp:lastModifiedBy>
  <cp:revision>93</cp:revision>
  <dcterms:created xsi:type="dcterms:W3CDTF">2008-12-28T17:54:19Z</dcterms:created>
  <dcterms:modified xsi:type="dcterms:W3CDTF">2022-11-10T19:21:59Z</dcterms:modified>
</cp:coreProperties>
</file>