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  <p:sldMasterId id="2147483669" r:id="rId3"/>
  </p:sldMasterIdLst>
  <p:notesMasterIdLst>
    <p:notesMasterId r:id="rId37"/>
  </p:notesMasterIdLst>
  <p:sldIdLst>
    <p:sldId id="2122" r:id="rId4"/>
    <p:sldId id="257" r:id="rId5"/>
    <p:sldId id="2123" r:id="rId6"/>
    <p:sldId id="259" r:id="rId7"/>
    <p:sldId id="260" r:id="rId8"/>
    <p:sldId id="2124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126" r:id="rId21"/>
    <p:sldId id="275" r:id="rId22"/>
    <p:sldId id="276" r:id="rId23"/>
    <p:sldId id="277" r:id="rId24"/>
    <p:sldId id="278" r:id="rId25"/>
    <p:sldId id="279" r:id="rId26"/>
    <p:sldId id="280" r:id="rId27"/>
    <p:sldId id="2127" r:id="rId28"/>
    <p:sldId id="281" r:id="rId29"/>
    <p:sldId id="282" r:id="rId30"/>
    <p:sldId id="283" r:id="rId31"/>
    <p:sldId id="2128" r:id="rId32"/>
    <p:sldId id="284" r:id="rId33"/>
    <p:sldId id="285" r:id="rId34"/>
    <p:sldId id="286" r:id="rId35"/>
    <p:sldId id="298" r:id="rId3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Franklin Gothic Book" panose="020B0503020102020204" pitchFamily="34" charset="0"/>
      <p:regular r:id="rId42"/>
      <p:italic r:id="rId43"/>
    </p:embeddedFont>
    <p:embeddedFont>
      <p:font typeface="Garamond" panose="02020404030301010803" pitchFamily="18" charset="0"/>
      <p:regular r:id="rId44"/>
      <p:bold r:id="rId45"/>
      <p:italic r:id="rId46"/>
      <p:boldItalic r:id="rId47"/>
    </p:embeddedFont>
    <p:embeddedFont>
      <p:font typeface="Libre Baskerville" panose="02000000000000000000" pitchFamily="2" charset="0"/>
      <p:regular r:id="rId48"/>
      <p:bold r:id="rId49"/>
      <p:italic r:id="rId50"/>
    </p:embeddedFont>
    <p:embeddedFont>
      <p:font typeface="Libre Franklin" pitchFamily="2" charset="77"/>
      <p:regular r:id="rId51"/>
      <p:bold r:id="rId52"/>
      <p:italic r:id="rId53"/>
      <p:boldItalic r:id="rId54"/>
    </p:embeddedFont>
    <p:embeddedFont>
      <p:font typeface="Perpetua" panose="02020502060401020303" pitchFamily="18" charset="77"/>
      <p:regular r:id="rId55"/>
      <p:bold r:id="rId56"/>
      <p:italic r:id="rId57"/>
      <p:boldItalic r:id="rId58"/>
    </p:embeddedFont>
    <p:embeddedFont>
      <p:font typeface="Wingdings 2" pitchFamily="2" charset="2"/>
      <p:regular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1EC0DD-E8A7-9448-8ED5-A266306BC158}" v="74" dt="2022-11-10T17:06:27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12"/>
    <p:restoredTop sz="94690"/>
  </p:normalViewPr>
  <p:slideViewPr>
    <p:cSldViewPr snapToGrid="0">
      <p:cViewPr varScale="1">
        <p:scale>
          <a:sx n="111" d="100"/>
          <a:sy n="111" d="100"/>
        </p:scale>
        <p:origin x="58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63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font" Target="fonts/font21.fntdata"/><Relationship Id="rId5" Type="http://schemas.openxmlformats.org/officeDocument/2006/relationships/slide" Target="slides/slide2.xml"/><Relationship Id="rId61" Type="http://schemas.openxmlformats.org/officeDocument/2006/relationships/viewProps" Target="view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font" Target="fonts/font19.fntdata"/><Relationship Id="rId64" Type="http://schemas.microsoft.com/office/2016/11/relationships/changesInfo" Target="changesInfos/changesInfo1.xml"/><Relationship Id="rId8" Type="http://schemas.openxmlformats.org/officeDocument/2006/relationships/slide" Target="slides/slide5.xml"/><Relationship Id="rId51" Type="http://schemas.openxmlformats.org/officeDocument/2006/relationships/font" Target="fonts/font14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font" Target="fonts/font22.fntdata"/><Relationship Id="rId20" Type="http://schemas.openxmlformats.org/officeDocument/2006/relationships/slide" Target="slides/slide17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12.fntdata"/><Relationship Id="rId57" Type="http://schemas.openxmlformats.org/officeDocument/2006/relationships/font" Target="fonts/font20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di Davoodi" userId="374eff1b-b6cf-4832-b347-6d58b624eb25" providerId="ADAL" clId="{791EC0DD-E8A7-9448-8ED5-A266306BC158}"/>
    <pc:docChg chg="undo custSel addSld delSld modSld sldOrd delMainMaster">
      <pc:chgData name="Mehdi Davoodi" userId="374eff1b-b6cf-4832-b347-6d58b624eb25" providerId="ADAL" clId="{791EC0DD-E8A7-9448-8ED5-A266306BC158}" dt="2022-11-10T19:47:52.211" v="956" actId="1076"/>
      <pc:docMkLst>
        <pc:docMk/>
      </pc:docMkLst>
      <pc:sldChg chg="del">
        <pc:chgData name="Mehdi Davoodi" userId="374eff1b-b6cf-4832-b347-6d58b624eb25" providerId="ADAL" clId="{791EC0DD-E8A7-9448-8ED5-A266306BC158}" dt="2022-11-09T02:28:45.969" v="12" actId="2696"/>
        <pc:sldMkLst>
          <pc:docMk/>
          <pc:sldMk cId="0" sldId="256"/>
        </pc:sldMkLst>
      </pc:sldChg>
      <pc:sldChg chg="modSp mod">
        <pc:chgData name="Mehdi Davoodi" userId="374eff1b-b6cf-4832-b347-6d58b624eb25" providerId="ADAL" clId="{791EC0DD-E8A7-9448-8ED5-A266306BC158}" dt="2022-11-10T02:55:06.141" v="46" actId="21"/>
        <pc:sldMkLst>
          <pc:docMk/>
          <pc:sldMk cId="0" sldId="257"/>
        </pc:sldMkLst>
        <pc:spChg chg="mod">
          <ac:chgData name="Mehdi Davoodi" userId="374eff1b-b6cf-4832-b347-6d58b624eb25" providerId="ADAL" clId="{791EC0DD-E8A7-9448-8ED5-A266306BC158}" dt="2022-11-10T02:55:06.141" v="46" actId="21"/>
          <ac:spMkLst>
            <pc:docMk/>
            <pc:sldMk cId="0" sldId="257"/>
            <ac:spMk id="115" creationId="{00000000-0000-0000-0000-000000000000}"/>
          </ac:spMkLst>
        </pc:spChg>
      </pc:sldChg>
      <pc:sldChg chg="modSp del mod modClrScheme chgLayout">
        <pc:chgData name="Mehdi Davoodi" userId="374eff1b-b6cf-4832-b347-6d58b624eb25" providerId="ADAL" clId="{791EC0DD-E8A7-9448-8ED5-A266306BC158}" dt="2022-11-10T03:00:43.415" v="131" actId="2696"/>
        <pc:sldMkLst>
          <pc:docMk/>
          <pc:sldMk cId="0" sldId="258"/>
        </pc:sldMkLst>
        <pc:spChg chg="mod ord">
          <ac:chgData name="Mehdi Davoodi" userId="374eff1b-b6cf-4832-b347-6d58b624eb25" providerId="ADAL" clId="{791EC0DD-E8A7-9448-8ED5-A266306BC158}" dt="2022-11-10T02:59:44.345" v="118"/>
          <ac:spMkLst>
            <pc:docMk/>
            <pc:sldMk cId="0" sldId="258"/>
            <ac:spMk id="121" creationId="{00000000-0000-0000-0000-000000000000}"/>
          </ac:spMkLst>
        </pc:spChg>
        <pc:spChg chg="mod ord">
          <ac:chgData name="Mehdi Davoodi" userId="374eff1b-b6cf-4832-b347-6d58b624eb25" providerId="ADAL" clId="{791EC0DD-E8A7-9448-8ED5-A266306BC158}" dt="2022-11-10T03:00:08.602" v="130"/>
          <ac:spMkLst>
            <pc:docMk/>
            <pc:sldMk cId="0" sldId="258"/>
            <ac:spMk id="122" creationId="{00000000-0000-0000-0000-000000000000}"/>
          </ac:spMkLst>
        </pc:spChg>
      </pc:sldChg>
      <pc:sldChg chg="addSp delSp modSp mod modClrScheme delAnim modAnim chgLayout">
        <pc:chgData name="Mehdi Davoodi" userId="374eff1b-b6cf-4832-b347-6d58b624eb25" providerId="ADAL" clId="{791EC0DD-E8A7-9448-8ED5-A266306BC158}" dt="2022-11-10T03:38:16.096" v="222" actId="207"/>
        <pc:sldMkLst>
          <pc:docMk/>
          <pc:sldMk cId="0" sldId="260"/>
        </pc:sldMkLst>
        <pc:spChg chg="add mod ord">
          <ac:chgData name="Mehdi Davoodi" userId="374eff1b-b6cf-4832-b347-6d58b624eb25" providerId="ADAL" clId="{791EC0DD-E8A7-9448-8ED5-A266306BC158}" dt="2022-11-10T03:36:21.652" v="207" actId="700"/>
          <ac:spMkLst>
            <pc:docMk/>
            <pc:sldMk cId="0" sldId="260"/>
            <ac:spMk id="3" creationId="{95819241-BA09-4A1B-F704-7DB22017F806}"/>
          </ac:spMkLst>
        </pc:spChg>
        <pc:spChg chg="add del mod">
          <ac:chgData name="Mehdi Davoodi" userId="374eff1b-b6cf-4832-b347-6d58b624eb25" providerId="ADAL" clId="{791EC0DD-E8A7-9448-8ED5-A266306BC158}" dt="2022-11-10T03:20:19.971" v="136"/>
          <ac:spMkLst>
            <pc:docMk/>
            <pc:sldMk cId="0" sldId="260"/>
            <ac:spMk id="4" creationId="{D4B155D7-B7CD-AAB7-9346-F779A3B6D0E9}"/>
          </ac:spMkLst>
        </pc:spChg>
        <pc:spChg chg="add mod">
          <ac:chgData name="Mehdi Davoodi" userId="374eff1b-b6cf-4832-b347-6d58b624eb25" providerId="ADAL" clId="{791EC0DD-E8A7-9448-8ED5-A266306BC158}" dt="2022-11-10T03:38:16.096" v="222" actId="207"/>
          <ac:spMkLst>
            <pc:docMk/>
            <pc:sldMk cId="0" sldId="260"/>
            <ac:spMk id="7" creationId="{35E98747-A1DD-1C44-CE08-48BD50498C58}"/>
          </ac:spMkLst>
        </pc:spChg>
        <pc:picChg chg="add del">
          <ac:chgData name="Mehdi Davoodi" userId="374eff1b-b6cf-4832-b347-6d58b624eb25" providerId="ADAL" clId="{791EC0DD-E8A7-9448-8ED5-A266306BC158}" dt="2022-11-10T03:20:15.429" v="134"/>
          <ac:picMkLst>
            <pc:docMk/>
            <pc:sldMk cId="0" sldId="260"/>
            <ac:picMk id="2" creationId="{DC79190A-F148-14D5-C95F-FA80B178654F}"/>
          </ac:picMkLst>
        </pc:picChg>
        <pc:picChg chg="add del mod ord">
          <ac:chgData name="Mehdi Davoodi" userId="374eff1b-b6cf-4832-b347-6d58b624eb25" providerId="ADAL" clId="{791EC0DD-E8A7-9448-8ED5-A266306BC158}" dt="2022-11-10T03:36:26.951" v="209" actId="21"/>
          <ac:picMkLst>
            <pc:docMk/>
            <pc:sldMk cId="0" sldId="260"/>
            <ac:picMk id="5" creationId="{B6D4C827-A409-FEA3-EC6A-83E378395BD9}"/>
          </ac:picMkLst>
        </pc:picChg>
        <pc:picChg chg="add mod">
          <ac:chgData name="Mehdi Davoodi" userId="374eff1b-b6cf-4832-b347-6d58b624eb25" providerId="ADAL" clId="{791EC0DD-E8A7-9448-8ED5-A266306BC158}" dt="2022-11-10T03:36:33.427" v="212" actId="1076"/>
          <ac:picMkLst>
            <pc:docMk/>
            <pc:sldMk cId="0" sldId="260"/>
            <ac:picMk id="8" creationId="{58B0B71B-C23F-3A19-E724-1F0E2B04AD76}"/>
          </ac:picMkLst>
        </pc:picChg>
        <pc:picChg chg="del">
          <ac:chgData name="Mehdi Davoodi" userId="374eff1b-b6cf-4832-b347-6d58b624eb25" providerId="ADAL" clId="{791EC0DD-E8A7-9448-8ED5-A266306BC158}" dt="2022-11-10T03:20:13.494" v="132" actId="478"/>
          <ac:picMkLst>
            <pc:docMk/>
            <pc:sldMk cId="0" sldId="260"/>
            <ac:picMk id="135" creationId="{00000000-0000-0000-0000-000000000000}"/>
          </ac:picMkLst>
        </pc:picChg>
      </pc:sldChg>
      <pc:sldChg chg="del">
        <pc:chgData name="Mehdi Davoodi" userId="374eff1b-b6cf-4832-b347-6d58b624eb25" providerId="ADAL" clId="{791EC0DD-E8A7-9448-8ED5-A266306BC158}" dt="2022-11-10T03:35:23.106" v="195" actId="2696"/>
        <pc:sldMkLst>
          <pc:docMk/>
          <pc:sldMk cId="0" sldId="261"/>
        </pc:sldMkLst>
      </pc:sldChg>
      <pc:sldChg chg="modSp mod modClrScheme chgLayout">
        <pc:chgData name="Mehdi Davoodi" userId="374eff1b-b6cf-4832-b347-6d58b624eb25" providerId="ADAL" clId="{791EC0DD-E8A7-9448-8ED5-A266306BC158}" dt="2022-11-10T03:35:42.088" v="201" actId="12"/>
        <pc:sldMkLst>
          <pc:docMk/>
          <pc:sldMk cId="0" sldId="262"/>
        </pc:sldMkLst>
        <pc:spChg chg="mod ord">
          <ac:chgData name="Mehdi Davoodi" userId="374eff1b-b6cf-4832-b347-6d58b624eb25" providerId="ADAL" clId="{791EC0DD-E8A7-9448-8ED5-A266306BC158}" dt="2022-11-10T03:35:31.300" v="196" actId="700"/>
          <ac:spMkLst>
            <pc:docMk/>
            <pc:sldMk cId="0" sldId="262"/>
            <ac:spMk id="154" creationId="{00000000-0000-0000-0000-000000000000}"/>
          </ac:spMkLst>
        </pc:spChg>
        <pc:spChg chg="mod ord">
          <ac:chgData name="Mehdi Davoodi" userId="374eff1b-b6cf-4832-b347-6d58b624eb25" providerId="ADAL" clId="{791EC0DD-E8A7-9448-8ED5-A266306BC158}" dt="2022-11-10T03:35:42.088" v="201" actId="12"/>
          <ac:spMkLst>
            <pc:docMk/>
            <pc:sldMk cId="0" sldId="262"/>
            <ac:spMk id="155" creationId="{00000000-0000-0000-0000-000000000000}"/>
          </ac:spMkLst>
        </pc:spChg>
      </pc:sldChg>
      <pc:sldChg chg="modSp mod modClrScheme chgLayout">
        <pc:chgData name="Mehdi Davoodi" userId="374eff1b-b6cf-4832-b347-6d58b624eb25" providerId="ADAL" clId="{791EC0DD-E8A7-9448-8ED5-A266306BC158}" dt="2022-11-10T03:44:45.886" v="275" actId="12"/>
        <pc:sldMkLst>
          <pc:docMk/>
          <pc:sldMk cId="0" sldId="264"/>
        </pc:sldMkLst>
        <pc:spChg chg="mod ord">
          <ac:chgData name="Mehdi Davoodi" userId="374eff1b-b6cf-4832-b347-6d58b624eb25" providerId="ADAL" clId="{791EC0DD-E8A7-9448-8ED5-A266306BC158}" dt="2022-11-10T03:44:41.993" v="272" actId="700"/>
          <ac:spMkLst>
            <pc:docMk/>
            <pc:sldMk cId="0" sldId="264"/>
            <ac:spMk id="167" creationId="{00000000-0000-0000-0000-000000000000}"/>
          </ac:spMkLst>
        </pc:spChg>
        <pc:spChg chg="mod ord">
          <ac:chgData name="Mehdi Davoodi" userId="374eff1b-b6cf-4832-b347-6d58b624eb25" providerId="ADAL" clId="{791EC0DD-E8A7-9448-8ED5-A266306BC158}" dt="2022-11-10T03:44:45.886" v="275" actId="12"/>
          <ac:spMkLst>
            <pc:docMk/>
            <pc:sldMk cId="0" sldId="264"/>
            <ac:spMk id="168" creationId="{00000000-0000-0000-0000-000000000000}"/>
          </ac:spMkLst>
        </pc:spChg>
      </pc:sldChg>
      <pc:sldChg chg="del">
        <pc:chgData name="Mehdi Davoodi" userId="374eff1b-b6cf-4832-b347-6d58b624eb25" providerId="ADAL" clId="{791EC0DD-E8A7-9448-8ED5-A266306BC158}" dt="2022-11-10T19:43:15.041" v="933" actId="2696"/>
        <pc:sldMkLst>
          <pc:docMk/>
          <pc:sldMk cId="0" sldId="265"/>
        </pc:sldMkLst>
      </pc:sldChg>
      <pc:sldChg chg="modSp mod">
        <pc:chgData name="Mehdi Davoodi" userId="374eff1b-b6cf-4832-b347-6d58b624eb25" providerId="ADAL" clId="{791EC0DD-E8A7-9448-8ED5-A266306BC158}" dt="2022-11-10T14:02:33.493" v="276" actId="20577"/>
        <pc:sldMkLst>
          <pc:docMk/>
          <pc:sldMk cId="0" sldId="270"/>
        </pc:sldMkLst>
        <pc:spChg chg="mod">
          <ac:chgData name="Mehdi Davoodi" userId="374eff1b-b6cf-4832-b347-6d58b624eb25" providerId="ADAL" clId="{791EC0DD-E8A7-9448-8ED5-A266306BC158}" dt="2022-11-10T14:02:33.493" v="276" actId="20577"/>
          <ac:spMkLst>
            <pc:docMk/>
            <pc:sldMk cId="0" sldId="270"/>
            <ac:spMk id="210" creationId="{00000000-0000-0000-0000-000000000000}"/>
          </ac:spMkLst>
        </pc:spChg>
      </pc:sldChg>
      <pc:sldChg chg="ord">
        <pc:chgData name="Mehdi Davoodi" userId="374eff1b-b6cf-4832-b347-6d58b624eb25" providerId="ADAL" clId="{791EC0DD-E8A7-9448-8ED5-A266306BC158}" dt="2022-11-10T14:18:54.412" v="296" actId="20578"/>
        <pc:sldMkLst>
          <pc:docMk/>
          <pc:sldMk cId="0" sldId="271"/>
        </pc:sldMkLst>
      </pc:sldChg>
      <pc:sldChg chg="addSp delSp modSp mod modClrScheme chgLayout">
        <pc:chgData name="Mehdi Davoodi" userId="374eff1b-b6cf-4832-b347-6d58b624eb25" providerId="ADAL" clId="{791EC0DD-E8A7-9448-8ED5-A266306BC158}" dt="2022-11-10T14:17:12.235" v="294"/>
        <pc:sldMkLst>
          <pc:docMk/>
          <pc:sldMk cId="0" sldId="272"/>
        </pc:sldMkLst>
        <pc:spChg chg="add del mod ord">
          <ac:chgData name="Mehdi Davoodi" userId="374eff1b-b6cf-4832-b347-6d58b624eb25" providerId="ADAL" clId="{791EC0DD-E8A7-9448-8ED5-A266306BC158}" dt="2022-11-10T14:16:25.086" v="279" actId="700"/>
          <ac:spMkLst>
            <pc:docMk/>
            <pc:sldMk cId="0" sldId="272"/>
            <ac:spMk id="2" creationId="{C1D817DF-0028-FB48-C36B-25F822419A19}"/>
          </ac:spMkLst>
        </pc:spChg>
        <pc:spChg chg="add del mod ord">
          <ac:chgData name="Mehdi Davoodi" userId="374eff1b-b6cf-4832-b347-6d58b624eb25" providerId="ADAL" clId="{791EC0DD-E8A7-9448-8ED5-A266306BC158}" dt="2022-11-10T14:16:25.086" v="279" actId="700"/>
          <ac:spMkLst>
            <pc:docMk/>
            <pc:sldMk cId="0" sldId="272"/>
            <ac:spMk id="3" creationId="{E052F56D-336A-582B-6519-6D3547CB75C3}"/>
          </ac:spMkLst>
        </pc:spChg>
        <pc:spChg chg="add del mod ord">
          <ac:chgData name="Mehdi Davoodi" userId="374eff1b-b6cf-4832-b347-6d58b624eb25" providerId="ADAL" clId="{791EC0DD-E8A7-9448-8ED5-A266306BC158}" dt="2022-11-10T14:17:12.235" v="294"/>
          <ac:spMkLst>
            <pc:docMk/>
            <pc:sldMk cId="0" sldId="272"/>
            <ac:spMk id="4" creationId="{B2AF6392-82DF-CA65-081D-F45E51E07244}"/>
          </ac:spMkLst>
        </pc:spChg>
        <pc:spChg chg="add del mod ord">
          <ac:chgData name="Mehdi Davoodi" userId="374eff1b-b6cf-4832-b347-6d58b624eb25" providerId="ADAL" clId="{791EC0DD-E8A7-9448-8ED5-A266306BC158}" dt="2022-11-10T14:16:29.093" v="281"/>
          <ac:spMkLst>
            <pc:docMk/>
            <pc:sldMk cId="0" sldId="272"/>
            <ac:spMk id="5" creationId="{976B2CA2-3D9B-36E2-9AF0-478E4FF91B47}"/>
          </ac:spMkLst>
        </pc:spChg>
        <pc:spChg chg="del">
          <ac:chgData name="Mehdi Davoodi" userId="374eff1b-b6cf-4832-b347-6d58b624eb25" providerId="ADAL" clId="{791EC0DD-E8A7-9448-8ED5-A266306BC158}" dt="2022-11-10T14:16:38.494" v="284" actId="478"/>
          <ac:spMkLst>
            <pc:docMk/>
            <pc:sldMk cId="0" sldId="272"/>
            <ac:spMk id="224" creationId="{00000000-0000-0000-0000-000000000000}"/>
          </ac:spMkLst>
        </pc:spChg>
        <pc:picChg chg="add mod ord">
          <ac:chgData name="Mehdi Davoodi" userId="374eff1b-b6cf-4832-b347-6d58b624eb25" providerId="ADAL" clId="{791EC0DD-E8A7-9448-8ED5-A266306BC158}" dt="2022-11-10T14:17:02.595" v="292" actId="1076"/>
          <ac:picMkLst>
            <pc:docMk/>
            <pc:sldMk cId="0" sldId="272"/>
            <ac:picMk id="6" creationId="{BC4397E0-AC9B-4644-1925-507E106FA6AD}"/>
          </ac:picMkLst>
        </pc:picChg>
        <pc:picChg chg="del">
          <ac:chgData name="Mehdi Davoodi" userId="374eff1b-b6cf-4832-b347-6d58b624eb25" providerId="ADAL" clId="{791EC0DD-E8A7-9448-8ED5-A266306BC158}" dt="2022-11-10T14:16:19.697" v="277" actId="478"/>
          <ac:picMkLst>
            <pc:docMk/>
            <pc:sldMk cId="0" sldId="272"/>
            <ac:picMk id="223" creationId="{00000000-0000-0000-0000-000000000000}"/>
          </ac:picMkLst>
        </pc:picChg>
      </pc:sldChg>
      <pc:sldChg chg="ord">
        <pc:chgData name="Mehdi Davoodi" userId="374eff1b-b6cf-4832-b347-6d58b624eb25" providerId="ADAL" clId="{791EC0DD-E8A7-9448-8ED5-A266306BC158}" dt="2022-11-10T14:18:51.857" v="295" actId="20578"/>
        <pc:sldMkLst>
          <pc:docMk/>
          <pc:sldMk cId="0" sldId="273"/>
        </pc:sldMkLst>
      </pc:sldChg>
      <pc:sldChg chg="addSp delSp modSp del mod modClrScheme chgLayout">
        <pc:chgData name="Mehdi Davoodi" userId="374eff1b-b6cf-4832-b347-6d58b624eb25" providerId="ADAL" clId="{791EC0DD-E8A7-9448-8ED5-A266306BC158}" dt="2022-11-10T14:23:50.187" v="327" actId="2696"/>
        <pc:sldMkLst>
          <pc:docMk/>
          <pc:sldMk cId="0" sldId="274"/>
        </pc:sldMkLst>
        <pc:spChg chg="add del mod">
          <ac:chgData name="Mehdi Davoodi" userId="374eff1b-b6cf-4832-b347-6d58b624eb25" providerId="ADAL" clId="{791EC0DD-E8A7-9448-8ED5-A266306BC158}" dt="2022-11-10T14:23:16.553" v="319"/>
          <ac:spMkLst>
            <pc:docMk/>
            <pc:sldMk cId="0" sldId="274"/>
            <ac:spMk id="2" creationId="{31B91D2F-2CC3-5686-E69A-3DA95596BFCA}"/>
          </ac:spMkLst>
        </pc:spChg>
        <pc:spChg chg="add del mod">
          <ac:chgData name="Mehdi Davoodi" userId="374eff1b-b6cf-4832-b347-6d58b624eb25" providerId="ADAL" clId="{791EC0DD-E8A7-9448-8ED5-A266306BC158}" dt="2022-11-10T14:23:23.974" v="322" actId="700"/>
          <ac:spMkLst>
            <pc:docMk/>
            <pc:sldMk cId="0" sldId="274"/>
            <ac:spMk id="4" creationId="{DDF94B0F-4739-7FD5-E1F9-58D539AD98E0}"/>
          </ac:spMkLst>
        </pc:spChg>
        <pc:spChg chg="mod ord">
          <ac:chgData name="Mehdi Davoodi" userId="374eff1b-b6cf-4832-b347-6d58b624eb25" providerId="ADAL" clId="{791EC0DD-E8A7-9448-8ED5-A266306BC158}" dt="2022-11-10T14:23:36.473" v="325" actId="700"/>
          <ac:spMkLst>
            <pc:docMk/>
            <pc:sldMk cId="0" sldId="274"/>
            <ac:spMk id="238" creationId="{00000000-0000-0000-0000-000000000000}"/>
          </ac:spMkLst>
        </pc:spChg>
        <pc:spChg chg="mod ord">
          <ac:chgData name="Mehdi Davoodi" userId="374eff1b-b6cf-4832-b347-6d58b624eb25" providerId="ADAL" clId="{791EC0DD-E8A7-9448-8ED5-A266306BC158}" dt="2022-11-10T14:23:36.473" v="325" actId="700"/>
          <ac:spMkLst>
            <pc:docMk/>
            <pc:sldMk cId="0" sldId="274"/>
            <ac:spMk id="239" creationId="{00000000-0000-0000-0000-000000000000}"/>
          </ac:spMkLst>
        </pc:spChg>
        <pc:spChg chg="del">
          <ac:chgData name="Mehdi Davoodi" userId="374eff1b-b6cf-4832-b347-6d58b624eb25" providerId="ADAL" clId="{791EC0DD-E8A7-9448-8ED5-A266306BC158}" dt="2022-11-10T14:23:18.680" v="320" actId="478"/>
          <ac:spMkLst>
            <pc:docMk/>
            <pc:sldMk cId="0" sldId="274"/>
            <ac:spMk id="240" creationId="{00000000-0000-0000-0000-000000000000}"/>
          </ac:spMkLst>
        </pc:spChg>
        <pc:spChg chg="del">
          <ac:chgData name="Mehdi Davoodi" userId="374eff1b-b6cf-4832-b347-6d58b624eb25" providerId="ADAL" clId="{791EC0DD-E8A7-9448-8ED5-A266306BC158}" dt="2022-11-10T14:23:16.435" v="317" actId="478"/>
          <ac:spMkLst>
            <pc:docMk/>
            <pc:sldMk cId="0" sldId="274"/>
            <ac:spMk id="242" creationId="{00000000-0000-0000-0000-000000000000}"/>
          </ac:spMkLst>
        </pc:spChg>
        <pc:picChg chg="del">
          <ac:chgData name="Mehdi Davoodi" userId="374eff1b-b6cf-4832-b347-6d58b624eb25" providerId="ADAL" clId="{791EC0DD-E8A7-9448-8ED5-A266306BC158}" dt="2022-11-10T14:23:20.750" v="321" actId="478"/>
          <ac:picMkLst>
            <pc:docMk/>
            <pc:sldMk cId="0" sldId="274"/>
            <ac:picMk id="241" creationId="{00000000-0000-0000-0000-000000000000}"/>
          </ac:picMkLst>
        </pc:picChg>
      </pc:sldChg>
      <pc:sldChg chg="modSp mod ord modClrScheme chgLayout">
        <pc:chgData name="Mehdi Davoodi" userId="374eff1b-b6cf-4832-b347-6d58b624eb25" providerId="ADAL" clId="{791EC0DD-E8A7-9448-8ED5-A266306BC158}" dt="2022-11-10T19:46:52.469" v="955" actId="2710"/>
        <pc:sldMkLst>
          <pc:docMk/>
          <pc:sldMk cId="0" sldId="275"/>
        </pc:sldMkLst>
        <pc:spChg chg="mod ord">
          <ac:chgData name="Mehdi Davoodi" userId="374eff1b-b6cf-4832-b347-6d58b624eb25" providerId="ADAL" clId="{791EC0DD-E8A7-9448-8ED5-A266306BC158}" dt="2022-11-10T19:46:47.305" v="952" actId="700"/>
          <ac:spMkLst>
            <pc:docMk/>
            <pc:sldMk cId="0" sldId="275"/>
            <ac:spMk id="248" creationId="{00000000-0000-0000-0000-000000000000}"/>
          </ac:spMkLst>
        </pc:spChg>
        <pc:spChg chg="mod ord">
          <ac:chgData name="Mehdi Davoodi" userId="374eff1b-b6cf-4832-b347-6d58b624eb25" providerId="ADAL" clId="{791EC0DD-E8A7-9448-8ED5-A266306BC158}" dt="2022-11-10T19:46:52.469" v="955" actId="2710"/>
          <ac:spMkLst>
            <pc:docMk/>
            <pc:sldMk cId="0" sldId="275"/>
            <ac:spMk id="249" creationId="{00000000-0000-0000-0000-000000000000}"/>
          </ac:spMkLst>
        </pc:spChg>
      </pc:sldChg>
      <pc:sldChg chg="addSp modSp mod">
        <pc:chgData name="Mehdi Davoodi" userId="374eff1b-b6cf-4832-b347-6d58b624eb25" providerId="ADAL" clId="{791EC0DD-E8A7-9448-8ED5-A266306BC158}" dt="2022-11-10T19:47:52.211" v="956" actId="1076"/>
        <pc:sldMkLst>
          <pc:docMk/>
          <pc:sldMk cId="0" sldId="276"/>
        </pc:sldMkLst>
        <pc:picChg chg="add mod">
          <ac:chgData name="Mehdi Davoodi" userId="374eff1b-b6cf-4832-b347-6d58b624eb25" providerId="ADAL" clId="{791EC0DD-E8A7-9448-8ED5-A266306BC158}" dt="2022-11-10T19:47:52.211" v="956" actId="1076"/>
          <ac:picMkLst>
            <pc:docMk/>
            <pc:sldMk cId="0" sldId="276"/>
            <ac:picMk id="2" creationId="{2F8070DB-8F30-58C7-EEC2-8207F1A5821E}"/>
          </ac:picMkLst>
        </pc:picChg>
      </pc:sldChg>
      <pc:sldChg chg="addSp delSp modSp mod">
        <pc:chgData name="Mehdi Davoodi" userId="374eff1b-b6cf-4832-b347-6d58b624eb25" providerId="ADAL" clId="{791EC0DD-E8A7-9448-8ED5-A266306BC158}" dt="2022-11-10T14:39:47.200" v="539" actId="21"/>
        <pc:sldMkLst>
          <pc:docMk/>
          <pc:sldMk cId="0" sldId="277"/>
        </pc:sldMkLst>
        <pc:picChg chg="add del mod">
          <ac:chgData name="Mehdi Davoodi" userId="374eff1b-b6cf-4832-b347-6d58b624eb25" providerId="ADAL" clId="{791EC0DD-E8A7-9448-8ED5-A266306BC158}" dt="2022-11-10T14:39:47.200" v="539" actId="21"/>
          <ac:picMkLst>
            <pc:docMk/>
            <pc:sldMk cId="0" sldId="277"/>
            <ac:picMk id="2" creationId="{6322B7BD-348E-EAEC-4829-495647F600B7}"/>
          </ac:picMkLst>
        </pc:picChg>
      </pc:sldChg>
      <pc:sldChg chg="addSp delSp modSp mod">
        <pc:chgData name="Mehdi Davoodi" userId="374eff1b-b6cf-4832-b347-6d58b624eb25" providerId="ADAL" clId="{791EC0DD-E8A7-9448-8ED5-A266306BC158}" dt="2022-11-10T16:16:40.630" v="662"/>
        <pc:sldMkLst>
          <pc:docMk/>
          <pc:sldMk cId="0" sldId="283"/>
        </pc:sldMkLst>
        <pc:spChg chg="add mod">
          <ac:chgData name="Mehdi Davoodi" userId="374eff1b-b6cf-4832-b347-6d58b624eb25" providerId="ADAL" clId="{791EC0DD-E8A7-9448-8ED5-A266306BC158}" dt="2022-11-10T16:16:40.630" v="662"/>
          <ac:spMkLst>
            <pc:docMk/>
            <pc:sldMk cId="0" sldId="283"/>
            <ac:spMk id="6" creationId="{353CB848-C71B-58A3-325C-764B98FE452D}"/>
          </ac:spMkLst>
        </pc:spChg>
        <pc:spChg chg="del mod">
          <ac:chgData name="Mehdi Davoodi" userId="374eff1b-b6cf-4832-b347-6d58b624eb25" providerId="ADAL" clId="{791EC0DD-E8A7-9448-8ED5-A266306BC158}" dt="2022-11-10T14:56:46.121" v="626" actId="478"/>
          <ac:spMkLst>
            <pc:docMk/>
            <pc:sldMk cId="0" sldId="283"/>
            <ac:spMk id="308" creationId="{00000000-0000-0000-0000-000000000000}"/>
          </ac:spMkLst>
        </pc:spChg>
        <pc:spChg chg="del">
          <ac:chgData name="Mehdi Davoodi" userId="374eff1b-b6cf-4832-b347-6d58b624eb25" providerId="ADAL" clId="{791EC0DD-E8A7-9448-8ED5-A266306BC158}" dt="2022-11-10T14:57:27.149" v="633" actId="478"/>
          <ac:spMkLst>
            <pc:docMk/>
            <pc:sldMk cId="0" sldId="283"/>
            <ac:spMk id="309" creationId="{00000000-0000-0000-0000-000000000000}"/>
          </ac:spMkLst>
        </pc:spChg>
        <pc:picChg chg="add del mod">
          <ac:chgData name="Mehdi Davoodi" userId="374eff1b-b6cf-4832-b347-6d58b624eb25" providerId="ADAL" clId="{791EC0DD-E8A7-9448-8ED5-A266306BC158}" dt="2022-11-10T14:56:35.098" v="622" actId="478"/>
          <ac:picMkLst>
            <pc:docMk/>
            <pc:sldMk cId="0" sldId="283"/>
            <ac:picMk id="2" creationId="{06DD08EC-E6AB-AE19-DAE7-AD2C0E5EF4F3}"/>
          </ac:picMkLst>
        </pc:picChg>
        <pc:picChg chg="add mod">
          <ac:chgData name="Mehdi Davoodi" userId="374eff1b-b6cf-4832-b347-6d58b624eb25" providerId="ADAL" clId="{791EC0DD-E8A7-9448-8ED5-A266306BC158}" dt="2022-11-10T16:13:31.991" v="657" actId="1038"/>
          <ac:picMkLst>
            <pc:docMk/>
            <pc:sldMk cId="0" sldId="283"/>
            <ac:picMk id="3" creationId="{B1DF496C-9314-A1CD-E49A-BC1EBF59E5B3}"/>
          </ac:picMkLst>
        </pc:picChg>
        <pc:picChg chg="add del mod">
          <ac:chgData name="Mehdi Davoodi" userId="374eff1b-b6cf-4832-b347-6d58b624eb25" providerId="ADAL" clId="{791EC0DD-E8A7-9448-8ED5-A266306BC158}" dt="2022-11-10T14:57:12.985" v="628" actId="478"/>
          <ac:picMkLst>
            <pc:docMk/>
            <pc:sldMk cId="0" sldId="283"/>
            <ac:picMk id="4" creationId="{0699BBC0-F47B-30F2-AB98-6FC475075BE8}"/>
          </ac:picMkLst>
        </pc:picChg>
        <pc:picChg chg="add mod">
          <ac:chgData name="Mehdi Davoodi" userId="374eff1b-b6cf-4832-b347-6d58b624eb25" providerId="ADAL" clId="{791EC0DD-E8A7-9448-8ED5-A266306BC158}" dt="2022-11-10T16:13:49.416" v="661" actId="14100"/>
          <ac:picMkLst>
            <pc:docMk/>
            <pc:sldMk cId="0" sldId="283"/>
            <ac:picMk id="5" creationId="{21C642FB-A0C3-D9A5-5DCA-9C9FE0418DC7}"/>
          </ac:picMkLst>
        </pc:picChg>
        <pc:picChg chg="del">
          <ac:chgData name="Mehdi Davoodi" userId="374eff1b-b6cf-4832-b347-6d58b624eb25" providerId="ADAL" clId="{791EC0DD-E8A7-9448-8ED5-A266306BC158}" dt="2022-11-10T14:54:19.612" v="575" actId="478"/>
          <ac:picMkLst>
            <pc:docMk/>
            <pc:sldMk cId="0" sldId="283"/>
            <ac:picMk id="306" creationId="{00000000-0000-0000-0000-000000000000}"/>
          </ac:picMkLst>
        </pc:picChg>
      </pc:sldChg>
      <pc:sldChg chg="modSp mod">
        <pc:chgData name="Mehdi Davoodi" userId="374eff1b-b6cf-4832-b347-6d58b624eb25" providerId="ADAL" clId="{791EC0DD-E8A7-9448-8ED5-A266306BC158}" dt="2022-11-10T17:09:39.114" v="810" actId="20577"/>
        <pc:sldMkLst>
          <pc:docMk/>
          <pc:sldMk cId="0" sldId="284"/>
        </pc:sldMkLst>
        <pc:spChg chg="mod">
          <ac:chgData name="Mehdi Davoodi" userId="374eff1b-b6cf-4832-b347-6d58b624eb25" providerId="ADAL" clId="{791EC0DD-E8A7-9448-8ED5-A266306BC158}" dt="2022-11-10T17:09:39.114" v="810" actId="20577"/>
          <ac:spMkLst>
            <pc:docMk/>
            <pc:sldMk cId="0" sldId="284"/>
            <ac:spMk id="316" creationId="{00000000-0000-0000-0000-000000000000}"/>
          </ac:spMkLst>
        </pc:spChg>
      </pc:sldChg>
      <pc:sldChg chg="addSp delSp modSp mod">
        <pc:chgData name="Mehdi Davoodi" userId="374eff1b-b6cf-4832-b347-6d58b624eb25" providerId="ADAL" clId="{791EC0DD-E8A7-9448-8ED5-A266306BC158}" dt="2022-11-10T17:06:17.256" v="737" actId="478"/>
        <pc:sldMkLst>
          <pc:docMk/>
          <pc:sldMk cId="0" sldId="285"/>
        </pc:sldMkLst>
        <pc:spChg chg="del">
          <ac:chgData name="Mehdi Davoodi" userId="374eff1b-b6cf-4832-b347-6d58b624eb25" providerId="ADAL" clId="{791EC0DD-E8A7-9448-8ED5-A266306BC158}" dt="2022-11-10T17:06:17.256" v="737" actId="478"/>
          <ac:spMkLst>
            <pc:docMk/>
            <pc:sldMk cId="0" sldId="285"/>
            <ac:spMk id="323" creationId="{00000000-0000-0000-0000-000000000000}"/>
          </ac:spMkLst>
        </pc:spChg>
        <pc:spChg chg="mod">
          <ac:chgData name="Mehdi Davoodi" userId="374eff1b-b6cf-4832-b347-6d58b624eb25" providerId="ADAL" clId="{791EC0DD-E8A7-9448-8ED5-A266306BC158}" dt="2022-11-10T17:05:38.871" v="723" actId="20577"/>
          <ac:spMkLst>
            <pc:docMk/>
            <pc:sldMk cId="0" sldId="285"/>
            <ac:spMk id="325" creationId="{00000000-0000-0000-0000-000000000000}"/>
          </ac:spMkLst>
        </pc:spChg>
        <pc:picChg chg="add mod">
          <ac:chgData name="Mehdi Davoodi" userId="374eff1b-b6cf-4832-b347-6d58b624eb25" providerId="ADAL" clId="{791EC0DD-E8A7-9448-8ED5-A266306BC158}" dt="2022-11-10T17:02:06.768" v="705" actId="14100"/>
          <ac:picMkLst>
            <pc:docMk/>
            <pc:sldMk cId="0" sldId="285"/>
            <ac:picMk id="2" creationId="{A14D8209-1166-0403-76F5-3634E72EC86A}"/>
          </ac:picMkLst>
        </pc:picChg>
        <pc:picChg chg="del">
          <ac:chgData name="Mehdi Davoodi" userId="374eff1b-b6cf-4832-b347-6d58b624eb25" providerId="ADAL" clId="{791EC0DD-E8A7-9448-8ED5-A266306BC158}" dt="2022-11-10T17:01:52.690" v="700" actId="478"/>
          <ac:picMkLst>
            <pc:docMk/>
            <pc:sldMk cId="0" sldId="285"/>
            <ac:picMk id="321" creationId="{00000000-0000-0000-0000-000000000000}"/>
          </ac:picMkLst>
        </pc:picChg>
        <pc:cxnChg chg="mod">
          <ac:chgData name="Mehdi Davoodi" userId="374eff1b-b6cf-4832-b347-6d58b624eb25" providerId="ADAL" clId="{791EC0DD-E8A7-9448-8ED5-A266306BC158}" dt="2022-11-10T17:05:19.087" v="719" actId="1035"/>
          <ac:cxnSpMkLst>
            <pc:docMk/>
            <pc:sldMk cId="0" sldId="285"/>
            <ac:cxnSpMk id="324" creationId="{00000000-0000-0000-0000-000000000000}"/>
          </ac:cxnSpMkLst>
        </pc:cxnChg>
      </pc:sldChg>
      <pc:sldChg chg="addSp delSp modSp mod">
        <pc:chgData name="Mehdi Davoodi" userId="374eff1b-b6cf-4832-b347-6d58b624eb25" providerId="ADAL" clId="{791EC0DD-E8A7-9448-8ED5-A266306BC158}" dt="2022-11-10T17:09:09.712" v="763" actId="20577"/>
        <pc:sldMkLst>
          <pc:docMk/>
          <pc:sldMk cId="0" sldId="286"/>
        </pc:sldMkLst>
        <pc:spChg chg="mod">
          <ac:chgData name="Mehdi Davoodi" userId="374eff1b-b6cf-4832-b347-6d58b624eb25" providerId="ADAL" clId="{791EC0DD-E8A7-9448-8ED5-A266306BC158}" dt="2022-11-10T17:06:23.345" v="744" actId="20577"/>
          <ac:spMkLst>
            <pc:docMk/>
            <pc:sldMk cId="0" sldId="286"/>
            <ac:spMk id="331" creationId="{00000000-0000-0000-0000-000000000000}"/>
          </ac:spMkLst>
        </pc:spChg>
        <pc:spChg chg="mod">
          <ac:chgData name="Mehdi Davoodi" userId="374eff1b-b6cf-4832-b347-6d58b624eb25" providerId="ADAL" clId="{791EC0DD-E8A7-9448-8ED5-A266306BC158}" dt="2022-11-10T17:09:09.712" v="763" actId="20577"/>
          <ac:spMkLst>
            <pc:docMk/>
            <pc:sldMk cId="0" sldId="286"/>
            <ac:spMk id="334" creationId="{00000000-0000-0000-0000-000000000000}"/>
          </ac:spMkLst>
        </pc:spChg>
        <pc:picChg chg="add mod">
          <ac:chgData name="Mehdi Davoodi" userId="374eff1b-b6cf-4832-b347-6d58b624eb25" providerId="ADAL" clId="{791EC0DD-E8A7-9448-8ED5-A266306BC158}" dt="2022-11-10T17:06:27.656" v="745" actId="167"/>
          <ac:picMkLst>
            <pc:docMk/>
            <pc:sldMk cId="0" sldId="286"/>
            <ac:picMk id="2" creationId="{64EE02EB-7364-1FEB-5D88-FC1A52BD0878}"/>
          </ac:picMkLst>
        </pc:picChg>
        <pc:picChg chg="del">
          <ac:chgData name="Mehdi Davoodi" userId="374eff1b-b6cf-4832-b347-6d58b624eb25" providerId="ADAL" clId="{791EC0DD-E8A7-9448-8ED5-A266306BC158}" dt="2022-11-10T17:06:10.453" v="734" actId="478"/>
          <ac:picMkLst>
            <pc:docMk/>
            <pc:sldMk cId="0" sldId="286"/>
            <ac:picMk id="330" creationId="{00000000-0000-0000-0000-000000000000}"/>
          </ac:picMkLst>
        </pc:picChg>
        <pc:cxnChg chg="mod">
          <ac:chgData name="Mehdi Davoodi" userId="374eff1b-b6cf-4832-b347-6d58b624eb25" providerId="ADAL" clId="{791EC0DD-E8A7-9448-8ED5-A266306BC158}" dt="2022-11-10T17:08:50.949" v="758" actId="1076"/>
          <ac:cxnSpMkLst>
            <pc:docMk/>
            <pc:sldMk cId="0" sldId="286"/>
            <ac:cxnSpMk id="333" creationId="{00000000-0000-0000-0000-000000000000}"/>
          </ac:cxnSpMkLst>
        </pc:cxnChg>
      </pc:sldChg>
      <pc:sldChg chg="del">
        <pc:chgData name="Mehdi Davoodi" userId="374eff1b-b6cf-4832-b347-6d58b624eb25" providerId="ADAL" clId="{791EC0DD-E8A7-9448-8ED5-A266306BC158}" dt="2022-11-10T17:10:44.338" v="811" actId="2696"/>
        <pc:sldMkLst>
          <pc:docMk/>
          <pc:sldMk cId="0" sldId="287"/>
        </pc:sldMkLst>
      </pc:sldChg>
      <pc:sldChg chg="del">
        <pc:chgData name="Mehdi Davoodi" userId="374eff1b-b6cf-4832-b347-6d58b624eb25" providerId="ADAL" clId="{791EC0DD-E8A7-9448-8ED5-A266306BC158}" dt="2022-11-10T17:10:44.338" v="811" actId="2696"/>
        <pc:sldMkLst>
          <pc:docMk/>
          <pc:sldMk cId="0" sldId="288"/>
        </pc:sldMkLst>
      </pc:sldChg>
      <pc:sldChg chg="del">
        <pc:chgData name="Mehdi Davoodi" userId="374eff1b-b6cf-4832-b347-6d58b624eb25" providerId="ADAL" clId="{791EC0DD-E8A7-9448-8ED5-A266306BC158}" dt="2022-11-10T17:10:44.338" v="811" actId="2696"/>
        <pc:sldMkLst>
          <pc:docMk/>
          <pc:sldMk cId="0" sldId="289"/>
        </pc:sldMkLst>
      </pc:sldChg>
      <pc:sldChg chg="del">
        <pc:chgData name="Mehdi Davoodi" userId="374eff1b-b6cf-4832-b347-6d58b624eb25" providerId="ADAL" clId="{791EC0DD-E8A7-9448-8ED5-A266306BC158}" dt="2022-11-10T17:10:44.338" v="811" actId="2696"/>
        <pc:sldMkLst>
          <pc:docMk/>
          <pc:sldMk cId="0" sldId="290"/>
        </pc:sldMkLst>
      </pc:sldChg>
      <pc:sldChg chg="del">
        <pc:chgData name="Mehdi Davoodi" userId="374eff1b-b6cf-4832-b347-6d58b624eb25" providerId="ADAL" clId="{791EC0DD-E8A7-9448-8ED5-A266306BC158}" dt="2022-11-10T17:10:44.338" v="811" actId="2696"/>
        <pc:sldMkLst>
          <pc:docMk/>
          <pc:sldMk cId="0" sldId="291"/>
        </pc:sldMkLst>
      </pc:sldChg>
      <pc:sldChg chg="del">
        <pc:chgData name="Mehdi Davoodi" userId="374eff1b-b6cf-4832-b347-6d58b624eb25" providerId="ADAL" clId="{791EC0DD-E8A7-9448-8ED5-A266306BC158}" dt="2022-11-10T17:10:44.338" v="811" actId="2696"/>
        <pc:sldMkLst>
          <pc:docMk/>
          <pc:sldMk cId="0" sldId="292"/>
        </pc:sldMkLst>
      </pc:sldChg>
      <pc:sldChg chg="del">
        <pc:chgData name="Mehdi Davoodi" userId="374eff1b-b6cf-4832-b347-6d58b624eb25" providerId="ADAL" clId="{791EC0DD-E8A7-9448-8ED5-A266306BC158}" dt="2022-11-10T17:10:44.338" v="811" actId="2696"/>
        <pc:sldMkLst>
          <pc:docMk/>
          <pc:sldMk cId="0" sldId="293"/>
        </pc:sldMkLst>
      </pc:sldChg>
      <pc:sldChg chg="del">
        <pc:chgData name="Mehdi Davoodi" userId="374eff1b-b6cf-4832-b347-6d58b624eb25" providerId="ADAL" clId="{791EC0DD-E8A7-9448-8ED5-A266306BC158}" dt="2022-11-10T17:10:44.338" v="811" actId="2696"/>
        <pc:sldMkLst>
          <pc:docMk/>
          <pc:sldMk cId="0" sldId="294"/>
        </pc:sldMkLst>
      </pc:sldChg>
      <pc:sldChg chg="del">
        <pc:chgData name="Mehdi Davoodi" userId="374eff1b-b6cf-4832-b347-6d58b624eb25" providerId="ADAL" clId="{791EC0DD-E8A7-9448-8ED5-A266306BC158}" dt="2022-11-10T17:10:44.338" v="811" actId="2696"/>
        <pc:sldMkLst>
          <pc:docMk/>
          <pc:sldMk cId="0" sldId="295"/>
        </pc:sldMkLst>
      </pc:sldChg>
      <pc:sldChg chg="del">
        <pc:chgData name="Mehdi Davoodi" userId="374eff1b-b6cf-4832-b347-6d58b624eb25" providerId="ADAL" clId="{791EC0DD-E8A7-9448-8ED5-A266306BC158}" dt="2022-11-10T17:10:44.338" v="811" actId="2696"/>
        <pc:sldMkLst>
          <pc:docMk/>
          <pc:sldMk cId="0" sldId="296"/>
        </pc:sldMkLst>
      </pc:sldChg>
      <pc:sldChg chg="del">
        <pc:chgData name="Mehdi Davoodi" userId="374eff1b-b6cf-4832-b347-6d58b624eb25" providerId="ADAL" clId="{791EC0DD-E8A7-9448-8ED5-A266306BC158}" dt="2022-11-10T17:10:44.338" v="811" actId="2696"/>
        <pc:sldMkLst>
          <pc:docMk/>
          <pc:sldMk cId="0" sldId="297"/>
        </pc:sldMkLst>
      </pc:sldChg>
      <pc:sldChg chg="modSp mod">
        <pc:chgData name="Mehdi Davoodi" userId="374eff1b-b6cf-4832-b347-6d58b624eb25" providerId="ADAL" clId="{791EC0DD-E8A7-9448-8ED5-A266306BC158}" dt="2022-11-10T17:11:49.588" v="925" actId="20577"/>
        <pc:sldMkLst>
          <pc:docMk/>
          <pc:sldMk cId="0" sldId="298"/>
        </pc:sldMkLst>
        <pc:spChg chg="mod">
          <ac:chgData name="Mehdi Davoodi" userId="374eff1b-b6cf-4832-b347-6d58b624eb25" providerId="ADAL" clId="{791EC0DD-E8A7-9448-8ED5-A266306BC158}" dt="2022-11-10T17:11:49.588" v="925" actId="20577"/>
          <ac:spMkLst>
            <pc:docMk/>
            <pc:sldMk cId="0" sldId="298"/>
            <ac:spMk id="430" creationId="{00000000-0000-0000-0000-000000000000}"/>
          </ac:spMkLst>
        </pc:spChg>
      </pc:sldChg>
      <pc:sldChg chg="addSp delSp modSp new del mod modClrScheme chgLayout">
        <pc:chgData name="Mehdi Davoodi" userId="374eff1b-b6cf-4832-b347-6d58b624eb25" providerId="ADAL" clId="{791EC0DD-E8A7-9448-8ED5-A266306BC158}" dt="2022-11-10T02:41:18.934" v="17" actId="2696"/>
        <pc:sldMkLst>
          <pc:docMk/>
          <pc:sldMk cId="2394292544" sldId="299"/>
        </pc:sldMkLst>
        <pc:spChg chg="add del mod ord">
          <ac:chgData name="Mehdi Davoodi" userId="374eff1b-b6cf-4832-b347-6d58b624eb25" providerId="ADAL" clId="{791EC0DD-E8A7-9448-8ED5-A266306BC158}" dt="2022-11-09T02:28:15.967" v="5" actId="700"/>
          <ac:spMkLst>
            <pc:docMk/>
            <pc:sldMk cId="2394292544" sldId="299"/>
            <ac:spMk id="2" creationId="{6390698B-3C96-D42D-2274-8F60161C96C9}"/>
          </ac:spMkLst>
        </pc:spChg>
        <pc:spChg chg="add del mod ord">
          <ac:chgData name="Mehdi Davoodi" userId="374eff1b-b6cf-4832-b347-6d58b624eb25" providerId="ADAL" clId="{791EC0DD-E8A7-9448-8ED5-A266306BC158}" dt="2022-11-09T02:28:15.967" v="5" actId="700"/>
          <ac:spMkLst>
            <pc:docMk/>
            <pc:sldMk cId="2394292544" sldId="299"/>
            <ac:spMk id="3" creationId="{2F88B864-E39A-62C0-BC9A-EB7A4926550F}"/>
          </ac:spMkLst>
        </pc:spChg>
        <pc:spChg chg="add del mod ord">
          <ac:chgData name="Mehdi Davoodi" userId="374eff1b-b6cf-4832-b347-6d58b624eb25" providerId="ADAL" clId="{791EC0DD-E8A7-9448-8ED5-A266306BC158}" dt="2022-11-09T02:28:15.967" v="5" actId="700"/>
          <ac:spMkLst>
            <pc:docMk/>
            <pc:sldMk cId="2394292544" sldId="299"/>
            <ac:spMk id="4" creationId="{103D4978-5CA7-B9FA-3EA0-48B2BF9B5785}"/>
          </ac:spMkLst>
        </pc:spChg>
        <pc:spChg chg="add del mod ord">
          <ac:chgData name="Mehdi Davoodi" userId="374eff1b-b6cf-4832-b347-6d58b624eb25" providerId="ADAL" clId="{791EC0DD-E8A7-9448-8ED5-A266306BC158}" dt="2022-11-09T02:28:15.967" v="5" actId="700"/>
          <ac:spMkLst>
            <pc:docMk/>
            <pc:sldMk cId="2394292544" sldId="299"/>
            <ac:spMk id="5" creationId="{3CEC41A1-3CEC-FB45-FF6A-5E3FAFEB1FC3}"/>
          </ac:spMkLst>
        </pc:spChg>
      </pc:sldChg>
      <pc:sldChg chg="modSp add del mod setBg">
        <pc:chgData name="Mehdi Davoodi" userId="374eff1b-b6cf-4832-b347-6d58b624eb25" providerId="ADAL" clId="{791EC0DD-E8A7-9448-8ED5-A266306BC158}" dt="2022-11-09T02:28:40.093" v="11" actId="20577"/>
        <pc:sldMkLst>
          <pc:docMk/>
          <pc:sldMk cId="0" sldId="2122"/>
        </pc:sldMkLst>
        <pc:spChg chg="mod">
          <ac:chgData name="Mehdi Davoodi" userId="374eff1b-b6cf-4832-b347-6d58b624eb25" providerId="ADAL" clId="{791EC0DD-E8A7-9448-8ED5-A266306BC158}" dt="2022-11-09T02:28:40.093" v="11" actId="20577"/>
          <ac:spMkLst>
            <pc:docMk/>
            <pc:sldMk cId="0" sldId="2122"/>
            <ac:spMk id="4" creationId="{DD277778-7364-E54E-EB37-CC9080899F77}"/>
          </ac:spMkLst>
        </pc:spChg>
      </pc:sldChg>
      <pc:sldChg chg="modSp add del mod modClrScheme chgLayout">
        <pc:chgData name="Mehdi Davoodi" userId="374eff1b-b6cf-4832-b347-6d58b624eb25" providerId="ADAL" clId="{791EC0DD-E8A7-9448-8ED5-A266306BC158}" dt="2022-11-10T19:28:39.871" v="932" actId="700"/>
        <pc:sldMkLst>
          <pc:docMk/>
          <pc:sldMk cId="947700006" sldId="2123"/>
        </pc:sldMkLst>
        <pc:spChg chg="mod ord">
          <ac:chgData name="Mehdi Davoodi" userId="374eff1b-b6cf-4832-b347-6d58b624eb25" providerId="ADAL" clId="{791EC0DD-E8A7-9448-8ED5-A266306BC158}" dt="2022-11-10T19:28:39.871" v="932" actId="700"/>
          <ac:spMkLst>
            <pc:docMk/>
            <pc:sldMk cId="947700006" sldId="2123"/>
            <ac:spMk id="2" creationId="{FE751489-8975-56F4-2E1A-3A99CDE7A787}"/>
          </ac:spMkLst>
        </pc:spChg>
        <pc:spChg chg="mod ord">
          <ac:chgData name="Mehdi Davoodi" userId="374eff1b-b6cf-4832-b347-6d58b624eb25" providerId="ADAL" clId="{791EC0DD-E8A7-9448-8ED5-A266306BC158}" dt="2022-11-10T19:28:39.871" v="932" actId="700"/>
          <ac:spMkLst>
            <pc:docMk/>
            <pc:sldMk cId="947700006" sldId="2123"/>
            <ac:spMk id="3" creationId="{DD0777B1-A3EC-1EE8-C0FC-237F562546BC}"/>
          </ac:spMkLst>
        </pc:spChg>
      </pc:sldChg>
      <pc:sldChg chg="addSp delSp modSp add mod addAnim delAnim modAnim">
        <pc:chgData name="Mehdi Davoodi" userId="374eff1b-b6cf-4832-b347-6d58b624eb25" providerId="ADAL" clId="{791EC0DD-E8A7-9448-8ED5-A266306BC158}" dt="2022-11-10T03:42:30.342" v="271" actId="14100"/>
        <pc:sldMkLst>
          <pc:docMk/>
          <pc:sldMk cId="2891152965" sldId="2124"/>
        </pc:sldMkLst>
        <pc:spChg chg="mod">
          <ac:chgData name="Mehdi Davoodi" userId="374eff1b-b6cf-4832-b347-6d58b624eb25" providerId="ADAL" clId="{791EC0DD-E8A7-9448-8ED5-A266306BC158}" dt="2022-11-10T03:38:24.098" v="223" actId="20577"/>
          <ac:spMkLst>
            <pc:docMk/>
            <pc:sldMk cId="2891152965" sldId="2124"/>
            <ac:spMk id="3" creationId="{95819241-BA09-4A1B-F704-7DB22017F806}"/>
          </ac:spMkLst>
        </pc:spChg>
        <pc:spChg chg="add del mod">
          <ac:chgData name="Mehdi Davoodi" userId="374eff1b-b6cf-4832-b347-6d58b624eb25" providerId="ADAL" clId="{791EC0DD-E8A7-9448-8ED5-A266306BC158}" dt="2022-11-10T03:29:38.728" v="145"/>
          <ac:spMkLst>
            <pc:docMk/>
            <pc:sldMk cId="2891152965" sldId="2124"/>
            <ac:spMk id="4" creationId="{F26E505D-0E7F-CFD5-16CD-51166A184065}"/>
          </ac:spMkLst>
        </pc:spChg>
        <pc:spChg chg="add del mod">
          <ac:chgData name="Mehdi Davoodi" userId="374eff1b-b6cf-4832-b347-6d58b624eb25" providerId="ADAL" clId="{791EC0DD-E8A7-9448-8ED5-A266306BC158}" dt="2022-11-10T03:31:07.667" v="147"/>
          <ac:spMkLst>
            <pc:docMk/>
            <pc:sldMk cId="2891152965" sldId="2124"/>
            <ac:spMk id="8" creationId="{78C761C0-2502-0CCE-9CDD-2939CDEC8402}"/>
          </ac:spMkLst>
        </pc:spChg>
        <pc:spChg chg="add mod">
          <ac:chgData name="Mehdi Davoodi" userId="374eff1b-b6cf-4832-b347-6d58b624eb25" providerId="ADAL" clId="{791EC0DD-E8A7-9448-8ED5-A266306BC158}" dt="2022-11-10T03:41:09.096" v="256" actId="20577"/>
          <ac:spMkLst>
            <pc:docMk/>
            <pc:sldMk cId="2891152965" sldId="2124"/>
            <ac:spMk id="10" creationId="{7244D9E1-DAB5-006A-F5A2-06E3DF39E21D}"/>
          </ac:spMkLst>
        </pc:spChg>
        <pc:spChg chg="add mod">
          <ac:chgData name="Mehdi Davoodi" userId="374eff1b-b6cf-4832-b347-6d58b624eb25" providerId="ADAL" clId="{791EC0DD-E8A7-9448-8ED5-A266306BC158}" dt="2022-11-10T03:34:49.690" v="194" actId="688"/>
          <ac:spMkLst>
            <pc:docMk/>
            <pc:sldMk cId="2891152965" sldId="2124"/>
            <ac:spMk id="11" creationId="{B896C7CF-D11C-C5D3-5349-77C99FBD8F9C}"/>
          </ac:spMkLst>
        </pc:spChg>
        <pc:spChg chg="add mod">
          <ac:chgData name="Mehdi Davoodi" userId="374eff1b-b6cf-4832-b347-6d58b624eb25" providerId="ADAL" clId="{791EC0DD-E8A7-9448-8ED5-A266306BC158}" dt="2022-11-10T03:42:30.342" v="271" actId="14100"/>
          <ac:spMkLst>
            <pc:docMk/>
            <pc:sldMk cId="2891152965" sldId="2124"/>
            <ac:spMk id="12" creationId="{A77331F0-0756-0764-99AE-C92F924709F2}"/>
          </ac:spMkLst>
        </pc:spChg>
        <pc:spChg chg="add mod">
          <ac:chgData name="Mehdi Davoodi" userId="374eff1b-b6cf-4832-b347-6d58b624eb25" providerId="ADAL" clId="{791EC0DD-E8A7-9448-8ED5-A266306BC158}" dt="2022-11-10T03:33:46.349" v="184" actId="14100"/>
          <ac:spMkLst>
            <pc:docMk/>
            <pc:sldMk cId="2891152965" sldId="2124"/>
            <ac:spMk id="13" creationId="{1C757366-17AF-9E51-BE63-C669889E6FAA}"/>
          </ac:spMkLst>
        </pc:spChg>
        <pc:spChg chg="add del mod">
          <ac:chgData name="Mehdi Davoodi" userId="374eff1b-b6cf-4832-b347-6d58b624eb25" providerId="ADAL" clId="{791EC0DD-E8A7-9448-8ED5-A266306BC158}" dt="2022-11-10T03:33:38.932" v="182" actId="21"/>
          <ac:spMkLst>
            <pc:docMk/>
            <pc:sldMk cId="2891152965" sldId="2124"/>
            <ac:spMk id="15" creationId="{3B3B53CA-C371-AA08-7B0C-623B854A6E2F}"/>
          </ac:spMkLst>
        </pc:spChg>
        <pc:spChg chg="add mod">
          <ac:chgData name="Mehdi Davoodi" userId="374eff1b-b6cf-4832-b347-6d58b624eb25" providerId="ADAL" clId="{791EC0DD-E8A7-9448-8ED5-A266306BC158}" dt="2022-11-10T03:34:34.282" v="192" actId="1076"/>
          <ac:spMkLst>
            <pc:docMk/>
            <pc:sldMk cId="2891152965" sldId="2124"/>
            <ac:spMk id="16" creationId="{FACD5832-4547-D48B-7EDB-84E4F8E4CE25}"/>
          </ac:spMkLst>
        </pc:spChg>
        <pc:spChg chg="add mod">
          <ac:chgData name="Mehdi Davoodi" userId="374eff1b-b6cf-4832-b347-6d58b624eb25" providerId="ADAL" clId="{791EC0DD-E8A7-9448-8ED5-A266306BC158}" dt="2022-11-10T03:41:11.687" v="258" actId="20577"/>
          <ac:spMkLst>
            <pc:docMk/>
            <pc:sldMk cId="2891152965" sldId="2124"/>
            <ac:spMk id="17" creationId="{0E6F8EF0-C230-90D2-1736-E7121F8BBBB2}"/>
          </ac:spMkLst>
        </pc:spChg>
        <pc:spChg chg="add mod">
          <ac:chgData name="Mehdi Davoodi" userId="374eff1b-b6cf-4832-b347-6d58b624eb25" providerId="ADAL" clId="{791EC0DD-E8A7-9448-8ED5-A266306BC158}" dt="2022-11-10T03:39:07.396" v="241" actId="1076"/>
          <ac:spMkLst>
            <pc:docMk/>
            <pc:sldMk cId="2891152965" sldId="2124"/>
            <ac:spMk id="18" creationId="{E355E1CF-76E7-CA18-F2DD-7A1A51507E9A}"/>
          </ac:spMkLst>
        </pc:spChg>
        <pc:picChg chg="del">
          <ac:chgData name="Mehdi Davoodi" userId="374eff1b-b6cf-4832-b347-6d58b624eb25" providerId="ADAL" clId="{791EC0DD-E8A7-9448-8ED5-A266306BC158}" dt="2022-11-10T03:29:14.421" v="144" actId="478"/>
          <ac:picMkLst>
            <pc:docMk/>
            <pc:sldMk cId="2891152965" sldId="2124"/>
            <ac:picMk id="5" creationId="{B6D4C827-A409-FEA3-EC6A-83E378395BD9}"/>
          </ac:picMkLst>
        </pc:picChg>
        <pc:picChg chg="add del mod">
          <ac:chgData name="Mehdi Davoodi" userId="374eff1b-b6cf-4832-b347-6d58b624eb25" providerId="ADAL" clId="{791EC0DD-E8A7-9448-8ED5-A266306BC158}" dt="2022-11-10T03:31:06.546" v="146" actId="478"/>
          <ac:picMkLst>
            <pc:docMk/>
            <pc:sldMk cId="2891152965" sldId="2124"/>
            <ac:picMk id="6" creationId="{B73EF6B6-B265-DBA3-16D2-33F16FB41042}"/>
          </ac:picMkLst>
        </pc:picChg>
        <pc:picChg chg="add del mod">
          <ac:chgData name="Mehdi Davoodi" userId="374eff1b-b6cf-4832-b347-6d58b624eb25" providerId="ADAL" clId="{791EC0DD-E8A7-9448-8ED5-A266306BC158}" dt="2022-11-10T03:33:38.932" v="182" actId="21"/>
          <ac:picMkLst>
            <pc:docMk/>
            <pc:sldMk cId="2891152965" sldId="2124"/>
            <ac:picMk id="9" creationId="{B0A12C1E-A439-5337-17B9-428C26D016EE}"/>
          </ac:picMkLst>
        </pc:picChg>
      </pc:sldChg>
      <pc:sldChg chg="add del">
        <pc:chgData name="Mehdi Davoodi" userId="374eff1b-b6cf-4832-b347-6d58b624eb25" providerId="ADAL" clId="{791EC0DD-E8A7-9448-8ED5-A266306BC158}" dt="2022-11-10T14:37:13.249" v="533" actId="2696"/>
        <pc:sldMkLst>
          <pc:docMk/>
          <pc:sldMk cId="1025329929" sldId="2125"/>
        </pc:sldMkLst>
      </pc:sldChg>
      <pc:sldChg chg="modSp new mod">
        <pc:chgData name="Mehdi Davoodi" userId="374eff1b-b6cf-4832-b347-6d58b624eb25" providerId="ADAL" clId="{791EC0DD-E8A7-9448-8ED5-A266306BC158}" dt="2022-11-10T19:45:46.166" v="951" actId="20577"/>
        <pc:sldMkLst>
          <pc:docMk/>
          <pc:sldMk cId="285141038" sldId="2126"/>
        </pc:sldMkLst>
        <pc:spChg chg="mod">
          <ac:chgData name="Mehdi Davoodi" userId="374eff1b-b6cf-4832-b347-6d58b624eb25" providerId="ADAL" clId="{791EC0DD-E8A7-9448-8ED5-A266306BC158}" dt="2022-11-10T19:45:46.166" v="951" actId="20577"/>
          <ac:spMkLst>
            <pc:docMk/>
            <pc:sldMk cId="285141038" sldId="2126"/>
            <ac:spMk id="2" creationId="{A79F1A24-6BE5-7617-057F-CB33ACF81CE0}"/>
          </ac:spMkLst>
        </pc:spChg>
        <pc:spChg chg="mod">
          <ac:chgData name="Mehdi Davoodi" userId="374eff1b-b6cf-4832-b347-6d58b624eb25" providerId="ADAL" clId="{791EC0DD-E8A7-9448-8ED5-A266306BC158}" dt="2022-11-10T14:32:18.518" v="531" actId="27636"/>
          <ac:spMkLst>
            <pc:docMk/>
            <pc:sldMk cId="285141038" sldId="2126"/>
            <ac:spMk id="3" creationId="{82F54BC6-21E3-B42D-B045-A302D7DC2F91}"/>
          </ac:spMkLst>
        </pc:spChg>
      </pc:sldChg>
      <pc:sldChg chg="add del">
        <pc:chgData name="Mehdi Davoodi" userId="374eff1b-b6cf-4832-b347-6d58b624eb25" providerId="ADAL" clId="{791EC0DD-E8A7-9448-8ED5-A266306BC158}" dt="2022-11-10T14:39:05.271" v="535" actId="2890"/>
        <pc:sldMkLst>
          <pc:docMk/>
          <pc:sldMk cId="217186806" sldId="2127"/>
        </pc:sldMkLst>
      </pc:sldChg>
      <pc:sldChg chg="addSp delSp modSp new mod modClrScheme chgLayout">
        <pc:chgData name="Mehdi Davoodi" userId="374eff1b-b6cf-4832-b347-6d58b624eb25" providerId="ADAL" clId="{791EC0DD-E8A7-9448-8ED5-A266306BC158}" dt="2022-11-10T14:42:33.862" v="574" actId="20577"/>
        <pc:sldMkLst>
          <pc:docMk/>
          <pc:sldMk cId="3332864252" sldId="2127"/>
        </pc:sldMkLst>
        <pc:spChg chg="del mod ord">
          <ac:chgData name="Mehdi Davoodi" userId="374eff1b-b6cf-4832-b347-6d58b624eb25" providerId="ADAL" clId="{791EC0DD-E8A7-9448-8ED5-A266306BC158}" dt="2022-11-10T14:42:19.299" v="548" actId="700"/>
          <ac:spMkLst>
            <pc:docMk/>
            <pc:sldMk cId="3332864252" sldId="2127"/>
            <ac:spMk id="2" creationId="{C1123976-BED7-1E2A-D1A7-1ACDE08963FD}"/>
          </ac:spMkLst>
        </pc:spChg>
        <pc:spChg chg="del mod ord">
          <ac:chgData name="Mehdi Davoodi" userId="374eff1b-b6cf-4832-b347-6d58b624eb25" providerId="ADAL" clId="{791EC0DD-E8A7-9448-8ED5-A266306BC158}" dt="2022-11-10T14:42:19.299" v="548" actId="700"/>
          <ac:spMkLst>
            <pc:docMk/>
            <pc:sldMk cId="3332864252" sldId="2127"/>
            <ac:spMk id="3" creationId="{8CF38C83-5A4B-18E2-3E6B-AEE16FCFADEA}"/>
          </ac:spMkLst>
        </pc:spChg>
        <pc:spChg chg="add mod ord">
          <ac:chgData name="Mehdi Davoodi" userId="374eff1b-b6cf-4832-b347-6d58b624eb25" providerId="ADAL" clId="{791EC0DD-E8A7-9448-8ED5-A266306BC158}" dt="2022-11-10T14:42:33.862" v="574" actId="20577"/>
          <ac:spMkLst>
            <pc:docMk/>
            <pc:sldMk cId="3332864252" sldId="2127"/>
            <ac:spMk id="7" creationId="{5D6811B5-C1D3-595B-BF3C-8F771D975641}"/>
          </ac:spMkLst>
        </pc:spChg>
        <pc:spChg chg="add del mod ord">
          <ac:chgData name="Mehdi Davoodi" userId="374eff1b-b6cf-4832-b347-6d58b624eb25" providerId="ADAL" clId="{791EC0DD-E8A7-9448-8ED5-A266306BC158}" dt="2022-11-10T14:42:21.366" v="550"/>
          <ac:spMkLst>
            <pc:docMk/>
            <pc:sldMk cId="3332864252" sldId="2127"/>
            <ac:spMk id="8" creationId="{4377ADC9-A44D-405D-DA36-9F0F31F9EB67}"/>
          </ac:spMkLst>
        </pc:spChg>
        <pc:picChg chg="add del">
          <ac:chgData name="Mehdi Davoodi" userId="374eff1b-b6cf-4832-b347-6d58b624eb25" providerId="ADAL" clId="{791EC0DD-E8A7-9448-8ED5-A266306BC158}" dt="2022-11-10T14:42:07.346" v="544" actId="21"/>
          <ac:picMkLst>
            <pc:docMk/>
            <pc:sldMk cId="3332864252" sldId="2127"/>
            <ac:picMk id="4" creationId="{A89AB716-F93E-3A5D-E40B-712938245BD4}"/>
          </ac:picMkLst>
        </pc:picChg>
        <pc:picChg chg="add del mod">
          <ac:chgData name="Mehdi Davoodi" userId="374eff1b-b6cf-4832-b347-6d58b624eb25" providerId="ADAL" clId="{791EC0DD-E8A7-9448-8ED5-A266306BC158}" dt="2022-11-10T14:42:11.508" v="546" actId="21"/>
          <ac:picMkLst>
            <pc:docMk/>
            <pc:sldMk cId="3332864252" sldId="2127"/>
            <ac:picMk id="5" creationId="{A49694B7-A817-D6AD-FDD4-0221C4C3F0EC}"/>
          </ac:picMkLst>
        </pc:picChg>
        <pc:picChg chg="add del mod">
          <ac:chgData name="Mehdi Davoodi" userId="374eff1b-b6cf-4832-b347-6d58b624eb25" providerId="ADAL" clId="{791EC0DD-E8A7-9448-8ED5-A266306BC158}" dt="2022-11-10T14:42:20.512" v="549" actId="21"/>
          <ac:picMkLst>
            <pc:docMk/>
            <pc:sldMk cId="3332864252" sldId="2127"/>
            <ac:picMk id="6" creationId="{56FDB40F-E9D5-BA84-9CE7-F4B1FCF22013}"/>
          </ac:picMkLst>
        </pc:picChg>
        <pc:picChg chg="add mod">
          <ac:chgData name="Mehdi Davoodi" userId="374eff1b-b6cf-4832-b347-6d58b624eb25" providerId="ADAL" clId="{791EC0DD-E8A7-9448-8ED5-A266306BC158}" dt="2022-11-10T14:42:21.366" v="550"/>
          <ac:picMkLst>
            <pc:docMk/>
            <pc:sldMk cId="3332864252" sldId="2127"/>
            <ac:picMk id="9" creationId="{63B64B6B-AF5C-183E-77DA-264A83C64A9F}"/>
          </ac:picMkLst>
        </pc:picChg>
      </pc:sldChg>
      <pc:sldChg chg="add del">
        <pc:chgData name="Mehdi Davoodi" userId="374eff1b-b6cf-4832-b347-6d58b624eb25" providerId="ADAL" clId="{791EC0DD-E8A7-9448-8ED5-A266306BC158}" dt="2022-11-10T02:53:04.325" v="24" actId="2696"/>
        <pc:sldMkLst>
          <pc:docMk/>
          <pc:sldMk cId="870818795" sldId="2128"/>
        </pc:sldMkLst>
      </pc:sldChg>
      <pc:sldChg chg="addSp delSp modSp add mod">
        <pc:chgData name="Mehdi Davoodi" userId="374eff1b-b6cf-4832-b347-6d58b624eb25" providerId="ADAL" clId="{791EC0DD-E8A7-9448-8ED5-A266306BC158}" dt="2022-11-10T16:16:43.987" v="663"/>
        <pc:sldMkLst>
          <pc:docMk/>
          <pc:sldMk cId="1658156963" sldId="2128"/>
        </pc:sldMkLst>
        <pc:spChg chg="add mod">
          <ac:chgData name="Mehdi Davoodi" userId="374eff1b-b6cf-4832-b347-6d58b624eb25" providerId="ADAL" clId="{791EC0DD-E8A7-9448-8ED5-A266306BC158}" dt="2022-11-10T16:16:43.987" v="663"/>
          <ac:spMkLst>
            <pc:docMk/>
            <pc:sldMk cId="1658156963" sldId="2128"/>
            <ac:spMk id="6" creationId="{60F57F06-E4C7-40C1-04E2-12CEA04FD2F6}"/>
          </ac:spMkLst>
        </pc:spChg>
        <pc:spChg chg="mod">
          <ac:chgData name="Mehdi Davoodi" userId="374eff1b-b6cf-4832-b347-6d58b624eb25" providerId="ADAL" clId="{791EC0DD-E8A7-9448-8ED5-A266306BC158}" dt="2022-11-10T15:00:18.222" v="655" actId="20577"/>
          <ac:spMkLst>
            <pc:docMk/>
            <pc:sldMk cId="1658156963" sldId="2128"/>
            <ac:spMk id="307" creationId="{00000000-0000-0000-0000-000000000000}"/>
          </ac:spMkLst>
        </pc:spChg>
        <pc:spChg chg="del">
          <ac:chgData name="Mehdi Davoodi" userId="374eff1b-b6cf-4832-b347-6d58b624eb25" providerId="ADAL" clId="{791EC0DD-E8A7-9448-8ED5-A266306BC158}" dt="2022-11-10T14:59:47.582" v="647" actId="478"/>
          <ac:spMkLst>
            <pc:docMk/>
            <pc:sldMk cId="1658156963" sldId="2128"/>
            <ac:spMk id="308" creationId="{00000000-0000-0000-0000-000000000000}"/>
          </ac:spMkLst>
        </pc:spChg>
        <pc:spChg chg="del">
          <ac:chgData name="Mehdi Davoodi" userId="374eff1b-b6cf-4832-b347-6d58b624eb25" providerId="ADAL" clId="{791EC0DD-E8A7-9448-8ED5-A266306BC158}" dt="2022-11-10T14:59:49.381" v="648" actId="478"/>
          <ac:spMkLst>
            <pc:docMk/>
            <pc:sldMk cId="1658156963" sldId="2128"/>
            <ac:spMk id="309" creationId="{00000000-0000-0000-0000-000000000000}"/>
          </ac:spMkLst>
        </pc:spChg>
        <pc:picChg chg="del">
          <ac:chgData name="Mehdi Davoodi" userId="374eff1b-b6cf-4832-b347-6d58b624eb25" providerId="ADAL" clId="{791EC0DD-E8A7-9448-8ED5-A266306BC158}" dt="2022-11-10T14:59:45.686" v="646" actId="478"/>
          <ac:picMkLst>
            <pc:docMk/>
            <pc:sldMk cId="1658156963" sldId="2128"/>
            <ac:picMk id="2" creationId="{06DD08EC-E6AB-AE19-DAE7-AD2C0E5EF4F3}"/>
          </ac:picMkLst>
        </pc:picChg>
        <pc:picChg chg="del mod">
          <ac:chgData name="Mehdi Davoodi" userId="374eff1b-b6cf-4832-b347-6d58b624eb25" providerId="ADAL" clId="{791EC0DD-E8A7-9448-8ED5-A266306BC158}" dt="2022-11-10T16:13:35.169" v="658" actId="478"/>
          <ac:picMkLst>
            <pc:docMk/>
            <pc:sldMk cId="1658156963" sldId="2128"/>
            <ac:picMk id="3" creationId="{B1DF496C-9314-A1CD-E49A-BC1EBF59E5B3}"/>
          </ac:picMkLst>
        </pc:picChg>
        <pc:picChg chg="add mod">
          <ac:chgData name="Mehdi Davoodi" userId="374eff1b-b6cf-4832-b347-6d58b624eb25" providerId="ADAL" clId="{791EC0DD-E8A7-9448-8ED5-A266306BC158}" dt="2022-11-10T16:13:40.255" v="660" actId="14100"/>
          <ac:picMkLst>
            <pc:docMk/>
            <pc:sldMk cId="1658156963" sldId="2128"/>
            <ac:picMk id="4" creationId="{D6D0FACA-DEBC-723B-F5E9-E8F5398D153E}"/>
          </ac:picMkLst>
        </pc:picChg>
        <pc:picChg chg="add mod">
          <ac:chgData name="Mehdi Davoodi" userId="374eff1b-b6cf-4832-b347-6d58b624eb25" providerId="ADAL" clId="{791EC0DD-E8A7-9448-8ED5-A266306BC158}" dt="2022-11-10T16:13:35.563" v="659"/>
          <ac:picMkLst>
            <pc:docMk/>
            <pc:sldMk cId="1658156963" sldId="2128"/>
            <ac:picMk id="5" creationId="{9AF2A204-C009-DE41-99DB-0E9216DFCE7C}"/>
          </ac:picMkLst>
        </pc:picChg>
      </pc:sldChg>
      <pc:sldMasterChg chg="del delSldLayout">
        <pc:chgData name="Mehdi Davoodi" userId="374eff1b-b6cf-4832-b347-6d58b624eb25" providerId="ADAL" clId="{791EC0DD-E8A7-9448-8ED5-A266306BC158}" dt="2022-11-10T02:41:16.183" v="16" actId="2696"/>
        <pc:sldMasterMkLst>
          <pc:docMk/>
          <pc:sldMasterMk cId="1246433138" sldId="2147483669"/>
        </pc:sldMasterMkLst>
        <pc:sldLayoutChg chg="del">
          <pc:chgData name="Mehdi Davoodi" userId="374eff1b-b6cf-4832-b347-6d58b624eb25" providerId="ADAL" clId="{791EC0DD-E8A7-9448-8ED5-A266306BC158}" dt="2022-11-10T02:41:16.183" v="16" actId="2696"/>
          <pc:sldLayoutMkLst>
            <pc:docMk/>
            <pc:sldMasterMk cId="1246433138" sldId="2147483669"/>
            <pc:sldLayoutMk cId="2598920141" sldId="2147483670"/>
          </pc:sldLayoutMkLst>
        </pc:sldLayoutChg>
        <pc:sldLayoutChg chg="del">
          <pc:chgData name="Mehdi Davoodi" userId="374eff1b-b6cf-4832-b347-6d58b624eb25" providerId="ADAL" clId="{791EC0DD-E8A7-9448-8ED5-A266306BC158}" dt="2022-11-10T02:41:16.183" v="16" actId="2696"/>
          <pc:sldLayoutMkLst>
            <pc:docMk/>
            <pc:sldMasterMk cId="1246433138" sldId="2147483669"/>
            <pc:sldLayoutMk cId="2427538457" sldId="2147483671"/>
          </pc:sldLayoutMkLst>
        </pc:sldLayoutChg>
        <pc:sldLayoutChg chg="del">
          <pc:chgData name="Mehdi Davoodi" userId="374eff1b-b6cf-4832-b347-6d58b624eb25" providerId="ADAL" clId="{791EC0DD-E8A7-9448-8ED5-A266306BC158}" dt="2022-11-10T02:41:16.183" v="16" actId="2696"/>
          <pc:sldLayoutMkLst>
            <pc:docMk/>
            <pc:sldMasterMk cId="1246433138" sldId="2147483669"/>
            <pc:sldLayoutMk cId="116240267" sldId="2147483672"/>
          </pc:sldLayoutMkLst>
        </pc:sldLayoutChg>
        <pc:sldLayoutChg chg="del">
          <pc:chgData name="Mehdi Davoodi" userId="374eff1b-b6cf-4832-b347-6d58b624eb25" providerId="ADAL" clId="{791EC0DD-E8A7-9448-8ED5-A266306BC158}" dt="2022-11-10T02:41:16.183" v="16" actId="2696"/>
          <pc:sldLayoutMkLst>
            <pc:docMk/>
            <pc:sldMasterMk cId="1246433138" sldId="2147483669"/>
            <pc:sldLayoutMk cId="3295332291" sldId="2147483673"/>
          </pc:sldLayoutMkLst>
        </pc:sldLayoutChg>
        <pc:sldLayoutChg chg="del">
          <pc:chgData name="Mehdi Davoodi" userId="374eff1b-b6cf-4832-b347-6d58b624eb25" providerId="ADAL" clId="{791EC0DD-E8A7-9448-8ED5-A266306BC158}" dt="2022-11-10T02:41:16.183" v="16" actId="2696"/>
          <pc:sldLayoutMkLst>
            <pc:docMk/>
            <pc:sldMasterMk cId="1246433138" sldId="2147483669"/>
            <pc:sldLayoutMk cId="1324680795" sldId="2147483674"/>
          </pc:sldLayoutMkLst>
        </pc:sldLayoutChg>
        <pc:sldLayoutChg chg="del">
          <pc:chgData name="Mehdi Davoodi" userId="374eff1b-b6cf-4832-b347-6d58b624eb25" providerId="ADAL" clId="{791EC0DD-E8A7-9448-8ED5-A266306BC158}" dt="2022-11-10T02:41:16.183" v="16" actId="2696"/>
          <pc:sldLayoutMkLst>
            <pc:docMk/>
            <pc:sldMasterMk cId="1246433138" sldId="2147483669"/>
            <pc:sldLayoutMk cId="2996004675" sldId="2147483675"/>
          </pc:sldLayoutMkLst>
        </pc:sldLayoutChg>
        <pc:sldLayoutChg chg="del">
          <pc:chgData name="Mehdi Davoodi" userId="374eff1b-b6cf-4832-b347-6d58b624eb25" providerId="ADAL" clId="{791EC0DD-E8A7-9448-8ED5-A266306BC158}" dt="2022-11-10T02:41:16.183" v="16" actId="2696"/>
          <pc:sldLayoutMkLst>
            <pc:docMk/>
            <pc:sldMasterMk cId="1246433138" sldId="2147483669"/>
            <pc:sldLayoutMk cId="464296511" sldId="2147483676"/>
          </pc:sldLayoutMkLst>
        </pc:sldLayoutChg>
        <pc:sldLayoutChg chg="del">
          <pc:chgData name="Mehdi Davoodi" userId="374eff1b-b6cf-4832-b347-6d58b624eb25" providerId="ADAL" clId="{791EC0DD-E8A7-9448-8ED5-A266306BC158}" dt="2022-11-10T02:41:16.183" v="16" actId="2696"/>
          <pc:sldLayoutMkLst>
            <pc:docMk/>
            <pc:sldMasterMk cId="1246433138" sldId="2147483669"/>
            <pc:sldLayoutMk cId="2401530031" sldId="214748367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31520" y="4560572"/>
            <a:ext cx="5852160" cy="4320539"/>
          </a:xfrm>
          <a:prstGeom prst="rect">
            <a:avLst/>
          </a:prstGeom>
        </p:spPr>
        <p:txBody>
          <a:bodyPr spcFirstLastPara="1" wrap="square" lIns="96756" tIns="96756" rIns="96756" bIns="9675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2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1" name="Google Shape;19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9" name="Google Shape;19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6" name="Google Shape;20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5" name="Google Shape;2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2" name="Google Shape;25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8" name="Google Shape;25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5" name="Google Shape;26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2" name="Google Shape;27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9" name="Google Shape;27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6" name="Google Shape;28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39273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2" name="Google Shape;31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26" name="Google Shape;42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90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1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2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A16F32-40BC-4E25-AF5D-13FE0381F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36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189FC-2407-4422-939E-5860B564EC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30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899786-A43E-42FA-BF2D-4B148D6DCE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11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C814DD-8B53-4523-BDFC-38356BD796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12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DE2A69-EDFC-4AF7-BC49-9B26F058F3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8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C55A6-62B2-460B-83B9-44684A4CB9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405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642BBA-2CFB-4A1F-8BBC-FF134EC9C9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91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D3B718-4EC9-465B-A00D-4027EE70C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0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 useBgFill="1">
        <p:nvSpPr>
          <p:cNvPr id="5" name="Rounded Rectangle 12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906EA6-67B6-4D8A-9356-7A650AED3ED7}" type="datetimeFigureOut">
              <a:rPr lang="en-US"/>
              <a:pPr/>
              <a:t>11/10/22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572D0-94B0-4F9E-B3B4-37232C369C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66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D6953B-63AE-4E50-98E2-EF6183BE7C78}" type="datetimeFigureOut">
              <a:rPr lang="en-US"/>
              <a:pPr/>
              <a:t>11/10/22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274BC-2392-4B15-94F3-D518B3C5A0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764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 useBgFill="1">
        <p:nvSpPr>
          <p:cNvPr id="5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6" name="Rectangle 6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FBBBC5-A5C9-47D5-A5CD-E0527C881E4A}" type="datetimeFigureOut">
              <a:rPr lang="en-US"/>
              <a:pPr/>
              <a:t>11/10/22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C4D3EBA4-BC86-4028-99E7-1FB872C5EF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92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B59F45-AFF1-4A35-AEEA-669A9CE14CC5}" type="datetimeFigureOut">
              <a:rPr lang="en-US"/>
              <a:pPr/>
              <a:t>11/10/22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E02F58-6671-4968-A508-CFD9BDB533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18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95877E-1289-47E4-9320-F76030DB67A8}" type="datetimeFigureOut">
              <a:rPr lang="en-US"/>
              <a:pPr/>
              <a:t>11/10/22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653A1-D5FA-4B67-99EF-AED50C0886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023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6EBC71-E8FA-4DBF-A3BE-0EE182C745AB}" type="datetimeFigureOut">
              <a:rPr lang="en-US"/>
              <a:pPr/>
              <a:t>11/10/22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331169-D965-4B6F-BBF4-3A0FCEAC43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908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975293-17C6-4472-8A53-3641DADC5540}" type="datetimeFigureOut">
              <a:rPr lang="en-US"/>
              <a:pPr/>
              <a:t>11/10/22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3E26-4A67-4EF2-9544-92170B57B1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83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 useBgFill="1">
        <p:nvSpPr>
          <p:cNvPr id="6" name="Rounded Rectangle 8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A80BB5-327E-40C2-B3D8-CED267F37533}" type="datetimeFigureOut">
              <a:rPr lang="en-US"/>
              <a:pPr/>
              <a:t>11/10/22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B66B6A-E97D-4292-A4E2-767AC66D38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715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11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84C242-B57F-4E63-A572-93A80BED2C3C}" type="datetimeFigureOut">
              <a:rPr lang="en-US"/>
              <a:pPr/>
              <a:t>11/10/22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85E16A3F-3C0A-4969-868E-2AAF58D728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487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9869E9-A692-4E0E-A246-914EB574073C}" type="datetimeFigureOut">
              <a:rPr lang="en-US"/>
              <a:pPr/>
              <a:t>11/10/22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F9418-08E6-418B-B2BE-7D10FC79F0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7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FC341E-51EA-4387-993E-BC0D392F3241}" type="datetimeFigureOut">
              <a:rPr lang="en-US"/>
              <a:pPr/>
              <a:t>11/10/22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C04F06-3881-46C0-844F-95ACC4F0F3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4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stretch>
              <a:fillRect/>
            </a:stretch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stretch>
              <a:fillRect/>
            </a:stretch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/>
          <p:nvPr/>
        </p:nvSpPr>
        <p:spPr>
          <a:xfrm rot="10800000" flipH="1">
            <a:off x="69850" y="2376488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400"/>
              <a:buFont typeface="Libre Franklin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>
            <a:spLocks noGrp="1"/>
          </p:cNvSpPr>
          <p:nvPr>
            <p:ph type="sldNum" idx="12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None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2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 rot="10800000" flipH="1">
            <a:off x="68263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1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75"/>
              </a:spcBef>
              <a:spcAft>
                <a:spcPts val="0"/>
              </a:spcAft>
              <a:buSzPts val="1360"/>
              <a:buFont typeface="Libre Franklin"/>
              <a:buNone/>
              <a:defRPr sz="1600"/>
            </a:lvl1pPr>
            <a:lvl2pPr marL="914400" lvl="1" indent="-293369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82575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marL="1828800" lvl="3" indent="-274319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marL="2286000" lvl="4" indent="-28575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Char char="o"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>
            <a:spLocks noGrp="1"/>
          </p:cNvSpPr>
          <p:nvPr>
            <p:ph type="sldNum" idx="12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7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4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fld id="{3F7F6BBD-0BDF-4348-A60E-5904E33350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480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Google Shape;64;p14">
            <a:extLst>
              <a:ext uri="{FF2B5EF4-FFF2-40B4-BE49-F238E27FC236}">
                <a16:creationId xmlns:a16="http://schemas.microsoft.com/office/drawing/2014/main" id="{A0BA23D1-E252-4900-54C4-17F79DE43D11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160" y="6601786"/>
            <a:ext cx="914400" cy="1981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CB2D48-0784-452B-1BF2-716489EC4971}"/>
              </a:ext>
            </a:extLst>
          </p:cNvPr>
          <p:cNvSpPr txBox="1"/>
          <p:nvPr userDrawn="1"/>
        </p:nvSpPr>
        <p:spPr>
          <a:xfrm>
            <a:off x="1686560" y="6657734"/>
            <a:ext cx="50596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</a:t>
            </a:r>
            <a:r>
              <a:rPr lang="en-US" sz="1000" err="1"/>
              <a:t>Galit</a:t>
            </a:r>
            <a:r>
              <a:rPr lang="en-US" sz="1000"/>
              <a:t> </a:t>
            </a:r>
            <a:r>
              <a:rPr lang="en-US" sz="1000" err="1"/>
              <a:t>Shmueli</a:t>
            </a:r>
            <a:r>
              <a:rPr lang="en-US" sz="1000"/>
              <a:t> and Peter Bruce 2017</a:t>
            </a:r>
          </a:p>
        </p:txBody>
      </p:sp>
    </p:spTree>
    <p:extLst>
      <p:ext uri="{BB962C8B-B14F-4D97-AF65-F5344CB8AC3E}">
        <p14:creationId xmlns:p14="http://schemas.microsoft.com/office/powerpoint/2010/main" val="114610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latin typeface="+mn-lt"/>
          <a:ea typeface="ＭＳ Ｐゴシック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Perpetua" pitchFamily="18" charset="0"/>
              </a:defRPr>
            </a:lvl1pPr>
          </a:lstStyle>
          <a:p>
            <a:fld id="{EE00948D-4FA9-4181-9C12-19A334F8F01E}" type="datetimeFigureOut">
              <a:rPr lang="en-US"/>
              <a:pPr/>
              <a:t>11/10/22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Perpetua" pitchFamily="18" charset="0"/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Franklin Gothic Book" pitchFamily="34" charset="0"/>
              </a:defRPr>
            </a:lvl1pPr>
          </a:lstStyle>
          <a:p>
            <a:fld id="{F2C527B8-FB9C-41D3-B34B-C0D94DB91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21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sz="6000" b="1" dirty="0">
                <a:solidFill>
                  <a:schemeClr val="lt1"/>
                </a:solidFill>
              </a:rPr>
              <a:t>Predictive Analytics in Business </a:t>
            </a:r>
            <a:r>
              <a:rPr lang="en-US" sz="3600" b="1" dirty="0">
                <a:solidFill>
                  <a:schemeClr val="lt1"/>
                </a:solidFill>
              </a:rPr>
              <a:t>(BUAN 448)</a:t>
            </a:r>
            <a:endParaRPr sz="6000" b="1" dirty="0">
              <a:solidFill>
                <a:schemeClr val="lt1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D277778-7364-E54E-EB37-CC9080899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400" y="3849831"/>
            <a:ext cx="7162800" cy="2281238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Cluster Analysis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(Chapter 15)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0564D0-380F-50F0-7BDA-02040138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A16F32-40BC-4E25-AF5D-13FE0381FE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ＭＳ Ｐゴシック" panose="020B0600070205080204" pitchFamily="34" charset="-128"/>
                <a:cs typeface="Arial"/>
                <a:sym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ＭＳ Ｐゴシック" panose="020B0600070205080204" pitchFamily="34" charset="-128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600" y="6018500"/>
            <a:ext cx="2328174" cy="4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BFC9A4-4348-4F69-A75B-A83E9A1DD30B}"/>
              </a:ext>
            </a:extLst>
          </p:cNvPr>
          <p:cNvSpPr txBox="1"/>
          <p:nvPr/>
        </p:nvSpPr>
        <p:spPr>
          <a:xfrm>
            <a:off x="540301" y="5191349"/>
            <a:ext cx="3111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rPr>
              <a:t>BUAN 488 – Fall 2022 – Dr. </a:t>
            </a:r>
            <a:r>
              <a:rPr kumimoji="0" lang="en-US" sz="14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rPr>
              <a:t>Davoodi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34" charset="-128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Measuring Distance</a:t>
            </a:r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>
            <a:off x="2590800" y="2590800"/>
            <a:ext cx="5486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720"/>
              <a:buFont typeface="Noto Sans Symbols"/>
              <a:buNone/>
            </a:pPr>
            <a:r>
              <a:rPr lang="en-US" sz="3200"/>
              <a:t>Between records</a:t>
            </a:r>
            <a:endParaRPr/>
          </a:p>
          <a:p>
            <a:pPr marL="273050" lvl="0" indent="-100329" algn="l" rtl="0">
              <a:spcBef>
                <a:spcPts val="575"/>
              </a:spcBef>
              <a:spcAft>
                <a:spcPts val="0"/>
              </a:spcAft>
              <a:buSzPts val="2720"/>
              <a:buNone/>
            </a:pPr>
            <a:endParaRPr sz="3200"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720"/>
              <a:buFont typeface="Noto Sans Symbols"/>
              <a:buNone/>
            </a:pPr>
            <a:r>
              <a:rPr lang="en-US" sz="3200"/>
              <a:t>Between clusters</a:t>
            </a:r>
            <a:endParaRPr/>
          </a:p>
          <a:p>
            <a:pPr marL="273050" lvl="0" indent="-100329" algn="l" rtl="0">
              <a:spcBef>
                <a:spcPts val="575"/>
              </a:spcBef>
              <a:spcAft>
                <a:spcPts val="0"/>
              </a:spcAft>
              <a:buSzPts val="2720"/>
              <a:buNone/>
            </a:pPr>
            <a:endParaRPr sz="32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title" idx="4294967295"/>
          </p:nvPr>
        </p:nvSpPr>
        <p:spPr>
          <a:xfrm>
            <a:off x="457200" y="2286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Measuring Distance Between Records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title" idx="4294967295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Distance Between Two Records</a:t>
            </a:r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4294967295"/>
          </p:nvPr>
        </p:nvSpPr>
        <p:spPr>
          <a:xfrm>
            <a:off x="457200" y="2286000"/>
            <a:ext cx="8305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b="1"/>
              <a:t>Euclidean Distance </a:t>
            </a:r>
            <a:r>
              <a:rPr lang="en-US"/>
              <a:t>is most popular:</a:t>
            </a:r>
            <a:endParaRPr/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075" y="3352800"/>
            <a:ext cx="8772525" cy="7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Normalizing</a:t>
            </a:r>
            <a:endParaRPr/>
          </a:p>
        </p:txBody>
      </p:sp>
      <p:sp>
        <p:nvSpPr>
          <p:cNvPr id="203" name="Google Shape;203;p26"/>
          <p:cNvSpPr txBox="1">
            <a:spLocks noGrp="1"/>
          </p:cNvSpPr>
          <p:nvPr>
            <p:ph type="body" idx="1"/>
          </p:nvPr>
        </p:nvSpPr>
        <p:spPr>
          <a:xfrm>
            <a:off x="609600" y="1905000"/>
            <a:ext cx="7924800" cy="422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b="1"/>
              <a:t>Problem:</a:t>
            </a:r>
            <a:r>
              <a:rPr lang="en-US"/>
              <a:t> Raw distance measures are highly influenced by scale of measurements</a:t>
            </a:r>
            <a:endParaRPr/>
          </a:p>
          <a:p>
            <a:pPr marL="0" lvl="0" indent="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 b="1"/>
          </a:p>
          <a:p>
            <a:pPr marL="0" lvl="0" indent="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b="1"/>
              <a:t>Solution:</a:t>
            </a:r>
            <a:r>
              <a:rPr lang="en-US"/>
              <a:t> normalize (standardize) the data first</a:t>
            </a:r>
            <a:endParaRPr/>
          </a:p>
          <a:p>
            <a:pPr marL="742950" lvl="1" indent="-285750" algn="l" rtl="0">
              <a:spcBef>
                <a:spcPts val="375"/>
              </a:spcBef>
              <a:spcAft>
                <a:spcPts val="0"/>
              </a:spcAft>
              <a:buSzPts val="1870"/>
              <a:buChar char="⚫"/>
            </a:pPr>
            <a:r>
              <a:rPr lang="en-US" sz="2200"/>
              <a:t>Subtract mean, divide by std. deviation</a:t>
            </a:r>
            <a:endParaRPr/>
          </a:p>
          <a:p>
            <a:pPr marL="742950" lvl="1" indent="-285750" algn="l" rtl="0">
              <a:spcBef>
                <a:spcPts val="375"/>
              </a:spcBef>
              <a:spcAft>
                <a:spcPts val="0"/>
              </a:spcAft>
              <a:buSzPts val="1870"/>
              <a:buChar char="⚫"/>
            </a:pPr>
            <a:r>
              <a:rPr lang="en-US" sz="2200"/>
              <a:t>Also called </a:t>
            </a:r>
            <a:r>
              <a:rPr lang="en-US" sz="2200" b="1"/>
              <a:t>z-scores</a:t>
            </a:r>
            <a:endParaRPr/>
          </a:p>
          <a:p>
            <a:pPr marL="0" lvl="0" indent="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Normalization</a:t>
            </a:r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body" idx="1"/>
          </p:nvPr>
        </p:nvSpPr>
        <p:spPr>
          <a:xfrm>
            <a:off x="9144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dirty="0"/>
              <a:t>For 22 utilities:</a:t>
            </a:r>
            <a:endParaRPr dirty="0"/>
          </a:p>
          <a:p>
            <a:pPr marL="0" lvl="0" indent="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 dirty="0"/>
          </a:p>
          <a:p>
            <a:pPr marL="0" lvl="0" indent="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dirty="0"/>
              <a:t>Avg. sales = 8,914 </a:t>
            </a:r>
            <a:endParaRPr dirty="0"/>
          </a:p>
          <a:p>
            <a:pPr marL="0" lvl="0" indent="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dirty="0"/>
              <a:t>Std. dev. = 3,550</a:t>
            </a:r>
            <a:endParaRPr dirty="0"/>
          </a:p>
          <a:p>
            <a:pPr marL="0" lvl="0" indent="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 dirty="0"/>
          </a:p>
          <a:p>
            <a:pPr marL="0" lvl="0" indent="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b="1" dirty="0"/>
              <a:t>Normalized score </a:t>
            </a:r>
            <a:r>
              <a:rPr lang="en-US" dirty="0"/>
              <a:t>for Arizona sales:</a:t>
            </a:r>
            <a:endParaRPr dirty="0"/>
          </a:p>
          <a:p>
            <a:pPr marL="114300" lvl="1" indent="0" algn="l" rtl="0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dirty="0"/>
              <a:t>(9,077-8,914)/3,550 = 0.046</a:t>
            </a:r>
            <a:endParaRPr dirty="0"/>
          </a:p>
          <a:p>
            <a:pPr marL="0" lvl="0" indent="0" algn="l" rtl="0">
              <a:spcBef>
                <a:spcPts val="575"/>
              </a:spcBef>
              <a:spcAft>
                <a:spcPts val="0"/>
              </a:spcAft>
              <a:buSzPts val="2210"/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/>
          <p:nvPr/>
        </p:nvSpPr>
        <p:spPr>
          <a:xfrm>
            <a:off x="533400" y="1524000"/>
            <a:ext cx="777240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utilities.df &lt;- read.csv("Utilities.csv")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set row names to the utilities column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row.names(utilities.df) &lt;- utilities.df[,1]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remove the utility column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utilities.df &lt;- utilities.df[,-1]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compute Euclidean distance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 &lt;- dist(utilities.df, method = "euclidean")</a:t>
            </a:r>
            <a:endParaRPr/>
          </a:p>
        </p:txBody>
      </p:sp>
      <p:sp>
        <p:nvSpPr>
          <p:cNvPr id="216" name="Google Shape;216;p28"/>
          <p:cNvSpPr txBox="1"/>
          <p:nvPr/>
        </p:nvSpPr>
        <p:spPr>
          <a:xfrm>
            <a:off x="1066800" y="609600"/>
            <a:ext cx="67056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Distance Matrix for Utility Pairs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4953000" y="4343400"/>
            <a:ext cx="32766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Could use a variety of metrics here, see R documentation for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8" name="Google Shape;218;p28"/>
          <p:cNvCxnSpPr/>
          <p:nvPr/>
        </p:nvCxnSpPr>
        <p:spPr>
          <a:xfrm rot="10800000">
            <a:off x="5943600" y="3505200"/>
            <a:ext cx="152400" cy="838200"/>
          </a:xfrm>
          <a:prstGeom prst="straightConnector1">
            <a:avLst/>
          </a:prstGeom>
          <a:noFill/>
          <a:ln w="9525" cap="flat" cmpd="sng">
            <a:solidFill>
              <a:srgbClr val="AE350A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/>
          <p:nvPr/>
        </p:nvSpPr>
        <p:spPr>
          <a:xfrm>
            <a:off x="457200" y="2514600"/>
            <a:ext cx="78486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normalize input variables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utilities.df.norm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&lt;-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sapply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utilities.df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scale)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add row names: utilities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row.names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utilities.df.norm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&lt;-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row.names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utilities.df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compute normalized distance based on Sales (column 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6) and Fuel Cost (column 8)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d.norm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&lt;-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utilities.df.norm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[,c(6,8)], method = 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"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euclidean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dirty="0"/>
          </a:p>
        </p:txBody>
      </p:sp>
      <p:sp>
        <p:nvSpPr>
          <p:cNvPr id="230" name="Google Shape;230;p30"/>
          <p:cNvSpPr txBox="1"/>
          <p:nvPr/>
        </p:nvSpPr>
        <p:spPr>
          <a:xfrm>
            <a:off x="609600" y="609600"/>
            <a:ext cx="7772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for Normalizing then Computing Distance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4724400" y="1524000"/>
            <a:ext cx="39624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scale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without further arguments, normalizes each column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30"/>
          <p:cNvCxnSpPr/>
          <p:nvPr/>
        </p:nvCxnSpPr>
        <p:spPr>
          <a:xfrm>
            <a:off x="6629400" y="2209800"/>
            <a:ext cx="0" cy="609600"/>
          </a:xfrm>
          <a:prstGeom prst="straightConnector1">
            <a:avLst/>
          </a:prstGeom>
          <a:noFill/>
          <a:ln w="9525" cap="flat" cmpd="sng">
            <a:solidFill>
              <a:srgbClr val="AE350A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AF6392-82DF-CA65-081D-F45E51E0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Distance Matrix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4397E0-AC9B-4644-1925-507E106FA6A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09170" y="2521947"/>
            <a:ext cx="8558653" cy="24682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1A24-6BE5-7617-057F-CB33ACF8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distance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54BC6-21E3-B42D-B045-A302D7DC2F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It is highly scale-dependent</a:t>
            </a:r>
          </a:p>
          <a:p>
            <a:pPr lvl="1"/>
            <a:r>
              <a:rPr lang="en-US" dirty="0"/>
              <a:t>It cannot consider unequal weighting if we want the clusters to depend more on certain measurements and less on others. </a:t>
            </a:r>
          </a:p>
          <a:p>
            <a:r>
              <a:rPr lang="en-US" dirty="0"/>
              <a:t>It  ignores the relationship between the measurements</a:t>
            </a:r>
          </a:p>
          <a:p>
            <a:pPr lvl="1"/>
            <a:r>
              <a:rPr lang="en-US" dirty="0"/>
              <a:t>If the measurements are in fact strongly correlated, a different distance (such as the statistical distance, described later) is likely to be a better choice.</a:t>
            </a:r>
          </a:p>
          <a:p>
            <a:r>
              <a:rPr lang="en-US" dirty="0"/>
              <a:t>Euclidean distance is sensitive to outliers</a:t>
            </a:r>
          </a:p>
          <a:p>
            <a:pPr lvl="1"/>
            <a:r>
              <a:rPr lang="en-US" dirty="0"/>
              <a:t>If removal is not a choice, the use of more robust distances (such as the Manhattan distance, described later) is preferred.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1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Distance Measures</a:t>
            </a:r>
            <a:endParaRPr/>
          </a:p>
        </p:txBody>
      </p:sp>
      <p:sp>
        <p:nvSpPr>
          <p:cNvPr id="249" name="Google Shape;249;p32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10"/>
            </a:pPr>
            <a:r>
              <a:rPr lang="en-US" dirty="0"/>
              <a:t>Correlation-based similarity</a:t>
            </a:r>
            <a:endParaRPr dirty="0"/>
          </a:p>
          <a:p>
            <a:pPr>
              <a:lnSpc>
                <a:spcPct val="150000"/>
              </a:lnSpc>
              <a:spcAft>
                <a:spcPts val="0"/>
              </a:spcAft>
              <a:buSzPts val="2210"/>
            </a:pPr>
            <a:r>
              <a:rPr lang="en-US" dirty="0"/>
              <a:t>Statistical distance (</a:t>
            </a:r>
            <a:r>
              <a:rPr lang="en-US" dirty="0" err="1"/>
              <a:t>Mahalanobis</a:t>
            </a:r>
            <a:r>
              <a:rPr lang="en-US" dirty="0"/>
              <a:t>)</a:t>
            </a:r>
            <a:endParaRPr dirty="0"/>
          </a:p>
          <a:p>
            <a:pPr>
              <a:lnSpc>
                <a:spcPct val="150000"/>
              </a:lnSpc>
              <a:spcAft>
                <a:spcPts val="0"/>
              </a:spcAft>
              <a:buSzPts val="2210"/>
            </a:pPr>
            <a:r>
              <a:rPr lang="en-US" dirty="0"/>
              <a:t>Manhattan distance (absolute differences)</a:t>
            </a:r>
            <a:endParaRPr dirty="0"/>
          </a:p>
          <a:p>
            <a:pPr>
              <a:lnSpc>
                <a:spcPct val="150000"/>
              </a:lnSpc>
              <a:spcAft>
                <a:spcPts val="0"/>
              </a:spcAft>
              <a:buSzPts val="2210"/>
            </a:pPr>
            <a:r>
              <a:rPr lang="en-US" dirty="0"/>
              <a:t>Maximum coordinate distance</a:t>
            </a:r>
            <a:endParaRPr dirty="0"/>
          </a:p>
          <a:p>
            <a:pPr>
              <a:lnSpc>
                <a:spcPct val="150000"/>
              </a:lnSpc>
              <a:spcAft>
                <a:spcPts val="0"/>
              </a:spcAft>
              <a:buSzPts val="2210"/>
            </a:pPr>
            <a:r>
              <a:rPr lang="en-US" dirty="0"/>
              <a:t>Gower’s similarity (for mixed variable types: continuous &amp; categorical)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Clustering: The Main Idea</a:t>
            </a:r>
            <a:endParaRPr dirty="0"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1"/>
          </p:nvPr>
        </p:nvSpPr>
        <p:spPr>
          <a:xfrm>
            <a:off x="9144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dirty="0"/>
              <a:t>Goal: Form groups (clusters) of similar records</a:t>
            </a:r>
            <a:endParaRPr dirty="0"/>
          </a:p>
          <a:p>
            <a:pPr marL="0" lvl="0" indent="0" algn="l" rtl="0">
              <a:spcBef>
                <a:spcPts val="575"/>
              </a:spcBef>
              <a:spcAft>
                <a:spcPts val="0"/>
              </a:spcAft>
              <a:buSzPts val="2210"/>
              <a:buNone/>
            </a:pPr>
            <a:endParaRPr dirty="0"/>
          </a:p>
          <a:p>
            <a:pPr marL="0" lvl="0" indent="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dirty="0"/>
              <a:t>Used for </a:t>
            </a:r>
            <a:r>
              <a:rPr lang="en-US" b="1" dirty="0"/>
              <a:t>segmenting markets </a:t>
            </a:r>
            <a:r>
              <a:rPr lang="en-US" dirty="0"/>
              <a:t>into groups of similar customers</a:t>
            </a:r>
            <a:endParaRPr dirty="0"/>
          </a:p>
          <a:p>
            <a:pPr marL="0" lvl="0" indent="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 dirty="0"/>
          </a:p>
          <a:p>
            <a:pPr marL="0" lvl="0" indent="0" algn="l" rtl="0">
              <a:spcBef>
                <a:spcPts val="575"/>
              </a:spcBef>
              <a:spcAft>
                <a:spcPts val="0"/>
              </a:spcAft>
              <a:buSzPts val="221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Measuring Distance Between Clusters</a:t>
            </a:r>
            <a:endParaRPr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8070DB-8F30-58C7-EEC2-8207F1A58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411" y="4235434"/>
            <a:ext cx="3643132" cy="203774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Minimum Distance </a:t>
            </a:r>
            <a:br>
              <a:rPr lang="en-US" sz="3600"/>
            </a:br>
            <a:r>
              <a:rPr lang="en-US" sz="3600"/>
              <a:t>(Cluster A to Cluster B)</a:t>
            </a:r>
            <a:endParaRPr sz="3600"/>
          </a:p>
        </p:txBody>
      </p:sp>
      <p:sp>
        <p:nvSpPr>
          <p:cNvPr id="262" name="Google Shape;262;p34"/>
          <p:cNvSpPr txBox="1">
            <a:spLocks noGrp="1"/>
          </p:cNvSpPr>
          <p:nvPr>
            <p:ph type="body" idx="1"/>
          </p:nvPr>
        </p:nvSpPr>
        <p:spPr>
          <a:xfrm>
            <a:off x="457200" y="2209800"/>
            <a:ext cx="7315200" cy="391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Also called </a:t>
            </a:r>
            <a:r>
              <a:rPr lang="en-US" b="1"/>
              <a:t>single linkage</a:t>
            </a:r>
            <a:endParaRPr/>
          </a:p>
          <a:p>
            <a:pPr marL="273050" lvl="0" indent="-132715" algn="l" rtl="0">
              <a:spcBef>
                <a:spcPts val="575"/>
              </a:spcBef>
              <a:spcAft>
                <a:spcPts val="0"/>
              </a:spcAft>
              <a:buSzPts val="2210"/>
              <a:buNone/>
            </a:pP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Distance between two clusters is the distance between the pair of records A</a:t>
            </a:r>
            <a:r>
              <a:rPr lang="en-US" baseline="-25000"/>
              <a:t>i</a:t>
            </a:r>
            <a:r>
              <a:rPr lang="en-US"/>
              <a:t> and B</a:t>
            </a:r>
            <a:r>
              <a:rPr lang="en-US" baseline="-25000"/>
              <a:t>j</a:t>
            </a:r>
            <a:r>
              <a:rPr lang="en-US"/>
              <a:t> that are closest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Maximum Distance</a:t>
            </a:r>
            <a:br>
              <a:rPr lang="en-US" sz="3600"/>
            </a:br>
            <a:r>
              <a:rPr lang="en-US" sz="3600"/>
              <a:t>(Cluster A to Cluster B)</a:t>
            </a:r>
            <a:endParaRPr sz="3600"/>
          </a:p>
        </p:txBody>
      </p:sp>
      <p:sp>
        <p:nvSpPr>
          <p:cNvPr id="269" name="Google Shape;269;p35"/>
          <p:cNvSpPr txBox="1">
            <a:spLocks noGrp="1"/>
          </p:cNvSpPr>
          <p:nvPr>
            <p:ph type="body" idx="1"/>
          </p:nvPr>
        </p:nvSpPr>
        <p:spPr>
          <a:xfrm>
            <a:off x="457200" y="2286000"/>
            <a:ext cx="7543800" cy="384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Also called </a:t>
            </a:r>
            <a:r>
              <a:rPr lang="en-US" b="1"/>
              <a:t>complete linkage</a:t>
            </a:r>
            <a:endParaRPr/>
          </a:p>
          <a:p>
            <a:pPr marL="273050" lvl="0" indent="-132715" algn="l" rtl="0">
              <a:spcBef>
                <a:spcPts val="575"/>
              </a:spcBef>
              <a:spcAft>
                <a:spcPts val="0"/>
              </a:spcAft>
              <a:buSzPts val="2210"/>
              <a:buNone/>
            </a:pP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Distance between two clusters is the distance between the pair of records A</a:t>
            </a:r>
            <a:r>
              <a:rPr lang="en-US" baseline="-25000"/>
              <a:t>i</a:t>
            </a:r>
            <a:r>
              <a:rPr lang="en-US"/>
              <a:t> and B</a:t>
            </a:r>
            <a:r>
              <a:rPr lang="en-US" baseline="-25000"/>
              <a:t>j</a:t>
            </a:r>
            <a:r>
              <a:rPr lang="en-US"/>
              <a:t> that are farthest from each other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Average Distance</a:t>
            </a:r>
            <a:endParaRPr/>
          </a:p>
        </p:txBody>
      </p:sp>
      <p:sp>
        <p:nvSpPr>
          <p:cNvPr id="276" name="Google Shape;276;p36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Also called </a:t>
            </a:r>
            <a:r>
              <a:rPr lang="en-US" b="1"/>
              <a:t>average linkage</a:t>
            </a:r>
            <a:endParaRPr/>
          </a:p>
          <a:p>
            <a:pPr marL="273050" lvl="0" indent="-132715" algn="l" rtl="0">
              <a:spcBef>
                <a:spcPts val="575"/>
              </a:spcBef>
              <a:spcAft>
                <a:spcPts val="0"/>
              </a:spcAft>
              <a:buSzPts val="2210"/>
              <a:buNone/>
            </a:pP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Distance between two clusters is the average of all possible pair-wise distances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Centroid Distance</a:t>
            </a:r>
            <a:endParaRPr/>
          </a:p>
        </p:txBody>
      </p:sp>
      <p:sp>
        <p:nvSpPr>
          <p:cNvPr id="283" name="Google Shape;283;p37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Distance between two clusters is the distance between the two cluster centroids.</a:t>
            </a:r>
            <a:endParaRPr/>
          </a:p>
          <a:p>
            <a:pPr marL="273050" lvl="0" indent="-132715" algn="l" rtl="0">
              <a:spcBef>
                <a:spcPts val="575"/>
              </a:spcBef>
              <a:spcAft>
                <a:spcPts val="0"/>
              </a:spcAft>
              <a:buSzPts val="2210"/>
              <a:buNone/>
            </a:pP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Centroid is the vector of variable averages for all records in a cluster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D6811B5-C1D3-595B-BF3C-8F771D97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Measures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B64B6B-AF5C-183E-77DA-264A83C64A9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09899" y="1447800"/>
            <a:ext cx="558140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64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0"/>
              <a:t>The Hierarchical Clustering Steps (Using Agglomerative Method)</a:t>
            </a:r>
            <a:endParaRPr/>
          </a:p>
        </p:txBody>
      </p:sp>
      <p:sp>
        <p:nvSpPr>
          <p:cNvPr id="290" name="Google Shape;290;p38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1000" lvl="0" indent="-381000" algn="l" rtl="0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AutoNum type="arabicPeriod"/>
            </a:pPr>
            <a:r>
              <a:rPr lang="en-US" dirty="0"/>
              <a:t>Start with </a:t>
            </a:r>
            <a:r>
              <a:rPr lang="en-US" i="1" dirty="0"/>
              <a:t>n</a:t>
            </a:r>
            <a:r>
              <a:rPr lang="en-US" dirty="0"/>
              <a:t> clusters (each record is its own cluster)</a:t>
            </a:r>
            <a:endParaRPr dirty="0"/>
          </a:p>
          <a:p>
            <a:pPr marL="381000" lvl="0" indent="-38100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AutoNum type="arabicPeriod"/>
            </a:pPr>
            <a:r>
              <a:rPr lang="en-US" dirty="0"/>
              <a:t>Merge two closest records into one cluster</a:t>
            </a:r>
            <a:endParaRPr dirty="0"/>
          </a:p>
          <a:p>
            <a:pPr marL="381000" lvl="0" indent="-38100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AutoNum type="arabicPeriod"/>
            </a:pPr>
            <a:r>
              <a:rPr lang="en-US" dirty="0"/>
              <a:t>At each successive step, the two clusters closest to each other are merged</a:t>
            </a:r>
            <a:endParaRPr dirty="0"/>
          </a:p>
          <a:p>
            <a:pPr marL="381000" lvl="0" indent="-240665" algn="l" rtl="0">
              <a:spcBef>
                <a:spcPts val="575"/>
              </a:spcBef>
              <a:spcAft>
                <a:spcPts val="0"/>
              </a:spcAft>
              <a:buSzPts val="2210"/>
              <a:buNone/>
            </a:pPr>
            <a:endParaRPr dirty="0"/>
          </a:p>
          <a:p>
            <a:pPr marL="381000" lvl="0" indent="-38100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dirty="0"/>
              <a:t>Dendrogram, from bottom up, illustrates the process</a:t>
            </a:r>
            <a:endParaRPr dirty="0"/>
          </a:p>
          <a:p>
            <a:pPr marL="381000" lvl="0" indent="-38100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/>
          <p:nvPr/>
        </p:nvSpPr>
        <p:spPr>
          <a:xfrm>
            <a:off x="838200" y="2690336"/>
            <a:ext cx="70866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in hclust() set argument method =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to "ward.D", "single", "complete", "average",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"median", or "centroid“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hc1 &lt;- hclust(d.norm, method = "single")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plot(hc1, hang = -1, ann = FALSE)</a:t>
            </a:r>
            <a:endParaRPr/>
          </a:p>
        </p:txBody>
      </p:sp>
      <p:sp>
        <p:nvSpPr>
          <p:cNvPr id="297" name="Google Shape;297;p39"/>
          <p:cNvSpPr txBox="1"/>
          <p:nvPr/>
        </p:nvSpPr>
        <p:spPr>
          <a:xfrm>
            <a:off x="762000" y="609600"/>
            <a:ext cx="762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for Hierarchical Clustering and Plotting the Dendrogram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p39"/>
          <p:cNvCxnSpPr>
            <a:stCxn id="296" idx="2"/>
          </p:cNvCxnSpPr>
          <p:nvPr/>
        </p:nvCxnSpPr>
        <p:spPr>
          <a:xfrm>
            <a:off x="4381500" y="4444662"/>
            <a:ext cx="1409700" cy="508200"/>
          </a:xfrm>
          <a:prstGeom prst="straightConnector1">
            <a:avLst/>
          </a:prstGeom>
          <a:noFill/>
          <a:ln w="9525" cap="flat" cmpd="sng">
            <a:solidFill>
              <a:srgbClr val="AE350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99" name="Google Shape;299;p39"/>
          <p:cNvSpPr txBox="1"/>
          <p:nvPr/>
        </p:nvSpPr>
        <p:spPr>
          <a:xfrm>
            <a:off x="5867400" y="4724400"/>
            <a:ext cx="28194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turns off annotation (plot and axis titles)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p39"/>
          <p:cNvCxnSpPr/>
          <p:nvPr/>
        </p:nvCxnSpPr>
        <p:spPr>
          <a:xfrm flipH="1">
            <a:off x="2819400" y="4343400"/>
            <a:ext cx="76200" cy="457200"/>
          </a:xfrm>
          <a:prstGeom prst="straightConnector1">
            <a:avLst/>
          </a:prstGeom>
          <a:noFill/>
          <a:ln w="9525" cap="flat" cmpd="sng">
            <a:solidFill>
              <a:srgbClr val="AE350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01" name="Google Shape;301;p39"/>
          <p:cNvSpPr txBox="1"/>
          <p:nvPr/>
        </p:nvSpPr>
        <p:spPr>
          <a:xfrm>
            <a:off x="1447800" y="4876800"/>
            <a:ext cx="3048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causes x-axis labels to hang below the 0 line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/>
        </p:nvSpPr>
        <p:spPr>
          <a:xfrm>
            <a:off x="1219200" y="685800"/>
            <a:ext cx="7010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Dendrogram for Single Linkage</a:t>
            </a:r>
            <a:endParaRPr sz="2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DF496C-9314-A1CD-E49A-BC1EBF59E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5" y="2188837"/>
            <a:ext cx="4434385" cy="2480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C642FB-A0C3-D9A5-5DCA-9C9FE0418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752" y="1941204"/>
            <a:ext cx="4205948" cy="3545195"/>
          </a:xfrm>
          <a:prstGeom prst="rect">
            <a:avLst/>
          </a:prstGeom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353CB848-C71B-58A3-325C-764B98FE452D}"/>
              </a:ext>
            </a:extLst>
          </p:cNvPr>
          <p:cNvSpPr txBox="1">
            <a:spLocks/>
          </p:cNvSpPr>
          <p:nvPr/>
        </p:nvSpPr>
        <p:spPr bwMode="auto">
          <a:xfrm>
            <a:off x="1059083" y="6063593"/>
            <a:ext cx="7025834" cy="64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Times"/>
              </a:rPr>
              <a:t>Clustering just based on the </a:t>
            </a:r>
            <a:r>
              <a:rPr lang="en-US" dirty="0">
                <a:solidFill>
                  <a:srgbClr val="FF0000"/>
                </a:solidFill>
                <a:latin typeface="Times"/>
              </a:rPr>
              <a:t>two</a:t>
            </a:r>
            <a:r>
              <a:rPr lang="en-US" dirty="0">
                <a:solidFill>
                  <a:srgbClr val="000000"/>
                </a:solidFill>
                <a:latin typeface="Times"/>
              </a:rPr>
              <a:t> measurements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/>
        </p:nvSpPr>
        <p:spPr>
          <a:xfrm>
            <a:off x="1219200" y="685800"/>
            <a:ext cx="7010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Dendrogram for Average Linkage</a:t>
            </a:r>
            <a:endParaRPr sz="2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D0FACA-DEBC-723B-F5E9-E8F5398D1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701" y="1657350"/>
            <a:ext cx="4434385" cy="3737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F2A204-C009-DE41-99DB-0E9216DFC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15" y="2188837"/>
            <a:ext cx="4434385" cy="2480326"/>
          </a:xfrm>
          <a:prstGeom prst="rect">
            <a:avLst/>
          </a:prstGeom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0F57F06-E4C7-40C1-04E2-12CEA04FD2F6}"/>
              </a:ext>
            </a:extLst>
          </p:cNvPr>
          <p:cNvSpPr txBox="1">
            <a:spLocks/>
          </p:cNvSpPr>
          <p:nvPr/>
        </p:nvSpPr>
        <p:spPr bwMode="auto">
          <a:xfrm>
            <a:off x="1059083" y="6063593"/>
            <a:ext cx="7025834" cy="64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Times"/>
              </a:rPr>
              <a:t>Clustering just based on the </a:t>
            </a:r>
            <a:r>
              <a:rPr lang="en-US" dirty="0">
                <a:solidFill>
                  <a:srgbClr val="FF0000"/>
                </a:solidFill>
                <a:latin typeface="Times"/>
              </a:rPr>
              <a:t>two</a:t>
            </a:r>
            <a:r>
              <a:rPr lang="en-US" dirty="0">
                <a:solidFill>
                  <a:srgbClr val="000000"/>
                </a:solidFill>
                <a:latin typeface="Times"/>
              </a:rPr>
              <a:t> measurements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5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1489-8975-56F4-2E1A-3A99CDE7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Clustering: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777B1-A3EC-1EE8-C0FC-237F562546B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Biologists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xtensive use of classes and subclasses to organize species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hemistry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Mendeleev’s periodic table of the elements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Segmentation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segmented based on demographic and transaction history information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Structure Analysis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Claritas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company, segmented US neighborhoods into 40 clusters using various measures …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700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Reading the Dendrogram</a:t>
            </a:r>
            <a:endParaRPr dirty="0"/>
          </a:p>
        </p:txBody>
      </p:sp>
      <p:sp>
        <p:nvSpPr>
          <p:cNvPr id="316" name="Google Shape;316;p41"/>
          <p:cNvSpPr txBox="1">
            <a:spLocks noGrp="1"/>
          </p:cNvSpPr>
          <p:nvPr>
            <p:ph type="body" idx="1"/>
          </p:nvPr>
        </p:nvSpPr>
        <p:spPr>
          <a:xfrm>
            <a:off x="609600" y="14478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b="1" dirty="0"/>
              <a:t>See process of clustering:</a:t>
            </a:r>
            <a:r>
              <a:rPr lang="en-US" dirty="0"/>
              <a:t> Lines connected lower down are merged earlier</a:t>
            </a:r>
            <a:endParaRPr dirty="0"/>
          </a:p>
          <a:p>
            <a:pPr marL="571500" lvl="1" indent="-228600" algn="l" rtl="0">
              <a:spcBef>
                <a:spcPts val="375"/>
              </a:spcBef>
              <a:spcAft>
                <a:spcPts val="0"/>
              </a:spcAft>
              <a:buSzPts val="1870"/>
              <a:buChar char="⚫"/>
            </a:pPr>
            <a:r>
              <a:rPr lang="en-US" sz="2200" dirty="0"/>
              <a:t>Nevada and Puget will be merged first, then Idaho and Texas</a:t>
            </a:r>
            <a:endParaRPr sz="2200" dirty="0"/>
          </a:p>
          <a:p>
            <a:pPr marL="0" lvl="0" indent="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b="1" dirty="0"/>
              <a:t>Determining number of clusters:</a:t>
            </a:r>
            <a:r>
              <a:rPr lang="en-US" dirty="0"/>
              <a:t> For a given “distance between clusters”, a horizontal line intersects the clusters that are that far apart, to create clusters</a:t>
            </a:r>
            <a:endParaRPr dirty="0"/>
          </a:p>
          <a:p>
            <a:pPr marL="571500" lvl="1" indent="-228600" algn="l" rtl="0">
              <a:spcBef>
                <a:spcPts val="375"/>
              </a:spcBef>
              <a:spcAft>
                <a:spcPts val="0"/>
              </a:spcAft>
              <a:buSzPts val="1870"/>
              <a:buChar char="⚫"/>
            </a:pPr>
            <a:r>
              <a:rPr lang="en-US" sz="2200" dirty="0"/>
              <a:t>E.g., at distance of 0.65 for Single Linkage(</a:t>
            </a:r>
            <a:r>
              <a:rPr lang="en-US" sz="2200" b="1" dirty="0">
                <a:solidFill>
                  <a:srgbClr val="FF3300"/>
                </a:solidFill>
              </a:rPr>
              <a:t>red line</a:t>
            </a:r>
            <a:r>
              <a:rPr lang="en-US" sz="2200" dirty="0"/>
              <a:t> in next slide), data can be reduced to 5 clusters </a:t>
            </a:r>
            <a:endParaRPr sz="2200" dirty="0"/>
          </a:p>
          <a:p>
            <a:pPr marL="571500" lvl="1" indent="-228600" algn="l" rtl="0">
              <a:spcBef>
                <a:spcPts val="375"/>
              </a:spcBef>
              <a:spcAft>
                <a:spcPts val="0"/>
              </a:spcAft>
              <a:buSzPts val="1870"/>
              <a:buChar char="⚫"/>
            </a:pPr>
            <a:r>
              <a:rPr lang="en-US" sz="2200" dirty="0"/>
              <a:t>At distance of 2.6 for Average Linkage (</a:t>
            </a:r>
            <a:r>
              <a:rPr lang="en-US" sz="2200" b="1" dirty="0">
                <a:solidFill>
                  <a:srgbClr val="669900"/>
                </a:solidFill>
              </a:rPr>
              <a:t>green line in following slide</a:t>
            </a:r>
            <a:r>
              <a:rPr lang="en-US" sz="2200" dirty="0"/>
              <a:t>) data can be reduced to 3 clusters </a:t>
            </a:r>
            <a:endParaRPr sz="2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4D8209-1166-0403-76F5-3634E72EC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925" y="1705675"/>
            <a:ext cx="5299033" cy="4466557"/>
          </a:xfrm>
          <a:prstGeom prst="rect">
            <a:avLst/>
          </a:prstGeom>
        </p:spPr>
      </p:pic>
      <p:sp>
        <p:nvSpPr>
          <p:cNvPr id="322" name="Google Shape;322;p42"/>
          <p:cNvSpPr txBox="1"/>
          <p:nvPr/>
        </p:nvSpPr>
        <p:spPr>
          <a:xfrm>
            <a:off x="1219200" y="685800"/>
            <a:ext cx="7010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Dendrogram for Single Linkage</a:t>
            </a:r>
            <a:endParaRPr sz="2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324" name="Google Shape;324;p42"/>
          <p:cNvCxnSpPr>
            <a:cxnSpLocks/>
          </p:cNvCxnSpPr>
          <p:nvPr/>
        </p:nvCxnSpPr>
        <p:spPr>
          <a:xfrm>
            <a:off x="2231020" y="3238016"/>
            <a:ext cx="4100332" cy="0"/>
          </a:xfrm>
          <a:prstGeom prst="straightConnector1">
            <a:avLst/>
          </a:prstGeom>
          <a:noFill/>
          <a:ln w="19050" cap="flat" cmpd="sng">
            <a:solidFill>
              <a:srgbClr val="AE350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5" name="Google Shape;325;p42"/>
          <p:cNvSpPr txBox="1"/>
          <p:nvPr/>
        </p:nvSpPr>
        <p:spPr>
          <a:xfrm>
            <a:off x="5715000" y="1929114"/>
            <a:ext cx="30480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clusters must be at least 0</a:t>
            </a:r>
            <a:r>
              <a:rPr lang="en-US" dirty="0">
                <a:solidFill>
                  <a:schemeClr val="dk1"/>
                </a:solidFill>
              </a:rPr>
              <a:t>.65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units apart, then you have 5 clusters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EE02EB-7364-1FEB-5D88-FC1A52BD0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815" y="1819395"/>
            <a:ext cx="4434385" cy="3737744"/>
          </a:xfrm>
          <a:prstGeom prst="rect">
            <a:avLst/>
          </a:prstGeom>
        </p:spPr>
      </p:pic>
      <p:sp>
        <p:nvSpPr>
          <p:cNvPr id="331" name="Google Shape;331;p43"/>
          <p:cNvSpPr txBox="1"/>
          <p:nvPr/>
        </p:nvSpPr>
        <p:spPr>
          <a:xfrm>
            <a:off x="1219200" y="685800"/>
            <a:ext cx="7010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Dendrogram for Average Linkage</a:t>
            </a:r>
            <a:endParaRPr sz="2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2" name="Google Shape;332;p43"/>
          <p:cNvSpPr txBox="1"/>
          <p:nvPr/>
        </p:nvSpPr>
        <p:spPr>
          <a:xfrm>
            <a:off x="3276600" y="5638800"/>
            <a:ext cx="3962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closest records form first cluster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3" name="Google Shape;333;p43"/>
          <p:cNvCxnSpPr/>
          <p:nvPr/>
        </p:nvCxnSpPr>
        <p:spPr>
          <a:xfrm>
            <a:off x="2184722" y="3025816"/>
            <a:ext cx="3200400" cy="0"/>
          </a:xfrm>
          <a:prstGeom prst="straightConnector1">
            <a:avLst/>
          </a:prstGeom>
          <a:noFill/>
          <a:ln w="19050" cap="flat" cmpd="sng">
            <a:solidFill>
              <a:srgbClr val="6699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4" name="Google Shape;334;p43"/>
          <p:cNvSpPr txBox="1"/>
          <p:nvPr/>
        </p:nvSpPr>
        <p:spPr>
          <a:xfrm>
            <a:off x="6172200" y="2133600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1.5 units of distance, there are 3 clusters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5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30" name="Google Shape;430;p5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 dirty="0"/>
              <a:t>Cluster analysis is an exploratory tool. Useful only when it produces </a:t>
            </a:r>
            <a:r>
              <a:rPr lang="en-US" b="1" dirty="0"/>
              <a:t>meaningful</a:t>
            </a:r>
            <a:r>
              <a:rPr lang="en-US" dirty="0"/>
              <a:t> clusters</a:t>
            </a:r>
            <a:endParaRPr dirty="0"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 b="1" dirty="0"/>
              <a:t>Hierarchical</a:t>
            </a:r>
            <a:r>
              <a:rPr lang="en-US" dirty="0"/>
              <a:t> clustering gives a visual representation of different levels of clustering</a:t>
            </a:r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endParaRPr lang="en-US" dirty="0"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 dirty="0"/>
              <a:t>In the next class, we will talk about Hierarchical issues and the other way to cluster observations.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Example: Public Utilities</a:t>
            </a:r>
            <a:endParaRPr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b="1"/>
              <a:t>Goal:</a:t>
            </a:r>
            <a:r>
              <a:rPr lang="en-US"/>
              <a:t>  find clusters of similar utilities</a:t>
            </a: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 b="1"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b="1"/>
              <a:t>Data:</a:t>
            </a:r>
            <a:r>
              <a:rPr lang="en-US"/>
              <a:t> 22 firms, 8 variables</a:t>
            </a:r>
            <a:endParaRPr/>
          </a:p>
          <a:p>
            <a:pPr marL="822325" lvl="2" indent="-228600" algn="l" rtl="0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Fixed-charge covering ratio</a:t>
            </a:r>
            <a:endParaRPr/>
          </a:p>
          <a:p>
            <a:pPr marL="822325" lvl="2" indent="-228600" algn="l" rtl="0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Rate of return on capital</a:t>
            </a:r>
            <a:endParaRPr/>
          </a:p>
          <a:p>
            <a:pPr marL="822325" lvl="2" indent="-228600" algn="l" rtl="0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Cost per kilowatt capacity</a:t>
            </a:r>
            <a:endParaRPr/>
          </a:p>
          <a:p>
            <a:pPr marL="822325" lvl="2" indent="-228600" algn="l" rtl="0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Annual load factor</a:t>
            </a:r>
            <a:endParaRPr/>
          </a:p>
          <a:p>
            <a:pPr marL="822325" lvl="2" indent="-228600" algn="l" rtl="0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Growth in peak demand</a:t>
            </a:r>
            <a:endParaRPr/>
          </a:p>
          <a:p>
            <a:pPr marL="822325" lvl="2" indent="-228600" algn="l" rtl="0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Sales</a:t>
            </a:r>
            <a:endParaRPr/>
          </a:p>
          <a:p>
            <a:pPr marL="822325" lvl="2" indent="-228600" algn="l" rtl="0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% nuclear</a:t>
            </a:r>
            <a:endParaRPr/>
          </a:p>
          <a:p>
            <a:pPr marL="822325" lvl="2" indent="-228600" algn="l" rtl="0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Fuel costs per kwh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819241-BA09-4A1B-F704-7DB22017F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Public Utilities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E98747-A1DD-1C44-CE08-48BD50498C5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1" y="1447800"/>
            <a:ext cx="3578896" cy="45720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"/>
              </a:rPr>
              <a:t>C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orporate data on 22 public utilities in the United States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We are interested in forming groups of similar utilities. </a:t>
            </a:r>
          </a:p>
          <a:p>
            <a:r>
              <a:rPr lang="en-US" dirty="0">
                <a:solidFill>
                  <a:srgbClr val="000000"/>
                </a:solidFill>
                <a:latin typeface="Times"/>
              </a:rPr>
              <a:t>C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lustering will be based on the </a:t>
            </a:r>
            <a:r>
              <a:rPr lang="en-US" dirty="0">
                <a:solidFill>
                  <a:srgbClr val="FF0000"/>
                </a:solidFill>
                <a:effectLst/>
                <a:latin typeface="Times"/>
              </a:rPr>
              <a:t>eight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measurements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8B0B71B-C23F-3A19-E724-1F0E2B04A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493296" y="1477962"/>
            <a:ext cx="4650704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819241-BA09-4A1B-F704-7DB22017F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Public Utilities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0A12C1E-A439-5337-17B9-428C26D016E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812922" y="1795976"/>
            <a:ext cx="7772400" cy="3811704"/>
          </a:xfrm>
          <a:prstGeom prst="rect">
            <a:avLst/>
          </a:prstGeom>
        </p:spPr>
      </p:pic>
      <p:sp>
        <p:nvSpPr>
          <p:cNvPr id="10" name="Google Shape;147;p18">
            <a:extLst>
              <a:ext uri="{FF2B5EF4-FFF2-40B4-BE49-F238E27FC236}">
                <a16:creationId xmlns:a16="http://schemas.microsoft.com/office/drawing/2014/main" id="{7244D9E1-DAB5-006A-F5A2-06E3DF39E21D}"/>
              </a:ext>
            </a:extLst>
          </p:cNvPr>
          <p:cNvSpPr/>
          <p:nvPr/>
        </p:nvSpPr>
        <p:spPr>
          <a:xfrm>
            <a:off x="1174630" y="1417638"/>
            <a:ext cx="32702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High fuel cost, Low sales</a:t>
            </a:r>
            <a:endParaRPr sz="1100" dirty="0"/>
          </a:p>
        </p:txBody>
      </p:sp>
      <p:sp>
        <p:nvSpPr>
          <p:cNvPr id="11" name="Google Shape;145;p18">
            <a:extLst>
              <a:ext uri="{FF2B5EF4-FFF2-40B4-BE49-F238E27FC236}">
                <a16:creationId xmlns:a16="http://schemas.microsoft.com/office/drawing/2014/main" id="{B896C7CF-D11C-C5D3-5349-77C99FBD8F9C}"/>
              </a:ext>
            </a:extLst>
          </p:cNvPr>
          <p:cNvSpPr/>
          <p:nvPr/>
        </p:nvSpPr>
        <p:spPr>
          <a:xfrm rot="612123">
            <a:off x="1139905" y="1746923"/>
            <a:ext cx="2957532" cy="1725480"/>
          </a:xfrm>
          <a:prstGeom prst="ellipse">
            <a:avLst/>
          </a:prstGeom>
          <a:noFill/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42;p18">
            <a:extLst>
              <a:ext uri="{FF2B5EF4-FFF2-40B4-BE49-F238E27FC236}">
                <a16:creationId xmlns:a16="http://schemas.microsoft.com/office/drawing/2014/main" id="{A77331F0-0756-0764-99AE-C92F924709F2}"/>
              </a:ext>
            </a:extLst>
          </p:cNvPr>
          <p:cNvSpPr/>
          <p:nvPr/>
        </p:nvSpPr>
        <p:spPr>
          <a:xfrm>
            <a:off x="4096218" y="2538632"/>
            <a:ext cx="403730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Low fuel cost, relatively Low sales</a:t>
            </a:r>
            <a:endParaRPr sz="1100" dirty="0"/>
          </a:p>
        </p:txBody>
      </p:sp>
      <p:sp>
        <p:nvSpPr>
          <p:cNvPr id="13" name="Google Shape;144;p18">
            <a:extLst>
              <a:ext uri="{FF2B5EF4-FFF2-40B4-BE49-F238E27FC236}">
                <a16:creationId xmlns:a16="http://schemas.microsoft.com/office/drawing/2014/main" id="{1C757366-17AF-9E51-BE63-C669889E6FAA}"/>
              </a:ext>
            </a:extLst>
          </p:cNvPr>
          <p:cNvSpPr/>
          <p:nvPr/>
        </p:nvSpPr>
        <p:spPr>
          <a:xfrm rot="19441115">
            <a:off x="2515005" y="3330221"/>
            <a:ext cx="3280260" cy="1600200"/>
          </a:xfrm>
          <a:prstGeom prst="ellipse">
            <a:avLst/>
          </a:prstGeom>
          <a:noFill/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43;p18">
            <a:extLst>
              <a:ext uri="{FF2B5EF4-FFF2-40B4-BE49-F238E27FC236}">
                <a16:creationId xmlns:a16="http://schemas.microsoft.com/office/drawing/2014/main" id="{FACD5832-4547-D48B-7EDB-84E4F8E4CE25}"/>
              </a:ext>
            </a:extLst>
          </p:cNvPr>
          <p:cNvSpPr/>
          <p:nvPr/>
        </p:nvSpPr>
        <p:spPr>
          <a:xfrm rot="19649537">
            <a:off x="5685226" y="4083049"/>
            <a:ext cx="2694638" cy="1447800"/>
          </a:xfrm>
          <a:prstGeom prst="ellipse">
            <a:avLst/>
          </a:prstGeom>
          <a:noFill/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48;p18">
            <a:extLst>
              <a:ext uri="{FF2B5EF4-FFF2-40B4-BE49-F238E27FC236}">
                <a16:creationId xmlns:a16="http://schemas.microsoft.com/office/drawing/2014/main" id="{0E6F8EF0-C230-90D2-1736-E7121F8BBBB2}"/>
              </a:ext>
            </a:extLst>
          </p:cNvPr>
          <p:cNvSpPr/>
          <p:nvPr/>
        </p:nvSpPr>
        <p:spPr>
          <a:xfrm>
            <a:off x="5730875" y="3647819"/>
            <a:ext cx="33210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Low fuel cost, High sales</a:t>
            </a:r>
            <a:endParaRPr sz="1100" dirty="0"/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E355E1CF-76E7-CA18-F2DD-7A1A51507E9A}"/>
              </a:ext>
            </a:extLst>
          </p:cNvPr>
          <p:cNvSpPr txBox="1">
            <a:spLocks/>
          </p:cNvSpPr>
          <p:nvPr/>
        </p:nvSpPr>
        <p:spPr bwMode="auto">
          <a:xfrm>
            <a:off x="1059083" y="6063593"/>
            <a:ext cx="7025834" cy="64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Times"/>
              </a:rPr>
              <a:t>Clustering just based on the </a:t>
            </a:r>
            <a:r>
              <a:rPr lang="en-US" dirty="0">
                <a:solidFill>
                  <a:srgbClr val="FF0000"/>
                </a:solidFill>
                <a:latin typeface="Times"/>
              </a:rPr>
              <a:t>two</a:t>
            </a:r>
            <a:r>
              <a:rPr lang="en-US" dirty="0">
                <a:solidFill>
                  <a:srgbClr val="000000"/>
                </a:solidFill>
                <a:latin typeface="Times"/>
              </a:rPr>
              <a:t> measurements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5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animBg="1"/>
      <p:bldP spid="16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Extension to More Than 2 Dimensions</a:t>
            </a:r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210"/>
            </a:pPr>
            <a:r>
              <a:rPr lang="en-US" dirty="0"/>
              <a:t>In prior example, clustering was done by eye</a:t>
            </a:r>
            <a:endParaRPr dirty="0"/>
          </a:p>
          <a:p>
            <a:pPr>
              <a:spcAft>
                <a:spcPts val="0"/>
              </a:spcAft>
              <a:buSzPts val="2210"/>
            </a:pPr>
            <a:endParaRPr dirty="0"/>
          </a:p>
          <a:p>
            <a:pPr>
              <a:spcAft>
                <a:spcPts val="0"/>
              </a:spcAft>
              <a:buSzPts val="2210"/>
            </a:pPr>
            <a:r>
              <a:rPr lang="en-US" dirty="0"/>
              <a:t>Multiple dimensions require formal algorithm with </a:t>
            </a:r>
            <a:endParaRPr dirty="0"/>
          </a:p>
          <a:p>
            <a:pPr marL="685800" lvl="1" indent="-342900">
              <a:spcAft>
                <a:spcPts val="0"/>
              </a:spcAft>
              <a:buSzPts val="2040"/>
            </a:pPr>
            <a:r>
              <a:rPr lang="en-US" dirty="0"/>
              <a:t>A </a:t>
            </a:r>
            <a:r>
              <a:rPr lang="en-US" b="1" dirty="0"/>
              <a:t>distance measure</a:t>
            </a:r>
            <a:endParaRPr dirty="0"/>
          </a:p>
          <a:p>
            <a:pPr marL="685800" lvl="1" indent="-342900">
              <a:spcAft>
                <a:spcPts val="0"/>
              </a:spcAft>
              <a:buSzPts val="2040"/>
            </a:pPr>
            <a:r>
              <a:rPr lang="en-US" dirty="0"/>
              <a:t>A way to use the distance measure in forming clusters</a:t>
            </a:r>
            <a:endParaRPr dirty="0"/>
          </a:p>
          <a:p>
            <a:pPr>
              <a:spcAft>
                <a:spcPts val="0"/>
              </a:spcAft>
              <a:buSzPts val="2210"/>
            </a:pPr>
            <a:endParaRPr dirty="0"/>
          </a:p>
          <a:p>
            <a:pPr>
              <a:spcAft>
                <a:spcPts val="0"/>
              </a:spcAft>
              <a:buSzPts val="2210"/>
            </a:pPr>
            <a:r>
              <a:rPr lang="en-US" dirty="0"/>
              <a:t>We will consider two algorithms:  </a:t>
            </a:r>
            <a:r>
              <a:rPr lang="en-US" b="1" dirty="0"/>
              <a:t>hierarchical</a:t>
            </a:r>
            <a:r>
              <a:rPr lang="en-US" dirty="0"/>
              <a:t> and </a:t>
            </a:r>
            <a:r>
              <a:rPr lang="en-US" b="1" dirty="0"/>
              <a:t>non-hierarchical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Hierarchical Clustering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Hierarchical Methods</a:t>
            </a:r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210"/>
            </a:pPr>
            <a:r>
              <a:rPr lang="en-US" b="1" dirty="0"/>
              <a:t>Agglomerative Methods</a:t>
            </a:r>
            <a:endParaRPr dirty="0"/>
          </a:p>
          <a:p>
            <a:pPr marL="685800" lvl="1" indent="-342900">
              <a:spcAft>
                <a:spcPts val="0"/>
              </a:spcAft>
              <a:buSzPts val="2040"/>
            </a:pPr>
            <a:r>
              <a:rPr lang="en-US" dirty="0"/>
              <a:t>Begin with n-clusters (each record its own cluster)</a:t>
            </a:r>
            <a:endParaRPr dirty="0"/>
          </a:p>
          <a:p>
            <a:pPr marL="685800" lvl="1" indent="-342900">
              <a:spcAft>
                <a:spcPts val="0"/>
              </a:spcAft>
              <a:buSzPts val="2040"/>
            </a:pPr>
            <a:r>
              <a:rPr lang="en-US" dirty="0"/>
              <a:t>Keep joining records into clusters until one cluster is left (the entire data set)</a:t>
            </a:r>
            <a:endParaRPr dirty="0"/>
          </a:p>
          <a:p>
            <a:pPr marL="685800" lvl="1" indent="-342900">
              <a:spcAft>
                <a:spcPts val="0"/>
              </a:spcAft>
              <a:buSzPts val="2040"/>
            </a:pPr>
            <a:r>
              <a:rPr lang="en-US" dirty="0"/>
              <a:t>Most popular</a:t>
            </a:r>
            <a:endParaRPr dirty="0"/>
          </a:p>
          <a:p>
            <a:pPr>
              <a:spcAft>
                <a:spcPts val="0"/>
              </a:spcAft>
              <a:buSzPts val="2210"/>
            </a:pPr>
            <a:endParaRPr b="1" dirty="0"/>
          </a:p>
          <a:p>
            <a:pPr>
              <a:spcAft>
                <a:spcPts val="0"/>
              </a:spcAft>
              <a:buSzPts val="2210"/>
            </a:pPr>
            <a:r>
              <a:rPr lang="en-US" b="1" dirty="0"/>
              <a:t>Divisive Methods</a:t>
            </a:r>
            <a:endParaRPr dirty="0"/>
          </a:p>
          <a:p>
            <a:pPr marL="685800" lvl="1" indent="-342900">
              <a:spcAft>
                <a:spcPts val="0"/>
              </a:spcAft>
              <a:buSzPts val="2040"/>
            </a:pPr>
            <a:r>
              <a:rPr lang="en-US" dirty="0"/>
              <a:t>Start with one all-inclusive cluster</a:t>
            </a:r>
            <a:endParaRPr dirty="0"/>
          </a:p>
          <a:p>
            <a:pPr marL="685800" lvl="1" indent="-342900">
              <a:spcAft>
                <a:spcPts val="0"/>
              </a:spcAft>
              <a:buSzPts val="2040"/>
            </a:pPr>
            <a:r>
              <a:rPr lang="en-US" dirty="0"/>
              <a:t>Repeatedly divide into smaller clusters</a:t>
            </a:r>
            <a:endParaRPr dirty="0"/>
          </a:p>
          <a:p>
            <a:pPr>
              <a:spcAft>
                <a:spcPts val="0"/>
              </a:spcAft>
              <a:buSzPts val="2210"/>
            </a:pPr>
            <a:endParaRPr b="1" dirty="0"/>
          </a:p>
          <a:p>
            <a:pPr marL="815341" lvl="1" indent="-342900">
              <a:spcAft>
                <a:spcPts val="0"/>
              </a:spcAft>
              <a:buSzPts val="2040"/>
            </a:pPr>
            <a:endParaRPr dirty="0"/>
          </a:p>
        </p:txBody>
      </p:sp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1174</Words>
  <Application>Microsoft Macintosh PowerPoint</Application>
  <PresentationFormat>On-screen Show (4:3)</PresentationFormat>
  <Paragraphs>190</Paragraphs>
  <Slides>33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9" baseType="lpstr">
      <vt:lpstr>Wingdings 2</vt:lpstr>
      <vt:lpstr>Calibri</vt:lpstr>
      <vt:lpstr>Wingdings</vt:lpstr>
      <vt:lpstr>Libre Baskerville</vt:lpstr>
      <vt:lpstr>Times New Roman</vt:lpstr>
      <vt:lpstr>Times</vt:lpstr>
      <vt:lpstr>Courier New</vt:lpstr>
      <vt:lpstr>Arial</vt:lpstr>
      <vt:lpstr>Garamond</vt:lpstr>
      <vt:lpstr>Perpetua</vt:lpstr>
      <vt:lpstr>Libre Franklin</vt:lpstr>
      <vt:lpstr>Franklin Gothic Book</vt:lpstr>
      <vt:lpstr>Noto Sans Symbols</vt:lpstr>
      <vt:lpstr>Equity</vt:lpstr>
      <vt:lpstr>Edge</vt:lpstr>
      <vt:lpstr>1_Equity</vt:lpstr>
      <vt:lpstr>Predictive Analytics in Business (BUAN 448)</vt:lpstr>
      <vt:lpstr>Clustering: The Main Idea</vt:lpstr>
      <vt:lpstr>Clustering: Examples</vt:lpstr>
      <vt:lpstr>Example: Public Utilities</vt:lpstr>
      <vt:lpstr>Example: Public Utilities</vt:lpstr>
      <vt:lpstr>Example: Public Utilities </vt:lpstr>
      <vt:lpstr>Extension to More Than 2 Dimensions</vt:lpstr>
      <vt:lpstr>Hierarchical Clustering</vt:lpstr>
      <vt:lpstr>Hierarchical Methods</vt:lpstr>
      <vt:lpstr>Measuring Distance</vt:lpstr>
      <vt:lpstr>Measuring Distance Between Records</vt:lpstr>
      <vt:lpstr>Distance Between Two Records</vt:lpstr>
      <vt:lpstr>Normalizing</vt:lpstr>
      <vt:lpstr>Example: Normalization</vt:lpstr>
      <vt:lpstr>PowerPoint Presentation</vt:lpstr>
      <vt:lpstr>PowerPoint Presentation</vt:lpstr>
      <vt:lpstr>Output of Distance Matrix</vt:lpstr>
      <vt:lpstr>Euclidean distance measure</vt:lpstr>
      <vt:lpstr>Other Distance Measures</vt:lpstr>
      <vt:lpstr>Measuring Distance Between Clusters</vt:lpstr>
      <vt:lpstr>Minimum Distance  (Cluster A to Cluster B)</vt:lpstr>
      <vt:lpstr>Maximum Distance (Cluster A to Cluster B)</vt:lpstr>
      <vt:lpstr>Average Distance</vt:lpstr>
      <vt:lpstr>Centroid Distance</vt:lpstr>
      <vt:lpstr>Different Measures</vt:lpstr>
      <vt:lpstr>The Hierarchical Clustering Steps (Using Agglomerative Method)</vt:lpstr>
      <vt:lpstr>PowerPoint Presentation</vt:lpstr>
      <vt:lpstr>PowerPoint Presentation</vt:lpstr>
      <vt:lpstr>PowerPoint Presentation</vt:lpstr>
      <vt:lpstr>Reading the Dendrogram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 in Business (BUAN 448)</dc:title>
  <cp:lastModifiedBy>Mehdi Davoodi</cp:lastModifiedBy>
  <cp:revision>1</cp:revision>
  <dcterms:modified xsi:type="dcterms:W3CDTF">2022-11-10T19:48:03Z</dcterms:modified>
</cp:coreProperties>
</file>