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56"/>
  </p:notesMasterIdLst>
  <p:sldIdLst>
    <p:sldId id="2122" r:id="rId2"/>
    <p:sldId id="1966" r:id="rId3"/>
    <p:sldId id="258" r:id="rId4"/>
    <p:sldId id="301" r:id="rId5"/>
    <p:sldId id="303" r:id="rId6"/>
    <p:sldId id="2123" r:id="rId7"/>
    <p:sldId id="302" r:id="rId8"/>
    <p:sldId id="306" r:id="rId9"/>
    <p:sldId id="307" r:id="rId10"/>
    <p:sldId id="259" r:id="rId11"/>
    <p:sldId id="262" r:id="rId12"/>
    <p:sldId id="260" r:id="rId13"/>
    <p:sldId id="263" r:id="rId14"/>
    <p:sldId id="308" r:id="rId15"/>
    <p:sldId id="264" r:id="rId16"/>
    <p:sldId id="309" r:id="rId17"/>
    <p:sldId id="265" r:id="rId18"/>
    <p:sldId id="266" r:id="rId19"/>
    <p:sldId id="310" r:id="rId20"/>
    <p:sldId id="300" r:id="rId21"/>
    <p:sldId id="274" r:id="rId22"/>
    <p:sldId id="268" r:id="rId23"/>
    <p:sldId id="311" r:id="rId24"/>
    <p:sldId id="269" r:id="rId25"/>
    <p:sldId id="270" r:id="rId26"/>
    <p:sldId id="313" r:id="rId27"/>
    <p:sldId id="316" r:id="rId28"/>
    <p:sldId id="319" r:id="rId29"/>
    <p:sldId id="2124" r:id="rId30"/>
    <p:sldId id="317" r:id="rId31"/>
    <p:sldId id="299" r:id="rId32"/>
    <p:sldId id="271" r:id="rId33"/>
    <p:sldId id="272" r:id="rId34"/>
    <p:sldId id="273" r:id="rId35"/>
    <p:sldId id="275" r:id="rId36"/>
    <p:sldId id="2127" r:id="rId37"/>
    <p:sldId id="2128" r:id="rId38"/>
    <p:sldId id="277" r:id="rId39"/>
    <p:sldId id="326" r:id="rId40"/>
    <p:sldId id="327" r:id="rId41"/>
    <p:sldId id="279" r:id="rId42"/>
    <p:sldId id="323" r:id="rId43"/>
    <p:sldId id="2126" r:id="rId44"/>
    <p:sldId id="2129" r:id="rId45"/>
    <p:sldId id="325" r:id="rId46"/>
    <p:sldId id="281" r:id="rId47"/>
    <p:sldId id="328" r:id="rId48"/>
    <p:sldId id="282" r:id="rId49"/>
    <p:sldId id="324" r:id="rId50"/>
    <p:sldId id="294" r:id="rId51"/>
    <p:sldId id="283" r:id="rId52"/>
    <p:sldId id="285" r:id="rId53"/>
    <p:sldId id="2130" r:id="rId54"/>
    <p:sldId id="29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6F3A0-55FF-9048-A1F1-655553647088}" v="381" dt="2022-10-06T15:16:33.857"/>
    <p1510:client id="{4149FE2F-A6FA-7440-858E-4A91AAA118B6}" v="2" dt="2022-10-06T21:25:4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4"/>
    <p:restoredTop sz="94673"/>
  </p:normalViewPr>
  <p:slideViewPr>
    <p:cSldViewPr snapToGrid="0">
      <p:cViewPr varScale="1">
        <p:scale>
          <a:sx n="129" d="100"/>
          <a:sy n="129" d="100"/>
        </p:scale>
        <p:origin x="4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4149FE2F-A6FA-7440-858E-4A91AAA118B6}"/>
    <pc:docChg chg="undo custSel addSld delSld modSld sldOrd">
      <pc:chgData name="Mehdi Davoodi" userId="374eff1b-b6cf-4832-b347-6d58b624eb25" providerId="ADAL" clId="{4149FE2F-A6FA-7440-858E-4A91AAA118B6}" dt="2022-10-06T21:27:58.908" v="73" actId="13926"/>
      <pc:docMkLst>
        <pc:docMk/>
      </pc:docMkLst>
      <pc:sldChg chg="delSp mod delAnim">
        <pc:chgData name="Mehdi Davoodi" userId="374eff1b-b6cf-4832-b347-6d58b624eb25" providerId="ADAL" clId="{4149FE2F-A6FA-7440-858E-4A91AAA118B6}" dt="2022-10-06T20:32:58.078" v="3" actId="478"/>
        <pc:sldMkLst>
          <pc:docMk/>
          <pc:sldMk cId="0" sldId="263"/>
        </pc:sldMkLst>
        <pc:picChg chg="del">
          <ac:chgData name="Mehdi Davoodi" userId="374eff1b-b6cf-4832-b347-6d58b624eb25" providerId="ADAL" clId="{4149FE2F-A6FA-7440-858E-4A91AAA118B6}" dt="2022-10-06T20:32:58.078" v="3" actId="478"/>
          <ac:picMkLst>
            <pc:docMk/>
            <pc:sldMk cId="0" sldId="263"/>
            <ac:picMk id="7" creationId="{2B4163C8-5418-086B-71E4-C4C5C67020AB}"/>
          </ac:picMkLst>
        </pc:picChg>
      </pc:sldChg>
      <pc:sldChg chg="addSp modSp mod">
        <pc:chgData name="Mehdi Davoodi" userId="374eff1b-b6cf-4832-b347-6d58b624eb25" providerId="ADAL" clId="{4149FE2F-A6FA-7440-858E-4A91AAA118B6}" dt="2022-10-06T21:23:03.943" v="22" actId="1076"/>
        <pc:sldMkLst>
          <pc:docMk/>
          <pc:sldMk cId="0" sldId="277"/>
        </pc:sldMkLst>
        <pc:picChg chg="add mod">
          <ac:chgData name="Mehdi Davoodi" userId="374eff1b-b6cf-4832-b347-6d58b624eb25" providerId="ADAL" clId="{4149FE2F-A6FA-7440-858E-4A91AAA118B6}" dt="2022-10-06T21:23:03.943" v="22" actId="1076"/>
          <ac:picMkLst>
            <pc:docMk/>
            <pc:sldMk cId="0" sldId="277"/>
            <ac:picMk id="2" creationId="{F834F826-7449-46AF-D24D-AC96D49991B2}"/>
          </ac:picMkLst>
        </pc:picChg>
      </pc:sldChg>
      <pc:sldChg chg="modSp mod">
        <pc:chgData name="Mehdi Davoodi" userId="374eff1b-b6cf-4832-b347-6d58b624eb25" providerId="ADAL" clId="{4149FE2F-A6FA-7440-858E-4A91AAA118B6}" dt="2022-10-06T21:27:58.908" v="73" actId="13926"/>
        <pc:sldMkLst>
          <pc:docMk/>
          <pc:sldMk cId="0" sldId="279"/>
        </pc:sldMkLst>
        <pc:spChg chg="mod">
          <ac:chgData name="Mehdi Davoodi" userId="374eff1b-b6cf-4832-b347-6d58b624eb25" providerId="ADAL" clId="{4149FE2F-A6FA-7440-858E-4A91AAA118B6}" dt="2022-10-06T21:24:30.645" v="40" actId="20577"/>
          <ac:spMkLst>
            <pc:docMk/>
            <pc:sldMk cId="0" sldId="279"/>
            <ac:spMk id="58369" creationId="{00000000-0000-0000-0000-000000000000}"/>
          </ac:spMkLst>
        </pc:spChg>
        <pc:spChg chg="mod">
          <ac:chgData name="Mehdi Davoodi" userId="374eff1b-b6cf-4832-b347-6d58b624eb25" providerId="ADAL" clId="{4149FE2F-A6FA-7440-858E-4A91AAA118B6}" dt="2022-10-06T21:27:58.908" v="73" actId="13926"/>
          <ac:spMkLst>
            <pc:docMk/>
            <pc:sldMk cId="0" sldId="279"/>
            <ac:spMk id="58370" creationId="{00000000-0000-0000-0000-000000000000}"/>
          </ac:spMkLst>
        </pc:spChg>
      </pc:sldChg>
      <pc:sldChg chg="addSp delSp modSp mod">
        <pc:chgData name="Mehdi Davoodi" userId="374eff1b-b6cf-4832-b347-6d58b624eb25" providerId="ADAL" clId="{4149FE2F-A6FA-7440-858E-4A91AAA118B6}" dt="2022-10-06T20:45:56.228" v="17" actId="14100"/>
        <pc:sldMkLst>
          <pc:docMk/>
          <pc:sldMk cId="0" sldId="299"/>
        </pc:sldMkLst>
        <pc:cxnChg chg="add del mod">
          <ac:chgData name="Mehdi Davoodi" userId="374eff1b-b6cf-4832-b347-6d58b624eb25" providerId="ADAL" clId="{4149FE2F-A6FA-7440-858E-4A91AAA118B6}" dt="2022-10-06T20:45:24.810" v="12" actId="478"/>
          <ac:cxnSpMkLst>
            <pc:docMk/>
            <pc:sldMk cId="0" sldId="299"/>
            <ac:cxnSpMk id="6" creationId="{2CE49F12-A984-418A-7BF3-E26AA7994C30}"/>
          </ac:cxnSpMkLst>
        </pc:cxnChg>
        <pc:cxnChg chg="add del mod">
          <ac:chgData name="Mehdi Davoodi" userId="374eff1b-b6cf-4832-b347-6d58b624eb25" providerId="ADAL" clId="{4149FE2F-A6FA-7440-858E-4A91AAA118B6}" dt="2022-10-06T20:45:24.810" v="12" actId="478"/>
          <ac:cxnSpMkLst>
            <pc:docMk/>
            <pc:sldMk cId="0" sldId="299"/>
            <ac:cxnSpMk id="7" creationId="{4A205ECF-3925-6DFB-0FEA-91E811971D90}"/>
          </ac:cxnSpMkLst>
        </pc:cxnChg>
        <pc:cxnChg chg="add del mod">
          <ac:chgData name="Mehdi Davoodi" userId="374eff1b-b6cf-4832-b347-6d58b624eb25" providerId="ADAL" clId="{4149FE2F-A6FA-7440-858E-4A91AAA118B6}" dt="2022-10-06T20:45:24.810" v="12" actId="478"/>
          <ac:cxnSpMkLst>
            <pc:docMk/>
            <pc:sldMk cId="0" sldId="299"/>
            <ac:cxnSpMk id="8" creationId="{A1FAED21-F7E3-5CA0-A8A9-CB9705D7C77C}"/>
          </ac:cxnSpMkLst>
        </pc:cxnChg>
        <pc:cxnChg chg="add del mod">
          <ac:chgData name="Mehdi Davoodi" userId="374eff1b-b6cf-4832-b347-6d58b624eb25" providerId="ADAL" clId="{4149FE2F-A6FA-7440-858E-4A91AAA118B6}" dt="2022-10-06T20:45:24.810" v="12" actId="478"/>
          <ac:cxnSpMkLst>
            <pc:docMk/>
            <pc:sldMk cId="0" sldId="299"/>
            <ac:cxnSpMk id="9" creationId="{693BD689-ADCC-685D-B40B-C918BD0BA849}"/>
          </ac:cxnSpMkLst>
        </pc:cxnChg>
        <pc:cxnChg chg="add del mod">
          <ac:chgData name="Mehdi Davoodi" userId="374eff1b-b6cf-4832-b347-6d58b624eb25" providerId="ADAL" clId="{4149FE2F-A6FA-7440-858E-4A91AAA118B6}" dt="2022-10-06T20:45:56.228" v="17" actId="14100"/>
          <ac:cxnSpMkLst>
            <pc:docMk/>
            <pc:sldMk cId="0" sldId="299"/>
            <ac:cxnSpMk id="10" creationId="{3EC7E0B8-C396-8B7F-5034-B621632D439F}"/>
          </ac:cxnSpMkLst>
        </pc:cxnChg>
      </pc:sldChg>
      <pc:sldChg chg="del">
        <pc:chgData name="Mehdi Davoodi" userId="374eff1b-b6cf-4832-b347-6d58b624eb25" providerId="ADAL" clId="{4149FE2F-A6FA-7440-858E-4A91AAA118B6}" dt="2022-10-06T20:46:33.746" v="18" actId="2696"/>
        <pc:sldMkLst>
          <pc:docMk/>
          <pc:sldMk cId="0" sldId="2125"/>
        </pc:sldMkLst>
      </pc:sldChg>
      <pc:sldChg chg="modSp mod">
        <pc:chgData name="Mehdi Davoodi" userId="374eff1b-b6cf-4832-b347-6d58b624eb25" providerId="ADAL" clId="{4149FE2F-A6FA-7440-858E-4A91AAA118B6}" dt="2022-10-06T21:11:52.631" v="19" actId="14100"/>
        <pc:sldMkLst>
          <pc:docMk/>
          <pc:sldMk cId="1030869919" sldId="2127"/>
        </pc:sldMkLst>
        <pc:spChg chg="mod">
          <ac:chgData name="Mehdi Davoodi" userId="374eff1b-b6cf-4832-b347-6d58b624eb25" providerId="ADAL" clId="{4149FE2F-A6FA-7440-858E-4A91AAA118B6}" dt="2022-10-06T21:11:52.631" v="19" actId="14100"/>
          <ac:spMkLst>
            <pc:docMk/>
            <pc:sldMk cId="1030869919" sldId="2127"/>
            <ac:spMk id="3" creationId="{68FD6163-A802-557F-F44A-E6A0F4FAE532}"/>
          </ac:spMkLst>
        </pc:spChg>
      </pc:sldChg>
      <pc:sldChg chg="modSp mod">
        <pc:chgData name="Mehdi Davoodi" userId="374eff1b-b6cf-4832-b347-6d58b624eb25" providerId="ADAL" clId="{4149FE2F-A6FA-7440-858E-4A91AAA118B6}" dt="2022-10-06T21:12:17.279" v="20" actId="14100"/>
        <pc:sldMkLst>
          <pc:docMk/>
          <pc:sldMk cId="1718666531" sldId="2128"/>
        </pc:sldMkLst>
        <pc:spChg chg="mod">
          <ac:chgData name="Mehdi Davoodi" userId="374eff1b-b6cf-4832-b347-6d58b624eb25" providerId="ADAL" clId="{4149FE2F-A6FA-7440-858E-4A91AAA118B6}" dt="2022-10-06T21:12:17.279" v="20" actId="14100"/>
          <ac:spMkLst>
            <pc:docMk/>
            <pc:sldMk cId="1718666531" sldId="2128"/>
            <ac:spMk id="3" creationId="{68FD6163-A802-557F-F44A-E6A0F4FAE532}"/>
          </ac:spMkLst>
        </pc:spChg>
      </pc:sldChg>
      <pc:sldChg chg="new del ord">
        <pc:chgData name="Mehdi Davoodi" userId="374eff1b-b6cf-4832-b347-6d58b624eb25" providerId="ADAL" clId="{4149FE2F-A6FA-7440-858E-4A91AAA118B6}" dt="2022-10-06T20:29:30.802" v="2" actId="2696"/>
        <pc:sldMkLst>
          <pc:docMk/>
          <pc:sldMk cId="777474586" sldId="2131"/>
        </pc:sldMkLst>
      </pc:sldChg>
    </pc:docChg>
  </pc:docChgLst>
  <pc:docChgLst>
    <pc:chgData name="Mehdi Davoodi" userId="374eff1b-b6cf-4832-b347-6d58b624eb25" providerId="ADAL" clId="{07B6F3A0-55FF-9048-A1F1-655553647088}"/>
    <pc:docChg chg="undo redo custSel addSld delSld modSld sldOrd delMainMaster">
      <pc:chgData name="Mehdi Davoodi" userId="374eff1b-b6cf-4832-b347-6d58b624eb25" providerId="ADAL" clId="{07B6F3A0-55FF-9048-A1F1-655553647088}" dt="2022-10-06T15:17:23.125" v="1881" actId="1076"/>
      <pc:docMkLst>
        <pc:docMk/>
      </pc:docMkLst>
      <pc:sldChg chg="modSp add del mod">
        <pc:chgData name="Mehdi Davoodi" userId="374eff1b-b6cf-4832-b347-6d58b624eb25" providerId="ADAL" clId="{07B6F3A0-55FF-9048-A1F1-655553647088}" dt="2022-09-28T23:01:59.954" v="61" actId="2696"/>
        <pc:sldMkLst>
          <pc:docMk/>
          <pc:sldMk cId="0" sldId="257"/>
        </pc:sldMkLst>
        <pc:spChg chg="mod">
          <ac:chgData name="Mehdi Davoodi" userId="374eff1b-b6cf-4832-b347-6d58b624eb25" providerId="ADAL" clId="{07B6F3A0-55FF-9048-A1F1-655553647088}" dt="2022-09-28T23:01:55.418" v="60" actId="12"/>
          <ac:spMkLst>
            <pc:docMk/>
            <pc:sldMk cId="0" sldId="257"/>
            <ac:spMk id="142" creationId="{00000000-0000-0000-0000-000000000000}"/>
          </ac:spMkLst>
        </pc:spChg>
      </pc:sldChg>
      <pc:sldChg chg="modSp add del mod modClrScheme chgLayout">
        <pc:chgData name="Mehdi Davoodi" userId="374eff1b-b6cf-4832-b347-6d58b624eb25" providerId="ADAL" clId="{07B6F3A0-55FF-9048-A1F1-655553647088}" dt="2022-09-28T23:17:36.539" v="239" actId="700"/>
        <pc:sldMkLst>
          <pc:docMk/>
          <pc:sldMk cId="0" sldId="258"/>
        </pc:sldMkLst>
        <pc:spChg chg="mod ord">
          <ac:chgData name="Mehdi Davoodi" userId="374eff1b-b6cf-4832-b347-6d58b624eb25" providerId="ADAL" clId="{07B6F3A0-55FF-9048-A1F1-655553647088}" dt="2022-09-28T23:17:36.539" v="239" actId="700"/>
          <ac:spMkLst>
            <pc:docMk/>
            <pc:sldMk cId="0" sldId="258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8T23:17:36.539" v="239" actId="700"/>
          <ac:spMkLst>
            <pc:docMk/>
            <pc:sldMk cId="0" sldId="258"/>
            <ac:spMk id="16386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07B6F3A0-55FF-9048-A1F1-655553647088}" dt="2022-09-29T00:09:43.556" v="317" actId="139"/>
        <pc:sldMkLst>
          <pc:docMk/>
          <pc:sldMk cId="0" sldId="259"/>
        </pc:sldMkLst>
        <pc:spChg chg="mod ord">
          <ac:chgData name="Mehdi Davoodi" userId="374eff1b-b6cf-4832-b347-6d58b624eb25" providerId="ADAL" clId="{07B6F3A0-55FF-9048-A1F1-655553647088}" dt="2022-09-28T23:32:50.302" v="297" actId="700"/>
          <ac:spMkLst>
            <pc:docMk/>
            <pc:sldMk cId="0" sldId="259"/>
            <ac:spMk id="18433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0:09:43.556" v="317" actId="139"/>
          <ac:spMkLst>
            <pc:docMk/>
            <pc:sldMk cId="0" sldId="259"/>
            <ac:spMk id="18434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10-05T18:40:40.577" v="762" actId="58"/>
        <pc:sldMkLst>
          <pc:docMk/>
          <pc:sldMk cId="0" sldId="260"/>
        </pc:sldMkLst>
        <pc:spChg chg="add mod ord">
          <ac:chgData name="Mehdi Davoodi" userId="374eff1b-b6cf-4832-b347-6d58b624eb25" providerId="ADAL" clId="{07B6F3A0-55FF-9048-A1F1-655553647088}" dt="2022-09-29T00:12:39.164" v="358" actId="700"/>
          <ac:spMkLst>
            <pc:docMk/>
            <pc:sldMk cId="0" sldId="260"/>
            <ac:spMk id="2" creationId="{A8BADD61-41AC-5764-AAF6-D8DDB7A8DC3F}"/>
          </ac:spMkLst>
        </pc:spChg>
        <pc:spChg chg="mod">
          <ac:chgData name="Mehdi Davoodi" userId="374eff1b-b6cf-4832-b347-6d58b624eb25" providerId="ADAL" clId="{07B6F3A0-55FF-9048-A1F1-655553647088}" dt="2022-10-05T18:40:40.577" v="762" actId="58"/>
          <ac:spMkLst>
            <pc:docMk/>
            <pc:sldMk cId="0" sldId="260"/>
            <ac:spMk id="4" creationId="{64DA874B-6017-4CE7-95E8-204C7071542C}"/>
          </ac:spMkLst>
        </pc:spChg>
        <pc:spChg chg="add mod ord">
          <ac:chgData name="Mehdi Davoodi" userId="374eff1b-b6cf-4832-b347-6d58b624eb25" providerId="ADAL" clId="{07B6F3A0-55FF-9048-A1F1-655553647088}" dt="2022-09-29T00:12:45.333" v="359"/>
          <ac:spMkLst>
            <pc:docMk/>
            <pc:sldMk cId="0" sldId="260"/>
            <ac:spMk id="6" creationId="{6A645CB4-C877-298F-5D88-0FAA6CA58861}"/>
          </ac:spMkLst>
        </pc:spChg>
        <pc:spChg chg="del mod ord">
          <ac:chgData name="Mehdi Davoodi" userId="374eff1b-b6cf-4832-b347-6d58b624eb25" providerId="ADAL" clId="{07B6F3A0-55FF-9048-A1F1-655553647088}" dt="2022-09-29T00:12:39.164" v="358" actId="700"/>
          <ac:spMkLst>
            <pc:docMk/>
            <pc:sldMk cId="0" sldId="260"/>
            <ac:spMk id="22529" creationId="{00000000-0000-0000-0000-000000000000}"/>
          </ac:spMkLst>
        </pc:spChg>
        <pc:picChg chg="mod">
          <ac:chgData name="Mehdi Davoodi" userId="374eff1b-b6cf-4832-b347-6d58b624eb25" providerId="ADAL" clId="{07B6F3A0-55FF-9048-A1F1-655553647088}" dt="2022-09-29T00:42:34.735" v="414" actId="1038"/>
          <ac:picMkLst>
            <pc:docMk/>
            <pc:sldMk cId="0" sldId="260"/>
            <ac:picMk id="3" creationId="{BDA592D6-F136-46C1-9632-94A295668236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10-05T18:39:40.507" v="759" actId="16959"/>
        <pc:sldMkLst>
          <pc:docMk/>
          <pc:sldMk cId="0" sldId="262"/>
        </pc:sldMkLst>
        <pc:spChg chg="add del mod">
          <ac:chgData name="Mehdi Davoodi" userId="374eff1b-b6cf-4832-b347-6d58b624eb25" providerId="ADAL" clId="{07B6F3A0-55FF-9048-A1F1-655553647088}" dt="2022-09-29T00:09:35.937" v="315" actId="21"/>
          <ac:spMkLst>
            <pc:docMk/>
            <pc:sldMk cId="0" sldId="262"/>
            <ac:spMk id="4" creationId="{025CC731-3268-0C3D-D576-F73E1CBA9975}"/>
          </ac:spMkLst>
        </pc:spChg>
        <pc:spChg chg="add mod ord">
          <ac:chgData name="Mehdi Davoodi" userId="374eff1b-b6cf-4832-b347-6d58b624eb25" providerId="ADAL" clId="{07B6F3A0-55FF-9048-A1F1-655553647088}" dt="2022-10-05T18:39:40.507" v="759" actId="16959"/>
          <ac:spMkLst>
            <pc:docMk/>
            <pc:sldMk cId="0" sldId="262"/>
            <ac:spMk id="6" creationId="{477D65E8-32CB-38BC-0DC9-D3B15F4C4986}"/>
          </ac:spMkLst>
        </pc:spChg>
        <pc:spChg chg="mod ord">
          <ac:chgData name="Mehdi Davoodi" userId="374eff1b-b6cf-4832-b347-6d58b624eb25" providerId="ADAL" clId="{07B6F3A0-55FF-9048-A1F1-655553647088}" dt="2022-09-29T00:10:08.095" v="324" actId="700"/>
          <ac:spMkLst>
            <pc:docMk/>
            <pc:sldMk cId="0" sldId="262"/>
            <ac:spMk id="20481" creationId="{00000000-0000-0000-0000-000000000000}"/>
          </ac:spMkLst>
        </pc:spChg>
        <pc:spChg chg="add del mod ord">
          <ac:chgData name="Mehdi Davoodi" userId="374eff1b-b6cf-4832-b347-6d58b624eb25" providerId="ADAL" clId="{07B6F3A0-55FF-9048-A1F1-655553647088}" dt="2022-09-29T00:10:03.844" v="322" actId="478"/>
          <ac:spMkLst>
            <pc:docMk/>
            <pc:sldMk cId="0" sldId="262"/>
            <ac:spMk id="20482" creationId="{00000000-0000-0000-0000-000000000000}"/>
          </ac:spMkLst>
        </pc:spChg>
        <pc:spChg chg="mod">
          <ac:chgData name="Mehdi Davoodi" userId="374eff1b-b6cf-4832-b347-6d58b624eb25" providerId="ADAL" clId="{07B6F3A0-55FF-9048-A1F1-655553647088}" dt="2022-09-29T00:12:06.136" v="353" actId="1076"/>
          <ac:spMkLst>
            <pc:docMk/>
            <pc:sldMk cId="0" sldId="262"/>
            <ac:spMk id="20484" creationId="{00000000-0000-0000-0000-000000000000}"/>
          </ac:spMkLst>
        </pc:spChg>
        <pc:spChg chg="del mod">
          <ac:chgData name="Mehdi Davoodi" userId="374eff1b-b6cf-4832-b347-6d58b624eb25" providerId="ADAL" clId="{07B6F3A0-55FF-9048-A1F1-655553647088}" dt="2022-09-29T00:10:53.080" v="337" actId="478"/>
          <ac:spMkLst>
            <pc:docMk/>
            <pc:sldMk cId="0" sldId="262"/>
            <ac:spMk id="20485" creationId="{00000000-0000-0000-0000-000000000000}"/>
          </ac:spMkLst>
        </pc:spChg>
        <pc:picChg chg="add del">
          <ac:chgData name="Mehdi Davoodi" userId="374eff1b-b6cf-4832-b347-6d58b624eb25" providerId="ADAL" clId="{07B6F3A0-55FF-9048-A1F1-655553647088}" dt="2022-09-29T00:10:05.223" v="323" actId="478"/>
          <ac:picMkLst>
            <pc:docMk/>
            <pc:sldMk cId="0" sldId="262"/>
            <ac:picMk id="3" creationId="{BE932102-FFC5-437F-A878-9DC900B5C9CB}"/>
          </ac:picMkLst>
        </pc:picChg>
        <pc:picChg chg="add mod">
          <ac:chgData name="Mehdi Davoodi" userId="374eff1b-b6cf-4832-b347-6d58b624eb25" providerId="ADAL" clId="{07B6F3A0-55FF-9048-A1F1-655553647088}" dt="2022-09-29T00:12:10.527" v="354" actId="1076"/>
          <ac:picMkLst>
            <pc:docMk/>
            <pc:sldMk cId="0" sldId="262"/>
            <ac:picMk id="5" creationId="{36E2CEE6-B4D5-8673-948D-10168FEF5803}"/>
          </ac:picMkLst>
        </pc:picChg>
      </pc:sldChg>
      <pc:sldChg chg="addSp delSp modSp mod modClrScheme delAnim modAnim chgLayout">
        <pc:chgData name="Mehdi Davoodi" userId="374eff1b-b6cf-4832-b347-6d58b624eb25" providerId="ADAL" clId="{07B6F3A0-55FF-9048-A1F1-655553647088}" dt="2022-09-29T01:31:04.927" v="528" actId="1076"/>
        <pc:sldMkLst>
          <pc:docMk/>
          <pc:sldMk cId="0" sldId="263"/>
        </pc:sldMkLst>
        <pc:spChg chg="mod">
          <ac:chgData name="Mehdi Davoodi" userId="374eff1b-b6cf-4832-b347-6d58b624eb25" providerId="ADAL" clId="{07B6F3A0-55FF-9048-A1F1-655553647088}" dt="2022-09-29T01:29:40.035" v="516" actId="1076"/>
          <ac:spMkLst>
            <pc:docMk/>
            <pc:sldMk cId="0" sldId="263"/>
            <ac:spMk id="2" creationId="{1EE8C757-937A-4CD5-A2A5-7E360444D3A5}"/>
          </ac:spMkLst>
        </pc:spChg>
        <pc:spChg chg="add mod ord">
          <ac:chgData name="Mehdi Davoodi" userId="374eff1b-b6cf-4832-b347-6d58b624eb25" providerId="ADAL" clId="{07B6F3A0-55FF-9048-A1F1-655553647088}" dt="2022-09-29T00:25:56.748" v="388" actId="20577"/>
          <ac:spMkLst>
            <pc:docMk/>
            <pc:sldMk cId="0" sldId="263"/>
            <ac:spMk id="3" creationId="{AFE94AE4-BA18-D70D-F12B-C23ACD6496F0}"/>
          </ac:spMkLst>
        </pc:spChg>
        <pc:spChg chg="add del mod">
          <ac:chgData name="Mehdi Davoodi" userId="374eff1b-b6cf-4832-b347-6d58b624eb25" providerId="ADAL" clId="{07B6F3A0-55FF-9048-A1F1-655553647088}" dt="2022-09-29T00:59:28.939" v="470" actId="478"/>
          <ac:spMkLst>
            <pc:docMk/>
            <pc:sldMk cId="0" sldId="263"/>
            <ac:spMk id="5" creationId="{028BE770-E656-A6BF-8FE6-7025AFFF5A5F}"/>
          </ac:spMkLst>
        </pc:spChg>
        <pc:spChg chg="mod ord">
          <ac:chgData name="Mehdi Davoodi" userId="374eff1b-b6cf-4832-b347-6d58b624eb25" providerId="ADAL" clId="{07B6F3A0-55FF-9048-A1F1-655553647088}" dt="2022-09-29T00:24:41.112" v="360" actId="700"/>
          <ac:spMkLst>
            <pc:docMk/>
            <pc:sldMk cId="0" sldId="263"/>
            <ac:spMk id="24577" creationId="{00000000-0000-0000-0000-000000000000}"/>
          </ac:spMkLst>
        </pc:spChg>
        <pc:spChg chg="del mod">
          <ac:chgData name="Mehdi Davoodi" userId="374eff1b-b6cf-4832-b347-6d58b624eb25" providerId="ADAL" clId="{07B6F3A0-55FF-9048-A1F1-655553647088}" dt="2022-09-29T00:24:49.817" v="363" actId="478"/>
          <ac:spMkLst>
            <pc:docMk/>
            <pc:sldMk cId="0" sldId="263"/>
            <ac:spMk id="24582" creationId="{00000000-0000-0000-0000-000000000000}"/>
          </ac:spMkLst>
        </pc:spChg>
        <pc:spChg chg="del mod">
          <ac:chgData name="Mehdi Davoodi" userId="374eff1b-b6cf-4832-b347-6d58b624eb25" providerId="ADAL" clId="{07B6F3A0-55FF-9048-A1F1-655553647088}" dt="2022-09-29T00:25:12.583" v="370" actId="478"/>
          <ac:spMkLst>
            <pc:docMk/>
            <pc:sldMk cId="0" sldId="263"/>
            <ac:spMk id="24586" creationId="{00000000-0000-0000-0000-000000000000}"/>
          </ac:spMkLst>
        </pc:spChg>
        <pc:picChg chg="add del mod">
          <ac:chgData name="Mehdi Davoodi" userId="374eff1b-b6cf-4832-b347-6d58b624eb25" providerId="ADAL" clId="{07B6F3A0-55FF-9048-A1F1-655553647088}" dt="2022-09-29T01:30:22.211" v="520" actId="21"/>
          <ac:picMkLst>
            <pc:docMk/>
            <pc:sldMk cId="0" sldId="263"/>
            <ac:picMk id="6" creationId="{AA859E39-4BD8-04EE-F8D4-5D7EE0437A6C}"/>
          </ac:picMkLst>
        </pc:picChg>
        <pc:picChg chg="add mod">
          <ac:chgData name="Mehdi Davoodi" userId="374eff1b-b6cf-4832-b347-6d58b624eb25" providerId="ADAL" clId="{07B6F3A0-55FF-9048-A1F1-655553647088}" dt="2022-09-29T01:31:04.927" v="528" actId="1076"/>
          <ac:picMkLst>
            <pc:docMk/>
            <pc:sldMk cId="0" sldId="263"/>
            <ac:picMk id="7" creationId="{2B4163C8-5418-086B-71E4-C4C5C67020AB}"/>
          </ac:picMkLst>
        </pc:picChg>
      </pc:sldChg>
      <pc:sldChg chg="addSp modSp mod modClrScheme chgLayout">
        <pc:chgData name="Mehdi Davoodi" userId="374eff1b-b6cf-4832-b347-6d58b624eb25" providerId="ADAL" clId="{07B6F3A0-55FF-9048-A1F1-655553647088}" dt="2022-09-29T00:38:31.640" v="403"/>
        <pc:sldMkLst>
          <pc:docMk/>
          <pc:sldMk cId="0" sldId="264"/>
        </pc:sldMkLst>
        <pc:spChg chg="add mod ord">
          <ac:chgData name="Mehdi Davoodi" userId="374eff1b-b6cf-4832-b347-6d58b624eb25" providerId="ADAL" clId="{07B6F3A0-55FF-9048-A1F1-655553647088}" dt="2022-09-29T00:38:23.976" v="402"/>
          <ac:spMkLst>
            <pc:docMk/>
            <pc:sldMk cId="0" sldId="264"/>
            <ac:spMk id="2" creationId="{D339BDE7-6E31-C6EA-B736-280B7513F9C4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0" sldId="264"/>
            <ac:spMk id="5" creationId="{98ECAE35-8AD6-4175-830E-48325BDE2891}"/>
          </ac:spMkLst>
        </pc:spChg>
        <pc:spChg chg="mod ord">
          <ac:chgData name="Mehdi Davoodi" userId="374eff1b-b6cf-4832-b347-6d58b624eb25" providerId="ADAL" clId="{07B6F3A0-55FF-9048-A1F1-655553647088}" dt="2022-09-29T00:38:31.640" v="403"/>
          <ac:spMkLst>
            <pc:docMk/>
            <pc:sldMk cId="0" sldId="264"/>
            <ac:spMk id="26625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0" sldId="264"/>
            <ac:grpSpMk id="1" creationId="{00000000-0000-0000-0000-000000000000}"/>
          </ac:grpSpMkLst>
        </pc:grpChg>
        <pc:graphicFrameChg chg="mod">
          <ac:chgData name="Mehdi Davoodi" userId="374eff1b-b6cf-4832-b347-6d58b624eb25" providerId="ADAL" clId="{07B6F3A0-55FF-9048-A1F1-655553647088}" dt="2022-09-28T21:00:14.451" v="0"/>
          <ac:graphicFrameMkLst>
            <pc:docMk/>
            <pc:sldMk cId="0" sldId="264"/>
            <ac:graphicFrameMk id="26627" creationId="{00000000-0000-0000-0000-000000000000}"/>
          </ac:graphicFrameMkLst>
        </pc:graphicFrameChg>
      </pc:sldChg>
      <pc:sldChg chg="addSp delSp modSp mod modClrScheme chgLayout">
        <pc:chgData name="Mehdi Davoodi" userId="374eff1b-b6cf-4832-b347-6d58b624eb25" providerId="ADAL" clId="{07B6F3A0-55FF-9048-A1F1-655553647088}" dt="2022-09-29T00:46:55.833" v="459" actId="20577"/>
        <pc:sldMkLst>
          <pc:docMk/>
          <pc:sldMk cId="0" sldId="265"/>
        </pc:sldMkLst>
        <pc:spChg chg="add del mod ord">
          <ac:chgData name="Mehdi Davoodi" userId="374eff1b-b6cf-4832-b347-6d58b624eb25" providerId="ADAL" clId="{07B6F3A0-55FF-9048-A1F1-655553647088}" dt="2022-09-29T00:44:01.990" v="427" actId="478"/>
          <ac:spMkLst>
            <pc:docMk/>
            <pc:sldMk cId="0" sldId="265"/>
            <ac:spMk id="2" creationId="{932BA2F2-67C0-0A0A-4DFD-AB9E24BE262A}"/>
          </ac:spMkLst>
        </pc:spChg>
        <pc:spChg chg="add mod ord">
          <ac:chgData name="Mehdi Davoodi" userId="374eff1b-b6cf-4832-b347-6d58b624eb25" providerId="ADAL" clId="{07B6F3A0-55FF-9048-A1F1-655553647088}" dt="2022-09-29T00:46:55.833" v="459" actId="20577"/>
          <ac:spMkLst>
            <pc:docMk/>
            <pc:sldMk cId="0" sldId="265"/>
            <ac:spMk id="3" creationId="{B8AAE851-60C8-BBF0-FFB5-9DE1E7A56DDE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0" sldId="265"/>
            <ac:spMk id="4" creationId="{4A26ED9E-F15A-4D8D-ADCB-C683005D9857}"/>
          </ac:spMkLst>
        </pc:spChg>
        <pc:spChg chg="add del mod">
          <ac:chgData name="Mehdi Davoodi" userId="374eff1b-b6cf-4832-b347-6d58b624eb25" providerId="ADAL" clId="{07B6F3A0-55FF-9048-A1F1-655553647088}" dt="2022-09-29T00:46:22.456" v="452" actId="1076"/>
          <ac:spMkLst>
            <pc:docMk/>
            <pc:sldMk cId="0" sldId="265"/>
            <ac:spMk id="6" creationId="{7FF7DBE6-C925-408A-A3B4-765718EFD3D6}"/>
          </ac:spMkLst>
        </pc:spChg>
        <pc:spChg chg="mod ord">
          <ac:chgData name="Mehdi Davoodi" userId="374eff1b-b6cf-4832-b347-6d58b624eb25" providerId="ADAL" clId="{07B6F3A0-55FF-9048-A1F1-655553647088}" dt="2022-09-29T00:44:37.254" v="428" actId="700"/>
          <ac:spMkLst>
            <pc:docMk/>
            <pc:sldMk cId="0" sldId="265"/>
            <ac:spMk id="28673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0" sldId="265"/>
            <ac:grpSpMk id="1" creationId="{00000000-0000-0000-0000-000000000000}"/>
          </ac:grpSpMkLst>
        </pc:grpChg>
        <pc:graphicFrameChg chg="mod">
          <ac:chgData name="Mehdi Davoodi" userId="374eff1b-b6cf-4832-b347-6d58b624eb25" providerId="ADAL" clId="{07B6F3A0-55FF-9048-A1F1-655553647088}" dt="2022-09-28T21:00:14.451" v="0"/>
          <ac:graphicFrameMkLst>
            <pc:docMk/>
            <pc:sldMk cId="0" sldId="265"/>
            <ac:graphicFrameMk id="5" creationId="{18DE3649-AA49-476C-8151-F1D34D610ACE}"/>
          </ac:graphicFrameMkLst>
        </pc:graphicFrameChg>
        <pc:graphicFrameChg chg="mod">
          <ac:chgData name="Mehdi Davoodi" userId="374eff1b-b6cf-4832-b347-6d58b624eb25" providerId="ADAL" clId="{07B6F3A0-55FF-9048-A1F1-655553647088}" dt="2022-09-28T21:00:14.451" v="0"/>
          <ac:graphicFrameMkLst>
            <pc:docMk/>
            <pc:sldMk cId="0" sldId="265"/>
            <ac:graphicFrameMk id="28675" creationId="{00000000-0000-0000-0000-000000000000}"/>
          </ac:graphicFrameMkLst>
        </pc:graphicFrameChg>
      </pc:sldChg>
      <pc:sldChg chg="addSp delSp modSp mod modClrScheme chgLayout">
        <pc:chgData name="Mehdi Davoodi" userId="374eff1b-b6cf-4832-b347-6d58b624eb25" providerId="ADAL" clId="{07B6F3A0-55FF-9048-A1F1-655553647088}" dt="2022-09-29T01:08:00.655" v="483"/>
        <pc:sldMkLst>
          <pc:docMk/>
          <pc:sldMk cId="0" sldId="266"/>
        </pc:sldMkLst>
        <pc:spChg chg="mod">
          <ac:chgData name="Mehdi Davoodi" userId="374eff1b-b6cf-4832-b347-6d58b624eb25" providerId="ADAL" clId="{07B6F3A0-55FF-9048-A1F1-655553647088}" dt="2022-09-29T01:07:41.836" v="482" actId="1076"/>
          <ac:spMkLst>
            <pc:docMk/>
            <pc:sldMk cId="0" sldId="266"/>
            <ac:spMk id="5" creationId="{FD47DCB1-C4DD-4E66-A5BB-8CA126B7D5A8}"/>
          </ac:spMkLst>
        </pc:spChg>
        <pc:spChg chg="mod ord">
          <ac:chgData name="Mehdi Davoodi" userId="374eff1b-b6cf-4832-b347-6d58b624eb25" providerId="ADAL" clId="{07B6F3A0-55FF-9048-A1F1-655553647088}" dt="2022-09-29T01:07:16.134" v="471" actId="700"/>
          <ac:spMkLst>
            <pc:docMk/>
            <pc:sldMk cId="0" sldId="266"/>
            <ac:spMk id="30721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1:08:00.655" v="483"/>
          <ac:spMkLst>
            <pc:docMk/>
            <pc:sldMk cId="0" sldId="266"/>
            <ac:spMk id="30722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0" sldId="266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1:07:20.509" v="472" actId="21"/>
          <ac:graphicFrameMkLst>
            <pc:docMk/>
            <pc:sldMk cId="0" sldId="266"/>
            <ac:graphicFrameMk id="4" creationId="{CC4C58CD-A662-4841-A9FB-34B421A3856C}"/>
          </ac:graphicFrameMkLst>
        </pc:graphicFrameChg>
        <pc:picChg chg="add mod">
          <ac:chgData name="Mehdi Davoodi" userId="374eff1b-b6cf-4832-b347-6d58b624eb25" providerId="ADAL" clId="{07B6F3A0-55FF-9048-A1F1-655553647088}" dt="2022-09-29T01:07:35.911" v="480" actId="1076"/>
          <ac:picMkLst>
            <pc:docMk/>
            <pc:sldMk cId="0" sldId="266"/>
            <ac:picMk id="2" creationId="{C48A8B7F-7955-81E3-9D8B-F17B7EB73DBD}"/>
          </ac:picMkLst>
        </pc:picChg>
      </pc:sldChg>
      <pc:sldChg chg="modSp mod modClrScheme chgLayout">
        <pc:chgData name="Mehdi Davoodi" userId="374eff1b-b6cf-4832-b347-6d58b624eb25" providerId="ADAL" clId="{07B6F3A0-55FF-9048-A1F1-655553647088}" dt="2022-09-29T02:03:22.482" v="529" actId="1076"/>
        <pc:sldMkLst>
          <pc:docMk/>
          <pc:sldMk cId="0" sldId="268"/>
        </pc:sldMkLst>
        <pc:spChg chg="mod">
          <ac:chgData name="Mehdi Davoodi" userId="374eff1b-b6cf-4832-b347-6d58b624eb25" providerId="ADAL" clId="{07B6F3A0-55FF-9048-A1F1-655553647088}" dt="2022-09-29T02:03:22.482" v="529" actId="1076"/>
          <ac:spMkLst>
            <pc:docMk/>
            <pc:sldMk cId="0" sldId="268"/>
            <ac:spMk id="2" creationId="{10167C8D-B908-4DBD-A876-836BECC42FB1}"/>
          </ac:spMkLst>
        </pc:spChg>
        <pc:spChg chg="mod ord">
          <ac:chgData name="Mehdi Davoodi" userId="374eff1b-b6cf-4832-b347-6d58b624eb25" providerId="ADAL" clId="{07B6F3A0-55FF-9048-A1F1-655553647088}" dt="2022-09-29T01:10:06.604" v="509" actId="700"/>
          <ac:spMkLst>
            <pc:docMk/>
            <pc:sldMk cId="0" sldId="268"/>
            <ac:spMk id="35841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1:10:06.604" v="509" actId="700"/>
          <ac:spMkLst>
            <pc:docMk/>
            <pc:sldMk cId="0" sldId="268"/>
            <ac:spMk id="35842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10-05T22:47:11.594" v="807" actId="1076"/>
        <pc:sldMkLst>
          <pc:docMk/>
          <pc:sldMk cId="0" sldId="269"/>
        </pc:sldMkLst>
        <pc:spChg chg="mod ord">
          <ac:chgData name="Mehdi Davoodi" userId="374eff1b-b6cf-4832-b347-6d58b624eb25" providerId="ADAL" clId="{07B6F3A0-55FF-9048-A1F1-655553647088}" dt="2022-09-29T02:03:44.450" v="531" actId="700"/>
          <ac:spMkLst>
            <pc:docMk/>
            <pc:sldMk cId="0" sldId="269"/>
            <ac:spMk id="37889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10-05T22:23:30.764" v="801" actId="20577"/>
          <ac:spMkLst>
            <pc:docMk/>
            <pc:sldMk cId="0" sldId="269"/>
            <ac:spMk id="37890" creationId="{00000000-0000-0000-0000-000000000000}"/>
          </ac:spMkLst>
        </pc:spChg>
        <pc:picChg chg="add del mod">
          <ac:chgData name="Mehdi Davoodi" userId="374eff1b-b6cf-4832-b347-6d58b624eb25" providerId="ADAL" clId="{07B6F3A0-55FF-9048-A1F1-655553647088}" dt="2022-10-05T22:17:03.907" v="783"/>
          <ac:picMkLst>
            <pc:docMk/>
            <pc:sldMk cId="0" sldId="269"/>
            <ac:picMk id="2" creationId="{C91DFC34-DC81-4250-505B-E2B18B555209}"/>
          </ac:picMkLst>
        </pc:picChg>
        <pc:picChg chg="add del mod">
          <ac:chgData name="Mehdi Davoodi" userId="374eff1b-b6cf-4832-b347-6d58b624eb25" providerId="ADAL" clId="{07B6F3A0-55FF-9048-A1F1-655553647088}" dt="2022-10-05T22:47:11.594" v="807" actId="1076"/>
          <ac:picMkLst>
            <pc:docMk/>
            <pc:sldMk cId="0" sldId="269"/>
            <ac:picMk id="3" creationId="{2EC26998-E644-4C58-9738-2AF3F308D5A4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10-05T22:47:08.610" v="805" actId="1038"/>
        <pc:sldMkLst>
          <pc:docMk/>
          <pc:sldMk cId="0" sldId="270"/>
        </pc:sldMkLst>
        <pc:spChg chg="add del mod">
          <ac:chgData name="Mehdi Davoodi" userId="374eff1b-b6cf-4832-b347-6d58b624eb25" providerId="ADAL" clId="{07B6F3A0-55FF-9048-A1F1-655553647088}" dt="2022-09-29T03:45:56.469" v="594"/>
          <ac:spMkLst>
            <pc:docMk/>
            <pc:sldMk cId="0" sldId="270"/>
            <ac:spMk id="2" creationId="{83482DAF-4902-41D5-A40D-83F4261062C3}"/>
          </ac:spMkLst>
        </pc:spChg>
        <pc:spChg chg="mod ord">
          <ac:chgData name="Mehdi Davoodi" userId="374eff1b-b6cf-4832-b347-6d58b624eb25" providerId="ADAL" clId="{07B6F3A0-55FF-9048-A1F1-655553647088}" dt="2022-10-05T22:47:08.610" v="805" actId="1038"/>
          <ac:spMkLst>
            <pc:docMk/>
            <pc:sldMk cId="0" sldId="270"/>
            <ac:spMk id="39937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2:05:25.600" v="540" actId="700"/>
          <ac:spMkLst>
            <pc:docMk/>
            <pc:sldMk cId="0" sldId="270"/>
            <ac:spMk id="39938" creationId="{00000000-0000-0000-0000-000000000000}"/>
          </ac:spMkLst>
        </pc:spChg>
        <pc:picChg chg="add mod">
          <ac:chgData name="Mehdi Davoodi" userId="374eff1b-b6cf-4832-b347-6d58b624eb25" providerId="ADAL" clId="{07B6F3A0-55FF-9048-A1F1-655553647088}" dt="2022-09-29T03:44:43.413" v="578" actId="1076"/>
          <ac:picMkLst>
            <pc:docMk/>
            <pc:sldMk cId="0" sldId="270"/>
            <ac:picMk id="3" creationId="{347E5585-6463-515B-58CC-8693D6558E1D}"/>
          </ac:picMkLst>
        </pc:picChg>
        <pc:picChg chg="add del mod">
          <ac:chgData name="Mehdi Davoodi" userId="374eff1b-b6cf-4832-b347-6d58b624eb25" providerId="ADAL" clId="{07B6F3A0-55FF-9048-A1F1-655553647088}" dt="2022-09-29T03:46:02.013" v="595" actId="478"/>
          <ac:picMkLst>
            <pc:docMk/>
            <pc:sldMk cId="0" sldId="270"/>
            <ac:picMk id="4" creationId="{4064601D-7250-9510-CCDE-E58C0498158B}"/>
          </ac:picMkLst>
        </pc:picChg>
        <pc:picChg chg="del mod">
          <ac:chgData name="Mehdi Davoodi" userId="374eff1b-b6cf-4832-b347-6d58b624eb25" providerId="ADAL" clId="{07B6F3A0-55FF-9048-A1F1-655553647088}" dt="2022-09-29T03:44:16.210" v="563" actId="478"/>
          <ac:picMkLst>
            <pc:docMk/>
            <pc:sldMk cId="0" sldId="270"/>
            <ac:picMk id="39939" creationId="{00000000-0000-0000-0000-000000000000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10-05T23:48:40.137" v="1309"/>
        <pc:sldMkLst>
          <pc:docMk/>
          <pc:sldMk cId="0" sldId="271"/>
        </pc:sldMkLst>
        <pc:spChg chg="add del mod">
          <ac:chgData name="Mehdi Davoodi" userId="374eff1b-b6cf-4832-b347-6d58b624eb25" providerId="ADAL" clId="{07B6F3A0-55FF-9048-A1F1-655553647088}" dt="2022-10-05T23:48:40.137" v="1309"/>
          <ac:spMkLst>
            <pc:docMk/>
            <pc:sldMk cId="0" sldId="271"/>
            <ac:spMk id="3" creationId="{8001D594-4334-E01B-6975-58691D471241}"/>
          </ac:spMkLst>
        </pc:spChg>
        <pc:spChg chg="del mod ord">
          <ac:chgData name="Mehdi Davoodi" userId="374eff1b-b6cf-4832-b347-6d58b624eb25" providerId="ADAL" clId="{07B6F3A0-55FF-9048-A1F1-655553647088}" dt="2022-10-05T23:48:32.147" v="1303" actId="478"/>
          <ac:spMkLst>
            <pc:docMk/>
            <pc:sldMk cId="0" sldId="271"/>
            <ac:spMk id="44033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4:16:53.220" v="677" actId="12"/>
          <ac:spMkLst>
            <pc:docMk/>
            <pc:sldMk cId="0" sldId="271"/>
            <ac:spMk id="44034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10-05T23:48:27.248" v="1302"/>
        <pc:sldMkLst>
          <pc:docMk/>
          <pc:sldMk cId="0" sldId="272"/>
        </pc:sldMkLst>
        <pc:spChg chg="add mod">
          <ac:chgData name="Mehdi Davoodi" userId="374eff1b-b6cf-4832-b347-6d58b624eb25" providerId="ADAL" clId="{07B6F3A0-55FF-9048-A1F1-655553647088}" dt="2022-10-05T23:48:27.248" v="1302"/>
          <ac:spMkLst>
            <pc:docMk/>
            <pc:sldMk cId="0" sldId="272"/>
            <ac:spMk id="3" creationId="{A56345DA-C5EC-1A18-A62F-D46C3D290B5F}"/>
          </ac:spMkLst>
        </pc:spChg>
        <pc:spChg chg="del mod ord">
          <ac:chgData name="Mehdi Davoodi" userId="374eff1b-b6cf-4832-b347-6d58b624eb25" providerId="ADAL" clId="{07B6F3A0-55FF-9048-A1F1-655553647088}" dt="2022-10-05T23:48:23.148" v="1300" actId="478"/>
          <ac:spMkLst>
            <pc:docMk/>
            <pc:sldMk cId="0" sldId="272"/>
            <ac:spMk id="46081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4:17:02.616" v="679" actId="700"/>
          <ac:spMkLst>
            <pc:docMk/>
            <pc:sldMk cId="0" sldId="272"/>
            <ac:spMk id="46082" creationId="{00000000-0000-0000-0000-000000000000}"/>
          </ac:spMkLst>
        </pc:spChg>
      </pc:sldChg>
      <pc:sldChg chg="addSp delSp modSp add mod chgLayout">
        <pc:chgData name="Mehdi Davoodi" userId="374eff1b-b6cf-4832-b347-6d58b624eb25" providerId="ADAL" clId="{07B6F3A0-55FF-9048-A1F1-655553647088}" dt="2022-10-06T02:00:52.105" v="1863" actId="478"/>
        <pc:sldMkLst>
          <pc:docMk/>
          <pc:sldMk cId="0" sldId="273"/>
        </pc:sldMkLst>
        <pc:spChg chg="add mod">
          <ac:chgData name="Mehdi Davoodi" userId="374eff1b-b6cf-4832-b347-6d58b624eb25" providerId="ADAL" clId="{07B6F3A0-55FF-9048-A1F1-655553647088}" dt="2022-10-05T23:48:06.621" v="1296"/>
          <ac:spMkLst>
            <pc:docMk/>
            <pc:sldMk cId="0" sldId="273"/>
            <ac:spMk id="3" creationId="{94706CFD-3BE7-462A-49A7-04BA8F57C285}"/>
          </ac:spMkLst>
        </pc:spChg>
        <pc:spChg chg="del mod ord">
          <ac:chgData name="Mehdi Davoodi" userId="374eff1b-b6cf-4832-b347-6d58b624eb25" providerId="ADAL" clId="{07B6F3A0-55FF-9048-A1F1-655553647088}" dt="2022-10-05T23:48:03.126" v="1294" actId="478"/>
          <ac:spMkLst>
            <pc:docMk/>
            <pc:sldMk cId="0" sldId="273"/>
            <ac:spMk id="284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10-05T23:55:19.188" v="1478" actId="20577"/>
          <ac:spMkLst>
            <pc:docMk/>
            <pc:sldMk cId="0" sldId="273"/>
            <ac:spMk id="285" creationId="{00000000-0000-0000-0000-000000000000}"/>
          </ac:spMkLst>
        </pc:spChg>
        <pc:spChg chg="del">
          <ac:chgData name="Mehdi Davoodi" userId="374eff1b-b6cf-4832-b347-6d58b624eb25" providerId="ADAL" clId="{07B6F3A0-55FF-9048-A1F1-655553647088}" dt="2022-10-06T02:00:52.105" v="1863" actId="478"/>
          <ac:spMkLst>
            <pc:docMk/>
            <pc:sldMk cId="0" sldId="273"/>
            <ac:spMk id="286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09-29T01:10:01.261" v="508" actId="478"/>
        <pc:sldMkLst>
          <pc:docMk/>
          <pc:sldMk cId="0" sldId="274"/>
        </pc:sldMkLst>
        <pc:spChg chg="add del mod ord">
          <ac:chgData name="Mehdi Davoodi" userId="374eff1b-b6cf-4832-b347-6d58b624eb25" providerId="ADAL" clId="{07B6F3A0-55FF-9048-A1F1-655553647088}" dt="2022-09-29T01:10:01.261" v="508" actId="478"/>
          <ac:spMkLst>
            <pc:docMk/>
            <pc:sldMk cId="0" sldId="274"/>
            <ac:spMk id="2" creationId="{13DFBD1B-87B5-9F1F-034F-9AD0AD0EB6A8}"/>
          </ac:spMkLst>
        </pc:spChg>
        <pc:spChg chg="mod ord">
          <ac:chgData name="Mehdi Davoodi" userId="374eff1b-b6cf-4832-b347-6d58b624eb25" providerId="ADAL" clId="{07B6F3A0-55FF-9048-A1F1-655553647088}" dt="2022-09-29T01:09:58.598" v="507" actId="700"/>
          <ac:spMkLst>
            <pc:docMk/>
            <pc:sldMk cId="0" sldId="274"/>
            <ac:spMk id="33793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10-06T00:12:16.803" v="1619" actId="20577"/>
        <pc:sldMkLst>
          <pc:docMk/>
          <pc:sldMk cId="0" sldId="275"/>
        </pc:sldMkLst>
        <pc:spChg chg="add del mod">
          <ac:chgData name="Mehdi Davoodi" userId="374eff1b-b6cf-4832-b347-6d58b624eb25" providerId="ADAL" clId="{07B6F3A0-55FF-9048-A1F1-655553647088}" dt="2022-10-06T00:10:25.332" v="1580" actId="478"/>
          <ac:spMkLst>
            <pc:docMk/>
            <pc:sldMk cId="0" sldId="275"/>
            <ac:spMk id="4" creationId="{A41A5C2D-F348-F64F-A8CE-6E4BFBC9161D}"/>
          </ac:spMkLst>
        </pc:spChg>
        <pc:spChg chg="add mod">
          <ac:chgData name="Mehdi Davoodi" userId="374eff1b-b6cf-4832-b347-6d58b624eb25" providerId="ADAL" clId="{07B6F3A0-55FF-9048-A1F1-655553647088}" dt="2022-10-06T00:11:12.958" v="1593" actId="1076"/>
          <ac:spMkLst>
            <pc:docMk/>
            <pc:sldMk cId="0" sldId="275"/>
            <ac:spMk id="5" creationId="{EAE271EC-3F0B-13D0-38A1-9DC28C8FFD2A}"/>
          </ac:spMkLst>
        </pc:spChg>
        <pc:spChg chg="add mod ord">
          <ac:chgData name="Mehdi Davoodi" userId="374eff1b-b6cf-4832-b347-6d58b624eb25" providerId="ADAL" clId="{07B6F3A0-55FF-9048-A1F1-655553647088}" dt="2022-10-06T00:12:16.803" v="1619" actId="20577"/>
          <ac:spMkLst>
            <pc:docMk/>
            <pc:sldMk cId="0" sldId="275"/>
            <ac:spMk id="6" creationId="{C8D4EF3C-D91D-AD1A-3B4E-1423042C2199}"/>
          </ac:spMkLst>
        </pc:spChg>
        <pc:spChg chg="add del mod ord">
          <ac:chgData name="Mehdi Davoodi" userId="374eff1b-b6cf-4832-b347-6d58b624eb25" providerId="ADAL" clId="{07B6F3A0-55FF-9048-A1F1-655553647088}" dt="2022-10-06T00:11:54.460" v="1596"/>
          <ac:spMkLst>
            <pc:docMk/>
            <pc:sldMk cId="0" sldId="275"/>
            <ac:spMk id="7" creationId="{6E4DCC58-50FD-669E-2A14-B1869F2A23A6}"/>
          </ac:spMkLst>
        </pc:spChg>
        <pc:picChg chg="add del mod">
          <ac:chgData name="Mehdi Davoodi" userId="374eff1b-b6cf-4832-b347-6d58b624eb25" providerId="ADAL" clId="{07B6F3A0-55FF-9048-A1F1-655553647088}" dt="2022-10-06T00:11:53.515" v="1595" actId="21"/>
          <ac:picMkLst>
            <pc:docMk/>
            <pc:sldMk cId="0" sldId="275"/>
            <ac:picMk id="2" creationId="{DDF8195D-056A-BDC5-0652-91B829F59AFD}"/>
          </ac:picMkLst>
        </pc:picChg>
        <pc:picChg chg="del mod">
          <ac:chgData name="Mehdi Davoodi" userId="374eff1b-b6cf-4832-b347-6d58b624eb25" providerId="ADAL" clId="{07B6F3A0-55FF-9048-A1F1-655553647088}" dt="2022-10-06T00:10:48.862" v="1589" actId="478"/>
          <ac:picMkLst>
            <pc:docMk/>
            <pc:sldMk cId="0" sldId="275"/>
            <ac:picMk id="3" creationId="{22DE7131-F4A6-4329-A54F-5D5581258D6F}"/>
          </ac:picMkLst>
        </pc:picChg>
        <pc:picChg chg="add mod">
          <ac:chgData name="Mehdi Davoodi" userId="374eff1b-b6cf-4832-b347-6d58b624eb25" providerId="ADAL" clId="{07B6F3A0-55FF-9048-A1F1-655553647088}" dt="2022-10-06T00:12:02.681" v="1599" actId="1076"/>
          <ac:picMkLst>
            <pc:docMk/>
            <pc:sldMk cId="0" sldId="275"/>
            <ac:picMk id="8" creationId="{E8527075-C9D6-D584-7ABE-0026C68975CF}"/>
          </ac:picMkLst>
        </pc:picChg>
        <pc:picChg chg="del">
          <ac:chgData name="Mehdi Davoodi" userId="374eff1b-b6cf-4832-b347-6d58b624eb25" providerId="ADAL" clId="{07B6F3A0-55FF-9048-A1F1-655553647088}" dt="2022-10-05T23:57:51.829" v="1479" actId="478"/>
          <ac:picMkLst>
            <pc:docMk/>
            <pc:sldMk cId="0" sldId="275"/>
            <ac:picMk id="50177" creationId="{00000000-0000-0000-0000-000000000000}"/>
          </ac:picMkLst>
        </pc:picChg>
      </pc:sldChg>
      <pc:sldChg chg="addSp delSp modSp add mod chgLayout">
        <pc:chgData name="Mehdi Davoodi" userId="374eff1b-b6cf-4832-b347-6d58b624eb25" providerId="ADAL" clId="{07B6F3A0-55FF-9048-A1F1-655553647088}" dt="2022-10-06T00:48:10.377" v="1800" actId="20577"/>
        <pc:sldMkLst>
          <pc:docMk/>
          <pc:sldMk cId="0" sldId="277"/>
        </pc:sldMkLst>
        <pc:spChg chg="add mod">
          <ac:chgData name="Mehdi Davoodi" userId="374eff1b-b6cf-4832-b347-6d58b624eb25" providerId="ADAL" clId="{07B6F3A0-55FF-9048-A1F1-655553647088}" dt="2022-10-06T00:48:10.377" v="1800" actId="20577"/>
          <ac:spMkLst>
            <pc:docMk/>
            <pc:sldMk cId="0" sldId="277"/>
            <ac:spMk id="3" creationId="{997D0885-9CD6-3585-5197-6A258EB434DA}"/>
          </ac:spMkLst>
        </pc:spChg>
        <pc:spChg chg="del mod ord">
          <ac:chgData name="Mehdi Davoodi" userId="374eff1b-b6cf-4832-b347-6d58b624eb25" providerId="ADAL" clId="{07B6F3A0-55FF-9048-A1F1-655553647088}" dt="2022-10-06T00:40:10.448" v="1707" actId="478"/>
          <ac:spMkLst>
            <pc:docMk/>
            <pc:sldMk cId="0" sldId="277"/>
            <ac:spMk id="4" creationId="{34ABAA93-70CD-45A4-B305-22673FCB01B1}"/>
          </ac:spMkLst>
        </pc:spChg>
        <pc:spChg chg="add mod">
          <ac:chgData name="Mehdi Davoodi" userId="374eff1b-b6cf-4832-b347-6d58b624eb25" providerId="ADAL" clId="{07B6F3A0-55FF-9048-A1F1-655553647088}" dt="2022-10-06T00:40:28.818" v="1716" actId="15"/>
          <ac:spMkLst>
            <pc:docMk/>
            <pc:sldMk cId="0" sldId="277"/>
            <ac:spMk id="6" creationId="{84C3D90F-CA4A-3C01-281B-1336FB0C813C}"/>
          </ac:spMkLst>
        </pc:spChg>
        <pc:spChg chg="del mod ord">
          <ac:chgData name="Mehdi Davoodi" userId="374eff1b-b6cf-4832-b347-6d58b624eb25" providerId="ADAL" clId="{07B6F3A0-55FF-9048-A1F1-655553647088}" dt="2022-10-06T00:39:54.082" v="1704" actId="478"/>
          <ac:spMkLst>
            <pc:docMk/>
            <pc:sldMk cId="0" sldId="277"/>
            <ac:spMk id="54273" creationId="{00000000-0000-0000-0000-000000000000}"/>
          </ac:spMkLst>
        </pc:spChg>
      </pc:sldChg>
      <pc:sldChg chg="modSp add mod chgLayout">
        <pc:chgData name="Mehdi Davoodi" userId="374eff1b-b6cf-4832-b347-6d58b624eb25" providerId="ADAL" clId="{07B6F3A0-55FF-9048-A1F1-655553647088}" dt="2022-10-06T00:42:37.126" v="1732" actId="700"/>
        <pc:sldMkLst>
          <pc:docMk/>
          <pc:sldMk cId="0" sldId="279"/>
        </pc:sldMkLst>
        <pc:spChg chg="mod ord">
          <ac:chgData name="Mehdi Davoodi" userId="374eff1b-b6cf-4832-b347-6d58b624eb25" providerId="ADAL" clId="{07B6F3A0-55FF-9048-A1F1-655553647088}" dt="2022-10-06T00:42:37.126" v="1732" actId="700"/>
          <ac:spMkLst>
            <pc:docMk/>
            <pc:sldMk cId="0" sldId="279"/>
            <ac:spMk id="58369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10-06T00:42:37.126" v="1732" actId="700"/>
          <ac:spMkLst>
            <pc:docMk/>
            <pc:sldMk cId="0" sldId="279"/>
            <ac:spMk id="58370" creationId="{00000000-0000-0000-0000-000000000000}"/>
          </ac:spMkLst>
        </pc:spChg>
      </pc:sldChg>
      <pc:sldChg chg="modSp add del mod ord chgLayout">
        <pc:chgData name="Mehdi Davoodi" userId="374eff1b-b6cf-4832-b347-6d58b624eb25" providerId="ADAL" clId="{07B6F3A0-55FF-9048-A1F1-655553647088}" dt="2022-10-06T00:48:44.740" v="1801" actId="2696"/>
        <pc:sldMkLst>
          <pc:docMk/>
          <pc:sldMk cId="0" sldId="280"/>
        </pc:sldMkLst>
        <pc:spChg chg="mod ord">
          <ac:chgData name="Mehdi Davoodi" userId="374eff1b-b6cf-4832-b347-6d58b624eb25" providerId="ADAL" clId="{07B6F3A0-55FF-9048-A1F1-655553647088}" dt="2022-10-06T00:43:33.748" v="1737" actId="700"/>
          <ac:spMkLst>
            <pc:docMk/>
            <pc:sldMk cId="0" sldId="280"/>
            <ac:spMk id="2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10-06T00:43:33.748" v="1737" actId="700"/>
          <ac:spMkLst>
            <pc:docMk/>
            <pc:sldMk cId="0" sldId="280"/>
            <ac:spMk id="60418" creationId="{00000000-0000-0000-0000-000000000000}"/>
          </ac:spMkLst>
        </pc:spChg>
      </pc:sldChg>
      <pc:sldChg chg="addSp delSp modSp add mod modClrScheme chgLayout">
        <pc:chgData name="Mehdi Davoodi" userId="374eff1b-b6cf-4832-b347-6d58b624eb25" providerId="ADAL" clId="{07B6F3A0-55FF-9048-A1F1-655553647088}" dt="2022-10-06T00:47:10.654" v="1794" actId="167"/>
        <pc:sldMkLst>
          <pc:docMk/>
          <pc:sldMk cId="0" sldId="281"/>
        </pc:sldMkLst>
        <pc:spChg chg="del mod">
          <ac:chgData name="Mehdi Davoodi" userId="374eff1b-b6cf-4832-b347-6d58b624eb25" providerId="ADAL" clId="{07B6F3A0-55FF-9048-A1F1-655553647088}" dt="2022-10-06T00:45:30.162" v="1764" actId="478"/>
          <ac:spMkLst>
            <pc:docMk/>
            <pc:sldMk cId="0" sldId="281"/>
            <ac:spMk id="2" creationId="{79FD4B3B-15F7-4C67-9036-883743E77D87}"/>
          </ac:spMkLst>
        </pc:spChg>
        <pc:spChg chg="add del mod ord">
          <ac:chgData name="Mehdi Davoodi" userId="374eff1b-b6cf-4832-b347-6d58b624eb25" providerId="ADAL" clId="{07B6F3A0-55FF-9048-A1F1-655553647088}" dt="2022-10-06T00:45:06.831" v="1750" actId="700"/>
          <ac:spMkLst>
            <pc:docMk/>
            <pc:sldMk cId="0" sldId="281"/>
            <ac:spMk id="3" creationId="{C195FA9D-6527-BE5B-5698-245C3F6D95E9}"/>
          </ac:spMkLst>
        </pc:spChg>
        <pc:spChg chg="add del mod ord">
          <ac:chgData name="Mehdi Davoodi" userId="374eff1b-b6cf-4832-b347-6d58b624eb25" providerId="ADAL" clId="{07B6F3A0-55FF-9048-A1F1-655553647088}" dt="2022-10-06T00:45:06.831" v="1750" actId="700"/>
          <ac:spMkLst>
            <pc:docMk/>
            <pc:sldMk cId="0" sldId="281"/>
            <ac:spMk id="4" creationId="{DE66E945-C117-B1FD-DFEC-4BEE8C925E50}"/>
          </ac:spMkLst>
        </pc:spChg>
        <pc:spChg chg="add mod ord">
          <ac:chgData name="Mehdi Davoodi" userId="374eff1b-b6cf-4832-b347-6d58b624eb25" providerId="ADAL" clId="{07B6F3A0-55FF-9048-A1F1-655553647088}" dt="2022-10-06T00:46:49.135" v="1789" actId="700"/>
          <ac:spMkLst>
            <pc:docMk/>
            <pc:sldMk cId="0" sldId="281"/>
            <ac:spMk id="5" creationId="{8F75C33A-4987-0BEB-0823-C017EEED6362}"/>
          </ac:spMkLst>
        </pc:spChg>
        <pc:spChg chg="add del mod ord">
          <ac:chgData name="Mehdi Davoodi" userId="374eff1b-b6cf-4832-b347-6d58b624eb25" providerId="ADAL" clId="{07B6F3A0-55FF-9048-A1F1-655553647088}" dt="2022-10-06T00:45:24.707" v="1762" actId="478"/>
          <ac:spMkLst>
            <pc:docMk/>
            <pc:sldMk cId="0" sldId="281"/>
            <ac:spMk id="6" creationId="{C1B2D985-0D96-9FC6-5AE1-EBA3C662F1BF}"/>
          </ac:spMkLst>
        </pc:spChg>
        <pc:spChg chg="add del mod ord">
          <ac:chgData name="Mehdi Davoodi" userId="374eff1b-b6cf-4832-b347-6d58b624eb25" providerId="ADAL" clId="{07B6F3A0-55FF-9048-A1F1-655553647088}" dt="2022-10-06T00:45:43.597" v="1768" actId="478"/>
          <ac:spMkLst>
            <pc:docMk/>
            <pc:sldMk cId="0" sldId="281"/>
            <ac:spMk id="7" creationId="{97437324-A788-BE4A-0978-36500FF56784}"/>
          </ac:spMkLst>
        </pc:spChg>
        <pc:spChg chg="add del mod ord">
          <ac:chgData name="Mehdi Davoodi" userId="374eff1b-b6cf-4832-b347-6d58b624eb25" providerId="ADAL" clId="{07B6F3A0-55FF-9048-A1F1-655553647088}" dt="2022-10-06T00:46:05.245" v="1776" actId="700"/>
          <ac:spMkLst>
            <pc:docMk/>
            <pc:sldMk cId="0" sldId="281"/>
            <ac:spMk id="8" creationId="{A96824E7-BE5A-E0DB-6280-715955D3FF4C}"/>
          </ac:spMkLst>
        </pc:spChg>
        <pc:spChg chg="add mod ord">
          <ac:chgData name="Mehdi Davoodi" userId="374eff1b-b6cf-4832-b347-6d58b624eb25" providerId="ADAL" clId="{07B6F3A0-55FF-9048-A1F1-655553647088}" dt="2022-10-06T00:47:10.654" v="1794" actId="167"/>
          <ac:spMkLst>
            <pc:docMk/>
            <pc:sldMk cId="0" sldId="281"/>
            <ac:spMk id="9" creationId="{A355B8CA-8BC2-70D9-5962-5BC837B0435C}"/>
          </ac:spMkLst>
        </pc:spChg>
        <pc:picChg chg="mod">
          <ac:chgData name="Mehdi Davoodi" userId="374eff1b-b6cf-4832-b347-6d58b624eb25" providerId="ADAL" clId="{07B6F3A0-55FF-9048-A1F1-655553647088}" dt="2022-10-06T00:47:05.193" v="1793" actId="14100"/>
          <ac:picMkLst>
            <pc:docMk/>
            <pc:sldMk cId="0" sldId="281"/>
            <ac:picMk id="62465" creationId="{00000000-0000-0000-0000-000000000000}"/>
          </ac:picMkLst>
        </pc:picChg>
      </pc:sldChg>
      <pc:sldChg chg="addSp delSp modSp add mod modClrScheme chgLayout">
        <pc:chgData name="Mehdi Davoodi" userId="374eff1b-b6cf-4832-b347-6d58b624eb25" providerId="ADAL" clId="{07B6F3A0-55FF-9048-A1F1-655553647088}" dt="2022-10-06T15:17:23.125" v="1881" actId="1076"/>
        <pc:sldMkLst>
          <pc:docMk/>
          <pc:sldMk cId="0" sldId="282"/>
        </pc:sldMkLst>
        <pc:spChg chg="del mod">
          <ac:chgData name="Mehdi Davoodi" userId="374eff1b-b6cf-4832-b347-6d58b624eb25" providerId="ADAL" clId="{07B6F3A0-55FF-9048-A1F1-655553647088}" dt="2022-10-06T15:16:39.679" v="1875" actId="478"/>
          <ac:spMkLst>
            <pc:docMk/>
            <pc:sldMk cId="0" sldId="282"/>
            <ac:spMk id="2" creationId="{0C5AA5FE-76EA-49B7-9690-D055D4EADECE}"/>
          </ac:spMkLst>
        </pc:spChg>
        <pc:spChg chg="add mod ord">
          <ac:chgData name="Mehdi Davoodi" userId="374eff1b-b6cf-4832-b347-6d58b624eb25" providerId="ADAL" clId="{07B6F3A0-55FF-9048-A1F1-655553647088}" dt="2022-10-06T15:16:32.626" v="1872" actId="700"/>
          <ac:spMkLst>
            <pc:docMk/>
            <pc:sldMk cId="0" sldId="282"/>
            <ac:spMk id="4" creationId="{050DF7C1-D675-61D9-3F57-C99A24967858}"/>
          </ac:spMkLst>
        </pc:spChg>
        <pc:spChg chg="add del mod ord">
          <ac:chgData name="Mehdi Davoodi" userId="374eff1b-b6cf-4832-b347-6d58b624eb25" providerId="ADAL" clId="{07B6F3A0-55FF-9048-A1F1-655553647088}" dt="2022-10-06T15:16:28.579" v="1870" actId="478"/>
          <ac:spMkLst>
            <pc:docMk/>
            <pc:sldMk cId="0" sldId="282"/>
            <ac:spMk id="5" creationId="{27FFAD0F-57E0-82C4-125E-8CE6C5763420}"/>
          </ac:spMkLst>
        </pc:spChg>
        <pc:spChg chg="add mod ord">
          <ac:chgData name="Mehdi Davoodi" userId="374eff1b-b6cf-4832-b347-6d58b624eb25" providerId="ADAL" clId="{07B6F3A0-55FF-9048-A1F1-655553647088}" dt="2022-10-06T15:16:51.065" v="1879" actId="20577"/>
          <ac:spMkLst>
            <pc:docMk/>
            <pc:sldMk cId="0" sldId="282"/>
            <ac:spMk id="6" creationId="{E31F284A-A617-2842-99AF-9BC6D11BB99C}"/>
          </ac:spMkLst>
        </pc:spChg>
        <pc:spChg chg="add del mod ord">
          <ac:chgData name="Mehdi Davoodi" userId="374eff1b-b6cf-4832-b347-6d58b624eb25" providerId="ADAL" clId="{07B6F3A0-55FF-9048-A1F1-655553647088}" dt="2022-10-06T15:16:33.857" v="1873"/>
          <ac:spMkLst>
            <pc:docMk/>
            <pc:sldMk cId="0" sldId="282"/>
            <ac:spMk id="7" creationId="{6DDDED70-FE0B-5154-5A87-4D0F90F359DE}"/>
          </ac:spMkLst>
        </pc:spChg>
        <pc:picChg chg="add del">
          <ac:chgData name="Mehdi Davoodi" userId="374eff1b-b6cf-4832-b347-6d58b624eb25" providerId="ADAL" clId="{07B6F3A0-55FF-9048-A1F1-655553647088}" dt="2022-10-06T15:16:30.050" v="1871" actId="21"/>
          <ac:picMkLst>
            <pc:docMk/>
            <pc:sldMk cId="0" sldId="282"/>
            <ac:picMk id="3" creationId="{6B54888D-D505-4F31-5EFB-8386F917FF16}"/>
          </ac:picMkLst>
        </pc:picChg>
        <pc:picChg chg="add mod">
          <ac:chgData name="Mehdi Davoodi" userId="374eff1b-b6cf-4832-b347-6d58b624eb25" providerId="ADAL" clId="{07B6F3A0-55FF-9048-A1F1-655553647088}" dt="2022-10-06T15:17:23.125" v="1881" actId="1076"/>
          <ac:picMkLst>
            <pc:docMk/>
            <pc:sldMk cId="0" sldId="282"/>
            <ac:picMk id="8" creationId="{2F386FB1-B2EF-A07B-0807-B8F30C1D32D8}"/>
          </ac:picMkLst>
        </pc:picChg>
        <pc:picChg chg="del">
          <ac:chgData name="Mehdi Davoodi" userId="374eff1b-b6cf-4832-b347-6d58b624eb25" providerId="ADAL" clId="{07B6F3A0-55FF-9048-A1F1-655553647088}" dt="2022-10-06T15:16:01.074" v="1864" actId="478"/>
          <ac:picMkLst>
            <pc:docMk/>
            <pc:sldMk cId="0" sldId="282"/>
            <ac:picMk id="64513" creationId="{00000000-0000-0000-0000-000000000000}"/>
          </ac:picMkLst>
        </pc:picChg>
      </pc:sldChg>
      <pc:sldChg chg="modSp mod modClrScheme chgLayout">
        <pc:chgData name="Mehdi Davoodi" userId="374eff1b-b6cf-4832-b347-6d58b624eb25" providerId="ADAL" clId="{07B6F3A0-55FF-9048-A1F1-655553647088}" dt="2022-10-06T00:43:03.009" v="1733" actId="700"/>
        <pc:sldMkLst>
          <pc:docMk/>
          <pc:sldMk cId="0" sldId="297"/>
        </pc:sldMkLst>
        <pc:spChg chg="mod ord">
          <ac:chgData name="Mehdi Davoodi" userId="374eff1b-b6cf-4832-b347-6d58b624eb25" providerId="ADAL" clId="{07B6F3A0-55FF-9048-A1F1-655553647088}" dt="2022-10-06T00:43:03.009" v="1733" actId="700"/>
          <ac:spMkLst>
            <pc:docMk/>
            <pc:sldMk cId="0" sldId="297"/>
            <ac:spMk id="89089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10-06T00:43:03.009" v="1733" actId="700"/>
          <ac:spMkLst>
            <pc:docMk/>
            <pc:sldMk cId="0" sldId="297"/>
            <ac:spMk id="89090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10-05T23:48:47.819" v="1312"/>
        <pc:sldMkLst>
          <pc:docMk/>
          <pc:sldMk cId="0" sldId="299"/>
        </pc:sldMkLst>
        <pc:spChg chg="add mod ord">
          <ac:chgData name="Mehdi Davoodi" userId="374eff1b-b6cf-4832-b347-6d58b624eb25" providerId="ADAL" clId="{07B6F3A0-55FF-9048-A1F1-655553647088}" dt="2022-09-29T04:02:17.875" v="665" actId="404"/>
          <ac:spMkLst>
            <pc:docMk/>
            <pc:sldMk cId="0" sldId="299"/>
            <ac:spMk id="3" creationId="{432146D0-3174-286F-CC6D-FE621F5669D1}"/>
          </ac:spMkLst>
        </pc:spChg>
        <pc:spChg chg="add mod">
          <ac:chgData name="Mehdi Davoodi" userId="374eff1b-b6cf-4832-b347-6d58b624eb25" providerId="ADAL" clId="{07B6F3A0-55FF-9048-A1F1-655553647088}" dt="2022-10-05T23:48:47.819" v="1312"/>
          <ac:spMkLst>
            <pc:docMk/>
            <pc:sldMk cId="0" sldId="299"/>
            <ac:spMk id="12" creationId="{A518764D-3A91-344F-D2E6-60B216010969}"/>
          </ac:spMkLst>
        </pc:spChg>
        <pc:spChg chg="del mod ord">
          <ac:chgData name="Mehdi Davoodi" userId="374eff1b-b6cf-4832-b347-6d58b624eb25" providerId="ADAL" clId="{07B6F3A0-55FF-9048-A1F1-655553647088}" dt="2022-10-05T23:48:45.027" v="1310" actId="478"/>
          <ac:spMkLst>
            <pc:docMk/>
            <pc:sldMk cId="0" sldId="299"/>
            <ac:spMk id="41985" creationId="{00000000-0000-0000-0000-000000000000}"/>
          </ac:spMkLst>
        </pc:spChg>
        <pc:picChg chg="add mod">
          <ac:chgData name="Mehdi Davoodi" userId="374eff1b-b6cf-4832-b347-6d58b624eb25" providerId="ADAL" clId="{07B6F3A0-55FF-9048-A1F1-655553647088}" dt="2022-09-29T04:13:28.784" v="673" actId="1076"/>
          <ac:picMkLst>
            <pc:docMk/>
            <pc:sldMk cId="0" sldId="299"/>
            <ac:picMk id="4" creationId="{3009B024-57C0-5879-7A09-2992AB217E6F}"/>
          </ac:picMkLst>
        </pc:picChg>
        <pc:picChg chg="del mod">
          <ac:chgData name="Mehdi Davoodi" userId="374eff1b-b6cf-4832-b347-6d58b624eb25" providerId="ADAL" clId="{07B6F3A0-55FF-9048-A1F1-655553647088}" dt="2022-09-29T04:02:01.982" v="659" actId="478"/>
          <ac:picMkLst>
            <pc:docMk/>
            <pc:sldMk cId="0" sldId="299"/>
            <ac:picMk id="41986" creationId="{00000000-0000-0000-0000-000000000000}"/>
          </ac:picMkLst>
        </pc:picChg>
        <pc:picChg chg="del mod">
          <ac:chgData name="Mehdi Davoodi" userId="374eff1b-b6cf-4832-b347-6d58b624eb25" providerId="ADAL" clId="{07B6F3A0-55FF-9048-A1F1-655553647088}" dt="2022-09-29T04:13:19.946" v="669" actId="478"/>
          <ac:picMkLst>
            <pc:docMk/>
            <pc:sldMk cId="0" sldId="299"/>
            <ac:picMk id="41987" creationId="{00000000-0000-0000-0000-000000000000}"/>
          </ac:picMkLst>
        </pc:picChg>
        <pc:cxnChg chg="add">
          <ac:chgData name="Mehdi Davoodi" userId="374eff1b-b6cf-4832-b347-6d58b624eb25" providerId="ADAL" clId="{07B6F3A0-55FF-9048-A1F1-655553647088}" dt="2022-10-05T23:21:41.892" v="1265" actId="11529"/>
          <ac:cxnSpMkLst>
            <pc:docMk/>
            <pc:sldMk cId="0" sldId="299"/>
            <ac:cxnSpMk id="6" creationId="{2CE49F12-A984-418A-7BF3-E26AA7994C30}"/>
          </ac:cxnSpMkLst>
        </pc:cxnChg>
        <pc:cxnChg chg="add mod">
          <ac:chgData name="Mehdi Davoodi" userId="374eff1b-b6cf-4832-b347-6d58b624eb25" providerId="ADAL" clId="{07B6F3A0-55FF-9048-A1F1-655553647088}" dt="2022-10-05T23:21:47.945" v="1267" actId="1076"/>
          <ac:cxnSpMkLst>
            <pc:docMk/>
            <pc:sldMk cId="0" sldId="299"/>
            <ac:cxnSpMk id="7" creationId="{4A205ECF-3925-6DFB-0FEA-91E811971D90}"/>
          </ac:cxnSpMkLst>
        </pc:cxnChg>
        <pc:cxnChg chg="add mod">
          <ac:chgData name="Mehdi Davoodi" userId="374eff1b-b6cf-4832-b347-6d58b624eb25" providerId="ADAL" clId="{07B6F3A0-55FF-9048-A1F1-655553647088}" dt="2022-10-05T23:21:51.968" v="1269" actId="1076"/>
          <ac:cxnSpMkLst>
            <pc:docMk/>
            <pc:sldMk cId="0" sldId="299"/>
            <ac:cxnSpMk id="8" creationId="{A1FAED21-F7E3-5CA0-A8A9-CB9705D7C77C}"/>
          </ac:cxnSpMkLst>
        </pc:cxnChg>
        <pc:cxnChg chg="add mod">
          <ac:chgData name="Mehdi Davoodi" userId="374eff1b-b6cf-4832-b347-6d58b624eb25" providerId="ADAL" clId="{07B6F3A0-55FF-9048-A1F1-655553647088}" dt="2022-10-05T23:21:55.463" v="1271" actId="1076"/>
          <ac:cxnSpMkLst>
            <pc:docMk/>
            <pc:sldMk cId="0" sldId="299"/>
            <ac:cxnSpMk id="9" creationId="{693BD689-ADCC-685D-B40B-C918BD0BA849}"/>
          </ac:cxnSpMkLst>
        </pc:cxnChg>
        <pc:cxnChg chg="add mod">
          <ac:chgData name="Mehdi Davoodi" userId="374eff1b-b6cf-4832-b347-6d58b624eb25" providerId="ADAL" clId="{07B6F3A0-55FF-9048-A1F1-655553647088}" dt="2022-10-05T23:21:58.820" v="1273" actId="1076"/>
          <ac:cxnSpMkLst>
            <pc:docMk/>
            <pc:sldMk cId="0" sldId="299"/>
            <ac:cxnSpMk id="10" creationId="{3EC7E0B8-C396-8B7F-5034-B621632D439F}"/>
          </ac:cxnSpMkLst>
        </pc:cxnChg>
      </pc:sldChg>
      <pc:sldChg chg="addSp delSp modSp mod modClrScheme chgLayout">
        <pc:chgData name="Mehdi Davoodi" userId="374eff1b-b6cf-4832-b347-6d58b624eb25" providerId="ADAL" clId="{07B6F3A0-55FF-9048-A1F1-655553647088}" dt="2022-10-05T21:35:48.783" v="778" actId="1076"/>
        <pc:sldMkLst>
          <pc:docMk/>
          <pc:sldMk cId="0" sldId="300"/>
        </pc:sldMkLst>
        <pc:spChg chg="add del mod ord">
          <ac:chgData name="Mehdi Davoodi" userId="374eff1b-b6cf-4832-b347-6d58b624eb25" providerId="ADAL" clId="{07B6F3A0-55FF-9048-A1F1-655553647088}" dt="2022-09-29T01:09:18.820" v="494" actId="478"/>
          <ac:spMkLst>
            <pc:docMk/>
            <pc:sldMk cId="0" sldId="300"/>
            <ac:spMk id="2" creationId="{592D914E-CE82-1E02-C83A-8F4EB1E589AA}"/>
          </ac:spMkLst>
        </pc:spChg>
        <pc:spChg chg="add del mod">
          <ac:chgData name="Mehdi Davoodi" userId="374eff1b-b6cf-4832-b347-6d58b624eb25" providerId="ADAL" clId="{07B6F3A0-55FF-9048-A1F1-655553647088}" dt="2022-10-05T21:35:07.837" v="770" actId="478"/>
          <ac:spMkLst>
            <pc:docMk/>
            <pc:sldMk cId="0" sldId="300"/>
            <ac:spMk id="8" creationId="{6DEFD76F-8D52-24D7-C7E8-AD158606C8AC}"/>
          </ac:spMkLst>
        </pc:spChg>
        <pc:spChg chg="mod ord">
          <ac:chgData name="Mehdi Davoodi" userId="374eff1b-b6cf-4832-b347-6d58b624eb25" providerId="ADAL" clId="{07B6F3A0-55FF-9048-A1F1-655553647088}" dt="2022-09-29T01:09:14.053" v="493" actId="700"/>
          <ac:spMkLst>
            <pc:docMk/>
            <pc:sldMk cId="0" sldId="300"/>
            <ac:spMk id="32769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0" sldId="300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1:09:36.958" v="498" actId="21"/>
          <ac:graphicFrameMkLst>
            <pc:docMk/>
            <pc:sldMk cId="0" sldId="300"/>
            <ac:graphicFrameMk id="4" creationId="{F993D2CB-8D6F-471F-9805-52992069A776}"/>
          </ac:graphicFrameMkLst>
        </pc:graphicFrameChg>
        <pc:graphicFrameChg chg="del mod">
          <ac:chgData name="Mehdi Davoodi" userId="374eff1b-b6cf-4832-b347-6d58b624eb25" providerId="ADAL" clId="{07B6F3A0-55FF-9048-A1F1-655553647088}" dt="2022-09-29T01:09:42.441" v="501" actId="21"/>
          <ac:graphicFrameMkLst>
            <pc:docMk/>
            <pc:sldMk cId="0" sldId="300"/>
            <ac:graphicFrameMk id="5" creationId="{7FB552DE-CE74-42B1-A80A-985718D10CB1}"/>
          </ac:graphicFrameMkLst>
        </pc:graphicFrameChg>
        <pc:picChg chg="add mod">
          <ac:chgData name="Mehdi Davoodi" userId="374eff1b-b6cf-4832-b347-6d58b624eb25" providerId="ADAL" clId="{07B6F3A0-55FF-9048-A1F1-655553647088}" dt="2022-10-05T21:35:48.783" v="778" actId="1076"/>
          <ac:picMkLst>
            <pc:docMk/>
            <pc:sldMk cId="0" sldId="300"/>
            <ac:picMk id="2" creationId="{B4967EB3-67F4-40FF-8FC0-62CD1A45AE18}"/>
          </ac:picMkLst>
        </pc:picChg>
        <pc:picChg chg="add mod">
          <ac:chgData name="Mehdi Davoodi" userId="374eff1b-b6cf-4832-b347-6d58b624eb25" providerId="ADAL" clId="{07B6F3A0-55FF-9048-A1F1-655553647088}" dt="2022-09-29T01:09:41.173" v="500" actId="1076"/>
          <ac:picMkLst>
            <pc:docMk/>
            <pc:sldMk cId="0" sldId="300"/>
            <ac:picMk id="3" creationId="{23472A5E-C9E9-CA7D-9878-AC6DE2C61C22}"/>
          </ac:picMkLst>
        </pc:picChg>
        <pc:picChg chg="add del mod">
          <ac:chgData name="Mehdi Davoodi" userId="374eff1b-b6cf-4832-b347-6d58b624eb25" providerId="ADAL" clId="{07B6F3A0-55FF-9048-A1F1-655553647088}" dt="2022-10-05T21:35:02.725" v="767" actId="478"/>
          <ac:picMkLst>
            <pc:docMk/>
            <pc:sldMk cId="0" sldId="300"/>
            <ac:picMk id="4" creationId="{CB173726-24BC-BDBA-8831-C1B3BDC491B8}"/>
          </ac:picMkLst>
        </pc:picChg>
        <pc:picChg chg="add del mod">
          <ac:chgData name="Mehdi Davoodi" userId="374eff1b-b6cf-4832-b347-6d58b624eb25" providerId="ADAL" clId="{07B6F3A0-55FF-9048-A1F1-655553647088}" dt="2022-10-05T21:35:31.683" v="773" actId="478"/>
          <ac:picMkLst>
            <pc:docMk/>
            <pc:sldMk cId="0" sldId="300"/>
            <ac:picMk id="5" creationId="{72A2C357-C62A-E550-FCFD-ACA12ED71F4D}"/>
          </ac:picMkLst>
        </pc:picChg>
        <pc:picChg chg="add mod">
          <ac:chgData name="Mehdi Davoodi" userId="374eff1b-b6cf-4832-b347-6d58b624eb25" providerId="ADAL" clId="{07B6F3A0-55FF-9048-A1F1-655553647088}" dt="2022-09-29T01:09:47.985" v="503" actId="1076"/>
          <ac:picMkLst>
            <pc:docMk/>
            <pc:sldMk cId="0" sldId="300"/>
            <ac:picMk id="6" creationId="{B20544B6-2EB6-FCFC-12AD-CE2C46F75F79}"/>
          </ac:picMkLst>
        </pc:picChg>
        <pc:picChg chg="add mod">
          <ac:chgData name="Mehdi Davoodi" userId="374eff1b-b6cf-4832-b347-6d58b624eb25" providerId="ADAL" clId="{07B6F3A0-55FF-9048-A1F1-655553647088}" dt="2022-10-05T21:35:40.348" v="776"/>
          <ac:picMkLst>
            <pc:docMk/>
            <pc:sldMk cId="0" sldId="300"/>
            <ac:picMk id="9" creationId="{21119002-C3EA-0F61-5864-B6EFEA18754D}"/>
          </ac:picMkLst>
        </pc:picChg>
        <pc:picChg chg="del mod ord">
          <ac:chgData name="Mehdi Davoodi" userId="374eff1b-b6cf-4832-b347-6d58b624eb25" providerId="ADAL" clId="{07B6F3A0-55FF-9048-A1F1-655553647088}" dt="2022-10-05T21:35:04.977" v="769" actId="478"/>
          <ac:picMkLst>
            <pc:docMk/>
            <pc:sldMk cId="0" sldId="300"/>
            <ac:picMk id="32770" creationId="{00000000-0000-0000-0000-000000000000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09-28T23:17:29.370" v="238" actId="700"/>
        <pc:sldMkLst>
          <pc:docMk/>
          <pc:sldMk cId="3534665269" sldId="301"/>
        </pc:sldMkLst>
        <pc:spChg chg="add del mod">
          <ac:chgData name="Mehdi Davoodi" userId="374eff1b-b6cf-4832-b347-6d58b624eb25" providerId="ADAL" clId="{07B6F3A0-55FF-9048-A1F1-655553647088}" dt="2022-09-28T23:04:31.965" v="75"/>
          <ac:spMkLst>
            <pc:docMk/>
            <pc:sldMk cId="3534665269" sldId="301"/>
            <ac:spMk id="2" creationId="{455ED527-55DF-8838-06B9-8D66B1006147}"/>
          </ac:spMkLst>
        </pc:spChg>
        <pc:spChg chg="mod ord">
          <ac:chgData name="Mehdi Davoodi" userId="374eff1b-b6cf-4832-b347-6d58b624eb25" providerId="ADAL" clId="{07B6F3A0-55FF-9048-A1F1-655553647088}" dt="2022-09-28T23:17:29.370" v="238" actId="700"/>
          <ac:spMkLst>
            <pc:docMk/>
            <pc:sldMk cId="3534665269" sldId="301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8T23:17:29.370" v="238" actId="700"/>
          <ac:spMkLst>
            <pc:docMk/>
            <pc:sldMk cId="3534665269" sldId="301"/>
            <ac:spMk id="16386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09-28T23:24:23.613" v="251" actId="2710"/>
        <pc:sldMkLst>
          <pc:docMk/>
          <pc:sldMk cId="749813753" sldId="302"/>
        </pc:sldMkLst>
        <pc:spChg chg="add del mod">
          <ac:chgData name="Mehdi Davoodi" userId="374eff1b-b6cf-4832-b347-6d58b624eb25" providerId="ADAL" clId="{07B6F3A0-55FF-9048-A1F1-655553647088}" dt="2022-09-28T23:12:13.888" v="118"/>
          <ac:spMkLst>
            <pc:docMk/>
            <pc:sldMk cId="749813753" sldId="302"/>
            <ac:spMk id="2" creationId="{F4889914-340C-53BE-5D6B-A3A8B842BDEF}"/>
          </ac:spMkLst>
        </pc:spChg>
        <pc:spChg chg="mod ord">
          <ac:chgData name="Mehdi Davoodi" userId="374eff1b-b6cf-4832-b347-6d58b624eb25" providerId="ADAL" clId="{07B6F3A0-55FF-9048-A1F1-655553647088}" dt="2022-09-28T23:16:52.087" v="230" actId="700"/>
          <ac:spMkLst>
            <pc:docMk/>
            <pc:sldMk cId="749813753" sldId="302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8T23:24:23.613" v="251" actId="2710"/>
          <ac:spMkLst>
            <pc:docMk/>
            <pc:sldMk cId="749813753" sldId="302"/>
            <ac:spMk id="16386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07B6F3A0-55FF-9048-A1F1-655553647088}" dt="2022-09-28T23:26:57.587" v="259" actId="12"/>
        <pc:sldMkLst>
          <pc:docMk/>
          <pc:sldMk cId="2440790657" sldId="303"/>
        </pc:sldMkLst>
        <pc:spChg chg="mod ord">
          <ac:chgData name="Mehdi Davoodi" userId="374eff1b-b6cf-4832-b347-6d58b624eb25" providerId="ADAL" clId="{07B6F3A0-55FF-9048-A1F1-655553647088}" dt="2022-09-28T23:17:10.151" v="233" actId="700"/>
          <ac:spMkLst>
            <pc:docMk/>
            <pc:sldMk cId="2440790657" sldId="303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8T23:26:57.587" v="259" actId="12"/>
          <ac:spMkLst>
            <pc:docMk/>
            <pc:sldMk cId="2440790657" sldId="303"/>
            <ac:spMk id="16386" creationId="{00000000-0000-0000-0000-000000000000}"/>
          </ac:spMkLst>
        </pc:spChg>
      </pc:sldChg>
      <pc:sldChg chg="del">
        <pc:chgData name="Mehdi Davoodi" userId="374eff1b-b6cf-4832-b347-6d58b624eb25" providerId="ADAL" clId="{07B6F3A0-55FF-9048-A1F1-655553647088}" dt="2022-09-28T21:01:35.429" v="13" actId="2696"/>
        <pc:sldMkLst>
          <pc:docMk/>
          <pc:sldMk cId="3399782848" sldId="304"/>
        </pc:sldMkLst>
      </pc:sldChg>
      <pc:sldChg chg="modSp mod modClrScheme chgLayout">
        <pc:chgData name="Mehdi Davoodi" userId="374eff1b-b6cf-4832-b347-6d58b624eb25" providerId="ADAL" clId="{07B6F3A0-55FF-9048-A1F1-655553647088}" dt="2022-09-28T23:30:32.167" v="287" actId="20577"/>
        <pc:sldMkLst>
          <pc:docMk/>
          <pc:sldMk cId="2050004808" sldId="306"/>
        </pc:sldMkLst>
        <pc:spChg chg="mod ord">
          <ac:chgData name="Mehdi Davoodi" userId="374eff1b-b6cf-4832-b347-6d58b624eb25" providerId="ADAL" clId="{07B6F3A0-55FF-9048-A1F1-655553647088}" dt="2022-09-28T23:26:30.703" v="255" actId="700"/>
          <ac:spMkLst>
            <pc:docMk/>
            <pc:sldMk cId="2050004808" sldId="306"/>
            <ac:spMk id="2" creationId="{26AA6512-644B-4203-B5EC-2D55FE3F64FB}"/>
          </ac:spMkLst>
        </pc:spChg>
        <pc:spChg chg="mod ord">
          <ac:chgData name="Mehdi Davoodi" userId="374eff1b-b6cf-4832-b347-6d58b624eb25" providerId="ADAL" clId="{07B6F3A0-55FF-9048-A1F1-655553647088}" dt="2022-09-28T23:30:32.167" v="287" actId="20577"/>
          <ac:spMkLst>
            <pc:docMk/>
            <pc:sldMk cId="2050004808" sldId="306"/>
            <ac:spMk id="3" creationId="{D115C468-EC5D-4324-A682-8A5335E96565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09-28T23:32:43.777" v="296" actId="478"/>
        <pc:sldMkLst>
          <pc:docMk/>
          <pc:sldMk cId="1993261817" sldId="307"/>
        </pc:sldMkLst>
        <pc:spChg chg="mod ord">
          <ac:chgData name="Mehdi Davoodi" userId="374eff1b-b6cf-4832-b347-6d58b624eb25" providerId="ADAL" clId="{07B6F3A0-55FF-9048-A1F1-655553647088}" dt="2022-09-28T23:31:40.615" v="289" actId="700"/>
          <ac:spMkLst>
            <pc:docMk/>
            <pc:sldMk cId="1993261817" sldId="307"/>
            <ac:spMk id="2" creationId="{9CAD4132-604E-4D16-B690-F1B87FFE8140}"/>
          </ac:spMkLst>
        </pc:spChg>
        <pc:spChg chg="add del mod ord">
          <ac:chgData name="Mehdi Davoodi" userId="374eff1b-b6cf-4832-b347-6d58b624eb25" providerId="ADAL" clId="{07B6F3A0-55FF-9048-A1F1-655553647088}" dt="2022-09-28T23:31:40.615" v="289" actId="700"/>
          <ac:spMkLst>
            <pc:docMk/>
            <pc:sldMk cId="1993261817" sldId="307"/>
            <ac:spMk id="3" creationId="{C7D024F1-14F5-8D64-A563-4DD5B4DA8DA0}"/>
          </ac:spMkLst>
        </pc:spChg>
        <pc:spChg chg="add del mod ord">
          <ac:chgData name="Mehdi Davoodi" userId="374eff1b-b6cf-4832-b347-6d58b624eb25" providerId="ADAL" clId="{07B6F3A0-55FF-9048-A1F1-655553647088}" dt="2022-09-28T23:32:43.777" v="296" actId="478"/>
          <ac:spMkLst>
            <pc:docMk/>
            <pc:sldMk cId="1993261817" sldId="307"/>
            <ac:spMk id="4" creationId="{C9BFA5EE-77B9-96E9-134E-72BD26709EDA}"/>
          </ac:spMkLst>
        </pc:spChg>
      </pc:sldChg>
      <pc:sldChg chg="addSp delSp modSp mod modClrScheme modAnim chgLayout">
        <pc:chgData name="Mehdi Davoodi" userId="374eff1b-b6cf-4832-b347-6d58b624eb25" providerId="ADAL" clId="{07B6F3A0-55FF-9048-A1F1-655553647088}" dt="2022-09-29T00:42:54.619" v="419"/>
        <pc:sldMkLst>
          <pc:docMk/>
          <pc:sldMk cId="1076700629" sldId="308"/>
        </pc:sldMkLst>
        <pc:spChg chg="add del mod ord">
          <ac:chgData name="Mehdi Davoodi" userId="374eff1b-b6cf-4832-b347-6d58b624eb25" providerId="ADAL" clId="{07B6F3A0-55FF-9048-A1F1-655553647088}" dt="2022-09-29T00:27:19.135" v="398"/>
          <ac:spMkLst>
            <pc:docMk/>
            <pc:sldMk cId="1076700629" sldId="308"/>
            <ac:spMk id="3" creationId="{48C2CC11-81C7-FFCC-82CB-A37B47EFB75F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076700629" sldId="308"/>
            <ac:spMk id="10" creationId="{50473164-3C5C-47E9-ABD1-C2A9166B44F3}"/>
          </ac:spMkLst>
        </pc:spChg>
        <pc:spChg chg="mod ord">
          <ac:chgData name="Mehdi Davoodi" userId="374eff1b-b6cf-4832-b347-6d58b624eb25" providerId="ADAL" clId="{07B6F3A0-55FF-9048-A1F1-655553647088}" dt="2022-09-29T00:27:08.809" v="393" actId="700"/>
          <ac:spMkLst>
            <pc:docMk/>
            <pc:sldMk cId="1076700629" sldId="308"/>
            <ac:spMk id="24577" creationId="{00000000-0000-0000-0000-000000000000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076700629" sldId="308"/>
            <ac:spMk id="24580" creationId="{00000000-0000-0000-0000-000000000000}"/>
          </ac:spMkLst>
        </pc:spChg>
        <pc:spChg chg="del mod">
          <ac:chgData name="Mehdi Davoodi" userId="374eff1b-b6cf-4832-b347-6d58b624eb25" providerId="ADAL" clId="{07B6F3A0-55FF-9048-A1F1-655553647088}" dt="2022-09-29T00:27:18.160" v="397" actId="478"/>
          <ac:spMkLst>
            <pc:docMk/>
            <pc:sldMk cId="1076700629" sldId="308"/>
            <ac:spMk id="24586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1076700629" sldId="308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0:26:57.662" v="390" actId="21"/>
          <ac:graphicFrameMkLst>
            <pc:docMk/>
            <pc:sldMk cId="1076700629" sldId="308"/>
            <ac:graphicFrameMk id="24585" creationId="{00000000-0000-0000-0000-000000000000}"/>
          </ac:graphicFrameMkLst>
        </pc:graphicFrameChg>
        <pc:picChg chg="add mod">
          <ac:chgData name="Mehdi Davoodi" userId="374eff1b-b6cf-4832-b347-6d58b624eb25" providerId="ADAL" clId="{07B6F3A0-55FF-9048-A1F1-655553647088}" dt="2022-09-29T00:27:22.209" v="399" actId="1076"/>
          <ac:picMkLst>
            <pc:docMk/>
            <pc:sldMk cId="1076700629" sldId="308"/>
            <ac:picMk id="2" creationId="{659B5E73-5E02-40D5-BA6B-217877F24013}"/>
          </ac:picMkLst>
        </pc:picChg>
        <pc:picChg chg="add mod">
          <ac:chgData name="Mehdi Davoodi" userId="374eff1b-b6cf-4832-b347-6d58b624eb25" providerId="ADAL" clId="{07B6F3A0-55FF-9048-A1F1-655553647088}" dt="2022-09-29T00:42:51.375" v="418" actId="1076"/>
          <ac:picMkLst>
            <pc:docMk/>
            <pc:sldMk cId="1076700629" sldId="308"/>
            <ac:picMk id="4" creationId="{9700C95C-837F-5958-C3E0-DF150BF28E55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09-29T00:43:38.801" v="425" actId="1076"/>
        <pc:sldMkLst>
          <pc:docMk/>
          <pc:sldMk cId="417114577" sldId="309"/>
        </pc:sldMkLst>
        <pc:spChg chg="mod ord">
          <ac:chgData name="Mehdi Davoodi" userId="374eff1b-b6cf-4832-b347-6d58b624eb25" providerId="ADAL" clId="{07B6F3A0-55FF-9048-A1F1-655553647088}" dt="2022-09-29T00:38:51.209" v="404" actId="700"/>
          <ac:spMkLst>
            <pc:docMk/>
            <pc:sldMk cId="417114577" sldId="309"/>
            <ac:spMk id="2" creationId="{5B3CF0CF-8058-479C-8F96-7B16ED664D57}"/>
          </ac:spMkLst>
        </pc:spChg>
        <pc:spChg chg="add mod ord">
          <ac:chgData name="Mehdi Davoodi" userId="374eff1b-b6cf-4832-b347-6d58b624eb25" providerId="ADAL" clId="{07B6F3A0-55FF-9048-A1F1-655553647088}" dt="2022-09-29T00:43:30.577" v="424" actId="58"/>
          <ac:spMkLst>
            <pc:docMk/>
            <pc:sldMk cId="417114577" sldId="309"/>
            <ac:spMk id="3" creationId="{947DC9E8-1EE4-D1EA-28BD-FDFFA6BCAD14}"/>
          </ac:spMkLst>
        </pc:spChg>
        <pc:spChg chg="del mod">
          <ac:chgData name="Mehdi Davoodi" userId="374eff1b-b6cf-4832-b347-6d58b624eb25" providerId="ADAL" clId="{07B6F3A0-55FF-9048-A1F1-655553647088}" dt="2022-09-29T00:38:57.510" v="406" actId="478"/>
          <ac:spMkLst>
            <pc:docMk/>
            <pc:sldMk cId="417114577" sldId="309"/>
            <ac:spMk id="6" creationId="{D526342F-878D-4870-AFA5-E7C22C846B83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417114577" sldId="309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0:39:02.288" v="409" actId="21"/>
          <ac:graphicFrameMkLst>
            <pc:docMk/>
            <pc:sldMk cId="417114577" sldId="309"/>
            <ac:graphicFrameMk id="5" creationId="{7B10C21E-EB2F-4EE1-980E-3D432461A11F}"/>
          </ac:graphicFrameMkLst>
        </pc:graphicFrameChg>
        <pc:picChg chg="add mod">
          <ac:chgData name="Mehdi Davoodi" userId="374eff1b-b6cf-4832-b347-6d58b624eb25" providerId="ADAL" clId="{07B6F3A0-55FF-9048-A1F1-655553647088}" dt="2022-09-29T00:43:38.801" v="425" actId="1076"/>
          <ac:picMkLst>
            <pc:docMk/>
            <pc:sldMk cId="417114577" sldId="309"/>
            <ac:picMk id="4" creationId="{6C43761B-9D25-92D5-2A3C-45A6153DBACB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09-29T01:08:45.023" v="491" actId="1076"/>
        <pc:sldMkLst>
          <pc:docMk/>
          <pc:sldMk cId="1990323768" sldId="310"/>
        </pc:sldMkLst>
        <pc:spChg chg="mod ord">
          <ac:chgData name="Mehdi Davoodi" userId="374eff1b-b6cf-4832-b347-6d58b624eb25" providerId="ADAL" clId="{07B6F3A0-55FF-9048-A1F1-655553647088}" dt="2022-09-29T01:08:15.355" v="484" actId="700"/>
          <ac:spMkLst>
            <pc:docMk/>
            <pc:sldMk cId="1990323768" sldId="310"/>
            <ac:spMk id="2" creationId="{4A3951A9-B2A2-40AA-A3D3-B64515E5B593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4" creationId="{3438557C-BBCB-466E-90F6-9ABDDE812335}"/>
          </ac:spMkLst>
        </pc:spChg>
        <pc:spChg chg="add del mod ord">
          <ac:chgData name="Mehdi Davoodi" userId="374eff1b-b6cf-4832-b347-6d58b624eb25" providerId="ADAL" clId="{07B6F3A0-55FF-9048-A1F1-655553647088}" dt="2022-09-29T01:08:18.963" v="485" actId="478"/>
          <ac:spMkLst>
            <pc:docMk/>
            <pc:sldMk cId="1990323768" sldId="310"/>
            <ac:spMk id="5" creationId="{9F8357E4-21C1-C35B-D5FB-1E71EAF83AA5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6" creationId="{B3637D57-941D-4943-AF12-B3821B58C446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8" creationId="{2660CCBB-BA6A-4D4D-BBC0-D4B78B3A934E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10" creationId="{279A170A-0C0B-4E72-B41D-A0AEE26A2DB8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20" creationId="{B4DE24F5-79F2-448E-8733-66E89B07DD7C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1990323768" sldId="310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1:08:30.889" v="486" actId="21"/>
          <ac:graphicFrameMkLst>
            <pc:docMk/>
            <pc:sldMk cId="1990323768" sldId="310"/>
            <ac:graphicFrameMk id="16" creationId="{3A10D361-B3AB-47B0-BEC3-F89CB65A7ECE}"/>
          </ac:graphicFrameMkLst>
        </pc:graphicFrameChg>
        <pc:graphicFrameChg chg="del mod">
          <ac:chgData name="Mehdi Davoodi" userId="374eff1b-b6cf-4832-b347-6d58b624eb25" providerId="ADAL" clId="{07B6F3A0-55FF-9048-A1F1-655553647088}" dt="2022-09-29T01:08:38.378" v="489" actId="21"/>
          <ac:graphicFrameMkLst>
            <pc:docMk/>
            <pc:sldMk cId="1990323768" sldId="310"/>
            <ac:graphicFrameMk id="17" creationId="{75666C59-1431-4EEC-AC0A-0123F8453E3B}"/>
          </ac:graphicFrameMkLst>
        </pc:graphicFrameChg>
        <pc:picChg chg="mod">
          <ac:chgData name="Mehdi Davoodi" userId="374eff1b-b6cf-4832-b347-6d58b624eb25" providerId="ADAL" clId="{07B6F3A0-55FF-9048-A1F1-655553647088}" dt="2022-09-28T21:00:14.451" v="0"/>
          <ac:picMkLst>
            <pc:docMk/>
            <pc:sldMk cId="1990323768" sldId="310"/>
            <ac:picMk id="3" creationId="{106371D6-C23D-473A-957F-C8A67C7F75B4}"/>
          </ac:picMkLst>
        </pc:picChg>
        <pc:picChg chg="add mod">
          <ac:chgData name="Mehdi Davoodi" userId="374eff1b-b6cf-4832-b347-6d58b624eb25" providerId="ADAL" clId="{07B6F3A0-55FF-9048-A1F1-655553647088}" dt="2022-09-29T01:08:36.360" v="488" actId="1076"/>
          <ac:picMkLst>
            <pc:docMk/>
            <pc:sldMk cId="1990323768" sldId="310"/>
            <ac:picMk id="7" creationId="{31241F95-C001-083D-B8AA-F63A01F7FB3E}"/>
          </ac:picMkLst>
        </pc:picChg>
        <pc:picChg chg="add mod">
          <ac:chgData name="Mehdi Davoodi" userId="374eff1b-b6cf-4832-b347-6d58b624eb25" providerId="ADAL" clId="{07B6F3A0-55FF-9048-A1F1-655553647088}" dt="2022-09-29T01:08:45.023" v="491" actId="1076"/>
          <ac:picMkLst>
            <pc:docMk/>
            <pc:sldMk cId="1990323768" sldId="310"/>
            <ac:picMk id="9" creationId="{AB6D01AD-435E-3C93-6437-1424E39D667C}"/>
          </ac:picMkLst>
        </pc:picChg>
        <pc:cxnChg chg="mod">
          <ac:chgData name="Mehdi Davoodi" userId="374eff1b-b6cf-4832-b347-6d58b624eb25" providerId="ADAL" clId="{07B6F3A0-55FF-9048-A1F1-655553647088}" dt="2022-09-28T21:00:14.451" v="0"/>
          <ac:cxnSpMkLst>
            <pc:docMk/>
            <pc:sldMk cId="1990323768" sldId="310"/>
            <ac:cxnSpMk id="13" creationId="{DAA359FA-7BA2-40BF-94AC-78A37BF79FAE}"/>
          </ac:cxnSpMkLst>
        </pc:cxnChg>
        <pc:cxnChg chg="mod">
          <ac:chgData name="Mehdi Davoodi" userId="374eff1b-b6cf-4832-b347-6d58b624eb25" providerId="ADAL" clId="{07B6F3A0-55FF-9048-A1F1-655553647088}" dt="2022-09-28T21:00:14.451" v="0"/>
          <ac:cxnSpMkLst>
            <pc:docMk/>
            <pc:sldMk cId="1990323768" sldId="310"/>
            <ac:cxnSpMk id="15" creationId="{A75ABE6F-1AA3-4CA4-9DCD-E86E9AF9DAA8}"/>
          </ac:cxnSpMkLst>
        </pc:cxnChg>
        <pc:cxnChg chg="mod">
          <ac:chgData name="Mehdi Davoodi" userId="374eff1b-b6cf-4832-b347-6d58b624eb25" providerId="ADAL" clId="{07B6F3A0-55FF-9048-A1F1-655553647088}" dt="2022-09-28T21:00:14.451" v="0"/>
          <ac:cxnSpMkLst>
            <pc:docMk/>
            <pc:sldMk cId="1990323768" sldId="310"/>
            <ac:cxnSpMk id="18" creationId="{AA0D3C8B-A8AF-4CD1-80B2-F0DD480BDD89}"/>
          </ac:cxnSpMkLst>
        </pc:cxnChg>
      </pc:sldChg>
      <pc:sldChg chg="addSp modSp mod modClrScheme chgLayout">
        <pc:chgData name="Mehdi Davoodi" userId="374eff1b-b6cf-4832-b347-6d58b624eb25" providerId="ADAL" clId="{07B6F3A0-55FF-9048-A1F1-655553647088}" dt="2022-10-05T22:17:13.141" v="786" actId="1076"/>
        <pc:sldMkLst>
          <pc:docMk/>
          <pc:sldMk cId="4002662852" sldId="311"/>
        </pc:sldMkLst>
        <pc:spChg chg="mod ord">
          <ac:chgData name="Mehdi Davoodi" userId="374eff1b-b6cf-4832-b347-6d58b624eb25" providerId="ADAL" clId="{07B6F3A0-55FF-9048-A1F1-655553647088}" dt="2022-09-29T02:03:32.195" v="530" actId="700"/>
          <ac:spMkLst>
            <pc:docMk/>
            <pc:sldMk cId="4002662852" sldId="311"/>
            <ac:spMk id="35841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2:03:32.195" v="530" actId="700"/>
          <ac:spMkLst>
            <pc:docMk/>
            <pc:sldMk cId="4002662852" sldId="311"/>
            <ac:spMk id="35842" creationId="{00000000-0000-0000-0000-000000000000}"/>
          </ac:spMkLst>
        </pc:spChg>
        <pc:picChg chg="add mod">
          <ac:chgData name="Mehdi Davoodi" userId="374eff1b-b6cf-4832-b347-6d58b624eb25" providerId="ADAL" clId="{07B6F3A0-55FF-9048-A1F1-655553647088}" dt="2022-10-05T22:17:13.141" v="786" actId="1076"/>
          <ac:picMkLst>
            <pc:docMk/>
            <pc:sldMk cId="4002662852" sldId="311"/>
            <ac:picMk id="2" creationId="{87C9120E-F329-6CB1-6691-249C1362AD4D}"/>
          </ac:picMkLst>
        </pc:picChg>
      </pc:sldChg>
      <pc:sldChg chg="addSp delSp modSp del mod modClrScheme chgLayout">
        <pc:chgData name="Mehdi Davoodi" userId="374eff1b-b6cf-4832-b347-6d58b624eb25" providerId="ADAL" clId="{07B6F3A0-55FF-9048-A1F1-655553647088}" dt="2022-09-29T03:16:13.541" v="560" actId="2696"/>
        <pc:sldMkLst>
          <pc:docMk/>
          <pc:sldMk cId="3866074335" sldId="312"/>
        </pc:sldMkLst>
        <pc:spChg chg="add del mod ord">
          <ac:chgData name="Mehdi Davoodi" userId="374eff1b-b6cf-4832-b347-6d58b624eb25" providerId="ADAL" clId="{07B6F3A0-55FF-9048-A1F1-655553647088}" dt="2022-09-29T02:05:15.079" v="536" actId="700"/>
          <ac:spMkLst>
            <pc:docMk/>
            <pc:sldMk cId="3866074335" sldId="312"/>
            <ac:spMk id="2" creationId="{4D6FA7A7-AA17-6245-C3FC-8BDF7054B313}"/>
          </ac:spMkLst>
        </pc:spChg>
        <pc:spChg chg="del mod ord">
          <ac:chgData name="Mehdi Davoodi" userId="374eff1b-b6cf-4832-b347-6d58b624eb25" providerId="ADAL" clId="{07B6F3A0-55FF-9048-A1F1-655553647088}" dt="2022-09-29T03:15:58.380" v="559" actId="478"/>
          <ac:spMkLst>
            <pc:docMk/>
            <pc:sldMk cId="3866074335" sldId="312"/>
            <ac:spMk id="3" creationId="{849231AC-7307-4A29-A2AB-21FD1840F1BE}"/>
          </ac:spMkLst>
        </pc:spChg>
        <pc:spChg chg="add mod ord">
          <ac:chgData name="Mehdi Davoodi" userId="374eff1b-b6cf-4832-b347-6d58b624eb25" providerId="ADAL" clId="{07B6F3A0-55FF-9048-A1F1-655553647088}" dt="2022-09-29T02:05:19.994" v="539" actId="20577"/>
          <ac:spMkLst>
            <pc:docMk/>
            <pc:sldMk cId="3866074335" sldId="312"/>
            <ac:spMk id="4" creationId="{029C46A1-5F38-EAFE-D489-EE91511CD7D2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10-05T22:55:20.981" v="922" actId="20577"/>
        <pc:sldMkLst>
          <pc:docMk/>
          <pc:sldMk cId="1329470004" sldId="313"/>
        </pc:sldMkLst>
        <pc:spChg chg="add del mod">
          <ac:chgData name="Mehdi Davoodi" userId="374eff1b-b6cf-4832-b347-6d58b624eb25" providerId="ADAL" clId="{07B6F3A0-55FF-9048-A1F1-655553647088}" dt="2022-09-29T02:05:50.303" v="549" actId="21"/>
          <ac:spMkLst>
            <pc:docMk/>
            <pc:sldMk cId="1329470004" sldId="313"/>
            <ac:spMk id="3" creationId="{61FCB498-FE29-52DD-7DC4-00392BACF33C}"/>
          </ac:spMkLst>
        </pc:spChg>
        <pc:spChg chg="add del mod">
          <ac:chgData name="Mehdi Davoodi" userId="374eff1b-b6cf-4832-b347-6d58b624eb25" providerId="ADAL" clId="{07B6F3A0-55FF-9048-A1F1-655553647088}" dt="2022-09-29T02:05:51.932" v="550"/>
          <ac:spMkLst>
            <pc:docMk/>
            <pc:sldMk cId="1329470004" sldId="313"/>
            <ac:spMk id="5" creationId="{98BAB8F9-FDE9-13A5-E743-19EE3A62AD90}"/>
          </ac:spMkLst>
        </pc:spChg>
        <pc:spChg chg="add mod">
          <ac:chgData name="Mehdi Davoodi" userId="374eff1b-b6cf-4832-b347-6d58b624eb25" providerId="ADAL" clId="{07B6F3A0-55FF-9048-A1F1-655553647088}" dt="2022-10-05T22:55:20.981" v="922" actId="20577"/>
          <ac:spMkLst>
            <pc:docMk/>
            <pc:sldMk cId="1329470004" sldId="313"/>
            <ac:spMk id="6" creationId="{C8899C3B-6735-595B-8633-7A0178AD0020}"/>
          </ac:spMkLst>
        </pc:spChg>
        <pc:spChg chg="add del mod">
          <ac:chgData name="Mehdi Davoodi" userId="374eff1b-b6cf-4832-b347-6d58b624eb25" providerId="ADAL" clId="{07B6F3A0-55FF-9048-A1F1-655553647088}" dt="2022-09-29T03:51:18.915" v="658" actId="478"/>
          <ac:spMkLst>
            <pc:docMk/>
            <pc:sldMk cId="1329470004" sldId="313"/>
            <ac:spMk id="7" creationId="{9A0D3008-2A72-2994-1026-E81121BF520F}"/>
          </ac:spMkLst>
        </pc:spChg>
        <pc:spChg chg="mod ord">
          <ac:chgData name="Mehdi Davoodi" userId="374eff1b-b6cf-4832-b347-6d58b624eb25" providerId="ADAL" clId="{07B6F3A0-55FF-9048-A1F1-655553647088}" dt="2022-09-29T02:05:37.865" v="543" actId="700"/>
          <ac:spMkLst>
            <pc:docMk/>
            <pc:sldMk cId="1329470004" sldId="313"/>
            <ac:spMk id="39937" creationId="{00000000-0000-0000-0000-000000000000}"/>
          </ac:spMkLst>
        </pc:spChg>
        <pc:spChg chg="del mod ord">
          <ac:chgData name="Mehdi Davoodi" userId="374eff1b-b6cf-4832-b347-6d58b624eb25" providerId="ADAL" clId="{07B6F3A0-55FF-9048-A1F1-655553647088}" dt="2022-09-29T02:05:45.539" v="546" actId="478"/>
          <ac:spMkLst>
            <pc:docMk/>
            <pc:sldMk cId="1329470004" sldId="313"/>
            <ac:spMk id="39938" creationId="{00000000-0000-0000-0000-000000000000}"/>
          </ac:spMkLst>
        </pc:spChg>
        <pc:picChg chg="del mod">
          <ac:chgData name="Mehdi Davoodi" userId="374eff1b-b6cf-4832-b347-6d58b624eb25" providerId="ADAL" clId="{07B6F3A0-55FF-9048-A1F1-655553647088}" dt="2022-09-29T03:47:28.628" v="596" actId="478"/>
          <ac:picMkLst>
            <pc:docMk/>
            <pc:sldMk cId="1329470004" sldId="313"/>
            <ac:picMk id="39940" creationId="{00000000-0000-0000-0000-000000000000}"/>
          </ac:picMkLst>
        </pc:picChg>
      </pc:sldChg>
      <pc:sldChg chg="add del">
        <pc:chgData name="Mehdi Davoodi" userId="374eff1b-b6cf-4832-b347-6d58b624eb25" providerId="ADAL" clId="{07B6F3A0-55FF-9048-A1F1-655553647088}" dt="2022-09-28T21:01:14.158" v="10" actId="2696"/>
        <pc:sldMkLst>
          <pc:docMk/>
          <pc:sldMk cId="1489371215" sldId="314"/>
        </pc:sldMkLst>
      </pc:sldChg>
      <pc:sldChg chg="del">
        <pc:chgData name="Mehdi Davoodi" userId="374eff1b-b6cf-4832-b347-6d58b624eb25" providerId="ADAL" clId="{07B6F3A0-55FF-9048-A1F1-655553647088}" dt="2022-09-29T14:51:39.237" v="752" actId="2696"/>
        <pc:sldMkLst>
          <pc:docMk/>
          <pc:sldMk cId="981121681" sldId="315"/>
        </pc:sldMkLst>
      </pc:sldChg>
      <pc:sldChg chg="addSp delSp modSp mod ord modClrScheme chgLayout">
        <pc:chgData name="Mehdi Davoodi" userId="374eff1b-b6cf-4832-b347-6d58b624eb25" providerId="ADAL" clId="{07B6F3A0-55FF-9048-A1F1-655553647088}" dt="2022-09-29T14:18:12.050" v="751" actId="20578"/>
        <pc:sldMkLst>
          <pc:docMk/>
          <pc:sldMk cId="697132278" sldId="316"/>
        </pc:sldMkLst>
        <pc:spChg chg="add mod ord">
          <ac:chgData name="Mehdi Davoodi" userId="374eff1b-b6cf-4832-b347-6d58b624eb25" providerId="ADAL" clId="{07B6F3A0-55FF-9048-A1F1-655553647088}" dt="2022-09-29T04:23:44.913" v="692" actId="700"/>
          <ac:spMkLst>
            <pc:docMk/>
            <pc:sldMk cId="697132278" sldId="316"/>
            <ac:spMk id="2" creationId="{48EAE2DF-82C9-A95A-047D-D47A53E8557F}"/>
          </ac:spMkLst>
        </pc:spChg>
        <pc:spChg chg="add del mod ord">
          <ac:chgData name="Mehdi Davoodi" userId="374eff1b-b6cf-4832-b347-6d58b624eb25" providerId="ADAL" clId="{07B6F3A0-55FF-9048-A1F1-655553647088}" dt="2022-09-29T04:23:56.138" v="694" actId="207"/>
          <ac:spMkLst>
            <pc:docMk/>
            <pc:sldMk cId="697132278" sldId="316"/>
            <ac:spMk id="3" creationId="{8D031F5E-BC4C-4E07-9872-E783AF0D20AF}"/>
          </ac:spMkLst>
        </pc:spChg>
      </pc:sldChg>
      <pc:sldChg chg="addSp delSp modSp mod ord modClrScheme chgLayout">
        <pc:chgData name="Mehdi Davoodi" userId="374eff1b-b6cf-4832-b347-6d58b624eb25" providerId="ADAL" clId="{07B6F3A0-55FF-9048-A1F1-655553647088}" dt="2022-10-05T23:48:55.674" v="1315"/>
        <pc:sldMkLst>
          <pc:docMk/>
          <pc:sldMk cId="3723070516" sldId="317"/>
        </pc:sldMkLst>
        <pc:spChg chg="del mod ord">
          <ac:chgData name="Mehdi Davoodi" userId="374eff1b-b6cf-4832-b347-6d58b624eb25" providerId="ADAL" clId="{07B6F3A0-55FF-9048-A1F1-655553647088}" dt="2022-10-05T23:48:53.070" v="1313" actId="478"/>
          <ac:spMkLst>
            <pc:docMk/>
            <pc:sldMk cId="3723070516" sldId="317"/>
            <ac:spMk id="2" creationId="{9C950387-E91F-4467-8A67-17DB2DE1AADE}"/>
          </ac:spMkLst>
        </pc:spChg>
        <pc:spChg chg="mod ord">
          <ac:chgData name="Mehdi Davoodi" userId="374eff1b-b6cf-4832-b347-6d58b624eb25" providerId="ADAL" clId="{07B6F3A0-55FF-9048-A1F1-655553647088}" dt="2022-09-29T04:25:36.003" v="730" actId="2710"/>
          <ac:spMkLst>
            <pc:docMk/>
            <pc:sldMk cId="3723070516" sldId="317"/>
            <ac:spMk id="3" creationId="{BD5C39CD-3D95-4015-93F8-0AE5C83AC9C6}"/>
          </ac:spMkLst>
        </pc:spChg>
        <pc:spChg chg="add mod">
          <ac:chgData name="Mehdi Davoodi" userId="374eff1b-b6cf-4832-b347-6d58b624eb25" providerId="ADAL" clId="{07B6F3A0-55FF-9048-A1F1-655553647088}" dt="2022-10-05T23:48:55.674" v="1315"/>
          <ac:spMkLst>
            <pc:docMk/>
            <pc:sldMk cId="3723070516" sldId="317"/>
            <ac:spMk id="5" creationId="{AB60420E-80A4-E6B1-610F-A333AD0A4A74}"/>
          </ac:spMkLst>
        </pc:spChg>
      </pc:sldChg>
      <pc:sldChg chg="addSp delSp modSp mod ord modClrScheme delAnim modAnim chgLayout">
        <pc:chgData name="Mehdi Davoodi" userId="374eff1b-b6cf-4832-b347-6d58b624eb25" providerId="ADAL" clId="{07B6F3A0-55FF-9048-A1F1-655553647088}" dt="2022-10-05T23:49:19.962" v="1321"/>
        <pc:sldMkLst>
          <pc:docMk/>
          <pc:sldMk cId="4125234660" sldId="319"/>
        </pc:sldMkLst>
        <pc:spChg chg="add mod">
          <ac:chgData name="Mehdi Davoodi" userId="374eff1b-b6cf-4832-b347-6d58b624eb25" providerId="ADAL" clId="{07B6F3A0-55FF-9048-A1F1-655553647088}" dt="2022-10-05T23:49:19.962" v="1321"/>
          <ac:spMkLst>
            <pc:docMk/>
            <pc:sldMk cId="4125234660" sldId="319"/>
            <ac:spMk id="5" creationId="{AE8859CB-F904-46A9-80E2-BCF32382DD54}"/>
          </ac:spMkLst>
        </pc:spChg>
        <pc:spChg chg="del mod ord">
          <ac:chgData name="Mehdi Davoodi" userId="374eff1b-b6cf-4832-b347-6d58b624eb25" providerId="ADAL" clId="{07B6F3A0-55FF-9048-A1F1-655553647088}" dt="2022-10-05T23:49:17.287" v="1319" actId="478"/>
          <ac:spMkLst>
            <pc:docMk/>
            <pc:sldMk cId="4125234660" sldId="319"/>
            <ac:spMk id="48129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13:44:19.806" v="731" actId="20577"/>
          <ac:spMkLst>
            <pc:docMk/>
            <pc:sldMk cId="4125234660" sldId="319"/>
            <ac:spMk id="48130" creationId="{00000000-0000-0000-0000-000000000000}"/>
          </ac:spMkLst>
        </pc:spChg>
        <pc:picChg chg="add del mod">
          <ac:chgData name="Mehdi Davoodi" userId="374eff1b-b6cf-4832-b347-6d58b624eb25" providerId="ADAL" clId="{07B6F3A0-55FF-9048-A1F1-655553647088}" dt="2022-10-05T23:00:20.273" v="927" actId="478"/>
          <ac:picMkLst>
            <pc:docMk/>
            <pc:sldMk cId="4125234660" sldId="319"/>
            <ac:picMk id="2" creationId="{92CDEA73-F0C0-656B-E9BC-A758344D64E1}"/>
          </ac:picMkLst>
        </pc:picChg>
        <pc:picChg chg="add del mod">
          <ac:chgData name="Mehdi Davoodi" userId="374eff1b-b6cf-4832-b347-6d58b624eb25" providerId="ADAL" clId="{07B6F3A0-55FF-9048-A1F1-655553647088}" dt="2022-10-05T23:00:20.273" v="927" actId="478"/>
          <ac:picMkLst>
            <pc:docMk/>
            <pc:sldMk cId="4125234660" sldId="319"/>
            <ac:picMk id="3" creationId="{FAF8A5FD-CEF5-74DF-86CB-AE6825199AF9}"/>
          </ac:picMkLst>
        </pc:picChg>
      </pc:sldChg>
      <pc:sldChg chg="addSp delSp modSp add mod modClrScheme chgLayout">
        <pc:chgData name="Mehdi Davoodi" userId="374eff1b-b6cf-4832-b347-6d58b624eb25" providerId="ADAL" clId="{07B6F3A0-55FF-9048-A1F1-655553647088}" dt="2022-10-06T00:44:01.563" v="1743"/>
        <pc:sldMkLst>
          <pc:docMk/>
          <pc:sldMk cId="2566273818" sldId="323"/>
        </pc:sldMkLst>
        <pc:spChg chg="add del mod ord">
          <ac:chgData name="Mehdi Davoodi" userId="374eff1b-b6cf-4832-b347-6d58b624eb25" providerId="ADAL" clId="{07B6F3A0-55FF-9048-A1F1-655553647088}" dt="2022-10-06T00:43:55.674" v="1741" actId="700"/>
          <ac:spMkLst>
            <pc:docMk/>
            <pc:sldMk cId="2566273818" sldId="323"/>
            <ac:spMk id="2" creationId="{888E8F3A-1ECA-EFAD-23D1-C96A12E68EE1}"/>
          </ac:spMkLst>
        </pc:spChg>
        <pc:spChg chg="mod ord">
          <ac:chgData name="Mehdi Davoodi" userId="374eff1b-b6cf-4832-b347-6d58b624eb25" providerId="ADAL" clId="{07B6F3A0-55FF-9048-A1F1-655553647088}" dt="2022-10-06T00:43:55.674" v="1741" actId="700"/>
          <ac:spMkLst>
            <pc:docMk/>
            <pc:sldMk cId="2566273818" sldId="323"/>
            <ac:spMk id="3" creationId="{E495CC4B-904E-49B5-A0C9-96B70FB11996}"/>
          </ac:spMkLst>
        </pc:spChg>
        <pc:spChg chg="add mod ord">
          <ac:chgData name="Mehdi Davoodi" userId="374eff1b-b6cf-4832-b347-6d58b624eb25" providerId="ADAL" clId="{07B6F3A0-55FF-9048-A1F1-655553647088}" dt="2022-10-06T00:44:01.563" v="1743"/>
          <ac:spMkLst>
            <pc:docMk/>
            <pc:sldMk cId="2566273818" sldId="323"/>
            <ac:spMk id="4" creationId="{8B56652E-9FBC-4DB8-7559-1B255AFB9240}"/>
          </ac:spMkLst>
        </pc:spChg>
      </pc:sldChg>
      <pc:sldChg chg="addSp modSp add mod modAnim chgLayout">
        <pc:chgData name="Mehdi Davoodi" userId="374eff1b-b6cf-4832-b347-6d58b624eb25" providerId="ADAL" clId="{07B6F3A0-55FF-9048-A1F1-655553647088}" dt="2022-10-06T01:31:14.022" v="1810"/>
        <pc:sldMkLst>
          <pc:docMk/>
          <pc:sldMk cId="2655866750" sldId="325"/>
        </pc:sldMkLst>
        <pc:spChg chg="mod ord">
          <ac:chgData name="Mehdi Davoodi" userId="374eff1b-b6cf-4832-b347-6d58b624eb25" providerId="ADAL" clId="{07B6F3A0-55FF-9048-A1F1-655553647088}" dt="2022-10-06T00:44:24.337" v="1748" actId="700"/>
          <ac:spMkLst>
            <pc:docMk/>
            <pc:sldMk cId="2655866750" sldId="325"/>
            <ac:spMk id="2" creationId="{275A61A0-6542-40F5-93A2-A46A2215FE90}"/>
          </ac:spMkLst>
        </pc:spChg>
        <pc:spChg chg="mod">
          <ac:chgData name="Mehdi Davoodi" userId="374eff1b-b6cf-4832-b347-6d58b624eb25" providerId="ADAL" clId="{07B6F3A0-55FF-9048-A1F1-655553647088}" dt="2022-10-06T01:31:03.978" v="1807" actId="1076"/>
          <ac:spMkLst>
            <pc:docMk/>
            <pc:sldMk cId="2655866750" sldId="325"/>
            <ac:spMk id="5" creationId="{CEE822DF-BFD1-40C5-8880-DAB1F6E36AC0}"/>
          </ac:spMkLst>
        </pc:spChg>
        <pc:graphicFrameChg chg="mod ord modGraphic">
          <ac:chgData name="Mehdi Davoodi" userId="374eff1b-b6cf-4832-b347-6d58b624eb25" providerId="ADAL" clId="{07B6F3A0-55FF-9048-A1F1-655553647088}" dt="2022-10-06T00:44:24.337" v="1748" actId="700"/>
          <ac:graphicFrameMkLst>
            <pc:docMk/>
            <pc:sldMk cId="2655866750" sldId="325"/>
            <ac:graphicFrameMk id="4" creationId="{447F28BE-1BD1-4233-ABF7-0CE006B7D77E}"/>
          </ac:graphicFrameMkLst>
        </pc:graphicFrameChg>
        <pc:picChg chg="add mod">
          <ac:chgData name="Mehdi Davoodi" userId="374eff1b-b6cf-4832-b347-6d58b624eb25" providerId="ADAL" clId="{07B6F3A0-55FF-9048-A1F1-655553647088}" dt="2022-10-06T01:31:10.856" v="1809"/>
          <ac:picMkLst>
            <pc:docMk/>
            <pc:sldMk cId="2655866750" sldId="325"/>
            <ac:picMk id="3" creationId="{6D8A14B9-730C-8C25-94C5-F3CC9DE46726}"/>
          </ac:picMkLst>
        </pc:picChg>
      </pc:sldChg>
      <pc:sldChg chg="addSp delSp modSp add mod">
        <pc:chgData name="Mehdi Davoodi" userId="374eff1b-b6cf-4832-b347-6d58b624eb25" providerId="ADAL" clId="{07B6F3A0-55FF-9048-A1F1-655553647088}" dt="2022-10-06T00:41:16.387" v="1726" actId="1076"/>
        <pc:sldMkLst>
          <pc:docMk/>
          <pc:sldMk cId="1738098362" sldId="326"/>
        </pc:sldMkLst>
        <pc:spChg chg="del">
          <ac:chgData name="Mehdi Davoodi" userId="374eff1b-b6cf-4832-b347-6d58b624eb25" providerId="ADAL" clId="{07B6F3A0-55FF-9048-A1F1-655553647088}" dt="2022-10-06T00:40:36.840" v="1717" actId="478"/>
          <ac:spMkLst>
            <pc:docMk/>
            <pc:sldMk cId="1738098362" sldId="326"/>
            <ac:spMk id="2" creationId="{5BA0E80D-DD84-4956-9FBF-A3B4CD55ECF2}"/>
          </ac:spMkLst>
        </pc:spChg>
        <pc:spChg chg="mod">
          <ac:chgData name="Mehdi Davoodi" userId="374eff1b-b6cf-4832-b347-6d58b624eb25" providerId="ADAL" clId="{07B6F3A0-55FF-9048-A1F1-655553647088}" dt="2022-10-06T00:41:03.674" v="1725" actId="58"/>
          <ac:spMkLst>
            <pc:docMk/>
            <pc:sldMk cId="1738098362" sldId="326"/>
            <ac:spMk id="3" creationId="{5ED64D52-EBC1-470B-87E5-944D9478B4C0}"/>
          </ac:spMkLst>
        </pc:spChg>
        <pc:spChg chg="mod">
          <ac:chgData name="Mehdi Davoodi" userId="374eff1b-b6cf-4832-b347-6d58b624eb25" providerId="ADAL" clId="{07B6F3A0-55FF-9048-A1F1-655553647088}" dt="2022-10-06T00:41:16.387" v="1726" actId="1076"/>
          <ac:spMkLst>
            <pc:docMk/>
            <pc:sldMk cId="1738098362" sldId="326"/>
            <ac:spMk id="4" creationId="{D5AD7FCA-88F1-458B-8CF1-D285E437816F}"/>
          </ac:spMkLst>
        </pc:spChg>
        <pc:spChg chg="add mod">
          <ac:chgData name="Mehdi Davoodi" userId="374eff1b-b6cf-4832-b347-6d58b624eb25" providerId="ADAL" clId="{07B6F3A0-55FF-9048-A1F1-655553647088}" dt="2022-10-06T00:40:39.430" v="1719"/>
          <ac:spMkLst>
            <pc:docMk/>
            <pc:sldMk cId="1738098362" sldId="326"/>
            <ac:spMk id="6" creationId="{6AF3549A-F046-D8F6-F8F6-04999BB1D964}"/>
          </ac:spMkLst>
        </pc:spChg>
      </pc:sldChg>
      <pc:sldChg chg="addSp delSp modSp add mod chgLayout">
        <pc:chgData name="Mehdi Davoodi" userId="374eff1b-b6cf-4832-b347-6d58b624eb25" providerId="ADAL" clId="{07B6F3A0-55FF-9048-A1F1-655553647088}" dt="2022-10-06T00:42:23.345" v="1731" actId="20577"/>
        <pc:sldMkLst>
          <pc:docMk/>
          <pc:sldMk cId="410582352" sldId="327"/>
        </pc:sldMkLst>
        <pc:spChg chg="del">
          <ac:chgData name="Mehdi Davoodi" userId="374eff1b-b6cf-4832-b347-6d58b624eb25" providerId="ADAL" clId="{07B6F3A0-55FF-9048-A1F1-655553647088}" dt="2022-10-06T00:41:42.490" v="1727" actId="478"/>
          <ac:spMkLst>
            <pc:docMk/>
            <pc:sldMk cId="410582352" sldId="327"/>
            <ac:spMk id="2" creationId="{5BA0E80D-DD84-4956-9FBF-A3B4CD55ECF2}"/>
          </ac:spMkLst>
        </pc:spChg>
        <pc:spChg chg="mod ord">
          <ac:chgData name="Mehdi Davoodi" userId="374eff1b-b6cf-4832-b347-6d58b624eb25" providerId="ADAL" clId="{07B6F3A0-55FF-9048-A1F1-655553647088}" dt="2022-10-06T00:42:23.345" v="1731" actId="20577"/>
          <ac:spMkLst>
            <pc:docMk/>
            <pc:sldMk cId="410582352" sldId="327"/>
            <ac:spMk id="3" creationId="{5ED64D52-EBC1-470B-87E5-944D9478B4C0}"/>
          </ac:spMkLst>
        </pc:spChg>
        <pc:spChg chg="add mod ord">
          <ac:chgData name="Mehdi Davoodi" userId="374eff1b-b6cf-4832-b347-6d58b624eb25" providerId="ADAL" clId="{07B6F3A0-55FF-9048-A1F1-655553647088}" dt="2022-10-06T00:41:50.057" v="1730" actId="700"/>
          <ac:spMkLst>
            <pc:docMk/>
            <pc:sldMk cId="410582352" sldId="327"/>
            <ac:spMk id="5" creationId="{1806B2B3-ED69-8E07-6D12-639F6F4B75BE}"/>
          </ac:spMkLst>
        </pc:spChg>
      </pc:sldChg>
      <pc:sldChg chg="addSp delSp modSp add mod modClrScheme chgLayout">
        <pc:chgData name="Mehdi Davoodi" userId="374eff1b-b6cf-4832-b347-6d58b624eb25" providerId="ADAL" clId="{07B6F3A0-55FF-9048-A1F1-655553647088}" dt="2022-10-06T01:55:20.903" v="1862" actId="1035"/>
        <pc:sldMkLst>
          <pc:docMk/>
          <pc:sldMk cId="3072559444" sldId="328"/>
        </pc:sldMkLst>
        <pc:spChg chg="add del mod ord">
          <ac:chgData name="Mehdi Davoodi" userId="374eff1b-b6cf-4832-b347-6d58b624eb25" providerId="ADAL" clId="{07B6F3A0-55FF-9048-A1F1-655553647088}" dt="2022-10-06T01:43:15.941" v="1812" actId="700"/>
          <ac:spMkLst>
            <pc:docMk/>
            <pc:sldMk cId="3072559444" sldId="328"/>
            <ac:spMk id="2" creationId="{7209B060-C761-D73A-9E77-C1EF5AC795EC}"/>
          </ac:spMkLst>
        </pc:spChg>
        <pc:spChg chg="mod">
          <ac:chgData name="Mehdi Davoodi" userId="374eff1b-b6cf-4832-b347-6d58b624eb25" providerId="ADAL" clId="{07B6F3A0-55FF-9048-A1F1-655553647088}" dt="2022-10-06T01:55:20.903" v="1862" actId="1035"/>
          <ac:spMkLst>
            <pc:docMk/>
            <pc:sldMk cId="3072559444" sldId="328"/>
            <ac:spMk id="4" creationId="{606E5090-E50B-43C9-A396-D92CEC315367}"/>
          </ac:spMkLst>
        </pc:spChg>
        <pc:spChg chg="mod">
          <ac:chgData name="Mehdi Davoodi" userId="374eff1b-b6cf-4832-b347-6d58b624eb25" providerId="ADAL" clId="{07B6F3A0-55FF-9048-A1F1-655553647088}" dt="2022-10-06T01:55:17.298" v="1859" actId="1037"/>
          <ac:spMkLst>
            <pc:docMk/>
            <pc:sldMk cId="3072559444" sldId="328"/>
            <ac:spMk id="5" creationId="{8A159298-7133-4040-A545-60DF8DBA00AF}"/>
          </ac:spMkLst>
        </pc:spChg>
        <pc:spChg chg="add del mod ord">
          <ac:chgData name="Mehdi Davoodi" userId="374eff1b-b6cf-4832-b347-6d58b624eb25" providerId="ADAL" clId="{07B6F3A0-55FF-9048-A1F1-655553647088}" dt="2022-10-06T01:43:15.941" v="1812" actId="700"/>
          <ac:spMkLst>
            <pc:docMk/>
            <pc:sldMk cId="3072559444" sldId="328"/>
            <ac:spMk id="6" creationId="{D1992E31-5C3F-6DA9-D0B3-363DCD4A0DFF}"/>
          </ac:spMkLst>
        </pc:spChg>
        <pc:spChg chg="add mod ord">
          <ac:chgData name="Mehdi Davoodi" userId="374eff1b-b6cf-4832-b347-6d58b624eb25" providerId="ADAL" clId="{07B6F3A0-55FF-9048-A1F1-655553647088}" dt="2022-10-06T01:53:01.219" v="1819"/>
          <ac:spMkLst>
            <pc:docMk/>
            <pc:sldMk cId="3072559444" sldId="328"/>
            <ac:spMk id="8" creationId="{7F2744C1-D941-99BB-AF70-4CE401CBA146}"/>
          </ac:spMkLst>
        </pc:spChg>
        <pc:spChg chg="add del mod ord">
          <ac:chgData name="Mehdi Davoodi" userId="374eff1b-b6cf-4832-b347-6d58b624eb25" providerId="ADAL" clId="{07B6F3A0-55FF-9048-A1F1-655553647088}" dt="2022-10-06T01:53:35.530" v="1823"/>
          <ac:spMkLst>
            <pc:docMk/>
            <pc:sldMk cId="3072559444" sldId="328"/>
            <ac:spMk id="9" creationId="{6EE6BFA4-F80B-EF62-1DC6-78381D8EAF63}"/>
          </ac:spMkLst>
        </pc:spChg>
        <pc:picChg chg="del mod">
          <ac:chgData name="Mehdi Davoodi" userId="374eff1b-b6cf-4832-b347-6d58b624eb25" providerId="ADAL" clId="{07B6F3A0-55FF-9048-A1F1-655553647088}" dt="2022-10-06T01:52:46.315" v="1814" actId="478"/>
          <ac:picMkLst>
            <pc:docMk/>
            <pc:sldMk cId="3072559444" sldId="328"/>
            <ac:picMk id="3" creationId="{54E13D23-BFAF-4860-BAD8-343D3AB91107}"/>
          </ac:picMkLst>
        </pc:picChg>
        <pc:picChg chg="del">
          <ac:chgData name="Mehdi Davoodi" userId="374eff1b-b6cf-4832-b347-6d58b624eb25" providerId="ADAL" clId="{07B6F3A0-55FF-9048-A1F1-655553647088}" dt="2022-10-06T01:52:48.155" v="1815" actId="478"/>
          <ac:picMkLst>
            <pc:docMk/>
            <pc:sldMk cId="3072559444" sldId="328"/>
            <ac:picMk id="7" creationId="{530376C9-217D-46B7-97D0-C45B1DE50B37}"/>
          </ac:picMkLst>
        </pc:picChg>
        <pc:picChg chg="add del mod">
          <ac:chgData name="Mehdi Davoodi" userId="374eff1b-b6cf-4832-b347-6d58b624eb25" providerId="ADAL" clId="{07B6F3A0-55FF-9048-A1F1-655553647088}" dt="2022-10-06T01:53:34.742" v="1822" actId="21"/>
          <ac:picMkLst>
            <pc:docMk/>
            <pc:sldMk cId="3072559444" sldId="328"/>
            <ac:picMk id="10" creationId="{B462655F-5207-A7C4-0A4C-F4BA632EA9A4}"/>
          </ac:picMkLst>
        </pc:picChg>
        <pc:picChg chg="add mod">
          <ac:chgData name="Mehdi Davoodi" userId="374eff1b-b6cf-4832-b347-6d58b624eb25" providerId="ADAL" clId="{07B6F3A0-55FF-9048-A1F1-655553647088}" dt="2022-10-06T01:54:46.442" v="1848" actId="1076"/>
          <ac:picMkLst>
            <pc:docMk/>
            <pc:sldMk cId="3072559444" sldId="328"/>
            <ac:picMk id="11" creationId="{7CA716BA-F8B0-015D-7AD6-194E5D9B6BDE}"/>
          </ac:picMkLst>
        </pc:picChg>
        <pc:picChg chg="add mod">
          <ac:chgData name="Mehdi Davoodi" userId="374eff1b-b6cf-4832-b347-6d58b624eb25" providerId="ADAL" clId="{07B6F3A0-55FF-9048-A1F1-655553647088}" dt="2022-10-06T01:55:09.467" v="1853" actId="1076"/>
          <ac:picMkLst>
            <pc:docMk/>
            <pc:sldMk cId="3072559444" sldId="328"/>
            <ac:picMk id="12" creationId="{39F3A437-0CC7-1F1A-9F3F-A98C10C62040}"/>
          </ac:picMkLst>
        </pc:picChg>
      </pc:sldChg>
      <pc:sldChg chg="add">
        <pc:chgData name="Mehdi Davoodi" userId="374eff1b-b6cf-4832-b347-6d58b624eb25" providerId="ADAL" clId="{07B6F3A0-55FF-9048-A1F1-655553647088}" dt="2022-10-06T00:43:48.031" v="1738"/>
        <pc:sldMkLst>
          <pc:docMk/>
          <pc:sldMk cId="3557075508" sldId="330"/>
        </pc:sldMkLst>
      </pc:sldChg>
      <pc:sldChg chg="modSp add del mod ord">
        <pc:chgData name="Mehdi Davoodi" userId="374eff1b-b6cf-4832-b347-6d58b624eb25" providerId="ADAL" clId="{07B6F3A0-55FF-9048-A1F1-655553647088}" dt="2022-09-29T14:51:44.780" v="753" actId="20577"/>
        <pc:sldMkLst>
          <pc:docMk/>
          <pc:sldMk cId="2117259636" sldId="1966"/>
        </pc:sldMkLst>
        <pc:spChg chg="mod">
          <ac:chgData name="Mehdi Davoodi" userId="374eff1b-b6cf-4832-b347-6d58b624eb25" providerId="ADAL" clId="{07B6F3A0-55FF-9048-A1F1-655553647088}" dt="2022-09-29T14:51:44.780" v="753" actId="20577"/>
          <ac:spMkLst>
            <pc:docMk/>
            <pc:sldMk cId="2117259636" sldId="1966"/>
            <ac:spMk id="5" creationId="{3995D359-4E6F-4AB1-B7A4-5827D7FF9787}"/>
          </ac:spMkLst>
        </pc:spChg>
      </pc:sldChg>
      <pc:sldChg chg="add del setBg">
        <pc:chgData name="Mehdi Davoodi" userId="374eff1b-b6cf-4832-b347-6d58b624eb25" providerId="ADAL" clId="{07B6F3A0-55FF-9048-A1F1-655553647088}" dt="2022-09-28T21:00:17.837" v="2"/>
        <pc:sldMkLst>
          <pc:docMk/>
          <pc:sldMk cId="0" sldId="2122"/>
        </pc:sldMkLst>
      </pc:sldChg>
      <pc:sldChg chg="modSp add mod ord modClrScheme chgLayout">
        <pc:chgData name="Mehdi Davoodi" userId="374eff1b-b6cf-4832-b347-6d58b624eb25" providerId="ADAL" clId="{07B6F3A0-55FF-9048-A1F1-655553647088}" dt="2022-10-05T18:37:25.333" v="756" actId="20577"/>
        <pc:sldMkLst>
          <pc:docMk/>
          <pc:sldMk cId="502433386" sldId="2123"/>
        </pc:sldMkLst>
        <pc:spChg chg="mod ord">
          <ac:chgData name="Mehdi Davoodi" userId="374eff1b-b6cf-4832-b347-6d58b624eb25" providerId="ADAL" clId="{07B6F3A0-55FF-9048-A1F1-655553647088}" dt="2022-09-28T23:16:59.443" v="231" actId="700"/>
          <ac:spMkLst>
            <pc:docMk/>
            <pc:sldMk cId="502433386" sldId="2123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10-05T18:37:25.333" v="756" actId="20577"/>
          <ac:spMkLst>
            <pc:docMk/>
            <pc:sldMk cId="502433386" sldId="2123"/>
            <ac:spMk id="16386" creationId="{00000000-0000-0000-0000-000000000000}"/>
          </ac:spMkLst>
        </pc:spChg>
      </pc:sldChg>
      <pc:sldChg chg="addSp delSp modSp add mod delAnim modAnim">
        <pc:chgData name="Mehdi Davoodi" userId="374eff1b-b6cf-4832-b347-6d58b624eb25" providerId="ADAL" clId="{07B6F3A0-55FF-9048-A1F1-655553647088}" dt="2022-10-05T23:49:07.638" v="1318"/>
        <pc:sldMkLst>
          <pc:docMk/>
          <pc:sldMk cId="1744808045" sldId="2124"/>
        </pc:sldMkLst>
        <pc:spChg chg="add mod">
          <ac:chgData name="Mehdi Davoodi" userId="374eff1b-b6cf-4832-b347-6d58b624eb25" providerId="ADAL" clId="{07B6F3A0-55FF-9048-A1F1-655553647088}" dt="2022-10-05T23:49:07.638" v="1318"/>
          <ac:spMkLst>
            <pc:docMk/>
            <pc:sldMk cId="1744808045" sldId="2124"/>
            <ac:spMk id="7" creationId="{97FE72B8-8022-0332-7A79-15D422372E08}"/>
          </ac:spMkLst>
        </pc:spChg>
        <pc:spChg chg="del">
          <ac:chgData name="Mehdi Davoodi" userId="374eff1b-b6cf-4832-b347-6d58b624eb25" providerId="ADAL" clId="{07B6F3A0-55FF-9048-A1F1-655553647088}" dt="2022-10-05T23:49:04.912" v="1316" actId="478"/>
          <ac:spMkLst>
            <pc:docMk/>
            <pc:sldMk cId="1744808045" sldId="2124"/>
            <ac:spMk id="48129" creationId="{00000000-0000-0000-0000-000000000000}"/>
          </ac:spMkLst>
        </pc:spChg>
        <pc:spChg chg="mod">
          <ac:chgData name="Mehdi Davoodi" userId="374eff1b-b6cf-4832-b347-6d58b624eb25" providerId="ADAL" clId="{07B6F3A0-55FF-9048-A1F1-655553647088}" dt="2022-10-05T23:45:00.402" v="1285" actId="20577"/>
          <ac:spMkLst>
            <pc:docMk/>
            <pc:sldMk cId="1744808045" sldId="2124"/>
            <ac:spMk id="48130" creationId="{00000000-0000-0000-0000-000000000000}"/>
          </ac:spMkLst>
        </pc:spChg>
        <pc:picChg chg="del">
          <ac:chgData name="Mehdi Davoodi" userId="374eff1b-b6cf-4832-b347-6d58b624eb25" providerId="ADAL" clId="{07B6F3A0-55FF-9048-A1F1-655553647088}" dt="2022-10-05T23:00:06.834" v="924" actId="21"/>
          <ac:picMkLst>
            <pc:docMk/>
            <pc:sldMk cId="1744808045" sldId="2124"/>
            <ac:picMk id="2" creationId="{92CDEA73-F0C0-656B-E9BC-A758344D64E1}"/>
          </ac:picMkLst>
        </pc:picChg>
        <pc:picChg chg="del">
          <ac:chgData name="Mehdi Davoodi" userId="374eff1b-b6cf-4832-b347-6d58b624eb25" providerId="ADAL" clId="{07B6F3A0-55FF-9048-A1F1-655553647088}" dt="2022-10-05T23:00:06.834" v="924" actId="21"/>
          <ac:picMkLst>
            <pc:docMk/>
            <pc:sldMk cId="1744808045" sldId="2124"/>
            <ac:picMk id="3" creationId="{FAF8A5FD-CEF5-74DF-86CB-AE6825199AF9}"/>
          </ac:picMkLst>
        </pc:picChg>
        <pc:picChg chg="add del mod">
          <ac:chgData name="Mehdi Davoodi" userId="374eff1b-b6cf-4832-b347-6d58b624eb25" providerId="ADAL" clId="{07B6F3A0-55FF-9048-A1F1-655553647088}" dt="2022-10-05T23:06:26.056" v="1217" actId="478"/>
          <ac:picMkLst>
            <pc:docMk/>
            <pc:sldMk cId="1744808045" sldId="2124"/>
            <ac:picMk id="4" creationId="{D58D3962-8B1C-DAFF-BC60-8C44ABB200B0}"/>
          </ac:picMkLst>
        </pc:picChg>
        <pc:picChg chg="add mod">
          <ac:chgData name="Mehdi Davoodi" userId="374eff1b-b6cf-4832-b347-6d58b624eb25" providerId="ADAL" clId="{07B6F3A0-55FF-9048-A1F1-655553647088}" dt="2022-10-05T23:08:08.655" v="1264"/>
          <ac:picMkLst>
            <pc:docMk/>
            <pc:sldMk cId="1744808045" sldId="2124"/>
            <ac:picMk id="5" creationId="{51050AB0-B662-CDFD-3E5D-D25050FAFF73}"/>
          </ac:picMkLst>
        </pc:picChg>
        <pc:picChg chg="add del">
          <ac:chgData name="Mehdi Davoodi" userId="374eff1b-b6cf-4832-b347-6d58b624eb25" providerId="ADAL" clId="{07B6F3A0-55FF-9048-A1F1-655553647088}" dt="2022-10-05T23:06:33.006" v="1220" actId="478"/>
          <ac:picMkLst>
            <pc:docMk/>
            <pc:sldMk cId="1744808045" sldId="2124"/>
            <ac:picMk id="53250" creationId="{7D285E98-52AD-7D65-35BA-40AD87A14AD8}"/>
          </ac:picMkLst>
        </pc:picChg>
        <pc:picChg chg="add del mod">
          <ac:chgData name="Mehdi Davoodi" userId="374eff1b-b6cf-4832-b347-6d58b624eb25" providerId="ADAL" clId="{07B6F3A0-55FF-9048-A1F1-655553647088}" dt="2022-10-05T23:06:33.006" v="1220" actId="478"/>
          <ac:picMkLst>
            <pc:docMk/>
            <pc:sldMk cId="1744808045" sldId="2124"/>
            <ac:picMk id="53252" creationId="{D0E14569-B377-9F48-A197-E411A3A20FA3}"/>
          </ac:picMkLst>
        </pc:picChg>
        <pc:picChg chg="add mod">
          <ac:chgData name="Mehdi Davoodi" userId="374eff1b-b6cf-4832-b347-6d58b624eb25" providerId="ADAL" clId="{07B6F3A0-55FF-9048-A1F1-655553647088}" dt="2022-10-05T23:07:53.653" v="1262" actId="1076"/>
          <ac:picMkLst>
            <pc:docMk/>
            <pc:sldMk cId="1744808045" sldId="2124"/>
            <ac:picMk id="53254" creationId="{43332007-52BC-3FC3-2170-8666AB560BC4}"/>
          </ac:picMkLst>
        </pc:picChg>
      </pc:sldChg>
      <pc:sldChg chg="addSp delSp modSp add mod chgLayout">
        <pc:chgData name="Mehdi Davoodi" userId="374eff1b-b6cf-4832-b347-6d58b624eb25" providerId="ADAL" clId="{07B6F3A0-55FF-9048-A1F1-655553647088}" dt="2022-10-05T23:48:17.588" v="1299"/>
        <pc:sldMkLst>
          <pc:docMk/>
          <pc:sldMk cId="0" sldId="2125"/>
        </pc:sldMkLst>
        <pc:spChg chg="add mod">
          <ac:chgData name="Mehdi Davoodi" userId="374eff1b-b6cf-4832-b347-6d58b624eb25" providerId="ADAL" clId="{07B6F3A0-55FF-9048-A1F1-655553647088}" dt="2022-10-05T23:48:17.588" v="1299"/>
          <ac:spMkLst>
            <pc:docMk/>
            <pc:sldMk cId="0" sldId="2125"/>
            <ac:spMk id="3" creationId="{66506DBD-4ADE-BE36-70E8-92D041FB29F2}"/>
          </ac:spMkLst>
        </pc:spChg>
        <pc:spChg chg="del mod ord">
          <ac:chgData name="Mehdi Davoodi" userId="374eff1b-b6cf-4832-b347-6d58b624eb25" providerId="ADAL" clId="{07B6F3A0-55FF-9048-A1F1-655553647088}" dt="2022-10-05T23:48:14.132" v="1297" actId="478"/>
          <ac:spMkLst>
            <pc:docMk/>
            <pc:sldMk cId="0" sldId="2125"/>
            <ac:spMk id="276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10-05T23:43:44.761" v="1278" actId="12"/>
          <ac:spMkLst>
            <pc:docMk/>
            <pc:sldMk cId="0" sldId="2125"/>
            <ac:spMk id="277" creationId="{00000000-0000-0000-0000-000000000000}"/>
          </ac:spMkLst>
        </pc:spChg>
        <pc:spChg chg="del">
          <ac:chgData name="Mehdi Davoodi" userId="374eff1b-b6cf-4832-b347-6d58b624eb25" providerId="ADAL" clId="{07B6F3A0-55FF-9048-A1F1-655553647088}" dt="2022-10-05T23:44:06.677" v="1279" actId="478"/>
          <ac:spMkLst>
            <pc:docMk/>
            <pc:sldMk cId="0" sldId="2125"/>
            <ac:spMk id="278" creationId="{00000000-0000-0000-0000-000000000000}"/>
          </ac:spMkLst>
        </pc:spChg>
      </pc:sldChg>
      <pc:sldChg chg="addSp delSp modSp add mod ord">
        <pc:chgData name="Mehdi Davoodi" userId="374eff1b-b6cf-4832-b347-6d58b624eb25" providerId="ADAL" clId="{07B6F3A0-55FF-9048-A1F1-655553647088}" dt="2022-10-06T00:54:05.446" v="1803" actId="20578"/>
        <pc:sldMkLst>
          <pc:docMk/>
          <pc:sldMk cId="2044500248" sldId="2126"/>
        </pc:sldMkLst>
        <pc:spChg chg="add del mod">
          <ac:chgData name="Mehdi Davoodi" userId="374eff1b-b6cf-4832-b347-6d58b624eb25" providerId="ADAL" clId="{07B6F3A0-55FF-9048-A1F1-655553647088}" dt="2022-10-06T00:12:30.493" v="1622" actId="478"/>
          <ac:spMkLst>
            <pc:docMk/>
            <pc:sldMk cId="2044500248" sldId="2126"/>
            <ac:spMk id="3" creationId="{31DA881B-FF50-80D5-FED9-431CF93086B6}"/>
          </ac:spMkLst>
        </pc:spChg>
        <pc:spChg chg="del">
          <ac:chgData name="Mehdi Davoodi" userId="374eff1b-b6cf-4832-b347-6d58b624eb25" providerId="ADAL" clId="{07B6F3A0-55FF-9048-A1F1-655553647088}" dt="2022-10-06T00:12:32.899" v="1623" actId="478"/>
          <ac:spMkLst>
            <pc:docMk/>
            <pc:sldMk cId="2044500248" sldId="2126"/>
            <ac:spMk id="5" creationId="{EAE271EC-3F0B-13D0-38A1-9DC28C8FFD2A}"/>
          </ac:spMkLst>
        </pc:spChg>
        <pc:spChg chg="add mod">
          <ac:chgData name="Mehdi Davoodi" userId="374eff1b-b6cf-4832-b347-6d58b624eb25" providerId="ADAL" clId="{07B6F3A0-55FF-9048-A1F1-655553647088}" dt="2022-10-06T00:13:03.618" v="1650" actId="20577"/>
          <ac:spMkLst>
            <pc:docMk/>
            <pc:sldMk cId="2044500248" sldId="2126"/>
            <ac:spMk id="7" creationId="{B7400872-98C3-CB5D-77B9-79DC9A687810}"/>
          </ac:spMkLst>
        </pc:spChg>
        <pc:picChg chg="add del">
          <ac:chgData name="Mehdi Davoodi" userId="374eff1b-b6cf-4832-b347-6d58b624eb25" providerId="ADAL" clId="{07B6F3A0-55FF-9048-A1F1-655553647088}" dt="2022-10-06T00:12:33.876" v="1624" actId="478"/>
          <ac:picMkLst>
            <pc:docMk/>
            <pc:sldMk cId="2044500248" sldId="2126"/>
            <ac:picMk id="8" creationId="{E8527075-C9D6-D584-7ABE-0026C68975CF}"/>
          </ac:picMkLst>
        </pc:picChg>
        <pc:picChg chg="add del mod">
          <ac:chgData name="Mehdi Davoodi" userId="374eff1b-b6cf-4832-b347-6d58b624eb25" providerId="ADAL" clId="{07B6F3A0-55FF-9048-A1F1-655553647088}" dt="2022-10-06T00:29:07.438" v="1656" actId="478"/>
          <ac:picMkLst>
            <pc:docMk/>
            <pc:sldMk cId="2044500248" sldId="2126"/>
            <ac:picMk id="9" creationId="{1E577962-6043-BE05-41D0-22B28DB987CE}"/>
          </ac:picMkLst>
        </pc:picChg>
        <pc:picChg chg="add del mod">
          <ac:chgData name="Mehdi Davoodi" userId="374eff1b-b6cf-4832-b347-6d58b624eb25" providerId="ADAL" clId="{07B6F3A0-55FF-9048-A1F1-655553647088}" dt="2022-10-06T00:30:50.375" v="1660" actId="478"/>
          <ac:picMkLst>
            <pc:docMk/>
            <pc:sldMk cId="2044500248" sldId="2126"/>
            <ac:picMk id="10" creationId="{6C2F4B05-5B72-9BDD-6676-026516FAD41F}"/>
          </ac:picMkLst>
        </pc:picChg>
        <pc:picChg chg="add mod">
          <ac:chgData name="Mehdi Davoodi" userId="374eff1b-b6cf-4832-b347-6d58b624eb25" providerId="ADAL" clId="{07B6F3A0-55FF-9048-A1F1-655553647088}" dt="2022-10-06T00:31:18.766" v="1665" actId="1076"/>
          <ac:picMkLst>
            <pc:docMk/>
            <pc:sldMk cId="2044500248" sldId="2126"/>
            <ac:picMk id="11" creationId="{41D8D5E0-C66F-B546-8782-9353B93BBBF4}"/>
          </ac:picMkLst>
        </pc:picChg>
      </pc:sldChg>
      <pc:sldChg chg="addSp delSp modSp add mod">
        <pc:chgData name="Mehdi Davoodi" userId="374eff1b-b6cf-4832-b347-6d58b624eb25" providerId="ADAL" clId="{07B6F3A0-55FF-9048-A1F1-655553647088}" dt="2022-10-06T00:36:13.921" v="1687" actId="1038"/>
        <pc:sldMkLst>
          <pc:docMk/>
          <pc:sldMk cId="1030869919" sldId="2127"/>
        </pc:sldMkLst>
        <pc:spChg chg="add mod">
          <ac:chgData name="Mehdi Davoodi" userId="374eff1b-b6cf-4832-b347-6d58b624eb25" providerId="ADAL" clId="{07B6F3A0-55FF-9048-A1F1-655553647088}" dt="2022-10-06T00:36:13.921" v="1687" actId="1038"/>
          <ac:spMkLst>
            <pc:docMk/>
            <pc:sldMk cId="1030869919" sldId="2127"/>
            <ac:spMk id="3" creationId="{68FD6163-A802-557F-F44A-E6A0F4FAE532}"/>
          </ac:spMkLst>
        </pc:spChg>
        <pc:picChg chg="del">
          <ac:chgData name="Mehdi Davoodi" userId="374eff1b-b6cf-4832-b347-6d58b624eb25" providerId="ADAL" clId="{07B6F3A0-55FF-9048-A1F1-655553647088}" dt="2022-10-06T00:32:51.018" v="1667" actId="478"/>
          <ac:picMkLst>
            <pc:docMk/>
            <pc:sldMk cId="1030869919" sldId="2127"/>
            <ac:picMk id="8" creationId="{E8527075-C9D6-D584-7ABE-0026C68975CF}"/>
          </ac:picMkLst>
        </pc:picChg>
      </pc:sldChg>
      <pc:sldChg chg="modSp add mod">
        <pc:chgData name="Mehdi Davoodi" userId="374eff1b-b6cf-4832-b347-6d58b624eb25" providerId="ADAL" clId="{07B6F3A0-55FF-9048-A1F1-655553647088}" dt="2022-10-06T00:36:48.779" v="1698" actId="403"/>
        <pc:sldMkLst>
          <pc:docMk/>
          <pc:sldMk cId="1718666531" sldId="2128"/>
        </pc:sldMkLst>
        <pc:spChg chg="mod">
          <ac:chgData name="Mehdi Davoodi" userId="374eff1b-b6cf-4832-b347-6d58b624eb25" providerId="ADAL" clId="{07B6F3A0-55FF-9048-A1F1-655553647088}" dt="2022-10-06T00:36:48.779" v="1698" actId="403"/>
          <ac:spMkLst>
            <pc:docMk/>
            <pc:sldMk cId="1718666531" sldId="2128"/>
            <ac:spMk id="3" creationId="{68FD6163-A802-557F-F44A-E6A0F4FAE532}"/>
          </ac:spMkLst>
        </pc:spChg>
      </pc:sldChg>
      <pc:sldChg chg="addSp delSp modSp add mod">
        <pc:chgData name="Mehdi Davoodi" userId="374eff1b-b6cf-4832-b347-6d58b624eb25" providerId="ADAL" clId="{07B6F3A0-55FF-9048-A1F1-655553647088}" dt="2022-10-06T00:44:12.088" v="1747" actId="20577"/>
        <pc:sldMkLst>
          <pc:docMk/>
          <pc:sldMk cId="0" sldId="2129"/>
        </pc:sldMkLst>
        <pc:spChg chg="del mod">
          <ac:chgData name="Mehdi Davoodi" userId="374eff1b-b6cf-4832-b347-6d58b624eb25" providerId="ADAL" clId="{07B6F3A0-55FF-9048-A1F1-655553647088}" dt="2022-10-06T00:44:08.472" v="1744" actId="478"/>
          <ac:spMkLst>
            <pc:docMk/>
            <pc:sldMk cId="0" sldId="2129"/>
            <ac:spMk id="2" creationId="{00000000-0000-0000-0000-000000000000}"/>
          </ac:spMkLst>
        </pc:spChg>
        <pc:spChg chg="add mod">
          <ac:chgData name="Mehdi Davoodi" userId="374eff1b-b6cf-4832-b347-6d58b624eb25" providerId="ADAL" clId="{07B6F3A0-55FF-9048-A1F1-655553647088}" dt="2022-10-06T00:44:12.088" v="1747" actId="20577"/>
          <ac:spMkLst>
            <pc:docMk/>
            <pc:sldMk cId="0" sldId="2129"/>
            <ac:spMk id="4" creationId="{14744B5D-8FC6-DB03-319D-F00400EB81E7}"/>
          </ac:spMkLst>
        </pc:spChg>
      </pc:sldChg>
      <pc:sldMasterChg chg="del delSldLayout">
        <pc:chgData name="Mehdi Davoodi" userId="374eff1b-b6cf-4832-b347-6d58b624eb25" providerId="ADAL" clId="{07B6F3A0-55FF-9048-A1F1-655553647088}" dt="2022-10-06T00:11:48.920" v="1594" actId="700"/>
        <pc:sldMasterMkLst>
          <pc:docMk/>
          <pc:sldMasterMk cId="0" sldId="2147483660"/>
        </pc:sldMasterMkLst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3122101755" sldId="2147483740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3195324920" sldId="2147483741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1478101467" sldId="2147483742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1456711879" sldId="2147483743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94889546" sldId="2147483744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2551647863" sldId="2147483745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1320664930" sldId="2147483746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3794458719" sldId="2147483747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243837810" sldId="2147483748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904479852" sldId="2147483749"/>
          </pc:sldLayoutMkLst>
        </pc:sldLayoutChg>
        <pc:sldLayoutChg chg="del">
          <pc:chgData name="Mehdi Davoodi" userId="374eff1b-b6cf-4832-b347-6d58b624eb25" providerId="ADAL" clId="{07B6F3A0-55FF-9048-A1F1-655553647088}" dt="2022-10-06T00:11:48.920" v="1594" actId="700"/>
          <pc:sldLayoutMkLst>
            <pc:docMk/>
            <pc:sldMasterMk cId="0" sldId="2147483660"/>
            <pc:sldLayoutMk cId="1252520654" sldId="2147483750"/>
          </pc:sldLayoutMkLst>
        </pc:sldLayoutChg>
      </pc:sldMasterChg>
    </pc:docChg>
  </pc:docChgLst>
  <pc:docChgLst>
    <pc:chgData name="Mehdi Davoodi" userId="S::md1253@business.rutgers.edu::374eff1b-b6cf-4832-b347-6d58b624eb25" providerId="AD" clId="Web-{AF0AE48B-61DB-462C-A0A8-172118C3C5C6}"/>
    <pc:docChg chg="delSld modSld">
      <pc:chgData name="Mehdi Davoodi" userId="S::md1253@business.rutgers.edu::374eff1b-b6cf-4832-b347-6d58b624eb25" providerId="AD" clId="Web-{AF0AE48B-61DB-462C-A0A8-172118C3C5C6}" dt="2022-09-29T14:42:46.002" v="20" actId="20577"/>
      <pc:docMkLst>
        <pc:docMk/>
      </pc:docMkLst>
      <pc:sldChg chg="del">
        <pc:chgData name="Mehdi Davoodi" userId="S::md1253@business.rutgers.edu::374eff1b-b6cf-4832-b347-6d58b624eb25" providerId="AD" clId="Web-{AF0AE48B-61DB-462C-A0A8-172118C3C5C6}" dt="2022-09-29T14:42:27.548" v="16"/>
        <pc:sldMkLst>
          <pc:docMk/>
          <pc:sldMk cId="0" sldId="276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548" v="14"/>
        <pc:sldMkLst>
          <pc:docMk/>
          <pc:sldMk cId="0" sldId="277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92" v="11"/>
        <pc:sldMkLst>
          <pc:docMk/>
          <pc:sldMk cId="0" sldId="279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45" v="9"/>
        <pc:sldMkLst>
          <pc:docMk/>
          <pc:sldMk cId="0" sldId="280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7"/>
        <pc:sldMkLst>
          <pc:docMk/>
          <pc:sldMk cId="0" sldId="281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5"/>
        <pc:sldMkLst>
          <pc:docMk/>
          <pc:sldMk cId="0" sldId="282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1"/>
        <pc:sldMkLst>
          <pc:docMk/>
          <pc:sldMk cId="0" sldId="283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14" v="0"/>
        <pc:sldMkLst>
          <pc:docMk/>
          <pc:sldMk cId="0" sldId="285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2"/>
        <pc:sldMkLst>
          <pc:docMk/>
          <pc:sldMk cId="0" sldId="294"/>
        </pc:sldMkLst>
      </pc:sldChg>
      <pc:sldChg chg="modSp">
        <pc:chgData name="Mehdi Davoodi" userId="S::md1253@business.rutgers.edu::374eff1b-b6cf-4832-b347-6d58b624eb25" providerId="AD" clId="Web-{AF0AE48B-61DB-462C-A0A8-172118C3C5C6}" dt="2022-09-29T14:42:46.002" v="20" actId="20577"/>
        <pc:sldMkLst>
          <pc:docMk/>
          <pc:sldMk cId="0" sldId="297"/>
        </pc:sldMkLst>
        <pc:spChg chg="mod">
          <ac:chgData name="Mehdi Davoodi" userId="S::md1253@business.rutgers.edu::374eff1b-b6cf-4832-b347-6d58b624eb25" providerId="AD" clId="Web-{AF0AE48B-61DB-462C-A0A8-172118C3C5C6}" dt="2022-09-29T14:42:46.002" v="20" actId="20577"/>
          <ac:spMkLst>
            <pc:docMk/>
            <pc:sldMk cId="0" sldId="297"/>
            <ac:spMk id="89090" creationId="{00000000-0000-0000-0000-000000000000}"/>
          </ac:spMkLst>
        </pc:spChg>
      </pc:sldChg>
      <pc:sldChg chg="del">
        <pc:chgData name="Mehdi Davoodi" userId="S::md1253@business.rutgers.edu::374eff1b-b6cf-4832-b347-6d58b624eb25" providerId="AD" clId="Web-{AF0AE48B-61DB-462C-A0A8-172118C3C5C6}" dt="2022-09-29T14:42:27.548" v="17"/>
        <pc:sldMkLst>
          <pc:docMk/>
          <pc:sldMk cId="2666601493" sldId="321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548" v="15"/>
        <pc:sldMkLst>
          <pc:docMk/>
          <pc:sldMk cId="1602272130" sldId="322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45" v="10"/>
        <pc:sldMkLst>
          <pc:docMk/>
          <pc:sldMk cId="2566273818" sldId="323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3"/>
        <pc:sldMkLst>
          <pc:docMk/>
          <pc:sldMk cId="700382445" sldId="324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45" v="8"/>
        <pc:sldMkLst>
          <pc:docMk/>
          <pc:sldMk cId="2655866750" sldId="325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548" v="13"/>
        <pc:sldMkLst>
          <pc:docMk/>
          <pc:sldMk cId="1738098362" sldId="326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486" v="12"/>
        <pc:sldMkLst>
          <pc:docMk/>
          <pc:sldMk cId="410582352" sldId="327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6"/>
        <pc:sldMkLst>
          <pc:docMk/>
          <pc:sldMk cId="3072559444" sldId="328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4"/>
        <pc:sldMkLst>
          <pc:docMk/>
          <pc:sldMk cId="3557075508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5738845-90AA-9744-BEA3-BE195AE04F11}" type="datetimeFigureOut">
              <a:rPr lang="en-US"/>
              <a:pPr>
                <a:defRPr/>
              </a:pPr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AD1683-A903-A545-84DC-4131F68FE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0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D51594-2FCB-0047-AA3F-29E08AE604DD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D51594-2FCB-0047-AA3F-29E08AE604DD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7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305914-EC52-014C-BEAA-C558C02342E6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76E3A-5DEB-3E47-B4F3-9C562B67B77B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A30057-25CE-3346-9928-A163A1320B7C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69610E-F833-154F-9C94-0096B91D3F2E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35DAB0-1750-0447-A927-9106D51856DF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35DAB0-1750-0447-A927-9106D51856DF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19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0292D-9AE3-CD40-82EA-10A4D9E2CFD1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F7FF28-9008-D146-B5B0-B4717955CE68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F7FF28-9008-D146-B5B0-B4717955CE68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90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2D3035-FDE2-3349-A4F3-F98B6561F0C6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74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2D3035-FDE2-3349-A4F3-F98B6561F0C6}" type="slidenum">
              <a:rPr lang="en-US" sz="1200">
                <a:latin typeface="Calibri" charset="0"/>
              </a:rPr>
              <a:pPr eaLnBrk="1" hangingPunct="1"/>
              <a:t>29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65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30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2087387-ABB3-DE42-9903-57EBAA962BFF}" type="slidenum">
              <a:rPr lang="en-US" sz="1200">
                <a:latin typeface="Calibri" charset="0"/>
              </a:rPr>
              <a:pPr algn="r" eaLnBrk="1" hangingPunct="1"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3FE6-9F5D-4E4E-8F8F-478507C20BFD}" type="slidenum">
              <a:rPr lang="en-US" sz="1200">
                <a:latin typeface="Calibri" charset="0"/>
              </a:rPr>
              <a:pPr eaLnBrk="1" hangingPunct="1"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AD434A-056B-4F42-9BCB-EC6001EEF022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1" name="Google Shape;2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52EEAD-5E4B-734F-A24A-909E73F9441A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52EEAD-5E4B-734F-A24A-909E73F9441A}" type="slidenum">
              <a:rPr lang="en-US" sz="1200">
                <a:latin typeface="Calibri" charset="0"/>
              </a:rPr>
              <a:pPr eaLnBrk="1" hangingPunct="1"/>
              <a:t>36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14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52EEAD-5E4B-734F-A24A-909E73F9441A}" type="slidenum">
              <a:rPr lang="en-US" sz="1200">
                <a:latin typeface="Calibri" charset="0"/>
              </a:rPr>
              <a:pPr eaLnBrk="1" hangingPunct="1"/>
              <a:t>37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5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60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F7F3E-6B43-404A-8ADB-60E451B84B86}" type="slidenum">
              <a:rPr lang="en-US" sz="1200">
                <a:latin typeface="Calibri" charset="0"/>
              </a:rPr>
              <a:pPr eaLnBrk="1" hangingPunct="1"/>
              <a:t>38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112D5-3F7F-ED48-A6E1-4F3539F78244}" type="slidenum">
              <a:rPr lang="en-US" sz="1200">
                <a:latin typeface="Calibri" charset="0"/>
              </a:rPr>
              <a:pPr eaLnBrk="1" hangingPunct="1"/>
              <a:t>41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52EEAD-5E4B-734F-A24A-909E73F9441A}" type="slidenum">
              <a:rPr lang="en-US" sz="1200">
                <a:latin typeface="Calibri" charset="0"/>
              </a:rPr>
              <a:pPr eaLnBrk="1" hangingPunct="1"/>
              <a:t>43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56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EF211C-B59E-7249-8FB0-885FF17BFA67}" type="slidenum">
              <a:rPr lang="en-US" sz="1200">
                <a:latin typeface="Calibri" charset="0"/>
              </a:rPr>
              <a:pPr eaLnBrk="1" hangingPunct="1"/>
              <a:t>44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06127C-5B4C-D94C-95A1-20AAB36502DB}" type="slidenum">
              <a:rPr lang="en-US" sz="1200">
                <a:latin typeface="Calibri" charset="0"/>
              </a:rPr>
              <a:pPr eaLnBrk="1" hangingPunct="1"/>
              <a:t>46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7F3951-CE11-2442-BC2B-91F2D2B4C81D}" type="slidenum">
              <a:rPr lang="en-US" sz="1200">
                <a:latin typeface="Calibri" charset="0"/>
              </a:rPr>
              <a:pPr eaLnBrk="1" hangingPunct="1"/>
              <a:t>48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01C69ED6-8B90-4640-814F-5740F7689287}" type="slidenum">
              <a:rPr lang="en-US" sz="1200">
                <a:latin typeface="Calibri" charset="0"/>
              </a:rPr>
              <a:pPr algn="r" eaLnBrk="1" hangingPunct="1"/>
              <a:t>50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4F3394-1A27-C444-9910-0FE54AFA1D73}" type="slidenum">
              <a:rPr lang="en-US" sz="1200">
                <a:latin typeface="Calibri" charset="0"/>
              </a:rPr>
              <a:pPr eaLnBrk="1" hangingPunct="1"/>
              <a:t>51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0244B8-0A8F-4A46-BC15-562D82B22677}" type="slidenum">
              <a:rPr lang="en-US" sz="1200">
                <a:latin typeface="Calibri" charset="0"/>
              </a:rPr>
              <a:pPr eaLnBrk="1" hangingPunct="1"/>
              <a:t>52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4F3394-1A27-C444-9910-0FE54AFA1D73}" type="slidenum">
              <a:rPr lang="en-US" sz="1200">
                <a:latin typeface="Calibri" charset="0"/>
              </a:rPr>
              <a:pPr eaLnBrk="1" hangingPunct="1"/>
              <a:t>53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2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09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7D229E-A019-324D-AFDE-B26DC898140B}" type="slidenum">
              <a:rPr lang="en-US" sz="1200">
                <a:latin typeface="Calibri" charset="0"/>
              </a:rPr>
              <a:pPr eaLnBrk="1" hangingPunct="1"/>
              <a:t>54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2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CC0151-7860-E14A-85DE-931BF1C918C0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342F12-2427-4742-8535-6560A5A6348F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A8B95A-73E7-3E49-9A03-F6E181C5B87C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3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B2D48-0784-452B-1BF2-716489EC4971}"/>
              </a:ext>
            </a:extLst>
          </p:cNvPr>
          <p:cNvSpPr txBox="1"/>
          <p:nvPr userDrawn="1"/>
        </p:nvSpPr>
        <p:spPr>
          <a:xfrm>
            <a:off x="1686560" y="6657734"/>
            <a:ext cx="5059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</a:t>
            </a:r>
            <a:r>
              <a:rPr lang="en-US" sz="1000" err="1"/>
              <a:t>Galit</a:t>
            </a:r>
            <a:r>
              <a:rPr lang="en-US" sz="1000"/>
              <a:t> </a:t>
            </a:r>
            <a:r>
              <a:rPr lang="en-US" sz="1000" err="1"/>
              <a:t>Shmueli</a:t>
            </a:r>
            <a:r>
              <a:rPr lang="en-US" sz="1000"/>
              <a:t>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32356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09600" y="1574540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>
                <a:solidFill>
                  <a:schemeClr val="lt1"/>
                </a:solidFill>
              </a:rPr>
              <a:t>Predictive Analytics in Business </a:t>
            </a:r>
            <a:r>
              <a:rPr lang="en-US" sz="3600" b="1">
                <a:solidFill>
                  <a:schemeClr val="lt1"/>
                </a:solidFill>
              </a:rPr>
              <a:t>(BUAN 448)</a:t>
            </a:r>
            <a:endParaRPr sz="6000" b="1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5010501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16F32-40BC-4E25-AF5D-13FE0381FE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 panose="020B0600070205080204" pitchFamily="34" charset="-128"/>
                <a:cs typeface="Arial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The Logit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 2" charset="0"/>
              <a:buNone/>
            </a:pPr>
            <a:r>
              <a:rPr lang="en-US" b="1">
                <a:latin typeface="Franklin Gothic Book" charset="0"/>
              </a:rPr>
              <a:t>Goal:</a:t>
            </a:r>
            <a:r>
              <a:rPr lang="en-US">
                <a:latin typeface="Franklin Gothic Book" charset="0"/>
              </a:rPr>
              <a:t> Find a function of the predictor variables that relates them to a 0/1 outcome</a:t>
            </a:r>
          </a:p>
          <a:p>
            <a:pPr eaLnBrk="1" hangingPunct="1"/>
            <a:r>
              <a:rPr lang="en-US">
                <a:latin typeface="Franklin Gothic Book" charset="0"/>
              </a:rPr>
              <a:t>Instead of using </a:t>
            </a:r>
            <a:r>
              <a:rPr lang="en-US" i="1">
                <a:latin typeface="Franklin Gothic Book" charset="0"/>
              </a:rPr>
              <a:t>Y</a:t>
            </a:r>
            <a:r>
              <a:rPr lang="en-US">
                <a:latin typeface="Franklin Gothic Book" charset="0"/>
              </a:rPr>
              <a:t> as outcome variable (like in linear regression), we use a function of Y called the </a:t>
            </a:r>
            <a:r>
              <a:rPr lang="en-US" b="1" i="1">
                <a:highlight>
                  <a:srgbClr val="FFFF00"/>
                </a:highlight>
                <a:latin typeface="Franklin Gothic Book" charset="0"/>
              </a:rPr>
              <a:t>logit</a:t>
            </a:r>
          </a:p>
          <a:p>
            <a:pPr lvl="1" eaLnBrk="1" hangingPunct="1"/>
            <a:r>
              <a:rPr lang="en-US">
                <a:latin typeface="Franklin Gothic Book" charset="0"/>
              </a:rPr>
              <a:t>Logit can be modeled as a linear function of the predictors</a:t>
            </a:r>
          </a:p>
          <a:p>
            <a:pPr lvl="1" eaLnBrk="1" hangingPunct="1"/>
            <a:r>
              <a:rPr lang="en-US">
                <a:latin typeface="Franklin Gothic Book" charset="0"/>
              </a:rPr>
              <a:t>Once the logit has been predicted, it can be mapped back to a probability, which, in turn, can be mapped to a class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Franklin Gothic Book" charset="0"/>
              </a:rPr>
              <a:t>Step 1: Logistic Response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77D65E8-32CB-38BC-0DC9-D3B15F4C4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>
                    <a:latin typeface="Franklin Gothic Book" charset="0"/>
                  </a:rPr>
                  <a:t> probability of belonging to class 1 (as opposed to class 0)</a:t>
                </a:r>
              </a:p>
              <a:p>
                <a:pPr eaLnBrk="1" hangingPunct="1"/>
                <a:endParaRPr lang="en-US" dirty="0">
                  <a:latin typeface="Franklin Gothic Book" charset="0"/>
                </a:endParaRPr>
              </a:p>
              <a:p>
                <a:pPr eaLnBrk="1" hangingPunct="1"/>
                <a:r>
                  <a:rPr lang="en-US" dirty="0">
                    <a:latin typeface="Franklin Gothic Book" charset="0"/>
                  </a:rPr>
                  <a:t>Need to relate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Franklin Gothic Book" charset="0"/>
                  </a:rPr>
                  <a:t> to predictors with a function that guarantees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charset="0"/>
                      </a:rPr>
                      <m:t>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≤1</m:t>
                    </m:r>
                  </m:oMath>
                </a14:m>
                <a:endParaRPr lang="en-US" dirty="0">
                  <a:latin typeface="Franklin Gothic Book" charset="0"/>
                </a:endParaRPr>
              </a:p>
              <a:p>
                <a:pPr eaLnBrk="1" hangingPunct="1"/>
                <a:r>
                  <a:rPr lang="en-US" dirty="0">
                    <a:latin typeface="Franklin Gothic Book" charset="0"/>
                  </a:rPr>
                  <a:t>Standard linear function (as shown below) does not: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77D65E8-32CB-38BC-0DC9-D3B15F4C4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1681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6096000" y="6157401"/>
            <a:ext cx="31067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 i="1">
                <a:latin typeface="Franklin Gothic Book" charset="0"/>
              </a:rPr>
              <a:t>q</a:t>
            </a:r>
            <a:r>
              <a:rPr lang="en-US" sz="2200">
                <a:latin typeface="Franklin Gothic Book" charset="0"/>
              </a:rPr>
              <a:t> = number of predictors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CEE6-B4D5-8673-948D-10168FEF5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8048" y="5029200"/>
            <a:ext cx="5943600" cy="9392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645CB4-C877-298F-5D88-0FAA6CA5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Franklin Gothic Book" charset="0"/>
              </a:rPr>
              <a:t>Step 1: Logistic Response Function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BADD61-41AC-5764-AAF6-D8DDB7A8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latin typeface="Franklin Gothic Book" charset="0"/>
              </a:rPr>
              <a:t>The Fix: </a:t>
            </a:r>
            <a:br>
              <a:rPr lang="en-US" sz="3200">
                <a:latin typeface="Franklin Gothic Book" charset="0"/>
              </a:rPr>
            </a:br>
            <a:r>
              <a:rPr lang="en-US" sz="3200">
                <a:latin typeface="Franklin Gothic Book" charset="0"/>
              </a:rPr>
              <a:t>use </a:t>
            </a:r>
            <a:r>
              <a:rPr lang="en-US" sz="3200" b="1" i="1">
                <a:highlight>
                  <a:srgbClr val="FFFF00"/>
                </a:highlight>
                <a:latin typeface="Franklin Gothic Book" charset="0"/>
              </a:rPr>
              <a:t>logistic response function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592D6-F136-46C1-9632-94A29566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24200"/>
            <a:ext cx="6858000" cy="1527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A874B-6017-4CE7-95E8-204C7071542C}"/>
              </a:ext>
            </a:extLst>
          </p:cNvPr>
          <p:cNvSpPr txBox="1"/>
          <p:nvPr/>
        </p:nvSpPr>
        <p:spPr>
          <a:xfrm>
            <a:off x="685800" y="4876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values x</a:t>
            </a:r>
            <a:r>
              <a:rPr lang="en-US" sz="1200" baseline="-25000" dirty="0"/>
              <a:t>1</a:t>
            </a:r>
            <a:r>
              <a:rPr lang="en-US" dirty="0"/>
              <a:t>, x</a:t>
            </a:r>
            <a:r>
              <a:rPr lang="en-US" sz="1200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sz="1200" baseline="-25000" dirty="0" err="1"/>
              <a:t>q</a:t>
            </a:r>
            <a:r>
              <a:rPr lang="en-US" dirty="0"/>
              <a:t>, the right-hand side will always lead to values in the interval [0,1]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C52F8-C076-40B6-8CA1-A989A4C48E6B}"/>
              </a:ext>
            </a:extLst>
          </p:cNvPr>
          <p:cNvSpPr txBox="1"/>
          <p:nvPr/>
        </p:nvSpPr>
        <p:spPr>
          <a:xfrm>
            <a:off x="6248400" y="5348287"/>
            <a:ext cx="22860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Can you prove it?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Step 2: The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4AE4-BA18-D70D-F12B-C23ACD64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The </a:t>
            </a:r>
            <a:r>
              <a:rPr lang="en-US">
                <a:highlight>
                  <a:srgbClr val="FFFF00"/>
                </a:highlight>
                <a:latin typeface="Franklin Gothic Book" charset="0"/>
              </a:rPr>
              <a:t>odds</a:t>
            </a:r>
            <a:r>
              <a:rPr lang="en-US">
                <a:latin typeface="Franklin Gothic Book" charset="0"/>
              </a:rPr>
              <a:t> of belonging to class 1 are defined as:</a:t>
            </a:r>
          </a:p>
          <a:p>
            <a:pPr lvl="1"/>
            <a:r>
              <a:rPr lang="en-US">
                <a:latin typeface="Franklin Gothic Book" charset="0"/>
              </a:rPr>
              <a:t> the ratio of the probability of belonging to class 1 to the probability of belonging to class 0</a:t>
            </a:r>
          </a:p>
          <a:p>
            <a:endParaRPr lang="en-US">
              <a:latin typeface="Franklin Gothic Book" charset="0"/>
            </a:endParaRPr>
          </a:p>
          <a:p>
            <a:endParaRPr lang="en-US">
              <a:latin typeface="Franklin Gothic Book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>
                <a:highlight>
                  <a:srgbClr val="FFFF00"/>
                </a:highlight>
                <a:latin typeface="Franklin Gothic Book" charset="0"/>
              </a:rPr>
              <a:t>Odds: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>
                <a:latin typeface="Franklin Gothic Book" charset="0"/>
              </a:rPr>
              <a:t>Measure of belonging to a certain class;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>
                <a:latin typeface="Franklin Gothic Book" charset="0"/>
              </a:rPr>
              <a:t>It’s popular in horse races, sports, gambling …</a:t>
            </a:r>
          </a:p>
          <a:p>
            <a:endParaRPr lang="en-US">
              <a:latin typeface="Franklin Gothic Book" charset="0"/>
            </a:endParaRPr>
          </a:p>
          <a:p>
            <a: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erpetu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C757-937A-4CD5-A2A5-7E360444D3A5}"/>
                  </a:ext>
                </a:extLst>
              </p:cNvPr>
              <p:cNvSpPr txBox="1"/>
              <p:nvPr/>
            </p:nvSpPr>
            <p:spPr>
              <a:xfrm>
                <a:off x="2667000" y="3434316"/>
                <a:ext cx="3429000" cy="6947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=1) = 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C757-937A-4CD5-A2A5-7E360444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434316"/>
                <a:ext cx="3429000" cy="694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Step 2: The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CC11-81C7-FFCC-82CB-A37B47EF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Given the odds of an event, the probability of the event can be computed by:</a:t>
            </a:r>
          </a:p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erpetu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73164-3C5C-47E9-ABD1-C2A9166B44F3}"/>
              </a:ext>
            </a:extLst>
          </p:cNvPr>
          <p:cNvSpPr txBox="1"/>
          <p:nvPr/>
        </p:nvSpPr>
        <p:spPr>
          <a:xfrm>
            <a:off x="5486400" y="3846730"/>
            <a:ext cx="22860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Can you prove it?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B5E73-5E02-40D5-BA6B-217877F24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71800"/>
            <a:ext cx="19050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0C95C-837F-5958-C3E0-DF150BF28E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4603445"/>
            <a:ext cx="6858000" cy="15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Franklin Gothic Book" charset="0"/>
              </a:rPr>
              <a:t>Step 2: The Odds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9BDE7-6E31-C6EA-B736-280B7513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Franklin Gothic Book" charset="0"/>
              </a:rPr>
              <a:t>Now we can relate the Odds to the predictors:</a:t>
            </a:r>
            <a:endParaRPr lang="en-US"/>
          </a:p>
        </p:txBody>
      </p:sp>
      <p:graphicFrame>
        <p:nvGraphicFramePr>
          <p:cNvPr id="26627" name="Object 8"/>
          <p:cNvGraphicFramePr>
            <a:graphicFrameLocks noChangeAspect="1"/>
          </p:cNvGraphicFramePr>
          <p:nvPr/>
        </p:nvGraphicFramePr>
        <p:xfrm>
          <a:off x="2051050" y="2438400"/>
          <a:ext cx="41211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033" imgH="215806" progId="Equation.3">
                  <p:embed/>
                </p:oleObj>
              </mc:Choice>
              <mc:Fallback>
                <p:oleObj name="Equation" r:id="rId3" imgW="1536033" imgH="215806" progId="Equation.3">
                  <p:embed/>
                  <p:pic>
                    <p:nvPicPr>
                      <p:cNvPr id="266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38400"/>
                        <a:ext cx="41211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ECAE35-8AD6-4175-830E-48325BDE2891}"/>
              </a:ext>
            </a:extLst>
          </p:cNvPr>
          <p:cNvSpPr txBox="1"/>
          <p:nvPr/>
        </p:nvSpPr>
        <p:spPr>
          <a:xfrm>
            <a:off x="5486400" y="3846730"/>
            <a:ext cx="22860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Can you prove it?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F0CF-8058-479C-8F96-7B16ED6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C9E8-1EE4-D1EA-28BD-FDFFA6BC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Such a relationship is interpretable in terms of percentages</a:t>
            </a:r>
          </a:p>
          <a:p>
            <a:pPr lvl="1"/>
            <a:r>
              <a:rPr lang="en-US" sz="2800"/>
              <a:t>A unit increase in predictor </a:t>
            </a:r>
            <a:r>
              <a:rPr lang="en-US" sz="2800" err="1"/>
              <a:t>X</a:t>
            </a:r>
            <a:r>
              <a:rPr lang="en-US" baseline="-25000" err="1"/>
              <a:t>j</a:t>
            </a:r>
            <a:r>
              <a:rPr lang="en-US" sz="2800"/>
              <a:t> is associated with an average increase of ꞵ</a:t>
            </a:r>
            <a:r>
              <a:rPr lang="en-US" baseline="-25000"/>
              <a:t>j</a:t>
            </a:r>
            <a:r>
              <a:rPr lang="en-US"/>
              <a:t> </a:t>
            </a:r>
            <a:r>
              <a:rPr lang="en-US" sz="2800"/>
              <a:t>* 100% in the odds (holding all the other predictors constant)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3761B-9D25-92D5-2A3C-45A6153D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19600"/>
            <a:ext cx="4127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Step 3: Take log on both 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E851-60C8-BBF0-FFB5-9DE1E7A5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7" y="4075906"/>
            <a:ext cx="8229600" cy="2172493"/>
          </a:xfrm>
        </p:spPr>
        <p:txBody>
          <a:bodyPr/>
          <a:lstStyle/>
          <a:p>
            <a:r>
              <a:rPr lang="en-US" sz="1800">
                <a:effectLst/>
                <a:latin typeface="BemboStd-Identity-H"/>
              </a:rPr>
              <a:t>The log</a:t>
            </a:r>
            <a:r>
              <a:rPr lang="en-US" sz="1800">
                <a:effectLst/>
                <a:latin typeface="CMR12"/>
              </a:rPr>
              <a:t>(</a:t>
            </a:r>
            <a:r>
              <a:rPr lang="en-US" sz="1800">
                <a:effectLst/>
                <a:latin typeface="BemboStd-Identity-H"/>
              </a:rPr>
              <a:t>odds</a:t>
            </a:r>
            <a:r>
              <a:rPr lang="en-US" sz="1800">
                <a:effectLst/>
                <a:latin typeface="CMR12"/>
              </a:rPr>
              <a:t>)</a:t>
            </a:r>
            <a:r>
              <a:rPr lang="en-US" sz="1800">
                <a:effectLst/>
                <a:latin typeface="BemboStd-Identity-H"/>
              </a:rPr>
              <a:t>, called the </a:t>
            </a:r>
            <a:r>
              <a:rPr lang="en-US" sz="1800">
                <a:effectLst/>
                <a:latin typeface="BemboStd-Italic-Identity-H"/>
              </a:rPr>
              <a:t>logit</a:t>
            </a:r>
            <a:r>
              <a:rPr lang="en-US" sz="1800">
                <a:effectLst/>
                <a:latin typeface="BemboStd-Identity-H"/>
              </a:rPr>
              <a:t>, takes values from </a:t>
            </a:r>
            <a:r>
              <a:rPr lang="en-US" sz="1800">
                <a:effectLst/>
                <a:latin typeface="CMSY10"/>
              </a:rPr>
              <a:t>−∞ </a:t>
            </a:r>
            <a:r>
              <a:rPr lang="en-US" sz="1800">
                <a:effectLst/>
                <a:latin typeface="BemboStd-Identity-H"/>
              </a:rPr>
              <a:t>(very low odds) to +</a:t>
            </a:r>
            <a:r>
              <a:rPr lang="en-US" sz="1800">
                <a:effectLst/>
                <a:latin typeface="CMSY10"/>
              </a:rPr>
              <a:t>∞ </a:t>
            </a:r>
            <a:r>
              <a:rPr lang="en-US" sz="1800">
                <a:effectLst/>
                <a:latin typeface="BemboStd-Identity-H"/>
              </a:rPr>
              <a:t>(very high odds) </a:t>
            </a:r>
          </a:p>
          <a:p>
            <a:r>
              <a:rPr lang="en-US" sz="1800">
                <a:effectLst/>
                <a:latin typeface="BemboStd-Identity-H"/>
              </a:rPr>
              <a:t>A logit of 0 corresponds to odds of 1 (probability = 0.5). </a:t>
            </a:r>
            <a:endParaRPr lang="en-US"/>
          </a:p>
          <a:p>
            <a:r>
              <a:rPr lang="en-US" sz="1800">
                <a:effectLst/>
                <a:latin typeface="BemboStd-Identity-H"/>
              </a:rPr>
              <a:t>the logit models it as a </a:t>
            </a:r>
            <a:r>
              <a:rPr lang="en-US" sz="1800">
                <a:effectLst/>
                <a:latin typeface="BemboStd-Italic-Identity-H"/>
              </a:rPr>
              <a:t>linear function </a:t>
            </a:r>
            <a:r>
              <a:rPr lang="en-US" sz="1800">
                <a:effectLst/>
                <a:latin typeface="BemboStd-Identity-H"/>
              </a:rPr>
              <a:t>of the </a:t>
            </a:r>
            <a:r>
              <a:rPr lang="en-US" sz="1800">
                <a:effectLst/>
                <a:latin typeface="CMMI12"/>
              </a:rPr>
              <a:t>q </a:t>
            </a:r>
            <a:r>
              <a:rPr lang="en-US" sz="1800">
                <a:effectLst/>
                <a:latin typeface="BemboStd-Identity-H"/>
              </a:rPr>
              <a:t>predictors. </a:t>
            </a:r>
            <a:endParaRPr lang="en-US"/>
          </a:p>
          <a:p>
            <a:endParaRPr lang="en-US"/>
          </a:p>
        </p:txBody>
      </p:sp>
      <p:graphicFrame>
        <p:nvGraphicFramePr>
          <p:cNvPr id="286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115152"/>
              </p:ext>
            </p:extLst>
          </p:nvPr>
        </p:nvGraphicFramePr>
        <p:xfrm>
          <a:off x="1066800" y="3352800"/>
          <a:ext cx="6607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63800" imgH="241300" progId="Equation.3">
                  <p:embed/>
                </p:oleObj>
              </mc:Choice>
              <mc:Fallback>
                <p:oleObj name="Equation" r:id="rId3" imgW="2463800" imgH="241300" progId="Equation.3">
                  <p:embed/>
                  <p:pic>
                    <p:nvPicPr>
                      <p:cNvPr id="286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6607175" cy="6477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18DE3649-AA49-476C-8151-F1D34D610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62026"/>
              </p:ext>
            </p:extLst>
          </p:nvPr>
        </p:nvGraphicFramePr>
        <p:xfrm>
          <a:off x="1981200" y="1814512"/>
          <a:ext cx="46066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033" imgH="215806" progId="Equation.3">
                  <p:embed/>
                </p:oleObj>
              </mc:Choice>
              <mc:Fallback>
                <p:oleObj name="Equation" r:id="rId5" imgW="1536033" imgH="215806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18DE3649-AA49-476C-8151-F1D34D610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14512"/>
                        <a:ext cx="4606651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4A26ED9E-F15A-4D8D-ADCB-C683005D9857}"/>
              </a:ext>
            </a:extLst>
          </p:cNvPr>
          <p:cNvSpPr/>
          <p:nvPr/>
        </p:nvSpPr>
        <p:spPr>
          <a:xfrm>
            <a:off x="4191000" y="2605881"/>
            <a:ext cx="457200" cy="579438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7DBE6-C925-408A-A3B4-765718EFD3D6}"/>
              </a:ext>
            </a:extLst>
          </p:cNvPr>
          <p:cNvSpPr txBox="1"/>
          <p:nvPr/>
        </p:nvSpPr>
        <p:spPr>
          <a:xfrm>
            <a:off x="838200" y="1400457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</a:t>
            </a:r>
            <a:r>
              <a:rPr lang="en-US" i="1"/>
              <a:t>Standard formulation of a logistic model</a:t>
            </a:r>
            <a:r>
              <a:rPr lang="en-US"/>
              <a:t>, also called the </a:t>
            </a:r>
            <a:r>
              <a:rPr lang="en-US">
                <a:highlight>
                  <a:srgbClr val="FFFF00"/>
                </a:highlight>
              </a:rPr>
              <a:t>logit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Logit,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/>
                <a:r>
                  <a:rPr lang="en-US">
                    <a:latin typeface="Franklin Gothic Book" charset="0"/>
                  </a:rPr>
                  <a:t> The logit is a linear function of predictors x</a:t>
                </a:r>
                <a:r>
                  <a:rPr lang="en-US" sz="1800">
                    <a:latin typeface="Franklin Gothic Book" charset="0"/>
                  </a:rPr>
                  <a:t>1</a:t>
                </a:r>
                <a:r>
                  <a:rPr lang="en-US">
                    <a:latin typeface="Franklin Gothic Book" charset="0"/>
                  </a:rPr>
                  <a:t>, x</a:t>
                </a:r>
                <a:r>
                  <a:rPr lang="en-US" sz="1800">
                    <a:latin typeface="Franklin Gothic Book" charset="0"/>
                  </a:rPr>
                  <a:t>2</a:t>
                </a:r>
                <a:r>
                  <a:rPr lang="en-US">
                    <a:latin typeface="Franklin Gothic Book" charset="0"/>
                  </a:rPr>
                  <a:t>, …</a:t>
                </a:r>
              </a:p>
              <a:p>
                <a:pPr marL="0" indent="0" eaLnBrk="1" hangingPunct="1"/>
                <a:endParaRPr lang="en-US">
                  <a:latin typeface="Franklin Gothic Book" charset="0"/>
                </a:endParaRPr>
              </a:p>
              <a:p>
                <a:pPr marL="0" indent="0" eaLnBrk="1" hangingPunct="1"/>
                <a:endParaRPr lang="en-US">
                  <a:latin typeface="Franklin Gothic Book" charset="0"/>
                </a:endParaRPr>
              </a:p>
              <a:p>
                <a:pPr marL="0" indent="0" eaLnBrk="1" hangingPunct="1"/>
                <a:r>
                  <a:rPr lang="en-US">
                    <a:latin typeface="Franklin Gothic Book" charset="0"/>
                  </a:rPr>
                  <a:t>Takes values from -infinity to +infinity</a:t>
                </a:r>
              </a:p>
              <a:p>
                <a:pPr marL="0" indent="0" eaLnBrk="1" hangingPunct="1"/>
                <a:r>
                  <a:rPr lang="en-US">
                    <a:latin typeface="Franklin Gothic Book" charset="0"/>
                  </a:rPr>
                  <a:t> If the logit = 0,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=0)=0.5</m:t>
                    </m:r>
                  </m:oMath>
                </a14:m>
                <a:endParaRPr lang="en-US">
                  <a:latin typeface="Franklin Gothic Book" charset="0"/>
                </a:endParaRPr>
              </a:p>
              <a:p>
                <a:pPr marL="0" indent="0" eaLnBrk="1" hangingPunct="1"/>
                <a:endParaRPr lang="en-US">
                  <a:latin typeface="Franklin Gothic Book" charset="0"/>
                </a:endParaRPr>
              </a:p>
              <a:p>
                <a:pPr marL="0" indent="0" eaLnBrk="1" hangingPunct="1"/>
                <a:endParaRPr lang="en-US">
                  <a:latin typeface="Franklin Gothic Book" charset="0"/>
                </a:endParaRPr>
              </a:p>
              <a:p>
                <a:pPr marL="0" indent="0" eaLnBrk="1" hangingPunct="1">
                  <a:buFont typeface="Wingdings 2" charset="0"/>
                  <a:buNone/>
                </a:pPr>
                <a:endParaRPr lang="en-US">
                  <a:latin typeface="Franklin Gothic Book" charset="0"/>
                </a:endParaRPr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D47DCB1-C4DD-4E66-A5BB-8CA126B7D5A8}"/>
              </a:ext>
            </a:extLst>
          </p:cNvPr>
          <p:cNvSpPr txBox="1"/>
          <p:nvPr/>
        </p:nvSpPr>
        <p:spPr>
          <a:xfrm>
            <a:off x="6096000" y="3287712"/>
            <a:ext cx="22860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Can you prove it?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A8B7F-7955-81E3-9D8B-F17B7EB7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2381250"/>
            <a:ext cx="66802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51A9-B2A2-40AA-A3D3-B64515E5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371D6-C23D-473A-957F-C8A67C7F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5181600" cy="115409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38557C-BBCB-466E-90F6-9ABDDE812335}"/>
                  </a:ext>
                </a:extLst>
              </p:cNvPr>
              <p:cNvSpPr txBox="1"/>
              <p:nvPr/>
            </p:nvSpPr>
            <p:spPr>
              <a:xfrm>
                <a:off x="6248400" y="2028466"/>
                <a:ext cx="2324100" cy="534826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/>
                  <a:t>Odds(Y=1)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38557C-BBCB-466E-90F6-9ABDDE812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8466"/>
                <a:ext cx="2324100" cy="534826"/>
              </a:xfrm>
              <a:prstGeom prst="rect">
                <a:avLst/>
              </a:prstGeom>
              <a:blipFill>
                <a:blip r:embed="rId3"/>
                <a:stretch>
                  <a:fillRect l="-7273" t="-7692" b="-8791"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3637D57-941D-4943-AF12-B3821B58C446}"/>
              </a:ext>
            </a:extLst>
          </p:cNvPr>
          <p:cNvSpPr txBox="1"/>
          <p:nvPr/>
        </p:nvSpPr>
        <p:spPr>
          <a:xfrm>
            <a:off x="1447800" y="2971800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highlight>
                  <a:srgbClr val="FFFF00"/>
                </a:highlight>
                <a:latin typeface="Franklin Gothic Book" charset="0"/>
              </a:rPr>
              <a:t>logistic response function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0CCBB-BA6A-4D4D-BBC0-D4B78B3A934E}"/>
              </a:ext>
            </a:extLst>
          </p:cNvPr>
          <p:cNvSpPr txBox="1"/>
          <p:nvPr/>
        </p:nvSpPr>
        <p:spPr>
          <a:xfrm>
            <a:off x="6858000" y="2971800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highlight>
                  <a:srgbClr val="FFFF00"/>
                </a:highlight>
                <a:latin typeface="Franklin Gothic Book" charset="0"/>
              </a:rPr>
              <a:t>The odds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A170A-0C0B-4E72-B41D-A0AEE26A2DB8}"/>
              </a:ext>
            </a:extLst>
          </p:cNvPr>
          <p:cNvSpPr txBox="1"/>
          <p:nvPr/>
        </p:nvSpPr>
        <p:spPr>
          <a:xfrm>
            <a:off x="4218214" y="896671"/>
            <a:ext cx="4060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ranklin Gothic Book" charset="0"/>
              </a:rPr>
              <a:t>p: the probability of belonging to class 1 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359FA-7BA2-40BF-94AC-78A37BF79FAE}"/>
              </a:ext>
            </a:extLst>
          </p:cNvPr>
          <p:cNvCxnSpPr/>
          <p:nvPr/>
        </p:nvCxnSpPr>
        <p:spPr>
          <a:xfrm>
            <a:off x="4419600" y="3048000"/>
            <a:ext cx="533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5ABE6F-1AA3-4CA4-9DCD-E86E9AF9DAA8}"/>
              </a:ext>
            </a:extLst>
          </p:cNvPr>
          <p:cNvCxnSpPr/>
          <p:nvPr/>
        </p:nvCxnSpPr>
        <p:spPr>
          <a:xfrm flipH="1">
            <a:off x="5486400" y="3048000"/>
            <a:ext cx="914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0D3C8B-A8AF-4CD1-80B2-F0DD480BDD89}"/>
              </a:ext>
            </a:extLst>
          </p:cNvPr>
          <p:cNvCxnSpPr>
            <a:cxnSpLocks/>
          </p:cNvCxnSpPr>
          <p:nvPr/>
        </p:nvCxnSpPr>
        <p:spPr>
          <a:xfrm>
            <a:off x="5181600" y="4724400"/>
            <a:ext cx="0" cy="56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DE24F5-79F2-448E-8733-66E89B07DD7C}"/>
              </a:ext>
            </a:extLst>
          </p:cNvPr>
          <p:cNvSpPr txBox="1"/>
          <p:nvPr/>
        </p:nvSpPr>
        <p:spPr>
          <a:xfrm>
            <a:off x="1447800" y="6089020"/>
            <a:ext cx="697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The </a:t>
            </a:r>
            <a:r>
              <a:rPr lang="en-US" i="1">
                <a:highlight>
                  <a:srgbClr val="FFFF00"/>
                </a:highlight>
              </a:rPr>
              <a:t>Standard formulation of a logistic model</a:t>
            </a:r>
            <a:r>
              <a:rPr lang="en-US">
                <a:highlight>
                  <a:srgbClr val="FFFF00"/>
                </a:highlight>
              </a:rPr>
              <a:t>, also called the </a:t>
            </a:r>
            <a:r>
              <a:rPr lang="en-US" b="1" i="1">
                <a:highlight>
                  <a:srgbClr val="FFFF00"/>
                </a:highlight>
              </a:rPr>
              <a:t>logit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41F95-C001-083D-B8AA-F63A01F7F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879" y="3983474"/>
            <a:ext cx="41783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D01AD-435E-3C93-6437-1424E39D6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485" y="5349203"/>
            <a:ext cx="6388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5D359-4E6F-4AB1-B7A4-5827D7FF9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/>
              <a:t>Introduction to </a:t>
            </a:r>
            <a:br>
              <a:rPr lang="en-US" sz="4400"/>
            </a:br>
            <a:r>
              <a:rPr lang="en-US" sz="4400">
                <a:latin typeface="Franklin Gothic Book" charset="0"/>
              </a:rPr>
              <a:t>Logistic Regression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11725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Franklin Gothic Book" charset="0"/>
              </a:rPr>
              <a:t>Odds (a) and Logit (b) as function of </a:t>
            </a:r>
            <a:r>
              <a:rPr lang="en-US" sz="3200" i="1">
                <a:latin typeface="Franklin Gothic Book" charset="0"/>
              </a:rPr>
              <a:t>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72A5E-C9E9-CA7D-9878-AC6DE2C6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1876425"/>
            <a:ext cx="3111500" cy="48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544B6-2EB6-FCFC-12AD-CE2C46F7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270376"/>
            <a:ext cx="4038600" cy="457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967EB3-67F4-40FF-8FC0-62CD1A45AE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700" y="752889"/>
            <a:ext cx="44450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19002-C3EA-0F61-5864-B6EFEA1875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700" y="3610389"/>
            <a:ext cx="4445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Franklin Gothic Book" charset="0"/>
              </a:rPr>
              <a:t>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Personal Loan Offer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Franklin Gothic Book" charset="0"/>
              </a:rPr>
              <a:t>The </a:t>
            </a:r>
            <a:r>
              <a:rPr lang="en-US" sz="2400" b="1" dirty="0">
                <a:latin typeface="Franklin Gothic Book" charset="0"/>
              </a:rPr>
              <a:t>Universal Bank dataset </a:t>
            </a:r>
            <a:r>
              <a:rPr lang="en-US" sz="2400" dirty="0">
                <a:latin typeface="Franklin Gothic Book" charset="0"/>
              </a:rPr>
              <a:t>includes data on 5,000 customers.</a:t>
            </a:r>
          </a:p>
          <a:p>
            <a:pPr eaLnBrk="1" hangingPunct="1"/>
            <a:r>
              <a:rPr lang="en-US" sz="2400" dirty="0">
                <a:latin typeface="Franklin Gothic Book" charset="0"/>
              </a:rPr>
              <a:t>The data include the </a:t>
            </a:r>
            <a:r>
              <a:rPr lang="en-US" sz="2400" i="1" dirty="0">
                <a:highlight>
                  <a:srgbClr val="FFFF00"/>
                </a:highlight>
                <a:latin typeface="Franklin Gothic Book" charset="0"/>
              </a:rPr>
              <a:t>customer’s response </a:t>
            </a:r>
            <a:r>
              <a:rPr lang="en-US" sz="2400" dirty="0">
                <a:latin typeface="Franklin Gothic Book" charset="0"/>
              </a:rPr>
              <a:t>to the last personal loan campaign (Personal Loan), as well as customer </a:t>
            </a:r>
            <a:r>
              <a:rPr lang="en-US" sz="2400" i="1" dirty="0">
                <a:highlight>
                  <a:srgbClr val="FFFF00"/>
                </a:highlight>
                <a:latin typeface="Franklin Gothic Book" charset="0"/>
              </a:rPr>
              <a:t>demographic information</a:t>
            </a:r>
            <a:r>
              <a:rPr lang="en-US" sz="2400" dirty="0">
                <a:latin typeface="Franklin Gothic Book" charset="0"/>
              </a:rPr>
              <a:t> (Age, Income, etc.), and the </a:t>
            </a:r>
            <a:r>
              <a:rPr lang="en-US" sz="2400" i="1" dirty="0">
                <a:highlight>
                  <a:srgbClr val="FFFF00"/>
                </a:highlight>
                <a:latin typeface="Franklin Gothic Book" charset="0"/>
              </a:rPr>
              <a:t>customer’s relationship with the bank </a:t>
            </a:r>
            <a:r>
              <a:rPr lang="en-US" sz="2400" dirty="0">
                <a:latin typeface="Franklin Gothic Book" charset="0"/>
              </a:rPr>
              <a:t>(mortgage, securities account, etc.).</a:t>
            </a:r>
          </a:p>
          <a:p>
            <a:pPr eaLnBrk="1" hangingPunct="1"/>
            <a:r>
              <a:rPr lang="en-US" sz="2400" b="1" dirty="0">
                <a:latin typeface="Franklin Gothic Book" charset="0"/>
              </a:rPr>
              <a:t>Goal: </a:t>
            </a:r>
            <a:r>
              <a:rPr lang="en-US" sz="2400" dirty="0">
                <a:latin typeface="Franklin Gothic Book" charset="0"/>
              </a:rPr>
              <a:t>build a model that identifies customers who are mostly likely to accept the loan offer in future mailing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67C8D-B908-4DBD-A876-836BECC42FB1}"/>
              </a:ext>
            </a:extLst>
          </p:cNvPr>
          <p:cNvSpPr txBox="1"/>
          <p:nvPr/>
        </p:nvSpPr>
        <p:spPr>
          <a:xfrm>
            <a:off x="2286000" y="5334000"/>
            <a:ext cx="60960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Q: If you were the analyst, what model would you use? What’s the next step?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Personal Loan Offer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charset="0"/>
              <a:buNone/>
            </a:pPr>
            <a:r>
              <a:rPr lang="en-US" b="1" dirty="0">
                <a:latin typeface="Franklin Gothic Book" charset="0"/>
              </a:rPr>
              <a:t>Outcome variable</a:t>
            </a:r>
            <a:r>
              <a:rPr lang="en-US" dirty="0">
                <a:latin typeface="Franklin Gothic Book" charset="0"/>
              </a:rPr>
              <a:t>: accept bank loan (0/1)</a:t>
            </a:r>
          </a:p>
          <a:p>
            <a:pPr marL="0" indent="0"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  <a:p>
            <a:pPr marL="0" indent="0" eaLnBrk="1" hangingPunct="1">
              <a:buFont typeface="Wingdings 2" charset="0"/>
              <a:buNone/>
            </a:pPr>
            <a:r>
              <a:rPr lang="en-US" b="1" dirty="0">
                <a:latin typeface="Franklin Gothic Book" charset="0"/>
              </a:rPr>
              <a:t>Predictors:</a:t>
            </a:r>
            <a:r>
              <a:rPr lang="en-US" dirty="0">
                <a:latin typeface="Franklin Gothic Book" charset="0"/>
              </a:rPr>
              <a:t>  Demographic info, and info about their bank relationship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C9120E-F329-6CB1-6691-249C1362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49040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6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Data preprocessing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Drop “ID” and “Zip code” (why?)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Create 0/1 dummy variables for categorical predictors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marL="0" indent="0" eaLnBrk="1" hangingPunct="1">
              <a:buNone/>
            </a:pPr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Partition 60% training, 40% validation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26998-E644-4C58-9738-2AF3F308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036" y="2907469"/>
            <a:ext cx="3624470" cy="235032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Single Predictor Model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Modeling loan acceptance on income (</a:t>
            </a:r>
            <a:r>
              <a:rPr lang="en-US" i="1">
                <a:latin typeface="Franklin Gothic Book" charset="0"/>
              </a:rPr>
              <a:t>x</a:t>
            </a:r>
            <a:r>
              <a:rPr lang="en-US">
                <a:latin typeface="Franklin Gothic Book" charset="0"/>
              </a:rPr>
              <a:t>)</a:t>
            </a:r>
          </a:p>
          <a:p>
            <a:pPr eaLnBrk="1" hangingPunct="1"/>
            <a:r>
              <a:rPr lang="en-US">
                <a:latin typeface="Franklin Gothic Book" charset="0"/>
              </a:rPr>
              <a:t>The equation relating the outcome variable to the predictor in terms of </a:t>
            </a:r>
            <a:r>
              <a:rPr lang="en-US">
                <a:highlight>
                  <a:srgbClr val="FFFF00"/>
                </a:highlight>
                <a:latin typeface="Franklin Gothic Book" charset="0"/>
              </a:rPr>
              <a:t>probabilities</a:t>
            </a:r>
            <a:r>
              <a:rPr lang="en-US">
                <a:latin typeface="Franklin Gothic Book" charset="0"/>
              </a:rPr>
              <a:t> is: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Or equivalently, in terms of </a:t>
            </a:r>
            <a:r>
              <a:rPr lang="en-US">
                <a:highlight>
                  <a:srgbClr val="FFFF00"/>
                </a:highlight>
                <a:latin typeface="Franklin Gothic Book" charset="0"/>
              </a:rPr>
              <a:t>odds: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482DAF-4902-41D5-A40D-83F4261062C3}"/>
                  </a:ext>
                </a:extLst>
              </p:cNvPr>
              <p:cNvSpPr txBox="1"/>
              <p:nvPr/>
            </p:nvSpPr>
            <p:spPr>
              <a:xfrm>
                <a:off x="457200" y="5088967"/>
                <a:ext cx="7467600" cy="337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𝑃𝑒𝑟𝑠𝑜𝑛𝑎𝑙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ꞵ0+ ꞵ1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482DAF-4902-41D5-A40D-83F426106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88967"/>
                <a:ext cx="7467600" cy="337657"/>
              </a:xfrm>
              <a:prstGeom prst="rect">
                <a:avLst/>
              </a:prstGeom>
              <a:blipFill>
                <a:blip r:embed="rId3"/>
                <a:stretch>
                  <a:fillRect t="-7273"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47E5585-6463-515B-58CC-8693D6558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429000"/>
            <a:ext cx="619671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Single Predictor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8899C3B-6735-595B-8633-7A0178AD0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4"/>
                <a:ext cx="8229600" cy="4025343"/>
              </a:xfrm>
            </p:spPr>
            <p:txBody>
              <a:bodyPr/>
              <a:lstStyle/>
              <a:p>
                <a:r>
                  <a:rPr lang="en-US" dirty="0">
                    <a:latin typeface="Franklin Gothic Book" charset="0"/>
                  </a:rPr>
                  <a:t>Fitted coefficients (more later): b</a:t>
                </a:r>
                <a:r>
                  <a:rPr lang="en-US" baseline="-25000" dirty="0">
                    <a:latin typeface="Franklin Gothic Book" charset="0"/>
                  </a:rPr>
                  <a:t>0</a:t>
                </a:r>
                <a:r>
                  <a:rPr lang="en-US" dirty="0">
                    <a:latin typeface="Franklin Gothic Book" charset="0"/>
                  </a:rPr>
                  <a:t> = -5.915725, b</a:t>
                </a:r>
                <a:r>
                  <a:rPr lang="en-US" baseline="-25000" dirty="0">
                    <a:latin typeface="Franklin Gothic Book" charset="0"/>
                  </a:rPr>
                  <a:t>1</a:t>
                </a:r>
                <a:r>
                  <a:rPr lang="en-US" dirty="0">
                    <a:latin typeface="Franklin Gothic Book" charset="0"/>
                  </a:rPr>
                  <a:t> = 0.035570 </a:t>
                </a:r>
              </a:p>
              <a:p>
                <a:endParaRPr lang="en-US" dirty="0">
                  <a:latin typeface="Franklin Gothic Book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𝑃𝑒𝑟𝑠𝑜𝑛𝑎𝑙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5.915725−0.03557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Classify a person with Income 180,000. would s/he be approved for a loan?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=180)=0.6193832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8899C3B-6735-595B-8633-7A0178AD0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4"/>
                <a:ext cx="8229600" cy="4025343"/>
              </a:xfrm>
              <a:blipFill>
                <a:blip r:embed="rId3"/>
                <a:stretch>
                  <a:fillRect l="-772" t="-1887" r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7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E2DF-82C9-A95A-047D-D47A53E85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/>
              <a:t>Estimating the Logistic Model from Data: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1F5E-BC4C-4E07-9872-E783AF0D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Computing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697132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Franklin Gothic Book" charset="0"/>
                  </a:rPr>
                  <a:t>In logistic regression, the relation between Y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Franklin Gothic Book" charset="0"/>
                  </a:rPr>
                  <a:t>parameters is </a:t>
                </a:r>
                <a:r>
                  <a:rPr lang="en-US" b="1" dirty="0">
                    <a:latin typeface="Franklin Gothic Book" charset="0"/>
                  </a:rPr>
                  <a:t>not linear </a:t>
                </a:r>
                <a:r>
                  <a:rPr lang="en-US" dirty="0">
                    <a:latin typeface="Franklin Gothic Book" charset="0"/>
                  </a:rPr>
                  <a:t>(we CANNOT use the method of least squares)</a:t>
                </a:r>
              </a:p>
              <a:p>
                <a:pPr eaLnBrk="1" hangingPunct="1"/>
                <a:r>
                  <a:rPr lang="en-US" dirty="0">
                    <a:latin typeface="Franklin Gothic Book" charset="0"/>
                  </a:rPr>
                  <a:t>Estimates of </a:t>
                </a:r>
                <a:r>
                  <a:rPr lang="en-US" i="1" dirty="0">
                    <a:latin typeface="Symbol" charset="0"/>
                  </a:rPr>
                  <a:t>b</a:t>
                </a:r>
                <a:r>
                  <a:rPr lang="ja-JP" altLang="en-US">
                    <a:latin typeface="Franklin Gothic Book" charset="0"/>
                  </a:rPr>
                  <a:t>’</a:t>
                </a:r>
                <a:r>
                  <a:rPr lang="en-US" altLang="ja-JP" dirty="0">
                    <a:latin typeface="Franklin Gothic Book" charset="0"/>
                  </a:rPr>
                  <a:t>s are derived through an iterative process called </a:t>
                </a:r>
                <a:r>
                  <a:rPr lang="en-US" altLang="ja-JP" i="1" dirty="0">
                    <a:highlight>
                      <a:srgbClr val="FFFF00"/>
                    </a:highlight>
                    <a:latin typeface="Franklin Gothic Book" charset="0"/>
                  </a:rPr>
                  <a:t>maximum likelihood estimation </a:t>
                </a:r>
                <a:endParaRPr lang="en-US" dirty="0">
                  <a:latin typeface="Franklin Gothic Book" charset="0"/>
                </a:endParaRPr>
              </a:p>
              <a:p>
                <a:pPr eaLnBrk="1" hangingPunct="1"/>
                <a:r>
                  <a:rPr lang="en-US" b="1" dirty="0">
                    <a:latin typeface="Franklin Gothic Book" charset="0"/>
                  </a:rPr>
                  <a:t>Goal: </a:t>
                </a:r>
                <a:r>
                  <a:rPr lang="en-US" dirty="0">
                    <a:latin typeface="Franklin Gothic Book" charset="0"/>
                  </a:rPr>
                  <a:t>find the estimates that maximize the chance of obtaining the data that we have (computer program)</a:t>
                </a:r>
              </a:p>
            </p:txBody>
          </p:sp>
        </mc:Choice>
        <mc:Fallback xmlns="">
          <p:sp>
            <p:nvSpPr>
              <p:cNvPr id="4813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61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AE8859CB-F904-46A9-80E2-BCF32382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ꞵ?</a:t>
            </a:r>
          </a:p>
        </p:txBody>
      </p:sp>
    </p:spTree>
    <p:extLst>
      <p:ext uri="{BB962C8B-B14F-4D97-AF65-F5344CB8AC3E}">
        <p14:creationId xmlns:p14="http://schemas.microsoft.com/office/powerpoint/2010/main" val="412523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ja-JP" i="1" dirty="0">
                    <a:highlight>
                      <a:srgbClr val="FFFF00"/>
                    </a:highlight>
                    <a:latin typeface="Franklin Gothic Book" charset="0"/>
                  </a:rPr>
                  <a:t>Maximum Likelihood Estimation (MLE)</a:t>
                </a:r>
              </a:p>
              <a:p>
                <a:pPr lvl="1" eaLnBrk="1" hangingPunct="1"/>
                <a:r>
                  <a:rPr lang="en-US" dirty="0">
                    <a:latin typeface="Franklin Gothic Book" charset="0"/>
                  </a:rPr>
                  <a:t>For all observations, the probabilities should be computed. </a:t>
                </a:r>
              </a:p>
              <a:p>
                <a:pPr lvl="1" eaLnBrk="1" hangingPunct="1"/>
                <a:r>
                  <a:rPr lang="en-US" dirty="0">
                    <a:latin typeface="Franklin Gothic Book" charset="0"/>
                  </a:rPr>
                  <a:t>Likelihood Function: The multiplication of all those probabilities is measured as the objective function (a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dirty="0">
                    <a:latin typeface="Franklin Gothic Book" charset="0"/>
                  </a:rPr>
                  <a:t>’s)</a:t>
                </a:r>
              </a:p>
              <a:p>
                <a:pPr lvl="1" eaLnBrk="1" hangingPunct="1"/>
                <a:r>
                  <a:rPr lang="en-US" dirty="0">
                    <a:latin typeface="Franklin Gothic Book" charset="0"/>
                  </a:rPr>
                  <a:t>The goal is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dirty="0">
                    <a:latin typeface="Franklin Gothic Book" charset="0"/>
                  </a:rPr>
                  <a:t>’s that maximize the objective function</a:t>
                </a:r>
              </a:p>
            </p:txBody>
          </p:sp>
        </mc:Choice>
        <mc:Fallback xmlns="">
          <p:sp>
            <p:nvSpPr>
              <p:cNvPr id="4813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1681" r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1050AB0-B662-CDFD-3E5D-D25050FAFF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5347" y="4940535"/>
            <a:ext cx="6196714" cy="640080"/>
          </a:xfrm>
          <a:prstGeom prst="rect">
            <a:avLst/>
          </a:prstGeom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43332007-52BC-3FC3-2170-8666AB56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80" y="5580615"/>
            <a:ext cx="3428448" cy="89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7FE72B8-8022-0332-7A79-15D42237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ꞵ?</a:t>
            </a:r>
          </a:p>
        </p:txBody>
      </p:sp>
    </p:spTree>
    <p:extLst>
      <p:ext uri="{BB962C8B-B14F-4D97-AF65-F5344CB8AC3E}">
        <p14:creationId xmlns:p14="http://schemas.microsoft.com/office/powerpoint/2010/main" val="17448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Logistic Regression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Extends idea of linear regression to situation where outcome variable, Y, is </a:t>
            </a:r>
            <a:r>
              <a:rPr lang="en-US">
                <a:highlight>
                  <a:srgbClr val="FFFF00"/>
                </a:highlight>
                <a:latin typeface="Franklin Gothic Book" charset="0"/>
              </a:rPr>
              <a:t>categorical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 b="1">
                <a:latin typeface="Franklin Gothic Book" charset="0"/>
              </a:rPr>
              <a:t>For example</a:t>
            </a:r>
            <a:r>
              <a:rPr lang="en-US">
                <a:latin typeface="Franklin Gothic Book" charset="0"/>
              </a:rPr>
              <a:t>, Y represents a recommendation on holding/selling/buying a stock</a:t>
            </a:r>
          </a:p>
          <a:p>
            <a:pPr marL="0" indent="0" eaLnBrk="1" hangingPunct="1">
              <a:buNone/>
            </a:pPr>
            <a:r>
              <a:rPr lang="en-US">
                <a:latin typeface="Franklin Gothic Book" charset="0"/>
              </a:rPr>
              <a:t>(</a:t>
            </a:r>
            <a:r>
              <a:rPr lang="en-US" sz="2400">
                <a:latin typeface="Franklin Gothic Book" charset="0"/>
              </a:rPr>
              <a:t>Each of the stocks in the dataset belongs to one of the three classes: the </a:t>
            </a:r>
            <a:r>
              <a:rPr lang="en-US" sz="2400" i="1">
                <a:latin typeface="Franklin Gothic Book" charset="0"/>
              </a:rPr>
              <a:t>hold</a:t>
            </a:r>
            <a:r>
              <a:rPr lang="en-US" sz="2400">
                <a:latin typeface="Franklin Gothic Book" charset="0"/>
              </a:rPr>
              <a:t> class, the </a:t>
            </a:r>
            <a:r>
              <a:rPr lang="en-US" sz="2400" i="1">
                <a:latin typeface="Franklin Gothic Book" charset="0"/>
              </a:rPr>
              <a:t>sell</a:t>
            </a:r>
            <a:r>
              <a:rPr lang="en-US" sz="2400">
                <a:latin typeface="Franklin Gothic Book" charset="0"/>
              </a:rPr>
              <a:t> class, and the </a:t>
            </a:r>
            <a:r>
              <a:rPr lang="en-US" sz="2400" i="1">
                <a:latin typeface="Franklin Gothic Book" charset="0"/>
              </a:rPr>
              <a:t>buy</a:t>
            </a:r>
            <a:r>
              <a:rPr lang="en-US" sz="2400">
                <a:latin typeface="Franklin Gothic Book" charset="0"/>
              </a:rPr>
              <a:t> class</a:t>
            </a:r>
            <a:r>
              <a:rPr lang="en-US">
                <a:latin typeface="Franklin Gothic Book" charset="0"/>
              </a:rPr>
              <a:t>)</a:t>
            </a:r>
          </a:p>
          <a:p>
            <a:pPr eaLnBrk="1" hangingPunct="1"/>
            <a:endParaRPr lang="en-US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39CD-3D95-4015-93F8-0AE5C83A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Computed estimates are generally reliable for: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Well-behaved datasets where the number of records with outcome variable values of both 0 and 1 are large</a:t>
            </a:r>
          </a:p>
          <a:p>
            <a:pPr marL="327025" lvl="1" indent="0">
              <a:lnSpc>
                <a:spcPct val="150000"/>
              </a:lnSpc>
              <a:buNone/>
            </a:pPr>
            <a:r>
              <a:rPr lang="en-US" sz="2000"/>
              <a:t>(e.g., their ratio is “not too close” to either 0 or 1)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When the number of coefficients in the model is small relative to the sample size (e.g., no more than 10%)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60420E-80A4-E6B1-610F-A333AD0A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ꞵ</a:t>
            </a:r>
          </a:p>
        </p:txBody>
      </p:sp>
    </p:spTree>
    <p:extLst>
      <p:ext uri="{BB962C8B-B14F-4D97-AF65-F5344CB8AC3E}">
        <p14:creationId xmlns:p14="http://schemas.microsoft.com/office/powerpoint/2010/main" val="3723070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146D0-3174-286F-CC6D-FE621F566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𝑃𝑒𝑟𝑠𝑜𝑛𝑎𝑙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5.915725−0.03557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146D0-3174-286F-CC6D-FE621F566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184EF37-F170-433F-BB89-932765992956}"/>
              </a:ext>
            </a:extLst>
          </p:cNvPr>
          <p:cNvSpPr txBox="1"/>
          <p:nvPr/>
        </p:nvSpPr>
        <p:spPr>
          <a:xfrm>
            <a:off x="5181600" y="28956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predicted probabilities by the logistic regression model yields values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 can we use these probabilities to predict classification?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9B024-57C0-5879-7A09-2992AB21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5" y="2667000"/>
            <a:ext cx="4788211" cy="32015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C7E0B8-C396-8B7F-5034-B621632D439F}"/>
              </a:ext>
            </a:extLst>
          </p:cNvPr>
          <p:cNvCxnSpPr>
            <a:cxnSpLocks/>
          </p:cNvCxnSpPr>
          <p:nvPr/>
        </p:nvCxnSpPr>
        <p:spPr>
          <a:xfrm>
            <a:off x="637761" y="3940866"/>
            <a:ext cx="4321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518764D-3A91-344F-D2E6-60B21601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Relationship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Model produces an estimated probability of being a </a:t>
            </a:r>
            <a:r>
              <a:rPr lang="ja-JP" altLang="en-US">
                <a:latin typeface="Franklin Gothic Book" charset="0"/>
              </a:rPr>
              <a:t>“</a:t>
            </a:r>
            <a:r>
              <a:rPr lang="en-US" altLang="ja-JP">
                <a:latin typeface="Franklin Gothic Book" charset="0"/>
              </a:rPr>
              <a:t>Class 1</a:t>
            </a:r>
            <a:r>
              <a:rPr lang="ja-JP" altLang="en-US">
                <a:latin typeface="Franklin Gothic Book" charset="0"/>
              </a:rPr>
              <a:t>”</a:t>
            </a:r>
            <a:endParaRPr lang="en-US" altLang="ja-JP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Convert to a classification by establishing cutoff level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If estimated prob. &gt; cutoff, classify as </a:t>
            </a:r>
            <a:r>
              <a:rPr lang="ja-JP" altLang="en-US">
                <a:latin typeface="Franklin Gothic Book" charset="0"/>
              </a:rPr>
              <a:t>“</a:t>
            </a:r>
            <a:r>
              <a:rPr lang="en-US" altLang="ja-JP">
                <a:latin typeface="Franklin Gothic Book" charset="0"/>
              </a:rPr>
              <a:t>Class 1</a:t>
            </a:r>
            <a:r>
              <a:rPr lang="ja-JP" altLang="en-US">
                <a:latin typeface="Franklin Gothic Book" charset="0"/>
              </a:rPr>
              <a:t>”</a:t>
            </a:r>
            <a:endParaRPr lang="en-US" altLang="ja-JP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1D594-4334-E01B-6975-58691D47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 - classify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0.50 is popular initial choice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Additional considerations</a:t>
            </a:r>
          </a:p>
          <a:p>
            <a:pPr marL="742950" lvl="1" indent="-285750" eaLnBrk="1" hangingPunct="1"/>
            <a:r>
              <a:rPr lang="en-US" sz="2200">
                <a:latin typeface="Franklin Gothic Book" charset="0"/>
              </a:rPr>
              <a:t>Maximize classification accuracy</a:t>
            </a:r>
          </a:p>
          <a:p>
            <a:pPr marL="742950" lvl="1" indent="-285750" eaLnBrk="1" hangingPunct="1"/>
            <a:r>
              <a:rPr lang="en-US" sz="2200">
                <a:latin typeface="Franklin Gothic Book" charset="0"/>
              </a:rPr>
              <a:t>Minimize expected cost of misclassification (need to specify costs)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345DA-C5EC-1A18-A62F-D46C3D29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Determine Cutoff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Estimates of </a:t>
            </a:r>
            <a:r>
              <a:rPr lang="en-US" sz="2600" b="0" i="1" u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’s are derived through an iterative process called </a:t>
            </a:r>
            <a:r>
              <a:rPr lang="en-US" sz="2600" b="0" i="1" u="none" dirty="0">
                <a:solidFill>
                  <a:schemeClr val="dk1"/>
                </a:solidFill>
                <a:highlight>
                  <a:srgbClr val="FFFF0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maximum likelihood estimation</a:t>
            </a:r>
            <a:endParaRPr dirty="0">
              <a:highlight>
                <a:srgbClr val="FFFF00"/>
              </a:highlight>
            </a:endParaRPr>
          </a:p>
          <a:p>
            <a:pPr marL="597535" indent="-457200">
              <a:spcBef>
                <a:spcPts val="500"/>
              </a:spcBef>
              <a:spcAft>
                <a:spcPts val="0"/>
              </a:spcAft>
              <a:buSzPts val="2210"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Let’s include all 12 predictors in the model now</a:t>
            </a:r>
            <a:endParaRPr dirty="0"/>
          </a:p>
          <a:p>
            <a:pPr marL="924560" lvl="1" indent="-457200"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400" dirty="0">
                <a:solidFill>
                  <a:schemeClr val="dk1"/>
                </a:solidFill>
                <a:latin typeface="Libre Franklin"/>
                <a:sym typeface="Courier New"/>
              </a:rPr>
              <a:t>Pre-processing: The education variable is an integer; it should be categorical. </a:t>
            </a:r>
          </a:p>
          <a:p>
            <a:pPr marL="924560" lvl="1" indent="-457200"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4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Courier New"/>
              </a:rPr>
              <a:t>Educational variable </a:t>
            </a:r>
            <a:r>
              <a:rPr lang="en-US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Courier New"/>
              </a:rPr>
              <a:t>becomes two variables</a:t>
            </a:r>
          </a:p>
          <a:p>
            <a:pPr marL="924560" lvl="1" indent="-457200">
              <a:spcBef>
                <a:spcPts val="500"/>
              </a:spcBef>
              <a:spcAft>
                <a:spcPts val="0"/>
              </a:spcAft>
              <a:buSzPts val="2210"/>
            </a:pPr>
            <a:endParaRPr sz="22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R use function </a:t>
            </a:r>
            <a:r>
              <a:rPr lang="en-US" sz="26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glm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(for general linear model) and </a:t>
            </a:r>
            <a:r>
              <a:rPr lang="en-US" sz="26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family = “binomial”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06CFD-3BE7-462A-49A7-04BA8F57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cont.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271EC-3F0B-13D0-38A1-9DC28C8FFD2A}"/>
                  </a:ext>
                </a:extLst>
              </p:cNvPr>
              <p:cNvSpPr txBox="1"/>
              <p:nvPr/>
            </p:nvSpPr>
            <p:spPr>
              <a:xfrm>
                <a:off x="327594" y="4457699"/>
                <a:ext cx="8230394" cy="163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=−13.894−0.0294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−0.016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𝐸𝑥𝑝𝑒𝑟𝑖𝑒𝑛𝑐𝑒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+0.060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+0.577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𝐹𝑎𝑚𝑖𝑙𝑦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+0.171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𝐶𝐶𝐴𝑣𝑔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+4.08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𝐸𝑑𝑢𝑐𝑎𝑡𝑖𝑜𝑛𝐺𝑟𝑎𝑑𝑢𝑎𝑡𝑒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+4.202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𝐸𝑑𝑢𝑐𝑎𝑡𝑖𝑜𝑛𝐴𝑑𝑣𝑎𝑛𝑐𝑒𝑑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𝑃𝑟𝑜𝑓𝑒𝑠𝑠𝑖𝑜𝑛𝑎𝑙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+0.0006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𝑀𝑜𝑟𝑡𝑔𝑎𝑔𝑒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−0.851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𝑆𝑒𝑐𝑢𝑟𝑖𝑡𝑖𝑒𝑠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𝐴𝑐𝑐𝑜𝑢𝑛𝑡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+ 3.799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𝐴𝑐𝑐𝑜𝑢𝑛𝑡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−0.886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𝑂𝑛𝑙𝑖𝑛𝑒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−1.019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𝐶𝑟𝑒𝑑𝑖𝑡𝐶𝑎𝑟𝑑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271EC-3F0B-13D0-38A1-9DC28C8F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4" y="4457699"/>
                <a:ext cx="8230394" cy="1630254"/>
              </a:xfrm>
              <a:prstGeom prst="rect">
                <a:avLst/>
              </a:prstGeom>
              <a:blipFill>
                <a:blip r:embed="rId3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C8D4EF3C-D91D-AD1A-3B4E-1423042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cont.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527075-C9D6-D584-7ABE-0026C689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2269" y="1447459"/>
            <a:ext cx="6460435" cy="285313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271EC-3F0B-13D0-38A1-9DC28C8FFD2A}"/>
                  </a:ext>
                </a:extLst>
              </p:cNvPr>
              <p:cNvSpPr txBox="1"/>
              <p:nvPr/>
            </p:nvSpPr>
            <p:spPr>
              <a:xfrm>
                <a:off x="327594" y="4457699"/>
                <a:ext cx="8230394" cy="163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=−13.894−0.0294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−0.016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𝐸𝑥𝑝𝑒𝑟𝑖𝑒𝑛𝑐𝑒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+0.060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+0.577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𝐹𝑎𝑚𝑖𝑙𝑦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+0.171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𝐶𝐶𝐴𝑣𝑔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+4.08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𝐸𝑑𝑢𝑐𝑎𝑡𝑖𝑜𝑛𝐺𝑟𝑎𝑑𝑢𝑎𝑡𝑒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+4.202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𝐸𝑑𝑢𝑐𝑎𝑡𝑖𝑜𝑛𝐴𝑑𝑣𝑎𝑛𝑐𝑒𝑑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𝑃𝑟𝑜𝑓𝑒𝑠𝑠𝑖𝑜𝑛𝑎𝑙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+0.0006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𝑀𝑜𝑟𝑡𝑔𝑎𝑔𝑒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−0.851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𝑆𝑒𝑐𝑢𝑟𝑖𝑡𝑖𝑒𝑠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𝐴𝑐𝑐𝑜𝑢𝑛𝑡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+ 3.799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𝐴𝑐𝑐𝑜𝑢𝑛𝑡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−0.886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𝑂𝑛𝑙𝑖𝑛𝑒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−1.019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𝐶𝑟𝑒𝑑𝑖𝑡𝐶𝑎𝑟𝑑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271EC-3F0B-13D0-38A1-9DC28C8F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4" y="4457699"/>
                <a:ext cx="8230394" cy="1630254"/>
              </a:xfrm>
              <a:prstGeom prst="rect">
                <a:avLst/>
              </a:prstGeom>
              <a:blipFill>
                <a:blip r:embed="rId3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C8D4EF3C-D91D-AD1A-3B4E-1423042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6163-A802-557F-F44A-E6A0F4FA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600204"/>
            <a:ext cx="8229600" cy="2857495"/>
          </a:xfrm>
        </p:spPr>
        <p:txBody>
          <a:bodyPr>
            <a:norm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Dummy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FF0000"/>
                </a:solidFill>
              </a:rPr>
              <a:t>positive coefficients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Holding a CD account and having graduate or professional education (all marked by 1 in the dummy variables) are associated with </a:t>
            </a:r>
            <a:r>
              <a:rPr lang="en-US" sz="1600" dirty="0">
                <a:highlight>
                  <a:srgbClr val="FFFF00"/>
                </a:highlight>
              </a:rPr>
              <a:t>higher</a:t>
            </a:r>
            <a:r>
              <a:rPr lang="en-US" sz="1600" dirty="0"/>
              <a:t> probabilities of accepting the loan offer.</a:t>
            </a:r>
          </a:p>
          <a:p>
            <a:endParaRPr lang="en-US" sz="2000" dirty="0"/>
          </a:p>
          <a:p>
            <a:r>
              <a:rPr lang="en-US" sz="2000" b="1" dirty="0">
                <a:highlight>
                  <a:srgbClr val="FFFF00"/>
                </a:highlight>
              </a:rPr>
              <a:t>Dummy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0070C0"/>
                </a:solidFill>
              </a:rPr>
              <a:t>negative coefficients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Having a securities account, using online banking, and owning a Universal Bank credit card are associated with </a:t>
            </a:r>
            <a:r>
              <a:rPr lang="en-US" sz="1600" dirty="0">
                <a:highlight>
                  <a:srgbClr val="FFFF00"/>
                </a:highlight>
              </a:rPr>
              <a:t>lower </a:t>
            </a:r>
            <a:r>
              <a:rPr lang="en-US" sz="1600" dirty="0"/>
              <a:t>acceptance rates.</a:t>
            </a:r>
          </a:p>
        </p:txBody>
      </p:sp>
    </p:spTree>
    <p:extLst>
      <p:ext uri="{BB962C8B-B14F-4D97-AF65-F5344CB8AC3E}">
        <p14:creationId xmlns:p14="http://schemas.microsoft.com/office/powerpoint/2010/main" val="1030869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271EC-3F0B-13D0-38A1-9DC28C8FFD2A}"/>
                  </a:ext>
                </a:extLst>
              </p:cNvPr>
              <p:cNvSpPr txBox="1"/>
              <p:nvPr/>
            </p:nvSpPr>
            <p:spPr>
              <a:xfrm>
                <a:off x="327594" y="4457699"/>
                <a:ext cx="8230394" cy="163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=−13.894−0.0294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−0.016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𝐸𝑥𝑝𝑒𝑟𝑖𝑒𝑛𝑐𝑒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+0.060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+0.577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𝐹𝑎𝑚𝑖𝑙𝑦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+0.171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𝐶𝐶𝐴𝑣𝑔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+4.08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𝐸𝑑𝑢𝑐𝑎𝑡𝑖𝑜𝑛𝐺𝑟𝑎𝑑𝑢𝑎𝑡𝑒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+4.202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𝐸𝑑𝑢𝑐𝑎𝑡𝑖𝑜𝑛𝐴𝑑𝑣𝑎𝑛𝑐𝑒𝑑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𝑃𝑟𝑜𝑓𝑒𝑠𝑠𝑖𝑜𝑛𝑎𝑙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+0.0006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𝑀𝑜𝑟𝑡𝑔𝑎𝑔𝑒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−0.851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𝑆𝑒𝑐𝑢𝑟𝑖𝑡𝑖𝑒𝑠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𝐴𝑐𝑐𝑜𝑢𝑛𝑡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+ 3.799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𝐴𝑐𝑐𝑜𝑢𝑛𝑡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−0.886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𝑂𝑛𝑙𝑖𝑛𝑒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−1.019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𝐶𝑟𝑒𝑑𝑖𝑡𝐶𝑎𝑟𝑑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271EC-3F0B-13D0-38A1-9DC28C8F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4" y="4457699"/>
                <a:ext cx="8230394" cy="1630254"/>
              </a:xfrm>
              <a:prstGeom prst="rect">
                <a:avLst/>
              </a:prstGeom>
              <a:blipFill>
                <a:blip r:embed="rId3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C8D4EF3C-D91D-AD1A-3B4E-1423042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6163-A802-557F-F44A-E6A0F4FA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2703439"/>
          </a:xfrm>
        </p:spPr>
        <p:txBody>
          <a:bodyPr>
            <a:norm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Continuous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FF0000"/>
                </a:solidFill>
              </a:rPr>
              <a:t>positive coefficients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A </a:t>
            </a:r>
            <a:r>
              <a:rPr lang="en-US" sz="1600" dirty="0">
                <a:highlight>
                  <a:srgbClr val="FFFF00"/>
                </a:highlight>
              </a:rPr>
              <a:t>higher</a:t>
            </a:r>
            <a:r>
              <a:rPr lang="en-US" sz="1600" dirty="0"/>
              <a:t> value on that predictor is associated with a </a:t>
            </a:r>
            <a:r>
              <a:rPr lang="en-US" sz="1600" dirty="0">
                <a:highlight>
                  <a:srgbClr val="FFFF00"/>
                </a:highlight>
              </a:rPr>
              <a:t>higher</a:t>
            </a:r>
            <a:r>
              <a:rPr lang="en-US" sz="1600" dirty="0"/>
              <a:t> probability of accepting the loan offer (e.g., Income: higher-income customers tend more to accept the offer)</a:t>
            </a:r>
          </a:p>
          <a:p>
            <a:endParaRPr lang="en-US" sz="2400" dirty="0"/>
          </a:p>
          <a:p>
            <a:r>
              <a:rPr lang="en-US" sz="2000" b="1" dirty="0">
                <a:highlight>
                  <a:srgbClr val="FFFF00"/>
                </a:highlight>
              </a:rPr>
              <a:t>Continuous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0070C0"/>
                </a:solidFill>
              </a:rPr>
              <a:t>negative coefficients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A </a:t>
            </a:r>
            <a:r>
              <a:rPr lang="en-US" sz="1600" dirty="0">
                <a:highlight>
                  <a:srgbClr val="FFFF00"/>
                </a:highlight>
              </a:rPr>
              <a:t>higher </a:t>
            </a:r>
            <a:r>
              <a:rPr lang="en-US" sz="1600" dirty="0"/>
              <a:t>value on that predictor is associated with a </a:t>
            </a:r>
            <a:r>
              <a:rPr lang="en-US" sz="1600" dirty="0">
                <a:highlight>
                  <a:srgbClr val="FFFF00"/>
                </a:highlight>
              </a:rPr>
              <a:t>lower</a:t>
            </a:r>
            <a:r>
              <a:rPr lang="en-US" sz="1600" dirty="0"/>
              <a:t> probability of accepting the loan offer (e.g., Age: older customers are less likely to accept the offer)</a:t>
            </a:r>
          </a:p>
        </p:txBody>
      </p:sp>
    </p:spTree>
    <p:extLst>
      <p:ext uri="{BB962C8B-B14F-4D97-AF65-F5344CB8AC3E}">
        <p14:creationId xmlns:p14="http://schemas.microsoft.com/office/powerpoint/2010/main" val="171866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7D0885-9CD6-3585-5197-6A258EB4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Interpretate the Odds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3D90F-CA4A-3C01-281B-1336FB0C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want to know how increasing family income by one unit will affect the probability of loan acceptance</a:t>
            </a:r>
          </a:p>
          <a:p>
            <a:pPr lvl="1"/>
            <a:r>
              <a:rPr lang="en-US" dirty="0"/>
              <a:t>We do not use the probabilities, but odds!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4F826-7449-46AF-D24D-AC96D4999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62" y="4390978"/>
            <a:ext cx="41783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64D52-EBC1-470B-87E5-944D9478B4C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value of a </a:t>
                </a:r>
                <a:r>
                  <a:rPr lang="en-US" dirty="0">
                    <a:highlight>
                      <a:srgbClr val="FFFF00"/>
                    </a:highlight>
                  </a:rPr>
                  <a:t>continuous variable</a:t>
                </a:r>
                <a:r>
                  <a:rPr lang="en-US" dirty="0"/>
                  <a:t>, X</a:t>
                </a:r>
                <a:r>
                  <a:rPr lang="en-US" sz="2000" baseline="-25000" dirty="0"/>
                  <a:t>1</a:t>
                </a:r>
                <a:r>
                  <a:rPr lang="en-US" dirty="0"/>
                  <a:t>, is increased by one unit from X</a:t>
                </a:r>
                <a:r>
                  <a:rPr lang="en-US" sz="1600" baseline="-25000" dirty="0"/>
                  <a:t>1</a:t>
                </a:r>
                <a:r>
                  <a:rPr lang="en-US" dirty="0"/>
                  <a:t> to X</a:t>
                </a:r>
                <a:r>
                  <a:rPr lang="en-US" sz="1600" baseline="-25000" dirty="0"/>
                  <a:t>1</a:t>
                </a:r>
                <a:r>
                  <a:rPr lang="en-US" dirty="0"/>
                  <a:t>+1, where the other predictors are held at their current value.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64D52-EBC1-470B-87E5-944D9478B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AD7FCA-88F1-458B-8CF1-D285E437816F}"/>
              </a:ext>
            </a:extLst>
          </p:cNvPr>
          <p:cNvSpPr txBox="1"/>
          <p:nvPr/>
        </p:nvSpPr>
        <p:spPr>
          <a:xfrm>
            <a:off x="4287078" y="5178287"/>
            <a:ext cx="2438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you prove it?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F3549A-F046-D8F6-F8F6-04999BB1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Odds</a:t>
            </a:r>
          </a:p>
        </p:txBody>
      </p:sp>
    </p:spTree>
    <p:extLst>
      <p:ext uri="{BB962C8B-B14F-4D97-AF65-F5344CB8AC3E}">
        <p14:creationId xmlns:p14="http://schemas.microsoft.com/office/powerpoint/2010/main" val="173809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Logistic Regression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Franklin Gothic Book" charset="0"/>
              </a:rPr>
              <a:t>Classification:</a:t>
            </a:r>
            <a:r>
              <a:rPr lang="en-US" dirty="0">
                <a:latin typeface="Franklin Gothic Book" charset="0"/>
              </a:rPr>
              <a:t> the class of a new record is </a:t>
            </a:r>
            <a:r>
              <a:rPr lang="en-US" b="1" dirty="0">
                <a:solidFill>
                  <a:srgbClr val="FF0000"/>
                </a:solidFill>
                <a:latin typeface="Franklin Gothic Book" charset="0"/>
              </a:rPr>
              <a:t>unknown</a:t>
            </a:r>
            <a:r>
              <a:rPr lang="en-US" dirty="0">
                <a:latin typeface="Franklin Gothic Book" charset="0"/>
              </a:rPr>
              <a:t>; predicting the new record into one of the classes based on the values of its predictor variables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b="1" dirty="0">
                <a:latin typeface="Franklin Gothic Book" charset="0"/>
              </a:rPr>
              <a:t>Profiling:</a:t>
            </a:r>
            <a:r>
              <a:rPr lang="en-US" dirty="0">
                <a:latin typeface="Franklin Gothic Book" charset="0"/>
              </a:rPr>
              <a:t> the class is </a:t>
            </a:r>
            <a:r>
              <a:rPr lang="en-US" b="1" dirty="0">
                <a:solidFill>
                  <a:srgbClr val="FF0000"/>
                </a:solidFill>
                <a:latin typeface="Franklin Gothic Book" charset="0"/>
              </a:rPr>
              <a:t>known</a:t>
            </a:r>
            <a:r>
              <a:rPr lang="en-US" dirty="0">
                <a:latin typeface="Franklin Gothic Book" charset="0"/>
              </a:rPr>
              <a:t>; finding factors that differentiate between classes, in terms of their predictor variables, or “predictor profile”  (called profiling).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65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06B2B3-ED69-8E07-6D12-639F6F4B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64D52-EBC1-470B-87E5-944D9478B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 single unit increase in X</a:t>
                </a:r>
                <a:r>
                  <a:rPr lang="en-US" sz="1800" dirty="0"/>
                  <a:t>1</a:t>
                </a:r>
                <a:r>
                  <a:rPr lang="en-US" dirty="0"/>
                  <a:t>, holding X</a:t>
                </a:r>
                <a:r>
                  <a:rPr lang="en-US" sz="1800" dirty="0"/>
                  <a:t>2</a:t>
                </a:r>
                <a:r>
                  <a:rPr lang="en-US" dirty="0"/>
                  <a:t>, … </a:t>
                </a:r>
                <a:r>
                  <a:rPr lang="en-US" dirty="0" err="1"/>
                  <a:t>X</a:t>
                </a:r>
                <a:r>
                  <a:rPr lang="en-US" sz="1800" dirty="0" err="1"/>
                  <a:t>q</a:t>
                </a:r>
                <a:r>
                  <a:rPr lang="en-US" dirty="0"/>
                  <a:t> constant, is associated with an increase in the odds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ꞵ</m:t>
                    </m:r>
                  </m:oMath>
                </a14:m>
                <a:r>
                  <a:rPr lang="en-US" dirty="0"/>
                  <a:t> &lt; 0, an increase in X</a:t>
                </a:r>
                <a:r>
                  <a:rPr lang="en-US" sz="1800" dirty="0"/>
                  <a:t>1</a:t>
                </a:r>
                <a:r>
                  <a:rPr lang="en-US" dirty="0"/>
                  <a:t> is associated with a decrease in the odds of belonging to class 1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0, an increase in X</a:t>
                </a:r>
                <a:r>
                  <a:rPr lang="en-US" sz="1800" dirty="0"/>
                  <a:t>1</a:t>
                </a:r>
                <a:r>
                  <a:rPr lang="en-US" dirty="0"/>
                  <a:t> is associated with an increase in the odds of belonging to class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64D52-EBC1-470B-87E5-944D9478B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r="-2315" b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2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Franklin Gothic Book" charset="0"/>
              </a:rPr>
              <a:t>The 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70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Franklin Gothic Book" charset="0"/>
                  </a:rPr>
                  <a:t>When a predictor is a </a:t>
                </a:r>
                <a:r>
                  <a:rPr lang="en-US" dirty="0">
                    <a:highlight>
                      <a:srgbClr val="FFFF00"/>
                    </a:highlight>
                    <a:latin typeface="Franklin Gothic Book" charset="0"/>
                  </a:rPr>
                  <a:t>dummy</a:t>
                </a:r>
                <a:r>
                  <a:rPr lang="en-US" dirty="0">
                    <a:latin typeface="Franklin Gothic Book" charset="0"/>
                  </a:rPr>
                  <a:t> </a:t>
                </a:r>
                <a:r>
                  <a:rPr lang="en-US" dirty="0">
                    <a:highlight>
                      <a:srgbClr val="FFFF00"/>
                    </a:highlight>
                    <a:latin typeface="Franklin Gothic Book" charset="0"/>
                  </a:rPr>
                  <a:t>variable</a:t>
                </a:r>
                <a:r>
                  <a:rPr lang="en-US" dirty="0">
                    <a:latin typeface="Franklin Gothic Book" charset="0"/>
                  </a:rPr>
                  <a:t>, the interpretation is technically the same but has a different practical meaning. </a:t>
                </a:r>
              </a:p>
              <a:p>
                <a:pPr lvl="1" eaLnBrk="1" hangingPunct="1"/>
                <a:r>
                  <a:rPr lang="en-US" dirty="0">
                    <a:latin typeface="Franklin Gothic Book" charset="0"/>
                  </a:rPr>
                  <a:t>coefficient for </a:t>
                </a:r>
                <a:r>
                  <a:rPr lang="en-US" dirty="0" err="1">
                    <a:latin typeface="Franklin Gothic Book" charset="0"/>
                  </a:rPr>
                  <a:t>CD.Account</a:t>
                </a:r>
                <a:r>
                  <a:rPr lang="en-US" dirty="0">
                    <a:latin typeface="Franklin Gothic Book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3.799</m:t>
                    </m:r>
                  </m:oMath>
                </a14:m>
                <a:endParaRPr lang="en-US" dirty="0">
                  <a:latin typeface="Franklin Gothic Book" charset="0"/>
                </a:endParaRPr>
              </a:p>
              <a:p>
                <a:pPr lvl="1" eaLnBrk="1" hangingPunct="1"/>
                <a:r>
                  <a:rPr lang="en-US" dirty="0">
                    <a:latin typeface="Franklin Gothic Book" charset="0"/>
                  </a:rPr>
                  <a:t>We interpret this coefficient as follows: e^3.799 = 44.7</a:t>
                </a:r>
              </a:p>
              <a:p>
                <a:pPr lvl="2" eaLnBrk="1" hangingPunct="1"/>
                <a:r>
                  <a:rPr lang="en-US" sz="1800" dirty="0">
                    <a:effectLst/>
                    <a:latin typeface="BemboStd-Identity-H"/>
                  </a:rPr>
                  <a:t>are the odds that a customer who has a CD account will accept the offer relative to a customer who does not have a CD account </a:t>
                </a:r>
                <a:endParaRPr lang="en-US" dirty="0"/>
              </a:p>
              <a:p>
                <a:pPr lvl="2" eaLnBrk="1" hangingPunct="1"/>
                <a:r>
                  <a:rPr lang="en-US" sz="1800" dirty="0">
                    <a:effectLst/>
                    <a:latin typeface="BemboStd-Identity-H"/>
                  </a:rPr>
                  <a:t>This means that customers who hold CD accounts at Universal Bank are more likely to accept the offer than customers without a CD account </a:t>
                </a:r>
                <a:endParaRPr lang="en-US" dirty="0"/>
              </a:p>
              <a:p>
                <a:pPr lvl="2" eaLnBrk="1" hangingPunct="1"/>
                <a:endParaRPr lang="en-US" dirty="0">
                  <a:latin typeface="Franklin Gothic Book" charset="0"/>
                </a:endParaRPr>
              </a:p>
              <a:p>
                <a:pPr lvl="1" eaLnBrk="1" hangingPunct="1"/>
                <a:endParaRPr lang="en-US" dirty="0">
                  <a:latin typeface="Franklin Gothic Book" charset="0"/>
                </a:endParaRPr>
              </a:p>
              <a:p>
                <a:pPr lvl="1" eaLnBrk="1" hangingPunct="1"/>
                <a:endParaRPr lang="en-US" dirty="0">
                  <a:latin typeface="Franklin Gothic Book" charset="0"/>
                </a:endParaRPr>
              </a:p>
            </p:txBody>
          </p:sp>
        </mc:Choice>
        <mc:Fallback>
          <p:sp>
            <p:nvSpPr>
              <p:cNvPr id="583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1681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6652E-9FBC-4DB8-7559-1B255AFB9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Classification Performance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CC4B-904E-49B5-A0C9-96B70FB11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+mj-ea"/>
                <a:cs typeface="+mj-cs"/>
              </a:rPr>
              <a:t>Evaluating Classification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73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D4EF3C-D91D-AD1A-3B4E-1423042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400872-98C3-CB5D-77B9-79DC9A68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predicted probabilities for validation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D8D5E0-C66F-B546-8782-9353B93B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2275233"/>
            <a:ext cx="7772400" cy="38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00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sz="quarter" idx="1"/>
          </p:nvPr>
        </p:nvSpPr>
        <p:spPr>
          <a:xfrm>
            <a:off x="571500" y="1752600"/>
            <a:ext cx="8001000" cy="1600200"/>
          </a:xfrm>
        </p:spPr>
        <p:txBody>
          <a:bodyPr/>
          <a:lstStyle/>
          <a:p>
            <a:pPr eaLnBrk="1" hangingPunct="1"/>
            <a:r>
              <a:rPr lang="en-US" b="1" dirty="0">
                <a:latin typeface="Franklin Gothic Book" charset="0"/>
              </a:rPr>
              <a:t>Confusion matrix 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Franklin Gothic Book" charset="0"/>
              </a:rPr>
              <a:t>(evaluates model on the whole population)</a:t>
            </a:r>
          </a:p>
          <a:p>
            <a:pPr eaLnBrk="1" hangingPunct="1"/>
            <a:r>
              <a:rPr lang="en-US" b="1" dirty="0">
                <a:latin typeface="Franklin Gothic Book" charset="0"/>
              </a:rPr>
              <a:t>Lift chart 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Franklin Gothic Book" charset="0"/>
              </a:rPr>
              <a:t>(evaluates model performance in a portion of the population)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744B5D-8FC6-DB03-319D-F00400E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61A0-6542-40F5-93A2-A46A2215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7F28BE-1BD1-4233-ABF7-0CE006B7D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215276"/>
              </p:ext>
            </p:extLst>
          </p:nvPr>
        </p:nvGraphicFramePr>
        <p:xfrm>
          <a:off x="457200" y="1600200"/>
          <a:ext cx="8229600" cy="16459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7985515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876797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31323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Predicted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class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Actual class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 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 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39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 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720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 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2491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E822DF-BFD1-40C5-8880-DAB1F6E36AC0}"/>
                  </a:ext>
                </a:extLst>
              </p:cNvPr>
              <p:cNvSpPr txBox="1"/>
              <p:nvPr/>
            </p:nvSpPr>
            <p:spPr>
              <a:xfrm>
                <a:off x="351183" y="3611881"/>
                <a:ext cx="5029200" cy="524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6+2+1+3</m:t>
                        </m:r>
                      </m:den>
                    </m:f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75%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E822DF-BFD1-40C5-8880-DAB1F6E36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3" y="3611881"/>
                <a:ext cx="5029200" cy="524631"/>
              </a:xfrm>
              <a:prstGeom prst="rect">
                <a:avLst/>
              </a:prstGeom>
              <a:blipFill>
                <a:blip r:embed="rId2"/>
                <a:stretch>
                  <a:fillRect l="-2771" t="-476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D8A14B9-730C-8C25-94C5-F3CC9DE467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7100" y="3428678"/>
            <a:ext cx="3949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6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55B8CA-8BC2-70D9-5962-5BC837B0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“lift” over the base curve indicates for a given number of cases, </a:t>
            </a:r>
            <a:r>
              <a:rPr lang="en-US" sz="2400" b="1" dirty="0">
                <a:solidFill>
                  <a:srgbClr val="FF0000"/>
                </a:solidFill>
              </a:rPr>
              <a:t>the additional responders </a:t>
            </a:r>
            <a:r>
              <a:rPr lang="en-US" sz="2400" dirty="0"/>
              <a:t>that you can identify by using the model.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bigger</a:t>
            </a:r>
            <a:r>
              <a:rPr lang="en-US" sz="2400" dirty="0"/>
              <a:t> the area between the lift curve and the baseline, the </a:t>
            </a:r>
            <a:r>
              <a:rPr lang="en-US" sz="2400" b="1" dirty="0">
                <a:solidFill>
                  <a:srgbClr val="FF0000"/>
                </a:solidFill>
              </a:rPr>
              <a:t>better</a:t>
            </a:r>
            <a:r>
              <a:rPr lang="en-US" sz="2400" dirty="0"/>
              <a:t> the model is!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246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16" y="3597965"/>
            <a:ext cx="5383483" cy="326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75C33A-4987-0BEB-0823-C017EEED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2744C1-D941-99BB-AF70-4CE401CB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A716BA-F8B0-015D-7AD6-194E5D9B6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24" y="1182272"/>
            <a:ext cx="6480730" cy="2986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159298-7133-4040-A545-60DF8DBA00AF}"/>
              </a:ext>
            </a:extLst>
          </p:cNvPr>
          <p:cNvSpPr/>
          <p:nvPr/>
        </p:nvSpPr>
        <p:spPr>
          <a:xfrm>
            <a:off x="1769166" y="1309516"/>
            <a:ext cx="699469" cy="298695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E5090-E50B-43C9-A396-D92CEC315367}"/>
              </a:ext>
            </a:extLst>
          </p:cNvPr>
          <p:cNvSpPr/>
          <p:nvPr/>
        </p:nvSpPr>
        <p:spPr>
          <a:xfrm>
            <a:off x="4144617" y="1152455"/>
            <a:ext cx="864705" cy="311420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F3A437-0CC7-1F1A-9F3F-A98C10C620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5168" y="3851413"/>
            <a:ext cx="3949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59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DF7C1-D675-61D9-3F57-C99A2496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Decile-wise chart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F284A-A617-2842-99AF-9BC6D11BB9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Taking the 10% of the records that are ranked by the model as “most probable 1’s” yields 8.1 times as many 1’s as would simply selecting 10% of the records at random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386FB1-B2EF-A07B-0807-B8F30C1D3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6856" y="1789044"/>
            <a:ext cx="3897506" cy="376368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CC8497-F231-EBC4-7588-4335437CF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Classification? Profiling?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>
                <a:latin typeface="Franklin Gothic Book" charset="0"/>
              </a:rPr>
              <a:t>Classifying customers as returning or non-returning (classification)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Franklin Gothic Book" charset="0"/>
              </a:rPr>
              <a:t>Finding factors that differentiate male and female top executives (profiling)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Franklin Gothic Book" charset="0"/>
              </a:rPr>
              <a:t>Predicting the approval or disapproval of a loan based on information such as credit scores (classification) </a:t>
            </a:r>
          </a:p>
        </p:txBody>
      </p:sp>
    </p:spTree>
    <p:extLst>
      <p:ext uri="{BB962C8B-B14F-4D97-AF65-F5344CB8AC3E}">
        <p14:creationId xmlns:p14="http://schemas.microsoft.com/office/powerpoint/2010/main" val="2440790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charset="0"/>
              <a:buNone/>
            </a:pPr>
            <a:r>
              <a:rPr lang="en-US" b="1" dirty="0">
                <a:latin typeface="Franklin Gothic Book" charset="0"/>
              </a:rPr>
              <a:t>Problem: </a:t>
            </a:r>
            <a:r>
              <a:rPr lang="en-US" dirty="0">
                <a:latin typeface="Franklin Gothic Book" charset="0"/>
              </a:rPr>
              <a:t>As in linear regression, if one predictor is a linear combination of other predictor(s), model estimation will fail</a:t>
            </a:r>
          </a:p>
          <a:p>
            <a:pPr marL="571500" lvl="1" eaLnBrk="1" hangingPunct="1"/>
            <a:r>
              <a:rPr lang="en-US" dirty="0">
                <a:latin typeface="Franklin Gothic Book" charset="0"/>
              </a:rPr>
              <a:t>Note that in such a case, we have at least one redundant predictor</a:t>
            </a:r>
          </a:p>
          <a:p>
            <a:pPr marL="571500" lvl="1" eaLnBrk="1" hangingPunct="1"/>
            <a:endParaRPr lang="en-US" dirty="0">
              <a:latin typeface="Franklin Gothic Book" charset="0"/>
            </a:endParaRPr>
          </a:p>
          <a:p>
            <a:pPr marL="0" indent="0" eaLnBrk="1" hangingPunct="1">
              <a:buFont typeface="Wingdings 2" charset="0"/>
              <a:buNone/>
            </a:pPr>
            <a:r>
              <a:rPr lang="en-US" b="1" dirty="0">
                <a:latin typeface="Franklin Gothic Book" charset="0"/>
              </a:rPr>
              <a:t>Solution:</a:t>
            </a:r>
            <a:r>
              <a:rPr lang="en-US" dirty="0">
                <a:latin typeface="Franklin Gothic Book" charset="0"/>
              </a:rPr>
              <a:t>  Remove extreme redundancies (by dropping predictors via variable selection – see next, or by data reduction methods such as PCA)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A2A6E-3763-D8C3-04A0-B18DFF2C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A12380-C99A-28D0-C102-05453FD9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This is the same issue as in linear regression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The number of correlated predictors can grow when we create derived variables such as </a:t>
            </a:r>
            <a:r>
              <a:rPr lang="en-US" b="1" dirty="0">
                <a:latin typeface="Franklin Gothic Book" charset="0"/>
              </a:rPr>
              <a:t>interaction</a:t>
            </a:r>
            <a:r>
              <a:rPr lang="en-US" dirty="0">
                <a:latin typeface="Franklin Gothic Book" charset="0"/>
              </a:rPr>
              <a:t> </a:t>
            </a:r>
            <a:r>
              <a:rPr lang="en-US" b="1" dirty="0">
                <a:latin typeface="Franklin Gothic Book" charset="0"/>
              </a:rPr>
              <a:t>terms </a:t>
            </a:r>
            <a:r>
              <a:rPr lang="en-US" dirty="0">
                <a:latin typeface="Franklin Gothic Book" charset="0"/>
              </a:rPr>
              <a:t>(e.g., </a:t>
            </a:r>
            <a:r>
              <a:rPr lang="en-US" i="1" dirty="0">
                <a:latin typeface="Franklin Gothic Book" charset="0"/>
              </a:rPr>
              <a:t>Income x Family)</a:t>
            </a:r>
            <a:r>
              <a:rPr lang="en-US" dirty="0">
                <a:latin typeface="Franklin Gothic Book" charset="0"/>
              </a:rPr>
              <a:t>, to capture more complex relationships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Problem: Overly complex models have the danger of overfitting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Solution: Reduce variables via automated selection of variable subsets (as with linear regression)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B70F2D-BDD7-9CA1-2F75-642FB1C7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 for Predictors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Test null hypothesis that coefficient = 0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Useful for review to determine whether to include variable in model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Key in profiling tasks, but less important in predictive classification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A12380-C99A-28D0-C102-05453FD9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This is the same as in linear regression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Use stepwise selection 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forward selection, backward, and stepwise (both) elimination In R, use function </a:t>
            </a:r>
            <a:r>
              <a:rPr lang="en-US" i="1" dirty="0">
                <a:latin typeface="Franklin Gothic Book" charset="0"/>
              </a:rPr>
              <a:t>step</a:t>
            </a:r>
            <a:r>
              <a:rPr lang="en-US" dirty="0">
                <a:latin typeface="Franklin Gothic Book" charset="0"/>
              </a:rPr>
              <a:t>() 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Try an exhaustive search (if possible)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use R function </a:t>
            </a:r>
            <a:r>
              <a:rPr lang="en-US" i="1" dirty="0" err="1">
                <a:latin typeface="Franklin Gothic Book" charset="0"/>
              </a:rPr>
              <a:t>glmulti</a:t>
            </a:r>
            <a:r>
              <a:rPr lang="en-US" dirty="0">
                <a:latin typeface="Franklin Gothic Book" charset="0"/>
              </a:rPr>
              <a:t>() in package </a:t>
            </a:r>
            <a:r>
              <a:rPr lang="en-US" dirty="0" err="1">
                <a:latin typeface="Franklin Gothic Book" charset="0"/>
              </a:rPr>
              <a:t>glmulti</a:t>
            </a:r>
            <a:endParaRPr lang="en-US" dirty="0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28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Summary</a:t>
            </a:r>
          </a:p>
        </p:txBody>
      </p:sp>
      <p:sp>
        <p:nvSpPr>
          <p:cNvPr id="8909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Franklin Gothic Book"/>
                <a:ea typeface="ＭＳ Ｐゴシック"/>
              </a:rPr>
              <a:t>Logistic regression is similar to linear regression, except that it is used with a categorical response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Franklin Gothic Book" charset="0"/>
              </a:rPr>
              <a:t>It can be used for explanatory tasks (=profiling) or predictive tasks (=classification)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Franklin Gothic Book"/>
                <a:ea typeface="ＭＳ Ｐゴシック"/>
              </a:rPr>
              <a:t>The predictors are related to the response Y via a nonlinear function called the </a:t>
            </a:r>
            <a:r>
              <a:rPr lang="en-US" i="1">
                <a:highlight>
                  <a:srgbClr val="FFFF00"/>
                </a:highlight>
                <a:latin typeface="Franklin Gothic Book"/>
                <a:ea typeface="ＭＳ Ｐゴシック"/>
              </a:rPr>
              <a:t>logit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Franklin Gothic Book"/>
                <a:ea typeface="ＭＳ Ｐゴシック"/>
              </a:rPr>
              <a:t>As in linear regression, reducing predictors can be done via variable selection.</a:t>
            </a:r>
            <a:endParaRPr lang="en-US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Logistic Regression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Franklin Gothic Book" charset="0"/>
              </a:rPr>
              <a:t>We focus on </a:t>
            </a:r>
            <a:r>
              <a:rPr lang="en-US" sz="3200" dirty="0">
                <a:highlight>
                  <a:srgbClr val="FFFF00"/>
                </a:highlight>
                <a:latin typeface="Franklin Gothic Book" charset="0"/>
              </a:rPr>
              <a:t>binary classification</a:t>
            </a:r>
          </a:p>
          <a:p>
            <a:pPr eaLnBrk="1" hangingPunct="1"/>
            <a:r>
              <a:rPr lang="en-US" sz="3200" dirty="0">
                <a:latin typeface="Franklin Gothic Book" charset="0"/>
              </a:rPr>
              <a:t>The outcome variable only has two possible classes:</a:t>
            </a:r>
          </a:p>
          <a:p>
            <a:pPr marL="996950" lvl="3" indent="0" eaLnBrk="1" hangingPunct="1">
              <a:buNone/>
            </a:pPr>
            <a:r>
              <a:rPr lang="en-US" sz="2200" dirty="0">
                <a:latin typeface="Franklin Gothic Book" charset="0"/>
              </a:rPr>
              <a:t>Success/failure, yes/no, buy/don’t buy, survive/die… (i.e., </a:t>
            </a:r>
            <a:r>
              <a:rPr lang="en-US" sz="2200" i="1" dirty="0">
                <a:latin typeface="Franklin Gothic Book" charset="0"/>
              </a:rPr>
              <a:t>Y</a:t>
            </a:r>
            <a:r>
              <a:rPr lang="en-US" sz="2200" dirty="0">
                <a:latin typeface="Franklin Gothic Book" charset="0"/>
              </a:rPr>
              <a:t>=1 or </a:t>
            </a:r>
            <a:r>
              <a:rPr lang="en-US" sz="2200" i="1" dirty="0">
                <a:latin typeface="Franklin Gothic Book" charset="0"/>
              </a:rPr>
              <a:t>Y</a:t>
            </a:r>
            <a:r>
              <a:rPr lang="en-US" sz="2200" dirty="0">
                <a:latin typeface="Franklin Gothic Book" charset="0"/>
              </a:rPr>
              <a:t>=0)</a:t>
            </a:r>
          </a:p>
          <a:p>
            <a:pPr eaLnBrk="1" hangingPunct="1"/>
            <a:r>
              <a:rPr lang="en-US" sz="3200" dirty="0">
                <a:latin typeface="Franklin Gothic Book" charset="0"/>
              </a:rPr>
              <a:t>Like linear regression, the predictor variables X</a:t>
            </a:r>
            <a:r>
              <a:rPr lang="en-US" sz="3200" baseline="-25000" dirty="0">
                <a:latin typeface="Franklin Gothic Book" charset="0"/>
              </a:rPr>
              <a:t>1</a:t>
            </a:r>
            <a:r>
              <a:rPr lang="en-US" sz="3200" dirty="0">
                <a:latin typeface="Franklin Gothic Book" charset="0"/>
              </a:rPr>
              <a:t>, X</a:t>
            </a:r>
            <a:r>
              <a:rPr lang="en-US" sz="2400" baseline="-25000" dirty="0">
                <a:latin typeface="Franklin Gothic Book" charset="0"/>
              </a:rPr>
              <a:t>2</a:t>
            </a:r>
            <a:r>
              <a:rPr lang="en-US" sz="3200" dirty="0">
                <a:latin typeface="Franklin Gothic Book" charset="0"/>
              </a:rPr>
              <a:t>, . . . , </a:t>
            </a:r>
            <a:r>
              <a:rPr lang="en-US" sz="3200" dirty="0" err="1">
                <a:latin typeface="Franklin Gothic Book" charset="0"/>
              </a:rPr>
              <a:t>X</a:t>
            </a:r>
            <a:r>
              <a:rPr lang="en-US" sz="3200" baseline="-25000" dirty="0" err="1">
                <a:latin typeface="Franklin Gothic Book" charset="0"/>
              </a:rPr>
              <a:t>k</a:t>
            </a:r>
            <a:r>
              <a:rPr lang="en-US" sz="3200" dirty="0">
                <a:latin typeface="Franklin Gothic Book" charset="0"/>
              </a:rPr>
              <a:t> may be </a:t>
            </a:r>
          </a:p>
          <a:p>
            <a:pPr lvl="1" eaLnBrk="1" hangingPunct="1"/>
            <a:r>
              <a:rPr lang="en-US" sz="2800" dirty="0">
                <a:latin typeface="Franklin Gothic Book" charset="0"/>
              </a:rPr>
              <a:t>categorical variables, </a:t>
            </a:r>
          </a:p>
          <a:p>
            <a:pPr lvl="1" eaLnBrk="1" hangingPunct="1"/>
            <a:r>
              <a:rPr lang="en-US" sz="2800" dirty="0">
                <a:latin typeface="Franklin Gothic Book" charset="0"/>
              </a:rPr>
              <a:t>continuous variables, or </a:t>
            </a:r>
          </a:p>
          <a:p>
            <a:pPr lvl="1" eaLnBrk="1" hangingPunct="1"/>
            <a:r>
              <a:rPr lang="en-US" sz="2800" dirty="0">
                <a:latin typeface="Franklin Gothic Book" charset="0"/>
              </a:rPr>
              <a:t>a mixture of these two types. </a:t>
            </a:r>
          </a:p>
          <a:p>
            <a:pPr eaLnBrk="1" hangingPunct="1"/>
            <a:endParaRPr lang="en-US" sz="3200" dirty="0">
              <a:latin typeface="Franklin Gothic Book" charset="0"/>
            </a:endParaRPr>
          </a:p>
          <a:p>
            <a:pPr marL="0" indent="0" eaLnBrk="1" hangingPunct="1">
              <a:buNone/>
            </a:pPr>
            <a:endParaRPr lang="en-US" sz="3200" dirty="0">
              <a:latin typeface="Franklin Gothic Book" charset="0"/>
            </a:endParaRPr>
          </a:p>
          <a:p>
            <a:pPr lvl="1" eaLnBrk="1" hangingPunct="1">
              <a:buFont typeface="Wingdings 2" charset="0"/>
              <a:buNone/>
            </a:pPr>
            <a:endParaRPr lang="en-US" sz="2800" dirty="0">
              <a:latin typeface="Franklin Gothic Book" charset="0"/>
            </a:endParaRPr>
          </a:p>
          <a:p>
            <a:pPr eaLnBrk="1" hangingPunct="1"/>
            <a:endParaRPr lang="en-US" sz="3200" dirty="0">
              <a:latin typeface="Franklin Gothic Book" charset="0"/>
            </a:endParaRPr>
          </a:p>
          <a:p>
            <a:pPr eaLnBrk="1" hangingPunct="1"/>
            <a:endParaRPr lang="en-US" sz="3200" dirty="0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Logistic Regression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>
                <a:latin typeface="Franklin Gothic Book" charset="0"/>
              </a:rPr>
              <a:t>Linear Regression: The aim is to </a:t>
            </a:r>
            <a:r>
              <a:rPr lang="en-US" b="1">
                <a:solidFill>
                  <a:srgbClr val="FF0000"/>
                </a:solidFill>
                <a:latin typeface="Franklin Gothic Book" charset="0"/>
              </a:rPr>
              <a:t>predict</a:t>
            </a:r>
            <a:r>
              <a:rPr lang="en-US">
                <a:latin typeface="Franklin Gothic Book" charset="0"/>
              </a:rPr>
              <a:t> the value of the continuous Y for a new record, 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latin typeface="Franklin Gothic Book" charset="0"/>
              </a:rPr>
              <a:t>Logistic Regression: the goal is to predict which </a:t>
            </a:r>
            <a:r>
              <a:rPr lang="en-US" b="1">
                <a:solidFill>
                  <a:srgbClr val="FF0000"/>
                </a:solidFill>
                <a:latin typeface="Franklin Gothic Book" charset="0"/>
              </a:rPr>
              <a:t>class</a:t>
            </a:r>
            <a:r>
              <a:rPr lang="en-US">
                <a:latin typeface="Franklin Gothic Book" charset="0"/>
              </a:rPr>
              <a:t> a new record will belong to, or simply to </a:t>
            </a:r>
            <a:r>
              <a:rPr lang="en-US" b="1">
                <a:solidFill>
                  <a:srgbClr val="FF0000"/>
                </a:solidFill>
                <a:latin typeface="Franklin Gothic Book" charset="0"/>
              </a:rPr>
              <a:t>classify</a:t>
            </a:r>
            <a:r>
              <a:rPr lang="en-US">
                <a:latin typeface="Franklin Gothic Book" charset="0"/>
              </a:rPr>
              <a:t> the record into one of the classes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1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512-644B-4203-B5EC-2D55FE3F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Logistic Regression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5C468-EC5D-4324-A682-8A5335E96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b="1">
                    <a:highlight>
                      <a:srgbClr val="FFFF00"/>
                    </a:highlight>
                    <a:latin typeface="Franklin Gothic Book" charset="0"/>
                  </a:rPr>
                  <a:t>Step 1</a:t>
                </a:r>
                <a:r>
                  <a:rPr lang="en-US">
                    <a:highlight>
                      <a:srgbClr val="FFFF00"/>
                    </a:highlight>
                    <a:latin typeface="Franklin Gothic Book" charset="0"/>
                  </a:rPr>
                  <a:t>:</a:t>
                </a:r>
                <a:r>
                  <a:rPr lang="en-US">
                    <a:latin typeface="Franklin Gothic Book" charset="0"/>
                  </a:rPr>
                  <a:t> Estimate </a:t>
                </a:r>
                <a:r>
                  <a:rPr lang="en-US">
                    <a:solidFill>
                      <a:srgbClr val="FF0000"/>
                    </a:solidFill>
                    <a:latin typeface="Franklin Gothic Book" charset="0"/>
                  </a:rPr>
                  <a:t>probabilities</a:t>
                </a:r>
                <a:r>
                  <a:rPr lang="en-US">
                    <a:latin typeface="Franklin Gothic Book" charset="0"/>
                  </a:rPr>
                  <a:t> (</a:t>
                </a:r>
                <a:r>
                  <a:rPr lang="en-US" i="1">
                    <a:latin typeface="Franklin Gothic Book" charset="0"/>
                  </a:rPr>
                  <a:t>propensity</a:t>
                </a:r>
                <a:r>
                  <a:rPr lang="en-US">
                    <a:latin typeface="Franklin Gothic Book" charset="0"/>
                  </a:rPr>
                  <a:t>) of belonging to each class. In the binary case, we get an estimate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>
                    <a:latin typeface="Franklin Gothic Book" charset="0"/>
                  </a:rPr>
                  <a:t>=P(Y=1),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>
                    <a:latin typeface="Franklin Gothic Book" charset="0"/>
                  </a:rPr>
                  <a:t>=P(Y=0)</a:t>
                </a:r>
              </a:p>
              <a:p>
                <a:pPr eaLnBrk="1" hangingPunct="1"/>
                <a:endParaRPr lang="en-US" sz="2400">
                  <a:latin typeface="Franklin Gothic Book" charset="0"/>
                </a:endParaRPr>
              </a:p>
              <a:p>
                <a:pPr eaLnBrk="1" hangingPunct="1"/>
                <a:r>
                  <a:rPr lang="en-US" b="1">
                    <a:highlight>
                      <a:srgbClr val="FFFF00"/>
                    </a:highlight>
                    <a:latin typeface="Franklin Gothic Book" charset="0"/>
                  </a:rPr>
                  <a:t>Step 2:</a:t>
                </a:r>
                <a:r>
                  <a:rPr lang="en-US" b="1">
                    <a:latin typeface="Franklin Gothic Book" charset="0"/>
                  </a:rPr>
                  <a:t> </a:t>
                </a:r>
                <a:r>
                  <a:rPr lang="en-US">
                    <a:latin typeface="Franklin Gothic Book" charset="0"/>
                  </a:rPr>
                  <a:t>Use a </a:t>
                </a:r>
                <a:r>
                  <a:rPr lang="en-US">
                    <a:solidFill>
                      <a:srgbClr val="FF0000"/>
                    </a:solidFill>
                    <a:latin typeface="Franklin Gothic Book" charset="0"/>
                  </a:rPr>
                  <a:t>cutoff value </a:t>
                </a:r>
                <a:r>
                  <a:rPr lang="en-US">
                    <a:latin typeface="Franklin Gothic Book" charset="0"/>
                  </a:rPr>
                  <a:t>on these probabilities to classify new records into one of the classes</a:t>
                </a:r>
              </a:p>
              <a:p>
                <a:pPr marL="0" indent="0" eaLnBrk="1" hangingPunct="1">
                  <a:buNone/>
                </a:pPr>
                <a:r>
                  <a:rPr lang="en-US">
                    <a:latin typeface="Franklin Gothic Book" charset="0"/>
                  </a:rPr>
                  <a:t>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=1)≥0.5</m:t>
                    </m:r>
                  </m:oMath>
                </a14:m>
                <a:r>
                  <a:rPr lang="en-US">
                    <a:latin typeface="Franklin Gothic Book" charset="0"/>
                  </a:rPr>
                  <a:t> are classified as Class 1;</a:t>
                </a: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=1)&lt;0.5</m:t>
                    </m:r>
                  </m:oMath>
                </a14:m>
                <a:r>
                  <a:rPr lang="en-US">
                    <a:latin typeface="Franklin Gothic Book" charset="0"/>
                  </a:rPr>
                  <a:t> are classified as Class 0)</a:t>
                </a:r>
              </a:p>
              <a:p>
                <a:pPr marL="0" indent="0" eaLnBrk="1" hangingPunct="1">
                  <a:buNone/>
                </a:pPr>
                <a:endParaRPr lang="en-US" sz="2800">
                  <a:latin typeface="Franklin Gothic Book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400" i="1">
                    <a:latin typeface="Franklin Gothic Book" charset="0"/>
                  </a:rPr>
                  <a:t>Note: </a:t>
                </a:r>
                <a:r>
                  <a:rPr lang="en-US" sz="2400" i="1"/>
                  <a:t>The cutoff does not need to be set to 0.5</a:t>
                </a:r>
              </a:p>
              <a:p>
                <a:pPr marL="0" indent="0" eaLnBrk="1" hangingPunct="1">
                  <a:buNone/>
                </a:pPr>
                <a:endParaRPr lang="en-US">
                  <a:latin typeface="Franklin Gothic Book" charset="0"/>
                </a:endParaRPr>
              </a:p>
              <a:p>
                <a:pPr eaLnBrk="1" hangingPunct="1"/>
                <a:endParaRPr lang="en-US">
                  <a:latin typeface="Franklin Gothic Book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5C468-EC5D-4324-A682-8A5335E96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5" r="-2741" b="-12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0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4132-604E-4D16-B690-F1B87FFE8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99326181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</TotalTime>
  <Words>2543</Words>
  <Application>Microsoft Macintosh PowerPoint</Application>
  <PresentationFormat>On-screen Show (4:3)</PresentationFormat>
  <Paragraphs>294</Paragraphs>
  <Slides>54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3" baseType="lpstr">
      <vt:lpstr>Arial</vt:lpstr>
      <vt:lpstr>BemboStd-Identity-H</vt:lpstr>
      <vt:lpstr>BemboStd-Italic-Identity-H</vt:lpstr>
      <vt:lpstr>Calibri</vt:lpstr>
      <vt:lpstr>Cambria Math</vt:lpstr>
      <vt:lpstr>CMMI12</vt:lpstr>
      <vt:lpstr>CMR12</vt:lpstr>
      <vt:lpstr>CMSY10</vt:lpstr>
      <vt:lpstr>Courier New</vt:lpstr>
      <vt:lpstr>Franklin Gothic Book</vt:lpstr>
      <vt:lpstr>Garamond</vt:lpstr>
      <vt:lpstr>Libre Franklin</vt:lpstr>
      <vt:lpstr>Noto Sans Symbols</vt:lpstr>
      <vt:lpstr>Perpetua</vt:lpstr>
      <vt:lpstr>Symbol</vt:lpstr>
      <vt:lpstr>Wingdings</vt:lpstr>
      <vt:lpstr>Wingdings 2</vt:lpstr>
      <vt:lpstr>Edge</vt:lpstr>
      <vt:lpstr>Equation</vt:lpstr>
      <vt:lpstr>Predictive Analytics in Business (BUAN 448)</vt:lpstr>
      <vt:lpstr>Introduction to  Logistic Regression</vt:lpstr>
      <vt:lpstr>Logistic Regression</vt:lpstr>
      <vt:lpstr>Logistic Regression</vt:lpstr>
      <vt:lpstr>Classification? Profiling?</vt:lpstr>
      <vt:lpstr>Logistic Regression</vt:lpstr>
      <vt:lpstr>Logistic Regression</vt:lpstr>
      <vt:lpstr>Logistic Regression</vt:lpstr>
      <vt:lpstr>The Logistic Regression Model</vt:lpstr>
      <vt:lpstr>The Logit</vt:lpstr>
      <vt:lpstr>Step 1: Logistic Response Function</vt:lpstr>
      <vt:lpstr>Step 1: Logistic Response Function</vt:lpstr>
      <vt:lpstr>Step 2: The Odds</vt:lpstr>
      <vt:lpstr>Step 2: The Odds</vt:lpstr>
      <vt:lpstr>Step 2: The Odds</vt:lpstr>
      <vt:lpstr>Interpretation </vt:lpstr>
      <vt:lpstr>Step 3: Take log on both sides</vt:lpstr>
      <vt:lpstr>Logit, cont.</vt:lpstr>
      <vt:lpstr>Summary</vt:lpstr>
      <vt:lpstr>Odds (a) and Logit (b) as function of p</vt:lpstr>
      <vt:lpstr>Example</vt:lpstr>
      <vt:lpstr>Personal Loan Offer</vt:lpstr>
      <vt:lpstr>Personal Loan Offer</vt:lpstr>
      <vt:lpstr>Data preprocessing</vt:lpstr>
      <vt:lpstr>Single Predictor Model</vt:lpstr>
      <vt:lpstr>Single Predictor Model</vt:lpstr>
      <vt:lpstr>Estimating the Logistic Model from Data: </vt:lpstr>
      <vt:lpstr>How to compute ꞵ?</vt:lpstr>
      <vt:lpstr>How to compute ꞵ?</vt:lpstr>
      <vt:lpstr>Estimate ꞵ</vt:lpstr>
      <vt:lpstr>Seeing the Relationship</vt:lpstr>
      <vt:lpstr>Last step - classify</vt:lpstr>
      <vt:lpstr>Ways to Determine Cutoff</vt:lpstr>
      <vt:lpstr>Example, cont.</vt:lpstr>
      <vt:lpstr>Example, cont.</vt:lpstr>
      <vt:lpstr>Example, cont.</vt:lpstr>
      <vt:lpstr>Example, cont.</vt:lpstr>
      <vt:lpstr>Interpretate the Odds</vt:lpstr>
      <vt:lpstr>The Odds</vt:lpstr>
      <vt:lpstr>The Odds</vt:lpstr>
      <vt:lpstr>The Odds</vt:lpstr>
      <vt:lpstr>Evaluating Classification Performance </vt:lpstr>
      <vt:lpstr>Example, cont.</vt:lpstr>
      <vt:lpstr>Performance measures</vt:lpstr>
      <vt:lpstr>Confusion Matrix</vt:lpstr>
      <vt:lpstr>Lift Chart</vt:lpstr>
      <vt:lpstr>Lift Chart</vt:lpstr>
      <vt:lpstr>Decile-wise chart</vt:lpstr>
      <vt:lpstr>Variable Selection </vt:lpstr>
      <vt:lpstr>Multicollinearity</vt:lpstr>
      <vt:lpstr>Variable Selection</vt:lpstr>
      <vt:lpstr>P-values for Predictors</vt:lpstr>
      <vt:lpstr>Variable Selection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Logistic Regression</dc:title>
  <dc:subject>Data Mining for Business Intelligence</dc:subject>
  <dc:creator>Shmueli &amp; Bruce</dc:creator>
  <cp:lastModifiedBy>Mehdi Davoodi</cp:lastModifiedBy>
  <cp:revision>2</cp:revision>
  <dcterms:created xsi:type="dcterms:W3CDTF">2008-12-11T13:41:58Z</dcterms:created>
  <dcterms:modified xsi:type="dcterms:W3CDTF">2022-10-06T21:28:07Z</dcterms:modified>
</cp:coreProperties>
</file>