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0"/>
  </p:notesMasterIdLst>
  <p:sldIdLst>
    <p:sldId id="2122" r:id="rId2"/>
    <p:sldId id="2123" r:id="rId3"/>
    <p:sldId id="294" r:id="rId4"/>
    <p:sldId id="295" r:id="rId5"/>
    <p:sldId id="296" r:id="rId6"/>
    <p:sldId id="297" r:id="rId7"/>
    <p:sldId id="298" r:id="rId8"/>
    <p:sldId id="258" r:id="rId9"/>
    <p:sldId id="259" r:id="rId10"/>
    <p:sldId id="299" r:id="rId11"/>
    <p:sldId id="263" r:id="rId12"/>
    <p:sldId id="262" r:id="rId13"/>
    <p:sldId id="271" r:id="rId14"/>
    <p:sldId id="264" r:id="rId15"/>
    <p:sldId id="265" r:id="rId16"/>
    <p:sldId id="300" r:id="rId17"/>
    <p:sldId id="266" r:id="rId18"/>
    <p:sldId id="268" r:id="rId19"/>
    <p:sldId id="270" r:id="rId20"/>
    <p:sldId id="269" r:id="rId21"/>
    <p:sldId id="272" r:id="rId22"/>
    <p:sldId id="301" r:id="rId23"/>
    <p:sldId id="273" r:id="rId24"/>
    <p:sldId id="302" r:id="rId25"/>
    <p:sldId id="303" r:id="rId26"/>
    <p:sldId id="274" r:id="rId27"/>
    <p:sldId id="275" r:id="rId28"/>
    <p:sldId id="305" r:id="rId29"/>
    <p:sldId id="306" r:id="rId30"/>
    <p:sldId id="307" r:id="rId31"/>
    <p:sldId id="2124" r:id="rId32"/>
    <p:sldId id="304" r:id="rId33"/>
    <p:sldId id="276" r:id="rId34"/>
    <p:sldId id="277" r:id="rId35"/>
    <p:sldId id="278" r:id="rId36"/>
    <p:sldId id="286" r:id="rId37"/>
    <p:sldId id="308" r:id="rId38"/>
    <p:sldId id="309" r:id="rId39"/>
    <p:sldId id="279" r:id="rId40"/>
    <p:sldId id="280" r:id="rId41"/>
    <p:sldId id="281" r:id="rId42"/>
    <p:sldId id="282" r:id="rId43"/>
    <p:sldId id="284" r:id="rId44"/>
    <p:sldId id="2125" r:id="rId45"/>
    <p:sldId id="2126" r:id="rId46"/>
    <p:sldId id="2127" r:id="rId47"/>
    <p:sldId id="310" r:id="rId48"/>
    <p:sldId id="287" r:id="rId49"/>
    <p:sldId id="314" r:id="rId50"/>
    <p:sldId id="315" r:id="rId51"/>
    <p:sldId id="311" r:id="rId52"/>
    <p:sldId id="288" r:id="rId53"/>
    <p:sldId id="312" r:id="rId54"/>
    <p:sldId id="289" r:id="rId55"/>
    <p:sldId id="313" r:id="rId56"/>
    <p:sldId id="290" r:id="rId57"/>
    <p:sldId id="291" r:id="rId58"/>
    <p:sldId id="292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931CE-5B4F-2E43-8B4E-7C1C272383D7}" v="38" dt="2022-10-12T22:32:28.455"/>
    <p1510:client id="{E6B47250-0C00-9641-A5FC-2FBEE56BB9D4}" v="212" dt="2022-10-13T21:16:50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>
      <p:cViewPr varScale="1">
        <p:scale>
          <a:sx n="129" d="100"/>
          <a:sy n="129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voodi" userId="374eff1b-b6cf-4832-b347-6d58b624eb25" providerId="ADAL" clId="{E6B47250-0C00-9641-A5FC-2FBEE56BB9D4}"/>
    <pc:docChg chg="undo redo custSel addSld delSld modSld sldOrd delMainMaster modMainMaster">
      <pc:chgData name="Mehdi Davoodi" userId="374eff1b-b6cf-4832-b347-6d58b624eb25" providerId="ADAL" clId="{E6B47250-0C00-9641-A5FC-2FBEE56BB9D4}" dt="2022-10-13T21:27:47.128" v="1646" actId="207"/>
      <pc:docMkLst>
        <pc:docMk/>
      </pc:docMkLst>
      <pc:sldChg chg="del">
        <pc:chgData name="Mehdi Davoodi" userId="374eff1b-b6cf-4832-b347-6d58b624eb25" providerId="ADAL" clId="{E6B47250-0C00-9641-A5FC-2FBEE56BB9D4}" dt="2022-10-12T23:27:21.868" v="12" actId="2696"/>
        <pc:sldMkLst>
          <pc:docMk/>
          <pc:sldMk cId="0" sldId="257"/>
        </pc:sldMkLst>
      </pc:sldChg>
      <pc:sldChg chg="addSp delSp modSp mod modClrScheme chgLayout">
        <pc:chgData name="Mehdi Davoodi" userId="374eff1b-b6cf-4832-b347-6d58b624eb25" providerId="ADAL" clId="{E6B47250-0C00-9641-A5FC-2FBEE56BB9D4}" dt="2022-10-13T00:41:58.961" v="495"/>
        <pc:sldMkLst>
          <pc:docMk/>
          <pc:sldMk cId="0" sldId="258"/>
        </pc:sldMkLst>
        <pc:spChg chg="add mod">
          <ac:chgData name="Mehdi Davoodi" userId="374eff1b-b6cf-4832-b347-6d58b624eb25" providerId="ADAL" clId="{E6B47250-0C00-9641-A5FC-2FBEE56BB9D4}" dt="2022-10-13T00:41:58.961" v="495"/>
          <ac:spMkLst>
            <pc:docMk/>
            <pc:sldMk cId="0" sldId="258"/>
            <ac:spMk id="3" creationId="{409B7DA6-8140-1574-FF69-4AC36D3D09EE}"/>
          </ac:spMkLst>
        </pc:spChg>
        <pc:spChg chg="del mod ord">
          <ac:chgData name="Mehdi Davoodi" userId="374eff1b-b6cf-4832-b347-6d58b624eb25" providerId="ADAL" clId="{E6B47250-0C00-9641-A5FC-2FBEE56BB9D4}" dt="2022-10-13T00:41:55.181" v="493" actId="478"/>
          <ac:spMkLst>
            <pc:docMk/>
            <pc:sldMk cId="0" sldId="258"/>
            <ac:spMk id="7170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2T23:29:04.353" v="36" actId="700"/>
          <ac:spMkLst>
            <pc:docMk/>
            <pc:sldMk cId="0" sldId="258"/>
            <ac:spMk id="7171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0:45:28.521" v="513" actId="1076"/>
        <pc:sldMkLst>
          <pc:docMk/>
          <pc:sldMk cId="0" sldId="259"/>
        </pc:sldMkLst>
        <pc:spChg chg="add del mod ord">
          <ac:chgData name="Mehdi Davoodi" userId="374eff1b-b6cf-4832-b347-6d58b624eb25" providerId="ADAL" clId="{E6B47250-0C00-9641-A5FC-2FBEE56BB9D4}" dt="2022-10-12T23:29:27.974" v="42" actId="700"/>
          <ac:spMkLst>
            <pc:docMk/>
            <pc:sldMk cId="0" sldId="259"/>
            <ac:spMk id="2" creationId="{2EAA683A-97A9-9611-1437-B9E5CF63A542}"/>
          </ac:spMkLst>
        </pc:spChg>
        <pc:spChg chg="add mod ord">
          <ac:chgData name="Mehdi Davoodi" userId="374eff1b-b6cf-4832-b347-6d58b624eb25" providerId="ADAL" clId="{E6B47250-0C00-9641-A5FC-2FBEE56BB9D4}" dt="2022-10-12T23:30:08.475" v="63" actId="700"/>
          <ac:spMkLst>
            <pc:docMk/>
            <pc:sldMk cId="0" sldId="259"/>
            <ac:spMk id="3" creationId="{57A94C48-0879-E21D-9A46-94DBE8CB8D63}"/>
          </ac:spMkLst>
        </pc:spChg>
        <pc:spChg chg="add del mod ord">
          <ac:chgData name="Mehdi Davoodi" userId="374eff1b-b6cf-4832-b347-6d58b624eb25" providerId="ADAL" clId="{E6B47250-0C00-9641-A5FC-2FBEE56BB9D4}" dt="2022-10-12T23:30:08.475" v="63" actId="700"/>
          <ac:spMkLst>
            <pc:docMk/>
            <pc:sldMk cId="0" sldId="259"/>
            <ac:spMk id="4" creationId="{1F1DE6B5-574A-3565-FBD4-63B959EF960D}"/>
          </ac:spMkLst>
        </pc:spChg>
        <pc:spChg chg="mod">
          <ac:chgData name="Mehdi Davoodi" userId="374eff1b-b6cf-4832-b347-6d58b624eb25" providerId="ADAL" clId="{E6B47250-0C00-9641-A5FC-2FBEE56BB9D4}" dt="2022-10-13T00:45:23.975" v="512" actId="1076"/>
          <ac:spMkLst>
            <pc:docMk/>
            <pc:sldMk cId="0" sldId="259"/>
            <ac:spMk id="6" creationId="{49CE2CA7-C6DF-4C62-B377-0104C21911EA}"/>
          </ac:spMkLst>
        </pc:spChg>
        <pc:spChg chg="add del mod ord">
          <ac:chgData name="Mehdi Davoodi" userId="374eff1b-b6cf-4832-b347-6d58b624eb25" providerId="ADAL" clId="{E6B47250-0C00-9641-A5FC-2FBEE56BB9D4}" dt="2022-10-12T23:30:13.640" v="66"/>
          <ac:spMkLst>
            <pc:docMk/>
            <pc:sldMk cId="0" sldId="259"/>
            <ac:spMk id="7" creationId="{1D945FCA-3F91-38A4-6A31-825C9FF346C9}"/>
          </ac:spMkLst>
        </pc:spChg>
        <pc:spChg chg="add mod">
          <ac:chgData name="Mehdi Davoodi" userId="374eff1b-b6cf-4832-b347-6d58b624eb25" providerId="ADAL" clId="{E6B47250-0C00-9641-A5FC-2FBEE56BB9D4}" dt="2022-10-13T00:45:28.521" v="513" actId="1076"/>
          <ac:spMkLst>
            <pc:docMk/>
            <pc:sldMk cId="0" sldId="259"/>
            <ac:spMk id="10" creationId="{6242C5AE-FDFA-5862-6827-8B1624985307}"/>
          </ac:spMkLst>
        </pc:spChg>
        <pc:spChg chg="mod ord">
          <ac:chgData name="Mehdi Davoodi" userId="374eff1b-b6cf-4832-b347-6d58b624eb25" providerId="ADAL" clId="{E6B47250-0C00-9641-A5FC-2FBEE56BB9D4}" dt="2022-10-13T00:42:27.001" v="508" actId="20577"/>
          <ac:spMkLst>
            <pc:docMk/>
            <pc:sldMk cId="0" sldId="259"/>
            <ac:spMk id="8195" creationId="{00000000-0000-0000-0000-000000000000}"/>
          </ac:spMkLst>
        </pc:spChg>
        <pc:picChg chg="del mod">
          <ac:chgData name="Mehdi Davoodi" userId="374eff1b-b6cf-4832-b347-6d58b624eb25" providerId="ADAL" clId="{E6B47250-0C00-9641-A5FC-2FBEE56BB9D4}" dt="2022-10-12T23:30:12.609" v="65" actId="21"/>
          <ac:picMkLst>
            <pc:docMk/>
            <pc:sldMk cId="0" sldId="259"/>
            <ac:picMk id="5" creationId="{95C22AA0-7A2A-4870-9796-09CF2618B30F}"/>
          </ac:picMkLst>
        </pc:picChg>
        <pc:picChg chg="add mod">
          <ac:chgData name="Mehdi Davoodi" userId="374eff1b-b6cf-4832-b347-6d58b624eb25" providerId="ADAL" clId="{E6B47250-0C00-9641-A5FC-2FBEE56BB9D4}" dt="2022-10-13T00:45:21.264" v="511" actId="1076"/>
          <ac:picMkLst>
            <pc:docMk/>
            <pc:sldMk cId="0" sldId="259"/>
            <ac:picMk id="8" creationId="{067C6A30-0801-A660-068A-7D380696A213}"/>
          </ac:picMkLst>
        </pc:picChg>
      </pc:sldChg>
      <pc:sldChg chg="addSp delSp modSp mod modClrScheme chgLayout">
        <pc:chgData name="Mehdi Davoodi" userId="374eff1b-b6cf-4832-b347-6d58b624eb25" providerId="ADAL" clId="{E6B47250-0C00-9641-A5FC-2FBEE56BB9D4}" dt="2022-10-12T23:32:58.771" v="132"/>
        <pc:sldMkLst>
          <pc:docMk/>
          <pc:sldMk cId="0" sldId="262"/>
        </pc:sldMkLst>
        <pc:spChg chg="add del mod ord">
          <ac:chgData name="Mehdi Davoodi" userId="374eff1b-b6cf-4832-b347-6d58b624eb25" providerId="ADAL" clId="{E6B47250-0C00-9641-A5FC-2FBEE56BB9D4}" dt="2022-10-12T23:31:48.173" v="92"/>
          <ac:spMkLst>
            <pc:docMk/>
            <pc:sldMk cId="0" sldId="262"/>
            <ac:spMk id="2" creationId="{6C647FC9-D268-F7B9-1337-93179321A04F}"/>
          </ac:spMkLst>
        </pc:spChg>
        <pc:spChg chg="add mod">
          <ac:chgData name="Mehdi Davoodi" userId="374eff1b-b6cf-4832-b347-6d58b624eb25" providerId="ADAL" clId="{E6B47250-0C00-9641-A5FC-2FBEE56BB9D4}" dt="2022-10-12T23:32:58.771" v="132"/>
          <ac:spMkLst>
            <pc:docMk/>
            <pc:sldMk cId="0" sldId="262"/>
            <ac:spMk id="6" creationId="{CADC44BA-38F2-575F-2C72-F2BDB405E711}"/>
          </ac:spMkLst>
        </pc:spChg>
        <pc:spChg chg="del mod ord">
          <ac:chgData name="Mehdi Davoodi" userId="374eff1b-b6cf-4832-b347-6d58b624eb25" providerId="ADAL" clId="{E6B47250-0C00-9641-A5FC-2FBEE56BB9D4}" dt="2022-10-12T23:32:57.965" v="131" actId="478"/>
          <ac:spMkLst>
            <pc:docMk/>
            <pc:sldMk cId="0" sldId="262"/>
            <ac:spMk id="10242" creationId="{00000000-0000-0000-0000-000000000000}"/>
          </ac:spMkLst>
        </pc:spChg>
        <pc:picChg chg="del">
          <ac:chgData name="Mehdi Davoodi" userId="374eff1b-b6cf-4832-b347-6d58b624eb25" providerId="ADAL" clId="{E6B47250-0C00-9641-A5FC-2FBEE56BB9D4}" dt="2022-10-12T23:31:44.998" v="91" actId="21"/>
          <ac:picMkLst>
            <pc:docMk/>
            <pc:sldMk cId="0" sldId="262"/>
            <ac:picMk id="3" creationId="{FE8BB893-44C7-E20A-3A3C-605E5937A4B6}"/>
          </ac:picMkLst>
        </pc:picChg>
        <pc:picChg chg="add mod">
          <ac:chgData name="Mehdi Davoodi" userId="374eff1b-b6cf-4832-b347-6d58b624eb25" providerId="ADAL" clId="{E6B47250-0C00-9641-A5FC-2FBEE56BB9D4}" dt="2022-10-12T23:31:48.173" v="92"/>
          <ac:picMkLst>
            <pc:docMk/>
            <pc:sldMk cId="0" sldId="262"/>
            <ac:picMk id="4" creationId="{80986960-91A9-7C30-CE0B-352E4F33DF30}"/>
          </ac:picMkLst>
        </pc:picChg>
      </pc:sldChg>
      <pc:sldChg chg="addSp delSp modSp mod modClrScheme chgLayout">
        <pc:chgData name="Mehdi Davoodi" userId="374eff1b-b6cf-4832-b347-6d58b624eb25" providerId="ADAL" clId="{E6B47250-0C00-9641-A5FC-2FBEE56BB9D4}" dt="2022-10-13T00:48:17.644" v="515" actId="1076"/>
        <pc:sldMkLst>
          <pc:docMk/>
          <pc:sldMk cId="0" sldId="263"/>
        </pc:sldMkLst>
        <pc:spChg chg="del mod">
          <ac:chgData name="Mehdi Davoodi" userId="374eff1b-b6cf-4832-b347-6d58b624eb25" providerId="ADAL" clId="{E6B47250-0C00-9641-A5FC-2FBEE56BB9D4}" dt="2022-10-12T23:31:20.470" v="83" actId="478"/>
          <ac:spMkLst>
            <pc:docMk/>
            <pc:sldMk cId="0" sldId="263"/>
            <ac:spMk id="2" creationId="{FB9F6CA3-208B-4495-AF00-232E39756552}"/>
          </ac:spMkLst>
        </pc:spChg>
        <pc:spChg chg="add del mod ord">
          <ac:chgData name="Mehdi Davoodi" userId="374eff1b-b6cf-4832-b347-6d58b624eb25" providerId="ADAL" clId="{E6B47250-0C00-9641-A5FC-2FBEE56BB9D4}" dt="2022-10-12T23:33:49.887" v="153" actId="20577"/>
          <ac:spMkLst>
            <pc:docMk/>
            <pc:sldMk cId="0" sldId="263"/>
            <ac:spMk id="4" creationId="{8C802963-5E37-44E0-76F9-38E42BAE818A}"/>
          </ac:spMkLst>
        </pc:spChg>
        <pc:spChg chg="add del mod ord">
          <ac:chgData name="Mehdi Davoodi" userId="374eff1b-b6cf-4832-b347-6d58b624eb25" providerId="ADAL" clId="{E6B47250-0C00-9641-A5FC-2FBEE56BB9D4}" dt="2022-10-12T23:33:18.822" v="138" actId="478"/>
          <ac:spMkLst>
            <pc:docMk/>
            <pc:sldMk cId="0" sldId="263"/>
            <ac:spMk id="7" creationId="{D4CD90BA-84C1-71FE-B1A4-48CE7C5F6F0F}"/>
          </ac:spMkLst>
        </pc:spChg>
        <pc:spChg chg="add del mod ord">
          <ac:chgData name="Mehdi Davoodi" userId="374eff1b-b6cf-4832-b347-6d58b624eb25" providerId="ADAL" clId="{E6B47250-0C00-9641-A5FC-2FBEE56BB9D4}" dt="2022-10-12T23:33:13.327" v="137" actId="700"/>
          <ac:spMkLst>
            <pc:docMk/>
            <pc:sldMk cId="0" sldId="263"/>
            <ac:spMk id="8" creationId="{48A53C24-3462-068F-0C70-BB0D740654D6}"/>
          </ac:spMkLst>
        </pc:spChg>
        <pc:spChg chg="add del mod ord">
          <ac:chgData name="Mehdi Davoodi" userId="374eff1b-b6cf-4832-b347-6d58b624eb25" providerId="ADAL" clId="{E6B47250-0C00-9641-A5FC-2FBEE56BB9D4}" dt="2022-10-12T23:34:01.971" v="158" actId="478"/>
          <ac:spMkLst>
            <pc:docMk/>
            <pc:sldMk cId="0" sldId="263"/>
            <ac:spMk id="9" creationId="{3F86A6BD-D73B-47D6-E430-9A4CADA5CD93}"/>
          </ac:spMkLst>
        </pc:spChg>
        <pc:spChg chg="add mod">
          <ac:chgData name="Mehdi Davoodi" userId="374eff1b-b6cf-4832-b347-6d58b624eb25" providerId="ADAL" clId="{E6B47250-0C00-9641-A5FC-2FBEE56BB9D4}" dt="2022-10-12T23:34:13.141" v="161" actId="20577"/>
          <ac:spMkLst>
            <pc:docMk/>
            <pc:sldMk cId="0" sldId="263"/>
            <ac:spMk id="11" creationId="{F7CA9CE0-AD36-88E5-E41A-04E051865D90}"/>
          </ac:spMkLst>
        </pc:spChg>
        <pc:spChg chg="del mod ord">
          <ac:chgData name="Mehdi Davoodi" userId="374eff1b-b6cf-4832-b347-6d58b624eb25" providerId="ADAL" clId="{E6B47250-0C00-9641-A5FC-2FBEE56BB9D4}" dt="2022-10-12T23:33:04.245" v="134" actId="478"/>
          <ac:spMkLst>
            <pc:docMk/>
            <pc:sldMk cId="0" sldId="263"/>
            <ac:spMk id="11266" creationId="{00000000-0000-0000-0000-000000000000}"/>
          </ac:spMkLst>
        </pc:spChg>
        <pc:picChg chg="del">
          <ac:chgData name="Mehdi Davoodi" userId="374eff1b-b6cf-4832-b347-6d58b624eb25" providerId="ADAL" clId="{E6B47250-0C00-9641-A5FC-2FBEE56BB9D4}" dt="2022-10-12T23:31:02.354" v="76" actId="21"/>
          <ac:picMkLst>
            <pc:docMk/>
            <pc:sldMk cId="0" sldId="263"/>
            <ac:picMk id="3" creationId="{B6AC1620-2D44-E05F-F566-F3661F6356E4}"/>
          </ac:picMkLst>
        </pc:picChg>
        <pc:picChg chg="add del mod">
          <ac:chgData name="Mehdi Davoodi" userId="374eff1b-b6cf-4832-b347-6d58b624eb25" providerId="ADAL" clId="{E6B47250-0C00-9641-A5FC-2FBEE56BB9D4}" dt="2022-10-12T23:31:12.451" v="80"/>
          <ac:picMkLst>
            <pc:docMk/>
            <pc:sldMk cId="0" sldId="263"/>
            <ac:picMk id="5" creationId="{F910EC25-7A10-5C0F-9120-58BC91FADCE5}"/>
          </ac:picMkLst>
        </pc:picChg>
        <pc:picChg chg="add mod">
          <ac:chgData name="Mehdi Davoodi" userId="374eff1b-b6cf-4832-b347-6d58b624eb25" providerId="ADAL" clId="{E6B47250-0C00-9641-A5FC-2FBEE56BB9D4}" dt="2022-10-13T00:48:17.644" v="515" actId="1076"/>
          <ac:picMkLst>
            <pc:docMk/>
            <pc:sldMk cId="0" sldId="263"/>
            <ac:picMk id="6" creationId="{D46161FC-0D98-24E7-282B-F49536A283FA}"/>
          </ac:picMkLst>
        </pc:picChg>
      </pc:sldChg>
      <pc:sldChg chg="modSp mod modClrScheme chgLayout">
        <pc:chgData name="Mehdi Davoodi" userId="374eff1b-b6cf-4832-b347-6d58b624eb25" providerId="ADAL" clId="{E6B47250-0C00-9641-A5FC-2FBEE56BB9D4}" dt="2022-10-13T21:07:37.496" v="1640" actId="1038"/>
        <pc:sldMkLst>
          <pc:docMk/>
          <pc:sldMk cId="0" sldId="264"/>
        </pc:sldMkLst>
        <pc:spChg chg="mod">
          <ac:chgData name="Mehdi Davoodi" userId="374eff1b-b6cf-4832-b347-6d58b624eb25" providerId="ADAL" clId="{E6B47250-0C00-9641-A5FC-2FBEE56BB9D4}" dt="2022-10-13T21:07:37.496" v="1640" actId="1038"/>
          <ac:spMkLst>
            <pc:docMk/>
            <pc:sldMk cId="0" sldId="264"/>
            <ac:spMk id="2" creationId="{44B546DA-DB42-4654-9A6A-6D047CFF164E}"/>
          </ac:spMkLst>
        </pc:spChg>
        <pc:spChg chg="mod ord">
          <ac:chgData name="Mehdi Davoodi" userId="374eff1b-b6cf-4832-b347-6d58b624eb25" providerId="ADAL" clId="{E6B47250-0C00-9641-A5FC-2FBEE56BB9D4}" dt="2022-10-12T23:34:34.371" v="165" actId="700"/>
          <ac:spMkLst>
            <pc:docMk/>
            <pc:sldMk cId="0" sldId="264"/>
            <ac:spMk id="13314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2T23:55:13.506" v="170" actId="20577"/>
          <ac:spMkLst>
            <pc:docMk/>
            <pc:sldMk cId="0" sldId="264"/>
            <ac:spMk id="13315" creationId="{00000000-0000-0000-0000-000000000000}"/>
          </ac:spMkLst>
        </pc:spChg>
      </pc:sldChg>
      <pc:sldChg chg="addSp modSp mod modClrScheme chgLayout">
        <pc:chgData name="Mehdi Davoodi" userId="374eff1b-b6cf-4832-b347-6d58b624eb25" providerId="ADAL" clId="{E6B47250-0C00-9641-A5FC-2FBEE56BB9D4}" dt="2022-10-13T00:54:22.261" v="533" actId="1076"/>
        <pc:sldMkLst>
          <pc:docMk/>
          <pc:sldMk cId="0" sldId="265"/>
        </pc:sldMkLst>
        <pc:spChg chg="add mod">
          <ac:chgData name="Mehdi Davoodi" userId="374eff1b-b6cf-4832-b347-6d58b624eb25" providerId="ADAL" clId="{E6B47250-0C00-9641-A5FC-2FBEE56BB9D4}" dt="2022-10-13T00:54:22.261" v="533" actId="1076"/>
          <ac:spMkLst>
            <pc:docMk/>
            <pc:sldMk cId="0" sldId="265"/>
            <ac:spMk id="4" creationId="{AFEC7A23-C5B6-5D7C-FCE4-0386B2AB772B}"/>
          </ac:spMkLst>
        </pc:spChg>
        <pc:spChg chg="mod">
          <ac:chgData name="Mehdi Davoodi" userId="374eff1b-b6cf-4832-b347-6d58b624eb25" providerId="ADAL" clId="{E6B47250-0C00-9641-A5FC-2FBEE56BB9D4}" dt="2022-10-13T00:53:20.836" v="529" actId="1076"/>
          <ac:spMkLst>
            <pc:docMk/>
            <pc:sldMk cId="0" sldId="265"/>
            <ac:spMk id="7" creationId="{0F47DAFD-D9DD-4D81-B756-D8C6004AB06D}"/>
          </ac:spMkLst>
        </pc:spChg>
        <pc:spChg chg="mod ord">
          <ac:chgData name="Mehdi Davoodi" userId="374eff1b-b6cf-4832-b347-6d58b624eb25" providerId="ADAL" clId="{E6B47250-0C00-9641-A5FC-2FBEE56BB9D4}" dt="2022-10-12T23:55:18.920" v="171" actId="700"/>
          <ac:spMkLst>
            <pc:docMk/>
            <pc:sldMk cId="0" sldId="265"/>
            <ac:spMk id="14338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2T23:55:18.920" v="171" actId="700"/>
          <ac:spMkLst>
            <pc:docMk/>
            <pc:sldMk cId="0" sldId="265"/>
            <ac:spMk id="14339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2T23:55:18.920" v="171" actId="700"/>
          <ac:spMkLst>
            <pc:docMk/>
            <pc:sldMk cId="0" sldId="265"/>
            <ac:spMk id="14340" creationId="{00000000-0000-0000-0000-000000000000}"/>
          </ac:spMkLst>
        </pc:spChg>
        <pc:graphicFrameChg chg="mod">
          <ac:chgData name="Mehdi Davoodi" userId="374eff1b-b6cf-4832-b347-6d58b624eb25" providerId="ADAL" clId="{E6B47250-0C00-9641-A5FC-2FBEE56BB9D4}" dt="2022-10-13T00:54:19.206" v="532" actId="1076"/>
          <ac:graphicFrameMkLst>
            <pc:docMk/>
            <pc:sldMk cId="0" sldId="265"/>
            <ac:graphicFrameMk id="14341" creationId="{00000000-0000-0000-0000-000000000000}"/>
          </ac:graphicFrameMkLst>
        </pc:graphicFrameChg>
        <pc:picChg chg="mod">
          <ac:chgData name="Mehdi Davoodi" userId="374eff1b-b6cf-4832-b347-6d58b624eb25" providerId="ADAL" clId="{E6B47250-0C00-9641-A5FC-2FBEE56BB9D4}" dt="2022-10-13T00:53:08.478" v="526" actId="1076"/>
          <ac:picMkLst>
            <pc:docMk/>
            <pc:sldMk cId="0" sldId="265"/>
            <ac:picMk id="2" creationId="{FF9B3810-DB06-0F71-6EC9-CA10610E6EDD}"/>
          </ac:picMkLst>
        </pc:picChg>
      </pc:sldChg>
      <pc:sldChg chg="modSp mod modClrScheme chgLayout">
        <pc:chgData name="Mehdi Davoodi" userId="374eff1b-b6cf-4832-b347-6d58b624eb25" providerId="ADAL" clId="{E6B47250-0C00-9641-A5FC-2FBEE56BB9D4}" dt="2022-10-13T00:55:54.352" v="542" actId="13926"/>
        <pc:sldMkLst>
          <pc:docMk/>
          <pc:sldMk cId="0" sldId="266"/>
        </pc:sldMkLst>
        <pc:spChg chg="mod ord">
          <ac:chgData name="Mehdi Davoodi" userId="374eff1b-b6cf-4832-b347-6d58b624eb25" providerId="ADAL" clId="{E6B47250-0C00-9641-A5FC-2FBEE56BB9D4}" dt="2022-10-12T23:55:31.599" v="174" actId="700"/>
          <ac:spMkLst>
            <pc:docMk/>
            <pc:sldMk cId="0" sldId="266"/>
            <ac:spMk id="15362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0:55:54.352" v="542" actId="13926"/>
          <ac:spMkLst>
            <pc:docMk/>
            <pc:sldMk cId="0" sldId="266"/>
            <ac:spMk id="15363" creationId="{00000000-0000-0000-0000-000000000000}"/>
          </ac:spMkLst>
        </pc:spChg>
      </pc:sldChg>
      <pc:sldChg chg="addSp delSp modSp mod modClrScheme modAnim chgLayout">
        <pc:chgData name="Mehdi Davoodi" userId="374eff1b-b6cf-4832-b347-6d58b624eb25" providerId="ADAL" clId="{E6B47250-0C00-9641-A5FC-2FBEE56BB9D4}" dt="2022-10-13T01:12:53.147" v="598"/>
        <pc:sldMkLst>
          <pc:docMk/>
          <pc:sldMk cId="0" sldId="268"/>
        </pc:sldMkLst>
        <pc:spChg chg="add del mod ord">
          <ac:chgData name="Mehdi Davoodi" userId="374eff1b-b6cf-4832-b347-6d58b624eb25" providerId="ADAL" clId="{E6B47250-0C00-9641-A5FC-2FBEE56BB9D4}" dt="2022-10-12T23:55:56.123" v="179" actId="478"/>
          <ac:spMkLst>
            <pc:docMk/>
            <pc:sldMk cId="0" sldId="268"/>
            <ac:spMk id="3" creationId="{CEA66893-FFA5-FD7B-162D-115C07161C9E}"/>
          </ac:spMkLst>
        </pc:spChg>
        <pc:spChg chg="mod">
          <ac:chgData name="Mehdi Davoodi" userId="374eff1b-b6cf-4832-b347-6d58b624eb25" providerId="ADAL" clId="{E6B47250-0C00-9641-A5FC-2FBEE56BB9D4}" dt="2022-10-13T01:12:47.014" v="597" actId="208"/>
          <ac:spMkLst>
            <pc:docMk/>
            <pc:sldMk cId="0" sldId="268"/>
            <ac:spMk id="9" creationId="{4CBD0EA6-DED5-4BCB-B8F0-526B28514D16}"/>
          </ac:spMkLst>
        </pc:spChg>
        <pc:spChg chg="mod ord">
          <ac:chgData name="Mehdi Davoodi" userId="374eff1b-b6cf-4832-b347-6d58b624eb25" providerId="ADAL" clId="{E6B47250-0C00-9641-A5FC-2FBEE56BB9D4}" dt="2022-10-12T23:55:52.494" v="178" actId="700"/>
          <ac:spMkLst>
            <pc:docMk/>
            <pc:sldMk cId="0" sldId="268"/>
            <ac:spMk id="17411" creationId="{00000000-0000-0000-0000-000000000000}"/>
          </ac:spMkLst>
        </pc:spChg>
      </pc:sldChg>
      <pc:sldChg chg="addSp delSp modSp mod modClrScheme modAnim chgLayout">
        <pc:chgData name="Mehdi Davoodi" userId="374eff1b-b6cf-4832-b347-6d58b624eb25" providerId="ADAL" clId="{E6B47250-0C00-9641-A5FC-2FBEE56BB9D4}" dt="2022-10-13T01:25:11.031" v="626"/>
        <pc:sldMkLst>
          <pc:docMk/>
          <pc:sldMk cId="0" sldId="269"/>
        </pc:sldMkLst>
        <pc:spChg chg="add del mod ord">
          <ac:chgData name="Mehdi Davoodi" userId="374eff1b-b6cf-4832-b347-6d58b624eb25" providerId="ADAL" clId="{E6B47250-0C00-9641-A5FC-2FBEE56BB9D4}" dt="2022-10-12T23:56:09.989" v="182" actId="478"/>
          <ac:spMkLst>
            <pc:docMk/>
            <pc:sldMk cId="0" sldId="269"/>
            <ac:spMk id="2" creationId="{D6BFE8FB-8EC7-1C6F-48BC-16BED3256B46}"/>
          </ac:spMkLst>
        </pc:spChg>
        <pc:spChg chg="add del mod">
          <ac:chgData name="Mehdi Davoodi" userId="374eff1b-b6cf-4832-b347-6d58b624eb25" providerId="ADAL" clId="{E6B47250-0C00-9641-A5FC-2FBEE56BB9D4}" dt="2022-10-13T01:23:12.769" v="606" actId="478"/>
          <ac:spMkLst>
            <pc:docMk/>
            <pc:sldMk cId="0" sldId="269"/>
            <ac:spMk id="6" creationId="{F78B1C6E-2296-441E-C6BB-E2FC64E009FE}"/>
          </ac:spMkLst>
        </pc:spChg>
        <pc:spChg chg="add mod">
          <ac:chgData name="Mehdi Davoodi" userId="374eff1b-b6cf-4832-b347-6d58b624eb25" providerId="ADAL" clId="{E6B47250-0C00-9641-A5FC-2FBEE56BB9D4}" dt="2022-10-13T01:23:47.621" v="613" actId="1035"/>
          <ac:spMkLst>
            <pc:docMk/>
            <pc:sldMk cId="0" sldId="269"/>
            <ac:spMk id="7" creationId="{19E7BD57-30E0-5105-4993-3AF23AF792B4}"/>
          </ac:spMkLst>
        </pc:spChg>
        <pc:spChg chg="add mod">
          <ac:chgData name="Mehdi Davoodi" userId="374eff1b-b6cf-4832-b347-6d58b624eb25" providerId="ADAL" clId="{E6B47250-0C00-9641-A5FC-2FBEE56BB9D4}" dt="2022-10-13T01:23:54.850" v="614" actId="1076"/>
          <ac:spMkLst>
            <pc:docMk/>
            <pc:sldMk cId="0" sldId="269"/>
            <ac:spMk id="8" creationId="{ECACDC1A-D26D-1467-03F1-E34E34CA9E75}"/>
          </ac:spMkLst>
        </pc:spChg>
        <pc:spChg chg="add mod">
          <ac:chgData name="Mehdi Davoodi" userId="374eff1b-b6cf-4832-b347-6d58b624eb25" providerId="ADAL" clId="{E6B47250-0C00-9641-A5FC-2FBEE56BB9D4}" dt="2022-10-13T01:23:59.965" v="616" actId="1076"/>
          <ac:spMkLst>
            <pc:docMk/>
            <pc:sldMk cId="0" sldId="269"/>
            <ac:spMk id="9" creationId="{C4CCBC8D-202F-0B49-E839-E5D69BA5964F}"/>
          </ac:spMkLst>
        </pc:spChg>
        <pc:spChg chg="add mod">
          <ac:chgData name="Mehdi Davoodi" userId="374eff1b-b6cf-4832-b347-6d58b624eb25" providerId="ADAL" clId="{E6B47250-0C00-9641-A5FC-2FBEE56BB9D4}" dt="2022-10-13T01:24:16.784" v="618" actId="1076"/>
          <ac:spMkLst>
            <pc:docMk/>
            <pc:sldMk cId="0" sldId="269"/>
            <ac:spMk id="10" creationId="{A0846099-B974-29E2-3B0C-D8AA82DD605C}"/>
          </ac:spMkLst>
        </pc:spChg>
        <pc:spChg chg="add mod">
          <ac:chgData name="Mehdi Davoodi" userId="374eff1b-b6cf-4832-b347-6d58b624eb25" providerId="ADAL" clId="{E6B47250-0C00-9641-A5FC-2FBEE56BB9D4}" dt="2022-10-13T01:24:25.707" v="620" actId="1076"/>
          <ac:spMkLst>
            <pc:docMk/>
            <pc:sldMk cId="0" sldId="269"/>
            <ac:spMk id="11" creationId="{0888542E-3AD6-BC6C-40F4-C74F0DB58B9B}"/>
          </ac:spMkLst>
        </pc:spChg>
        <pc:spChg chg="add mod">
          <ac:chgData name="Mehdi Davoodi" userId="374eff1b-b6cf-4832-b347-6d58b624eb25" providerId="ADAL" clId="{E6B47250-0C00-9641-A5FC-2FBEE56BB9D4}" dt="2022-10-13T01:24:39.023" v="622" actId="1076"/>
          <ac:spMkLst>
            <pc:docMk/>
            <pc:sldMk cId="0" sldId="269"/>
            <ac:spMk id="12" creationId="{D29B6571-38E6-274D-638E-7EFEC77C73FE}"/>
          </ac:spMkLst>
        </pc:spChg>
        <pc:spChg chg="add mod">
          <ac:chgData name="Mehdi Davoodi" userId="374eff1b-b6cf-4832-b347-6d58b624eb25" providerId="ADAL" clId="{E6B47250-0C00-9641-A5FC-2FBEE56BB9D4}" dt="2022-10-13T01:24:54.039" v="625" actId="1076"/>
          <ac:spMkLst>
            <pc:docMk/>
            <pc:sldMk cId="0" sldId="269"/>
            <ac:spMk id="13" creationId="{9BA9339A-241B-EB96-0107-B361BCB1409C}"/>
          </ac:spMkLst>
        </pc:spChg>
        <pc:spChg chg="mod ord">
          <ac:chgData name="Mehdi Davoodi" userId="374eff1b-b6cf-4832-b347-6d58b624eb25" providerId="ADAL" clId="{E6B47250-0C00-9641-A5FC-2FBEE56BB9D4}" dt="2022-10-12T23:56:07.661" v="181" actId="700"/>
          <ac:spMkLst>
            <pc:docMk/>
            <pc:sldMk cId="0" sldId="269"/>
            <ac:spMk id="19459" creationId="{00000000-0000-0000-0000-000000000000}"/>
          </ac:spMkLst>
        </pc:spChg>
        <pc:picChg chg="mod">
          <ac:chgData name="Mehdi Davoodi" userId="374eff1b-b6cf-4832-b347-6d58b624eb25" providerId="ADAL" clId="{E6B47250-0C00-9641-A5FC-2FBEE56BB9D4}" dt="2022-10-13T01:23:39.342" v="609" actId="1076"/>
          <ac:picMkLst>
            <pc:docMk/>
            <pc:sldMk cId="0" sldId="269"/>
            <ac:picMk id="3" creationId="{2AE70CCE-2E66-F47E-01CF-1F6F8912D7C4}"/>
          </ac:picMkLst>
        </pc:picChg>
      </pc:sldChg>
      <pc:sldChg chg="modSp mod modClrScheme chgLayout">
        <pc:chgData name="Mehdi Davoodi" userId="374eff1b-b6cf-4832-b347-6d58b624eb25" providerId="ADAL" clId="{E6B47250-0C00-9641-A5FC-2FBEE56BB9D4}" dt="2022-10-12T23:56:00.941" v="180" actId="700"/>
        <pc:sldMkLst>
          <pc:docMk/>
          <pc:sldMk cId="0" sldId="270"/>
        </pc:sldMkLst>
        <pc:spChg chg="mod ord">
          <ac:chgData name="Mehdi Davoodi" userId="374eff1b-b6cf-4832-b347-6d58b624eb25" providerId="ADAL" clId="{E6B47250-0C00-9641-A5FC-2FBEE56BB9D4}" dt="2022-10-12T23:56:00.941" v="180" actId="700"/>
          <ac:spMkLst>
            <pc:docMk/>
            <pc:sldMk cId="0" sldId="270"/>
            <ac:spMk id="18434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2T23:56:00.941" v="180" actId="700"/>
          <ac:spMkLst>
            <pc:docMk/>
            <pc:sldMk cId="0" sldId="270"/>
            <ac:spMk id="18435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2T23:34:27.863" v="164" actId="478"/>
        <pc:sldMkLst>
          <pc:docMk/>
          <pc:sldMk cId="0" sldId="271"/>
        </pc:sldMkLst>
        <pc:spChg chg="add del mod ord">
          <ac:chgData name="Mehdi Davoodi" userId="374eff1b-b6cf-4832-b347-6d58b624eb25" providerId="ADAL" clId="{E6B47250-0C00-9641-A5FC-2FBEE56BB9D4}" dt="2022-10-12T23:34:26.006" v="163" actId="700"/>
          <ac:spMkLst>
            <pc:docMk/>
            <pc:sldMk cId="0" sldId="271"/>
            <ac:spMk id="2" creationId="{79F39DC2-DF20-7782-1921-1CC8C8A26D97}"/>
          </ac:spMkLst>
        </pc:spChg>
        <pc:spChg chg="add del mod ord">
          <ac:chgData name="Mehdi Davoodi" userId="374eff1b-b6cf-4832-b347-6d58b624eb25" providerId="ADAL" clId="{E6B47250-0C00-9641-A5FC-2FBEE56BB9D4}" dt="2022-10-12T23:34:27.863" v="164" actId="478"/>
          <ac:spMkLst>
            <pc:docMk/>
            <pc:sldMk cId="0" sldId="271"/>
            <ac:spMk id="3" creationId="{2238913D-9AFC-83AE-5B29-48AE1D27AB33}"/>
          </ac:spMkLst>
        </pc:spChg>
        <pc:spChg chg="mod ord">
          <ac:chgData name="Mehdi Davoodi" userId="374eff1b-b6cf-4832-b347-6d58b624eb25" providerId="ADAL" clId="{E6B47250-0C00-9641-A5FC-2FBEE56BB9D4}" dt="2022-10-12T23:34:26.006" v="163" actId="700"/>
          <ac:spMkLst>
            <pc:docMk/>
            <pc:sldMk cId="0" sldId="271"/>
            <ac:spMk id="12290" creationId="{00000000-0000-0000-0000-000000000000}"/>
          </ac:spMkLst>
        </pc:spChg>
      </pc:sldChg>
      <pc:sldChg chg="addSp modSp mod modClrScheme chgLayout">
        <pc:chgData name="Mehdi Davoodi" userId="374eff1b-b6cf-4832-b347-6d58b624eb25" providerId="ADAL" clId="{E6B47250-0C00-9641-A5FC-2FBEE56BB9D4}" dt="2022-10-13T01:26:44.081" v="630" actId="1076"/>
        <pc:sldMkLst>
          <pc:docMk/>
          <pc:sldMk cId="0" sldId="272"/>
        </pc:sldMkLst>
        <pc:spChg chg="mod ord">
          <ac:chgData name="Mehdi Davoodi" userId="374eff1b-b6cf-4832-b347-6d58b624eb25" providerId="ADAL" clId="{E6B47250-0C00-9641-A5FC-2FBEE56BB9D4}" dt="2022-10-12T23:56:14.750" v="183" actId="700"/>
          <ac:spMkLst>
            <pc:docMk/>
            <pc:sldMk cId="0" sldId="272"/>
            <ac:spMk id="2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2T23:56:14.750" v="183" actId="700"/>
          <ac:spMkLst>
            <pc:docMk/>
            <pc:sldMk cId="0" sldId="272"/>
            <ac:spMk id="20483" creationId="{00000000-0000-0000-0000-000000000000}"/>
          </ac:spMkLst>
        </pc:spChg>
        <pc:picChg chg="mod">
          <ac:chgData name="Mehdi Davoodi" userId="374eff1b-b6cf-4832-b347-6d58b624eb25" providerId="ADAL" clId="{E6B47250-0C00-9641-A5FC-2FBEE56BB9D4}" dt="2022-10-13T01:26:41.497" v="629" actId="1076"/>
          <ac:picMkLst>
            <pc:docMk/>
            <pc:sldMk cId="0" sldId="272"/>
            <ac:picMk id="3" creationId="{0262A472-E8DD-B9F2-DE2D-42EF497865EA}"/>
          </ac:picMkLst>
        </pc:picChg>
        <pc:picChg chg="add mod">
          <ac:chgData name="Mehdi Davoodi" userId="374eff1b-b6cf-4832-b347-6d58b624eb25" providerId="ADAL" clId="{E6B47250-0C00-9641-A5FC-2FBEE56BB9D4}" dt="2022-10-13T01:26:44.081" v="630" actId="1076"/>
          <ac:picMkLst>
            <pc:docMk/>
            <pc:sldMk cId="0" sldId="272"/>
            <ac:picMk id="4" creationId="{1FF646C2-BF5A-1D41-0123-3C60B7B32B3A}"/>
          </ac:picMkLst>
        </pc:picChg>
      </pc:sldChg>
      <pc:sldChg chg="addSp delSp modSp mod modClrScheme chgLayout">
        <pc:chgData name="Mehdi Davoodi" userId="374eff1b-b6cf-4832-b347-6d58b624eb25" providerId="ADAL" clId="{E6B47250-0C00-9641-A5FC-2FBEE56BB9D4}" dt="2022-10-13T01:30:40.218" v="646"/>
        <pc:sldMkLst>
          <pc:docMk/>
          <pc:sldMk cId="0" sldId="273"/>
        </pc:sldMkLst>
        <pc:spChg chg="add mod">
          <ac:chgData name="Mehdi Davoodi" userId="374eff1b-b6cf-4832-b347-6d58b624eb25" providerId="ADAL" clId="{E6B47250-0C00-9641-A5FC-2FBEE56BB9D4}" dt="2022-10-13T01:29:14.993" v="638" actId="1076"/>
          <ac:spMkLst>
            <pc:docMk/>
            <pc:sldMk cId="0" sldId="273"/>
            <ac:spMk id="3" creationId="{41F72C7B-3648-B1B9-5552-D3C368D05A1B}"/>
          </ac:spMkLst>
        </pc:spChg>
        <pc:spChg chg="add mod">
          <ac:chgData name="Mehdi Davoodi" userId="374eff1b-b6cf-4832-b347-6d58b624eb25" providerId="ADAL" clId="{E6B47250-0C00-9641-A5FC-2FBEE56BB9D4}" dt="2022-10-13T01:30:40.218" v="646"/>
          <ac:spMkLst>
            <pc:docMk/>
            <pc:sldMk cId="0" sldId="273"/>
            <ac:spMk id="5" creationId="{530BEA24-4E72-9956-B7AB-173950857D2E}"/>
          </ac:spMkLst>
        </pc:spChg>
        <pc:spChg chg="del mod ord">
          <ac:chgData name="Mehdi Davoodi" userId="374eff1b-b6cf-4832-b347-6d58b624eb25" providerId="ADAL" clId="{E6B47250-0C00-9641-A5FC-2FBEE56BB9D4}" dt="2022-10-13T01:30:37.024" v="644" actId="478"/>
          <ac:spMkLst>
            <pc:docMk/>
            <pc:sldMk cId="0" sldId="273"/>
            <ac:spMk id="21506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1:29:21.860" v="640" actId="114"/>
          <ac:spMkLst>
            <pc:docMk/>
            <pc:sldMk cId="0" sldId="273"/>
            <ac:spMk id="21507" creationId="{00000000-0000-0000-0000-000000000000}"/>
          </ac:spMkLst>
        </pc:spChg>
        <pc:graphicFrameChg chg="mod">
          <ac:chgData name="Mehdi Davoodi" userId="374eff1b-b6cf-4832-b347-6d58b624eb25" providerId="ADAL" clId="{E6B47250-0C00-9641-A5FC-2FBEE56BB9D4}" dt="2022-10-12T23:56:30.666" v="188" actId="14100"/>
          <ac:graphicFrameMkLst>
            <pc:docMk/>
            <pc:sldMk cId="0" sldId="273"/>
            <ac:graphicFrameMk id="21508" creationId="{00000000-0000-0000-0000-000000000000}"/>
          </ac:graphicFrameMkLst>
        </pc:graphicFrameChg>
      </pc:sldChg>
      <pc:sldChg chg="addSp delSp modSp mod modClrScheme chgLayout">
        <pc:chgData name="Mehdi Davoodi" userId="374eff1b-b6cf-4832-b347-6d58b624eb25" providerId="ADAL" clId="{E6B47250-0C00-9641-A5FC-2FBEE56BB9D4}" dt="2022-10-12T23:56:51.085" v="194" actId="478"/>
        <pc:sldMkLst>
          <pc:docMk/>
          <pc:sldMk cId="0" sldId="274"/>
        </pc:sldMkLst>
        <pc:spChg chg="add del mod ord">
          <ac:chgData name="Mehdi Davoodi" userId="374eff1b-b6cf-4832-b347-6d58b624eb25" providerId="ADAL" clId="{E6B47250-0C00-9641-A5FC-2FBEE56BB9D4}" dt="2022-10-12T23:56:51.085" v="194" actId="478"/>
          <ac:spMkLst>
            <pc:docMk/>
            <pc:sldMk cId="0" sldId="274"/>
            <ac:spMk id="2" creationId="{9699649F-FC4A-CDC7-7A11-038E26D281EC}"/>
          </ac:spMkLst>
        </pc:spChg>
        <pc:spChg chg="mod ord">
          <ac:chgData name="Mehdi Davoodi" userId="374eff1b-b6cf-4832-b347-6d58b624eb25" providerId="ADAL" clId="{E6B47250-0C00-9641-A5FC-2FBEE56BB9D4}" dt="2022-10-12T23:56:46.077" v="191" actId="700"/>
          <ac:spMkLst>
            <pc:docMk/>
            <pc:sldMk cId="0" sldId="274"/>
            <ac:spMk id="22530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1:37:29.933" v="693"/>
        <pc:sldMkLst>
          <pc:docMk/>
          <pc:sldMk cId="0" sldId="275"/>
        </pc:sldMkLst>
        <pc:spChg chg="add mod">
          <ac:chgData name="Mehdi Davoodi" userId="374eff1b-b6cf-4832-b347-6d58b624eb25" providerId="ADAL" clId="{E6B47250-0C00-9641-A5FC-2FBEE56BB9D4}" dt="2022-10-13T01:37:29.933" v="693"/>
          <ac:spMkLst>
            <pc:docMk/>
            <pc:sldMk cId="0" sldId="275"/>
            <ac:spMk id="3" creationId="{C8DD126C-DEBC-1738-5CCC-3382B834B898}"/>
          </ac:spMkLst>
        </pc:spChg>
        <pc:spChg chg="del mod ord">
          <ac:chgData name="Mehdi Davoodi" userId="374eff1b-b6cf-4832-b347-6d58b624eb25" providerId="ADAL" clId="{E6B47250-0C00-9641-A5FC-2FBEE56BB9D4}" dt="2022-10-13T01:37:26.730" v="691" actId="478"/>
          <ac:spMkLst>
            <pc:docMk/>
            <pc:sldMk cId="0" sldId="275"/>
            <ac:spMk id="23554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1:35:26.743" v="678" actId="2710"/>
          <ac:spMkLst>
            <pc:docMk/>
            <pc:sldMk cId="0" sldId="275"/>
            <ac:spMk id="23555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1:53:01.981" v="937"/>
        <pc:sldMkLst>
          <pc:docMk/>
          <pc:sldMk cId="0" sldId="276"/>
        </pc:sldMkLst>
        <pc:spChg chg="add mod">
          <ac:chgData name="Mehdi Davoodi" userId="374eff1b-b6cf-4832-b347-6d58b624eb25" providerId="ADAL" clId="{E6B47250-0C00-9641-A5FC-2FBEE56BB9D4}" dt="2022-10-13T01:53:01.981" v="937"/>
          <ac:spMkLst>
            <pc:docMk/>
            <pc:sldMk cId="0" sldId="276"/>
            <ac:spMk id="3" creationId="{5285B8C4-6D84-C063-1709-FEF74D774DC6}"/>
          </ac:spMkLst>
        </pc:spChg>
        <pc:spChg chg="del mod ord">
          <ac:chgData name="Mehdi Davoodi" userId="374eff1b-b6cf-4832-b347-6d58b624eb25" providerId="ADAL" clId="{E6B47250-0C00-9641-A5FC-2FBEE56BB9D4}" dt="2022-10-13T01:52:58.455" v="935" actId="478"/>
          <ac:spMkLst>
            <pc:docMk/>
            <pc:sldMk cId="0" sldId="276"/>
            <ac:spMk id="24578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1:50:53.014" v="914" actId="2710"/>
          <ac:spMkLst>
            <pc:docMk/>
            <pc:sldMk cId="0" sldId="276"/>
            <ac:spMk id="24579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1:52:52.163" v="934" actId="404"/>
        <pc:sldMkLst>
          <pc:docMk/>
          <pc:sldMk cId="0" sldId="277"/>
        </pc:sldMkLst>
        <pc:spChg chg="add mod ord">
          <ac:chgData name="Mehdi Davoodi" userId="374eff1b-b6cf-4832-b347-6d58b624eb25" providerId="ADAL" clId="{E6B47250-0C00-9641-A5FC-2FBEE56BB9D4}" dt="2022-10-13T01:52:52.163" v="934" actId="404"/>
          <ac:spMkLst>
            <pc:docMk/>
            <pc:sldMk cId="0" sldId="277"/>
            <ac:spMk id="2" creationId="{706756E2-CB8E-06F4-A6A8-7685D0DDE3FE}"/>
          </ac:spMkLst>
        </pc:spChg>
        <pc:spChg chg="add del mod ord">
          <ac:chgData name="Mehdi Davoodi" userId="374eff1b-b6cf-4832-b347-6d58b624eb25" providerId="ADAL" clId="{E6B47250-0C00-9641-A5FC-2FBEE56BB9D4}" dt="2022-10-13T01:52:42.044" v="927" actId="478"/>
          <ac:spMkLst>
            <pc:docMk/>
            <pc:sldMk cId="0" sldId="277"/>
            <ac:spMk id="25602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1:52:44.561" v="928" actId="700"/>
          <ac:spMkLst>
            <pc:docMk/>
            <pc:sldMk cId="0" sldId="277"/>
            <ac:spMk id="25603" creationId="{00000000-0000-0000-0000-000000000000}"/>
          </ac:spMkLst>
        </pc:spChg>
        <pc:picChg chg="del mod">
          <ac:chgData name="Mehdi Davoodi" userId="374eff1b-b6cf-4832-b347-6d58b624eb25" providerId="ADAL" clId="{E6B47250-0C00-9641-A5FC-2FBEE56BB9D4}" dt="2022-10-12T23:57:44.913" v="209" actId="478"/>
          <ac:picMkLst>
            <pc:docMk/>
            <pc:sldMk cId="0" sldId="277"/>
            <ac:picMk id="3" creationId="{22CBD71B-9CF2-4CDF-834D-08CD2A8763D9}"/>
          </ac:picMkLst>
        </pc:picChg>
      </pc:sldChg>
      <pc:sldChg chg="addSp delSp modSp mod modClrScheme chgLayout">
        <pc:chgData name="Mehdi Davoodi" userId="374eff1b-b6cf-4832-b347-6d58b624eb25" providerId="ADAL" clId="{E6B47250-0C00-9641-A5FC-2FBEE56BB9D4}" dt="2022-10-13T01:54:57.675" v="948"/>
        <pc:sldMkLst>
          <pc:docMk/>
          <pc:sldMk cId="0" sldId="278"/>
        </pc:sldMkLst>
        <pc:spChg chg="add mod ord">
          <ac:chgData name="Mehdi Davoodi" userId="374eff1b-b6cf-4832-b347-6d58b624eb25" providerId="ADAL" clId="{E6B47250-0C00-9641-A5FC-2FBEE56BB9D4}" dt="2022-10-13T01:54:57.675" v="948"/>
          <ac:spMkLst>
            <pc:docMk/>
            <pc:sldMk cId="0" sldId="278"/>
            <ac:spMk id="2" creationId="{A185F6ED-96C6-FD4A-1A4B-340CEA8765D3}"/>
          </ac:spMkLst>
        </pc:spChg>
        <pc:spChg chg="del mod ord">
          <ac:chgData name="Mehdi Davoodi" userId="374eff1b-b6cf-4832-b347-6d58b624eb25" providerId="ADAL" clId="{E6B47250-0C00-9641-A5FC-2FBEE56BB9D4}" dt="2022-10-13T01:54:52.085" v="945" actId="478"/>
          <ac:spMkLst>
            <pc:docMk/>
            <pc:sldMk cId="0" sldId="278"/>
            <ac:spMk id="26626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1:54:54.489" v="946" actId="700"/>
          <ac:spMkLst>
            <pc:docMk/>
            <pc:sldMk cId="0" sldId="278"/>
            <ac:spMk id="26627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1:54:54.489" v="946" actId="700"/>
          <ac:spMkLst>
            <pc:docMk/>
            <pc:sldMk cId="0" sldId="278"/>
            <ac:spMk id="26628" creationId="{00000000-0000-0000-0000-000000000000}"/>
          </ac:spMkLst>
        </pc:spChg>
        <pc:graphicFrameChg chg="mod">
          <ac:chgData name="Mehdi Davoodi" userId="374eff1b-b6cf-4832-b347-6d58b624eb25" providerId="ADAL" clId="{E6B47250-0C00-9641-A5FC-2FBEE56BB9D4}" dt="2022-10-13T01:54:43.599" v="943" actId="1076"/>
          <ac:graphicFrameMkLst>
            <pc:docMk/>
            <pc:sldMk cId="0" sldId="278"/>
            <ac:graphicFrameMk id="26629" creationId="{00000000-0000-0000-0000-000000000000}"/>
          </ac:graphicFrameMkLst>
        </pc:graphicFrameChg>
      </pc:sldChg>
      <pc:sldChg chg="addSp delSp modSp mod modClrScheme chgLayout">
        <pc:chgData name="Mehdi Davoodi" userId="374eff1b-b6cf-4832-b347-6d58b624eb25" providerId="ADAL" clId="{E6B47250-0C00-9641-A5FC-2FBEE56BB9D4}" dt="2022-10-13T02:04:15.610" v="1007"/>
        <pc:sldMkLst>
          <pc:docMk/>
          <pc:sldMk cId="0" sldId="279"/>
        </pc:sldMkLst>
        <pc:spChg chg="add mod">
          <ac:chgData name="Mehdi Davoodi" userId="374eff1b-b6cf-4832-b347-6d58b624eb25" providerId="ADAL" clId="{E6B47250-0C00-9641-A5FC-2FBEE56BB9D4}" dt="2022-10-13T02:04:15.610" v="1007"/>
          <ac:spMkLst>
            <pc:docMk/>
            <pc:sldMk cId="0" sldId="279"/>
            <ac:spMk id="3" creationId="{94CAF382-CE3D-A5D3-EE77-8412034D52F7}"/>
          </ac:spMkLst>
        </pc:spChg>
        <pc:spChg chg="del mod ord">
          <ac:chgData name="Mehdi Davoodi" userId="374eff1b-b6cf-4832-b347-6d58b624eb25" providerId="ADAL" clId="{E6B47250-0C00-9641-A5FC-2FBEE56BB9D4}" dt="2022-10-13T02:04:12.752" v="1005" actId="478"/>
          <ac:spMkLst>
            <pc:docMk/>
            <pc:sldMk cId="0" sldId="279"/>
            <ac:spMk id="27650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2:01:59.363" v="1003"/>
          <ac:spMkLst>
            <pc:docMk/>
            <pc:sldMk cId="0" sldId="279"/>
            <ac:spMk id="27651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2:04:25.861" v="1012"/>
        <pc:sldMkLst>
          <pc:docMk/>
          <pc:sldMk cId="0" sldId="280"/>
        </pc:sldMkLst>
        <pc:spChg chg="add mod ord">
          <ac:chgData name="Mehdi Davoodi" userId="374eff1b-b6cf-4832-b347-6d58b624eb25" providerId="ADAL" clId="{E6B47250-0C00-9641-A5FC-2FBEE56BB9D4}" dt="2022-10-13T02:04:25.861" v="1012"/>
          <ac:spMkLst>
            <pc:docMk/>
            <pc:sldMk cId="0" sldId="280"/>
            <ac:spMk id="2" creationId="{4B9E953F-C056-3ADA-6831-EFF09E941D39}"/>
          </ac:spMkLst>
        </pc:spChg>
        <pc:spChg chg="del mod ord">
          <ac:chgData name="Mehdi Davoodi" userId="374eff1b-b6cf-4832-b347-6d58b624eb25" providerId="ADAL" clId="{E6B47250-0C00-9641-A5FC-2FBEE56BB9D4}" dt="2022-10-13T02:04:20.368" v="1009" actId="478"/>
          <ac:spMkLst>
            <pc:docMk/>
            <pc:sldMk cId="0" sldId="280"/>
            <ac:spMk id="28674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2:04:22.521" v="1010" actId="700"/>
          <ac:spMkLst>
            <pc:docMk/>
            <pc:sldMk cId="0" sldId="280"/>
            <ac:spMk id="28675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2:04:48.821" v="1016" actId="20577"/>
        <pc:sldMkLst>
          <pc:docMk/>
          <pc:sldMk cId="0" sldId="281"/>
        </pc:sldMkLst>
        <pc:spChg chg="add mod">
          <ac:chgData name="Mehdi Davoodi" userId="374eff1b-b6cf-4832-b347-6d58b624eb25" providerId="ADAL" clId="{E6B47250-0C00-9641-A5FC-2FBEE56BB9D4}" dt="2022-10-13T02:04:34.795" v="1015"/>
          <ac:spMkLst>
            <pc:docMk/>
            <pc:sldMk cId="0" sldId="281"/>
            <ac:spMk id="3" creationId="{7A1FA9B4-AA0C-8FD0-B65B-555F089DB6A0}"/>
          </ac:spMkLst>
        </pc:spChg>
        <pc:spChg chg="del mod ord">
          <ac:chgData name="Mehdi Davoodi" userId="374eff1b-b6cf-4832-b347-6d58b624eb25" providerId="ADAL" clId="{E6B47250-0C00-9641-A5FC-2FBEE56BB9D4}" dt="2022-10-13T02:04:30.778" v="1013" actId="478"/>
          <ac:spMkLst>
            <pc:docMk/>
            <pc:sldMk cId="0" sldId="281"/>
            <ac:spMk id="30722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2:04:48.821" v="1016" actId="20577"/>
          <ac:spMkLst>
            <pc:docMk/>
            <pc:sldMk cId="0" sldId="281"/>
            <ac:spMk id="30723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0:02:28.051" v="281"/>
        <pc:sldMkLst>
          <pc:docMk/>
          <pc:sldMk cId="0" sldId="282"/>
        </pc:sldMkLst>
        <pc:spChg chg="add del mod ord">
          <ac:chgData name="Mehdi Davoodi" userId="374eff1b-b6cf-4832-b347-6d58b624eb25" providerId="ADAL" clId="{E6B47250-0C00-9641-A5FC-2FBEE56BB9D4}" dt="2022-10-13T00:00:47.579" v="258"/>
          <ac:spMkLst>
            <pc:docMk/>
            <pc:sldMk cId="0" sldId="282"/>
            <ac:spMk id="2" creationId="{8B71340F-EAE4-8963-0D68-1824BA6D980B}"/>
          </ac:spMkLst>
        </pc:spChg>
        <pc:spChg chg="mod ord">
          <ac:chgData name="Mehdi Davoodi" userId="374eff1b-b6cf-4832-b347-6d58b624eb25" providerId="ADAL" clId="{E6B47250-0C00-9641-A5FC-2FBEE56BB9D4}" dt="2022-10-13T00:00:44.705" v="256" actId="700"/>
          <ac:spMkLst>
            <pc:docMk/>
            <pc:sldMk cId="0" sldId="282"/>
            <ac:spMk id="32770" creationId="{00000000-0000-0000-0000-000000000000}"/>
          </ac:spMkLst>
        </pc:spChg>
        <pc:picChg chg="add mod">
          <ac:chgData name="Mehdi Davoodi" userId="374eff1b-b6cf-4832-b347-6d58b624eb25" providerId="ADAL" clId="{E6B47250-0C00-9641-A5FC-2FBEE56BB9D4}" dt="2022-10-13T00:00:51.792" v="259" actId="1076"/>
          <ac:picMkLst>
            <pc:docMk/>
            <pc:sldMk cId="0" sldId="282"/>
            <ac:picMk id="3" creationId="{00254BCD-52E4-8F76-6E65-6326747A1184}"/>
          </ac:picMkLst>
        </pc:picChg>
        <pc:picChg chg="mod">
          <ac:chgData name="Mehdi Davoodi" userId="374eff1b-b6cf-4832-b347-6d58b624eb25" providerId="ADAL" clId="{E6B47250-0C00-9641-A5FC-2FBEE56BB9D4}" dt="2022-10-13T00:02:28.051" v="281"/>
          <ac:picMkLst>
            <pc:docMk/>
            <pc:sldMk cId="0" sldId="282"/>
            <ac:picMk id="5" creationId="{84BF8114-84EF-9762-33D2-2364AFA60DF4}"/>
          </ac:picMkLst>
        </pc:picChg>
        <pc:picChg chg="del">
          <ac:chgData name="Mehdi Davoodi" userId="374eff1b-b6cf-4832-b347-6d58b624eb25" providerId="ADAL" clId="{E6B47250-0C00-9641-A5FC-2FBEE56BB9D4}" dt="2022-10-13T00:00:46.792" v="257" actId="21"/>
          <ac:picMkLst>
            <pc:docMk/>
            <pc:sldMk cId="0" sldId="282"/>
            <ac:picMk id="9" creationId="{B642A4F5-932F-A3AA-ABB0-5633D0215C6E}"/>
          </ac:picMkLst>
        </pc:picChg>
      </pc:sldChg>
      <pc:sldChg chg="addSp delSp modSp mod modClrScheme delAnim modAnim chgLayout">
        <pc:chgData name="Mehdi Davoodi" userId="374eff1b-b6cf-4832-b347-6d58b624eb25" providerId="ADAL" clId="{E6B47250-0C00-9641-A5FC-2FBEE56BB9D4}" dt="2022-10-13T02:44:44.615" v="1088" actId="1076"/>
        <pc:sldMkLst>
          <pc:docMk/>
          <pc:sldMk cId="0" sldId="284"/>
        </pc:sldMkLst>
        <pc:spChg chg="add del mod ord">
          <ac:chgData name="Mehdi Davoodi" userId="374eff1b-b6cf-4832-b347-6d58b624eb25" providerId="ADAL" clId="{E6B47250-0C00-9641-A5FC-2FBEE56BB9D4}" dt="2022-10-13T00:00:57.464" v="262"/>
          <ac:spMkLst>
            <pc:docMk/>
            <pc:sldMk cId="0" sldId="284"/>
            <ac:spMk id="2" creationId="{3B83876C-A9AE-BA03-41F4-3DF891C2D9D8}"/>
          </ac:spMkLst>
        </pc:spChg>
        <pc:spChg chg="add del mod">
          <ac:chgData name="Mehdi Davoodi" userId="374eff1b-b6cf-4832-b347-6d58b624eb25" providerId="ADAL" clId="{E6B47250-0C00-9641-A5FC-2FBEE56BB9D4}" dt="2022-10-13T02:38:59.133" v="1025" actId="478"/>
          <ac:spMkLst>
            <pc:docMk/>
            <pc:sldMk cId="0" sldId="284"/>
            <ac:spMk id="6" creationId="{941BC94C-EC15-14A6-6E47-DF61EAA3AC64}"/>
          </ac:spMkLst>
        </pc:spChg>
        <pc:spChg chg="add mod">
          <ac:chgData name="Mehdi Davoodi" userId="374eff1b-b6cf-4832-b347-6d58b624eb25" providerId="ADAL" clId="{E6B47250-0C00-9641-A5FC-2FBEE56BB9D4}" dt="2022-10-13T02:42:53.121" v="1070" actId="1036"/>
          <ac:spMkLst>
            <pc:docMk/>
            <pc:sldMk cId="0" sldId="284"/>
            <ac:spMk id="7" creationId="{B2799ADD-B31B-EDA0-4D82-6B031FDB1B5E}"/>
          </ac:spMkLst>
        </pc:spChg>
        <pc:spChg chg="add del mod">
          <ac:chgData name="Mehdi Davoodi" userId="374eff1b-b6cf-4832-b347-6d58b624eb25" providerId="ADAL" clId="{E6B47250-0C00-9641-A5FC-2FBEE56BB9D4}" dt="2022-10-13T02:39:25.765" v="1031" actId="478"/>
          <ac:spMkLst>
            <pc:docMk/>
            <pc:sldMk cId="0" sldId="284"/>
            <ac:spMk id="8" creationId="{89EF19B5-88C7-3770-ECB6-3A02BFC78836}"/>
          </ac:spMkLst>
        </pc:spChg>
        <pc:spChg chg="add mod">
          <ac:chgData name="Mehdi Davoodi" userId="374eff1b-b6cf-4832-b347-6d58b624eb25" providerId="ADAL" clId="{E6B47250-0C00-9641-A5FC-2FBEE56BB9D4}" dt="2022-10-13T02:43:10.393" v="1074" actId="1076"/>
          <ac:spMkLst>
            <pc:docMk/>
            <pc:sldMk cId="0" sldId="284"/>
            <ac:spMk id="9" creationId="{6EE2A63E-2E55-3978-EC79-F34633BD8297}"/>
          </ac:spMkLst>
        </pc:spChg>
        <pc:spChg chg="add mod">
          <ac:chgData name="Mehdi Davoodi" userId="374eff1b-b6cf-4832-b347-6d58b624eb25" providerId="ADAL" clId="{E6B47250-0C00-9641-A5FC-2FBEE56BB9D4}" dt="2022-10-13T02:42:19.370" v="1061" actId="1036"/>
          <ac:spMkLst>
            <pc:docMk/>
            <pc:sldMk cId="0" sldId="284"/>
            <ac:spMk id="10" creationId="{BCA1EFE4-F8FC-EE58-0F0C-126AC09717D5}"/>
          </ac:spMkLst>
        </pc:spChg>
        <pc:spChg chg="add mod">
          <ac:chgData name="Mehdi Davoodi" userId="374eff1b-b6cf-4832-b347-6d58b624eb25" providerId="ADAL" clId="{E6B47250-0C00-9641-A5FC-2FBEE56BB9D4}" dt="2022-10-13T02:43:40.149" v="1083" actId="1035"/>
          <ac:spMkLst>
            <pc:docMk/>
            <pc:sldMk cId="0" sldId="284"/>
            <ac:spMk id="11" creationId="{14EE3D5C-5A49-08A6-B5DD-5092949E2B56}"/>
          </ac:spMkLst>
        </pc:spChg>
        <pc:spChg chg="add mod">
          <ac:chgData name="Mehdi Davoodi" userId="374eff1b-b6cf-4832-b347-6d58b624eb25" providerId="ADAL" clId="{E6B47250-0C00-9641-A5FC-2FBEE56BB9D4}" dt="2022-10-13T02:42:41.898" v="1065" actId="1035"/>
          <ac:spMkLst>
            <pc:docMk/>
            <pc:sldMk cId="0" sldId="284"/>
            <ac:spMk id="12" creationId="{2439B54B-30CE-A6BC-837E-F6F17F83FABB}"/>
          </ac:spMkLst>
        </pc:spChg>
        <pc:spChg chg="add mod">
          <ac:chgData name="Mehdi Davoodi" userId="374eff1b-b6cf-4832-b347-6d58b624eb25" providerId="ADAL" clId="{E6B47250-0C00-9641-A5FC-2FBEE56BB9D4}" dt="2022-10-13T02:43:23.966" v="1080" actId="1035"/>
          <ac:spMkLst>
            <pc:docMk/>
            <pc:sldMk cId="0" sldId="284"/>
            <ac:spMk id="13" creationId="{7544DCD1-0ACD-6150-B125-60A663372086}"/>
          </ac:spMkLst>
        </pc:spChg>
        <pc:spChg chg="add del mod">
          <ac:chgData name="Mehdi Davoodi" userId="374eff1b-b6cf-4832-b347-6d58b624eb25" providerId="ADAL" clId="{E6B47250-0C00-9641-A5FC-2FBEE56BB9D4}" dt="2022-10-13T02:42:59.612" v="1071" actId="478"/>
          <ac:spMkLst>
            <pc:docMk/>
            <pc:sldMk cId="0" sldId="284"/>
            <ac:spMk id="14" creationId="{DAE299E3-F34F-34C1-CD87-D5DDF38890DC}"/>
          </ac:spMkLst>
        </pc:spChg>
        <pc:spChg chg="add mod">
          <ac:chgData name="Mehdi Davoodi" userId="374eff1b-b6cf-4832-b347-6d58b624eb25" providerId="ADAL" clId="{E6B47250-0C00-9641-A5FC-2FBEE56BB9D4}" dt="2022-10-13T02:44:44.615" v="1088" actId="1076"/>
          <ac:spMkLst>
            <pc:docMk/>
            <pc:sldMk cId="0" sldId="284"/>
            <ac:spMk id="15" creationId="{A8D224A5-B653-A853-1E45-CBA3B55D9883}"/>
          </ac:spMkLst>
        </pc:spChg>
        <pc:spChg chg="add mod">
          <ac:chgData name="Mehdi Davoodi" userId="374eff1b-b6cf-4832-b347-6d58b624eb25" providerId="ADAL" clId="{E6B47250-0C00-9641-A5FC-2FBEE56BB9D4}" dt="2022-10-13T02:44:33.843" v="1086" actId="208"/>
          <ac:spMkLst>
            <pc:docMk/>
            <pc:sldMk cId="0" sldId="284"/>
            <ac:spMk id="16" creationId="{17128BED-CB76-03AE-87FF-700FF3867FC0}"/>
          </ac:spMkLst>
        </pc:spChg>
        <pc:spChg chg="mod ord">
          <ac:chgData name="Mehdi Davoodi" userId="374eff1b-b6cf-4832-b347-6d58b624eb25" providerId="ADAL" clId="{E6B47250-0C00-9641-A5FC-2FBEE56BB9D4}" dt="2022-10-13T00:00:55.483" v="260" actId="700"/>
          <ac:spMkLst>
            <pc:docMk/>
            <pc:sldMk cId="0" sldId="284"/>
            <ac:spMk id="33794" creationId="{00000000-0000-0000-0000-000000000000}"/>
          </ac:spMkLst>
        </pc:spChg>
        <pc:picChg chg="del">
          <ac:chgData name="Mehdi Davoodi" userId="374eff1b-b6cf-4832-b347-6d58b624eb25" providerId="ADAL" clId="{E6B47250-0C00-9641-A5FC-2FBEE56BB9D4}" dt="2022-10-13T00:00:56.884" v="261" actId="21"/>
          <ac:picMkLst>
            <pc:docMk/>
            <pc:sldMk cId="0" sldId="284"/>
            <ac:picMk id="3" creationId="{48CB7821-BAA1-5DA3-C575-66F754FCDF92}"/>
          </ac:picMkLst>
        </pc:picChg>
        <pc:picChg chg="add mod">
          <ac:chgData name="Mehdi Davoodi" userId="374eff1b-b6cf-4832-b347-6d58b624eb25" providerId="ADAL" clId="{E6B47250-0C00-9641-A5FC-2FBEE56BB9D4}" dt="2022-10-13T02:37:13.263" v="1020" actId="1076"/>
          <ac:picMkLst>
            <pc:docMk/>
            <pc:sldMk cId="0" sldId="284"/>
            <ac:picMk id="4" creationId="{3BB88B2E-6815-3E58-8391-CA7082CA0E21}"/>
          </ac:picMkLst>
        </pc:picChg>
        <pc:picChg chg="add mod">
          <ac:chgData name="Mehdi Davoodi" userId="374eff1b-b6cf-4832-b347-6d58b624eb25" providerId="ADAL" clId="{E6B47250-0C00-9641-A5FC-2FBEE56BB9D4}" dt="2022-10-13T02:43:18.562" v="1077" actId="1076"/>
          <ac:picMkLst>
            <pc:docMk/>
            <pc:sldMk cId="0" sldId="284"/>
            <ac:picMk id="5" creationId="{ABDF09F5-F8FE-AF6A-374B-6598C9D2E4EE}"/>
          </ac:picMkLst>
        </pc:picChg>
      </pc:sldChg>
      <pc:sldChg chg="addSp delSp modSp mod modClrScheme chgLayout">
        <pc:chgData name="Mehdi Davoodi" userId="374eff1b-b6cf-4832-b347-6d58b624eb25" providerId="ADAL" clId="{E6B47250-0C00-9641-A5FC-2FBEE56BB9D4}" dt="2022-10-13T01:55:11.424" v="953"/>
        <pc:sldMkLst>
          <pc:docMk/>
          <pc:sldMk cId="0" sldId="286"/>
        </pc:sldMkLst>
        <pc:spChg chg="add mod ord">
          <ac:chgData name="Mehdi Davoodi" userId="374eff1b-b6cf-4832-b347-6d58b624eb25" providerId="ADAL" clId="{E6B47250-0C00-9641-A5FC-2FBEE56BB9D4}" dt="2022-10-13T01:55:11.424" v="953"/>
          <ac:spMkLst>
            <pc:docMk/>
            <pc:sldMk cId="0" sldId="286"/>
            <ac:spMk id="2" creationId="{1DCCFF8C-0431-60D8-296D-FFEF730D23F4}"/>
          </ac:spMkLst>
        </pc:spChg>
        <pc:spChg chg="del mod ord">
          <ac:chgData name="Mehdi Davoodi" userId="374eff1b-b6cf-4832-b347-6d58b624eb25" providerId="ADAL" clId="{E6B47250-0C00-9641-A5FC-2FBEE56BB9D4}" dt="2022-10-13T01:55:06.321" v="950" actId="478"/>
          <ac:spMkLst>
            <pc:docMk/>
            <pc:sldMk cId="0" sldId="286"/>
            <ac:spMk id="29698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1:55:08.668" v="951" actId="700"/>
          <ac:spMkLst>
            <pc:docMk/>
            <pc:sldMk cId="0" sldId="286"/>
            <ac:spMk id="29699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2:46:54.292" v="1126" actId="20577"/>
        <pc:sldMkLst>
          <pc:docMk/>
          <pc:sldMk cId="0" sldId="287"/>
        </pc:sldMkLst>
        <pc:spChg chg="add mod ord">
          <ac:chgData name="Mehdi Davoodi" userId="374eff1b-b6cf-4832-b347-6d58b624eb25" providerId="ADAL" clId="{E6B47250-0C00-9641-A5FC-2FBEE56BB9D4}" dt="2022-10-13T02:45:45.685" v="1093"/>
          <ac:spMkLst>
            <pc:docMk/>
            <pc:sldMk cId="0" sldId="287"/>
            <ac:spMk id="2" creationId="{3CF8F6BE-BA6A-EB5E-2E9A-F40A9498B87A}"/>
          </ac:spMkLst>
        </pc:spChg>
        <pc:spChg chg="del mod ord">
          <ac:chgData name="Mehdi Davoodi" userId="374eff1b-b6cf-4832-b347-6d58b624eb25" providerId="ADAL" clId="{E6B47250-0C00-9641-A5FC-2FBEE56BB9D4}" dt="2022-10-13T02:45:40.701" v="1090" actId="478"/>
          <ac:spMkLst>
            <pc:docMk/>
            <pc:sldMk cId="0" sldId="287"/>
            <ac:spMk id="34818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2:46:54.292" v="1126" actId="20577"/>
          <ac:spMkLst>
            <pc:docMk/>
            <pc:sldMk cId="0" sldId="287"/>
            <ac:spMk id="34819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E6B47250-0C00-9641-A5FC-2FBEE56BB9D4}" dt="2022-10-13T21:27:47.128" v="1646" actId="207"/>
        <pc:sldMkLst>
          <pc:docMk/>
          <pc:sldMk cId="0" sldId="288"/>
        </pc:sldMkLst>
        <pc:spChg chg="mod ord">
          <ac:chgData name="Mehdi Davoodi" userId="374eff1b-b6cf-4832-b347-6d58b624eb25" providerId="ADAL" clId="{E6B47250-0C00-9641-A5FC-2FBEE56BB9D4}" dt="2022-10-13T00:01:26.569" v="271" actId="700"/>
          <ac:spMkLst>
            <pc:docMk/>
            <pc:sldMk cId="0" sldId="288"/>
            <ac:spMk id="36866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21:27:47.128" v="1646" actId="207"/>
          <ac:spMkLst>
            <pc:docMk/>
            <pc:sldMk cId="0" sldId="288"/>
            <ac:spMk id="36867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E6B47250-0C00-9641-A5FC-2FBEE56BB9D4}" dt="2022-10-13T02:51:32.437" v="1174" actId="20577"/>
        <pc:sldMkLst>
          <pc:docMk/>
          <pc:sldMk cId="0" sldId="289"/>
        </pc:sldMkLst>
        <pc:spChg chg="mod ord">
          <ac:chgData name="Mehdi Davoodi" userId="374eff1b-b6cf-4832-b347-6d58b624eb25" providerId="ADAL" clId="{E6B47250-0C00-9641-A5FC-2FBEE56BB9D4}" dt="2022-10-13T00:01:35.295" v="273" actId="700"/>
          <ac:spMkLst>
            <pc:docMk/>
            <pc:sldMk cId="0" sldId="289"/>
            <ac:spMk id="37890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2:51:32.437" v="1174" actId="20577"/>
          <ac:spMkLst>
            <pc:docMk/>
            <pc:sldMk cId="0" sldId="289"/>
            <ac:spMk id="37891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E6B47250-0C00-9641-A5FC-2FBEE56BB9D4}" dt="2022-10-13T00:01:43.616" v="276" actId="700"/>
        <pc:sldMkLst>
          <pc:docMk/>
          <pc:sldMk cId="0" sldId="290"/>
        </pc:sldMkLst>
        <pc:spChg chg="mod ord">
          <ac:chgData name="Mehdi Davoodi" userId="374eff1b-b6cf-4832-b347-6d58b624eb25" providerId="ADAL" clId="{E6B47250-0C00-9641-A5FC-2FBEE56BB9D4}" dt="2022-10-13T00:01:43.616" v="276" actId="700"/>
          <ac:spMkLst>
            <pc:docMk/>
            <pc:sldMk cId="0" sldId="290"/>
            <ac:spMk id="39938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0:01:43.616" v="276" actId="700"/>
          <ac:spMkLst>
            <pc:docMk/>
            <pc:sldMk cId="0" sldId="290"/>
            <ac:spMk id="39939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E6B47250-0C00-9641-A5FC-2FBEE56BB9D4}" dt="2022-10-13T02:55:32.486" v="1176" actId="948"/>
        <pc:sldMkLst>
          <pc:docMk/>
          <pc:sldMk cId="0" sldId="291"/>
        </pc:sldMkLst>
        <pc:spChg chg="mod ord">
          <ac:chgData name="Mehdi Davoodi" userId="374eff1b-b6cf-4832-b347-6d58b624eb25" providerId="ADAL" clId="{E6B47250-0C00-9641-A5FC-2FBEE56BB9D4}" dt="2022-10-13T00:01:46.566" v="277" actId="700"/>
          <ac:spMkLst>
            <pc:docMk/>
            <pc:sldMk cId="0" sldId="291"/>
            <ac:spMk id="40962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2:55:32.486" v="1176" actId="948"/>
          <ac:spMkLst>
            <pc:docMk/>
            <pc:sldMk cId="0" sldId="291"/>
            <ac:spMk id="40963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E6B47250-0C00-9641-A5FC-2FBEE56BB9D4}" dt="2022-10-13T02:56:42.920" v="1177" actId="948"/>
        <pc:sldMkLst>
          <pc:docMk/>
          <pc:sldMk cId="0" sldId="292"/>
        </pc:sldMkLst>
        <pc:spChg chg="mod ord">
          <ac:chgData name="Mehdi Davoodi" userId="374eff1b-b6cf-4832-b347-6d58b624eb25" providerId="ADAL" clId="{E6B47250-0C00-9641-A5FC-2FBEE56BB9D4}" dt="2022-10-13T00:01:49.815" v="278" actId="700"/>
          <ac:spMkLst>
            <pc:docMk/>
            <pc:sldMk cId="0" sldId="292"/>
            <ac:spMk id="41986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2:56:42.920" v="1177" actId="948"/>
          <ac:spMkLst>
            <pc:docMk/>
            <pc:sldMk cId="0" sldId="292"/>
            <ac:spMk id="41987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0:09:54.738" v="482" actId="1076"/>
        <pc:sldMkLst>
          <pc:docMk/>
          <pc:sldMk cId="3410240472" sldId="294"/>
        </pc:sldMkLst>
        <pc:spChg chg="mod ord">
          <ac:chgData name="Mehdi Davoodi" userId="374eff1b-b6cf-4832-b347-6d58b624eb25" providerId="ADAL" clId="{E6B47250-0C00-9641-A5FC-2FBEE56BB9D4}" dt="2022-10-13T00:02:03.146" v="279" actId="700"/>
          <ac:spMkLst>
            <pc:docMk/>
            <pc:sldMk cId="3410240472" sldId="294"/>
            <ac:spMk id="2" creationId="{6F563025-BC16-44A1-9EA6-9806CABD77B3}"/>
          </ac:spMkLst>
        </pc:spChg>
        <pc:spChg chg="del mod">
          <ac:chgData name="Mehdi Davoodi" userId="374eff1b-b6cf-4832-b347-6d58b624eb25" providerId="ADAL" clId="{E6B47250-0C00-9641-A5FC-2FBEE56BB9D4}" dt="2022-10-12T23:28:03.677" v="21" actId="478"/>
          <ac:spMkLst>
            <pc:docMk/>
            <pc:sldMk cId="3410240472" sldId="294"/>
            <ac:spMk id="3" creationId="{A0920DEF-878A-4A9A-9285-BE1574821476}"/>
          </ac:spMkLst>
        </pc:spChg>
        <pc:spChg chg="add mod ord">
          <ac:chgData name="Mehdi Davoodi" userId="374eff1b-b6cf-4832-b347-6d58b624eb25" providerId="ADAL" clId="{E6B47250-0C00-9641-A5FC-2FBEE56BB9D4}" dt="2022-10-13T00:02:03.146" v="279" actId="700"/>
          <ac:spMkLst>
            <pc:docMk/>
            <pc:sldMk cId="3410240472" sldId="294"/>
            <ac:spMk id="4" creationId="{54949DB6-3D72-8684-1C82-DAEAE9AEEFBA}"/>
          </ac:spMkLst>
        </pc:spChg>
        <pc:picChg chg="mod">
          <ac:chgData name="Mehdi Davoodi" userId="374eff1b-b6cf-4832-b347-6d58b624eb25" providerId="ADAL" clId="{E6B47250-0C00-9641-A5FC-2FBEE56BB9D4}" dt="2022-10-13T00:09:54.738" v="482" actId="1076"/>
          <ac:picMkLst>
            <pc:docMk/>
            <pc:sldMk cId="3410240472" sldId="294"/>
            <ac:picMk id="27652" creationId="{9BE15EFA-DBD7-45C0-8BA0-36B5A956CEBF}"/>
          </ac:picMkLst>
        </pc:picChg>
      </pc:sldChg>
      <pc:sldChg chg="addSp delSp modSp mod modClrScheme chgLayout">
        <pc:chgData name="Mehdi Davoodi" userId="374eff1b-b6cf-4832-b347-6d58b624eb25" providerId="ADAL" clId="{E6B47250-0C00-9641-A5FC-2FBEE56BB9D4}" dt="2022-10-13T00:02:06.135" v="280" actId="700"/>
        <pc:sldMkLst>
          <pc:docMk/>
          <pc:sldMk cId="1457271550" sldId="295"/>
        </pc:sldMkLst>
        <pc:spChg chg="mod ord">
          <ac:chgData name="Mehdi Davoodi" userId="374eff1b-b6cf-4832-b347-6d58b624eb25" providerId="ADAL" clId="{E6B47250-0C00-9641-A5FC-2FBEE56BB9D4}" dt="2022-10-13T00:02:06.135" v="280" actId="700"/>
          <ac:spMkLst>
            <pc:docMk/>
            <pc:sldMk cId="1457271550" sldId="295"/>
            <ac:spMk id="2" creationId="{E368F2FD-218A-4076-A598-AD2B0B56ECB4}"/>
          </ac:spMkLst>
        </pc:spChg>
        <pc:spChg chg="del mod">
          <ac:chgData name="Mehdi Davoodi" userId="374eff1b-b6cf-4832-b347-6d58b624eb25" providerId="ADAL" clId="{E6B47250-0C00-9641-A5FC-2FBEE56BB9D4}" dt="2022-10-12T23:28:22.821" v="26" actId="478"/>
          <ac:spMkLst>
            <pc:docMk/>
            <pc:sldMk cId="1457271550" sldId="295"/>
            <ac:spMk id="3" creationId="{0AF76DF9-5A9F-4F08-9364-2874202CA891}"/>
          </ac:spMkLst>
        </pc:spChg>
        <pc:spChg chg="add mod ord">
          <ac:chgData name="Mehdi Davoodi" userId="374eff1b-b6cf-4832-b347-6d58b624eb25" providerId="ADAL" clId="{E6B47250-0C00-9641-A5FC-2FBEE56BB9D4}" dt="2022-10-13T00:02:06.135" v="280" actId="700"/>
          <ac:spMkLst>
            <pc:docMk/>
            <pc:sldMk cId="1457271550" sldId="295"/>
            <ac:spMk id="4" creationId="{6BCF427A-24EE-C235-31CA-B121955FE54E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2T23:28:36.221" v="31"/>
        <pc:sldMkLst>
          <pc:docMk/>
          <pc:sldMk cId="2202707655" sldId="296"/>
        </pc:sldMkLst>
        <pc:spChg chg="mod ord">
          <ac:chgData name="Mehdi Davoodi" userId="374eff1b-b6cf-4832-b347-6d58b624eb25" providerId="ADAL" clId="{E6B47250-0C00-9641-A5FC-2FBEE56BB9D4}" dt="2022-10-12T23:28:31.704" v="28" actId="700"/>
          <ac:spMkLst>
            <pc:docMk/>
            <pc:sldMk cId="2202707655" sldId="296"/>
            <ac:spMk id="2" creationId="{44DB03BA-513D-4CF2-8CEF-C90E768886FB}"/>
          </ac:spMkLst>
        </pc:spChg>
        <pc:spChg chg="del mod">
          <ac:chgData name="Mehdi Davoodi" userId="374eff1b-b6cf-4832-b347-6d58b624eb25" providerId="ADAL" clId="{E6B47250-0C00-9641-A5FC-2FBEE56BB9D4}" dt="2022-10-12T23:28:35.286" v="30" actId="478"/>
          <ac:spMkLst>
            <pc:docMk/>
            <pc:sldMk cId="2202707655" sldId="296"/>
            <ac:spMk id="3" creationId="{A591C325-B460-4908-A11C-901451502185}"/>
          </ac:spMkLst>
        </pc:spChg>
        <pc:spChg chg="add mod ord">
          <ac:chgData name="Mehdi Davoodi" userId="374eff1b-b6cf-4832-b347-6d58b624eb25" providerId="ADAL" clId="{E6B47250-0C00-9641-A5FC-2FBEE56BB9D4}" dt="2022-10-12T23:28:36.221" v="31"/>
          <ac:spMkLst>
            <pc:docMk/>
            <pc:sldMk cId="2202707655" sldId="296"/>
            <ac:spMk id="4" creationId="{53C42C03-82A5-6803-CBB8-038E97B1AD6A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2T23:27:46.383" v="17" actId="478"/>
        <pc:sldMkLst>
          <pc:docMk/>
          <pc:sldMk cId="3518415058" sldId="297"/>
        </pc:sldMkLst>
        <pc:spChg chg="mod ord">
          <ac:chgData name="Mehdi Davoodi" userId="374eff1b-b6cf-4832-b347-6d58b624eb25" providerId="ADAL" clId="{E6B47250-0C00-9641-A5FC-2FBEE56BB9D4}" dt="2022-10-12T23:27:40.481" v="16" actId="700"/>
          <ac:spMkLst>
            <pc:docMk/>
            <pc:sldMk cId="3518415058" sldId="297"/>
            <ac:spMk id="2" creationId="{60197419-816D-4993-930C-8A5BDEA9A378}"/>
          </ac:spMkLst>
        </pc:spChg>
        <pc:spChg chg="add del mod ord">
          <ac:chgData name="Mehdi Davoodi" userId="374eff1b-b6cf-4832-b347-6d58b624eb25" providerId="ADAL" clId="{E6B47250-0C00-9641-A5FC-2FBEE56BB9D4}" dt="2022-10-12T23:27:46.383" v="17" actId="478"/>
          <ac:spMkLst>
            <pc:docMk/>
            <pc:sldMk cId="3518415058" sldId="297"/>
            <ac:spMk id="3" creationId="{A319A21B-6F22-FBD8-A937-C4C034E32C4A}"/>
          </ac:spMkLst>
        </pc:spChg>
      </pc:sldChg>
      <pc:sldChg chg="modSp mod modClrScheme chgLayout">
        <pc:chgData name="Mehdi Davoodi" userId="374eff1b-b6cf-4832-b347-6d58b624eb25" providerId="ADAL" clId="{E6B47250-0C00-9641-A5FC-2FBEE56BB9D4}" dt="2022-10-13T00:37:56.757" v="492" actId="20577"/>
        <pc:sldMkLst>
          <pc:docMk/>
          <pc:sldMk cId="1058672750" sldId="298"/>
        </pc:sldMkLst>
        <pc:spChg chg="mod ord">
          <ac:chgData name="Mehdi Davoodi" userId="374eff1b-b6cf-4832-b347-6d58b624eb25" providerId="ADAL" clId="{E6B47250-0C00-9641-A5FC-2FBEE56BB9D4}" dt="2022-10-12T23:28:58.596" v="35" actId="700"/>
          <ac:spMkLst>
            <pc:docMk/>
            <pc:sldMk cId="1058672750" sldId="298"/>
            <ac:spMk id="2" creationId="{1B8B5CA6-A151-4998-8F60-82F2E77CF4E7}"/>
          </ac:spMkLst>
        </pc:spChg>
        <pc:spChg chg="mod ord">
          <ac:chgData name="Mehdi Davoodi" userId="374eff1b-b6cf-4832-b347-6d58b624eb25" providerId="ADAL" clId="{E6B47250-0C00-9641-A5FC-2FBEE56BB9D4}" dt="2022-10-13T00:37:56.757" v="492" actId="20577"/>
          <ac:spMkLst>
            <pc:docMk/>
            <pc:sldMk cId="1058672750" sldId="298"/>
            <ac:spMk id="3" creationId="{C7C57DD9-FD5B-4AC0-963F-6F591AE3B47A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2T23:30:49.742" v="74" actId="478"/>
        <pc:sldMkLst>
          <pc:docMk/>
          <pc:sldMk cId="2294961257" sldId="299"/>
        </pc:sldMkLst>
        <pc:spChg chg="mod ord">
          <ac:chgData name="Mehdi Davoodi" userId="374eff1b-b6cf-4832-b347-6d58b624eb25" providerId="ADAL" clId="{E6B47250-0C00-9641-A5FC-2FBEE56BB9D4}" dt="2022-10-12T23:30:47.497" v="73" actId="700"/>
          <ac:spMkLst>
            <pc:docMk/>
            <pc:sldMk cId="2294961257" sldId="299"/>
            <ac:spMk id="2" creationId="{842629FC-D69C-4061-A094-B59E34B11D41}"/>
          </ac:spMkLst>
        </pc:spChg>
        <pc:spChg chg="add del mod ord">
          <ac:chgData name="Mehdi Davoodi" userId="374eff1b-b6cf-4832-b347-6d58b624eb25" providerId="ADAL" clId="{E6B47250-0C00-9641-A5FC-2FBEE56BB9D4}" dt="2022-10-12T23:30:49.742" v="74" actId="478"/>
          <ac:spMkLst>
            <pc:docMk/>
            <pc:sldMk cId="2294961257" sldId="299"/>
            <ac:spMk id="3" creationId="{A1220B43-6D8B-F1FD-716B-E58C61BCEB1E}"/>
          </ac:spMkLst>
        </pc:spChg>
      </pc:sldChg>
      <pc:sldChg chg="addSp delSp modSp mod ord modClrScheme chgLayout">
        <pc:chgData name="Mehdi Davoodi" userId="374eff1b-b6cf-4832-b347-6d58b624eb25" providerId="ADAL" clId="{E6B47250-0C00-9641-A5FC-2FBEE56BB9D4}" dt="2022-10-13T01:14:18.435" v="603" actId="20577"/>
        <pc:sldMkLst>
          <pc:docMk/>
          <pc:sldMk cId="1158161424" sldId="300"/>
        </pc:sldMkLst>
        <pc:spChg chg="mod ord">
          <ac:chgData name="Mehdi Davoodi" userId="374eff1b-b6cf-4832-b347-6d58b624eb25" providerId="ADAL" clId="{E6B47250-0C00-9641-A5FC-2FBEE56BB9D4}" dt="2022-10-12T23:55:37.686" v="175" actId="700"/>
          <ac:spMkLst>
            <pc:docMk/>
            <pc:sldMk cId="1158161424" sldId="300"/>
            <ac:spMk id="15362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1:14:18.435" v="603" actId="20577"/>
          <ac:spMkLst>
            <pc:docMk/>
            <pc:sldMk cId="1158161424" sldId="300"/>
            <ac:spMk id="15363" creationId="{00000000-0000-0000-0000-000000000000}"/>
          </ac:spMkLst>
        </pc:spChg>
        <pc:graphicFrameChg chg="del mod">
          <ac:chgData name="Mehdi Davoodi" userId="374eff1b-b6cf-4832-b347-6d58b624eb25" providerId="ADAL" clId="{E6B47250-0C00-9641-A5FC-2FBEE56BB9D4}" dt="2022-10-13T00:59:20.294" v="585" actId="478"/>
          <ac:graphicFrameMkLst>
            <pc:docMk/>
            <pc:sldMk cId="1158161424" sldId="300"/>
            <ac:graphicFrameMk id="4" creationId="{3292FC66-1781-4125-9480-40EC6ABD1E6A}"/>
          </ac:graphicFrameMkLst>
        </pc:graphicFrameChg>
        <pc:picChg chg="add mod">
          <ac:chgData name="Mehdi Davoodi" userId="374eff1b-b6cf-4832-b347-6d58b624eb25" providerId="ADAL" clId="{E6B47250-0C00-9641-A5FC-2FBEE56BB9D4}" dt="2022-10-13T00:59:23.560" v="587" actId="1076"/>
          <ac:picMkLst>
            <pc:docMk/>
            <pc:sldMk cId="1158161424" sldId="300"/>
            <ac:picMk id="2" creationId="{7E5B30EF-07BA-5C4E-48E6-BF2544CC89AD}"/>
          </ac:picMkLst>
        </pc:picChg>
      </pc:sldChg>
      <pc:sldChg chg="addSp delSp modSp mod modClrScheme chgLayout">
        <pc:chgData name="Mehdi Davoodi" userId="374eff1b-b6cf-4832-b347-6d58b624eb25" providerId="ADAL" clId="{E6B47250-0C00-9641-A5FC-2FBEE56BB9D4}" dt="2022-10-12T23:56:21.529" v="185" actId="478"/>
        <pc:sldMkLst>
          <pc:docMk/>
          <pc:sldMk cId="3756069027" sldId="301"/>
        </pc:sldMkLst>
        <pc:spChg chg="mod ord">
          <ac:chgData name="Mehdi Davoodi" userId="374eff1b-b6cf-4832-b347-6d58b624eb25" providerId="ADAL" clId="{E6B47250-0C00-9641-A5FC-2FBEE56BB9D4}" dt="2022-10-12T23:56:19.328" v="184" actId="700"/>
          <ac:spMkLst>
            <pc:docMk/>
            <pc:sldMk cId="3756069027" sldId="301"/>
            <ac:spMk id="2" creationId="{08267220-187F-458E-903D-EE9EC9E9E8CD}"/>
          </ac:spMkLst>
        </pc:spChg>
        <pc:spChg chg="add del mod ord">
          <ac:chgData name="Mehdi Davoodi" userId="374eff1b-b6cf-4832-b347-6d58b624eb25" providerId="ADAL" clId="{E6B47250-0C00-9641-A5FC-2FBEE56BB9D4}" dt="2022-10-12T23:56:21.529" v="185" actId="478"/>
          <ac:spMkLst>
            <pc:docMk/>
            <pc:sldMk cId="3756069027" sldId="301"/>
            <ac:spMk id="3" creationId="{6ED53459-85F2-653E-E1E9-92C8ACAF57D3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1:30:30.879" v="643"/>
        <pc:sldMkLst>
          <pc:docMk/>
          <pc:sldMk cId="2460433765" sldId="302"/>
        </pc:sldMkLst>
        <pc:spChg chg="add mod">
          <ac:chgData name="Mehdi Davoodi" userId="374eff1b-b6cf-4832-b347-6d58b624eb25" providerId="ADAL" clId="{E6B47250-0C00-9641-A5FC-2FBEE56BB9D4}" dt="2022-10-13T01:30:30.879" v="643"/>
          <ac:spMkLst>
            <pc:docMk/>
            <pc:sldMk cId="2460433765" sldId="302"/>
            <ac:spMk id="4" creationId="{C745A7F6-9F46-E39B-4288-46E0D1C88C49}"/>
          </ac:spMkLst>
        </pc:spChg>
        <pc:spChg chg="del mod ord">
          <ac:chgData name="Mehdi Davoodi" userId="374eff1b-b6cf-4832-b347-6d58b624eb25" providerId="ADAL" clId="{E6B47250-0C00-9641-A5FC-2FBEE56BB9D4}" dt="2022-10-13T01:30:27.544" v="641" actId="478"/>
          <ac:spMkLst>
            <pc:docMk/>
            <pc:sldMk cId="2460433765" sldId="302"/>
            <ac:spMk id="21506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2T23:56:35.369" v="189" actId="700"/>
          <ac:spMkLst>
            <pc:docMk/>
            <pc:sldMk cId="2460433765" sldId="302"/>
            <ac:spMk id="21507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1:36:53.875" v="690" actId="1076"/>
        <pc:sldMkLst>
          <pc:docMk/>
          <pc:sldMk cId="1434941196" sldId="303"/>
        </pc:sldMkLst>
        <pc:spChg chg="mod ord">
          <ac:chgData name="Mehdi Davoodi" userId="374eff1b-b6cf-4832-b347-6d58b624eb25" providerId="ADAL" clId="{E6B47250-0C00-9641-A5FC-2FBEE56BB9D4}" dt="2022-10-12T23:56:39.926" v="190" actId="700"/>
          <ac:spMkLst>
            <pc:docMk/>
            <pc:sldMk cId="1434941196" sldId="303"/>
            <ac:spMk id="2" creationId="{A0C2A1CF-A8DB-45A3-AEB1-A7BD5CAF4809}"/>
          </ac:spMkLst>
        </pc:spChg>
        <pc:spChg chg="mod ord">
          <ac:chgData name="Mehdi Davoodi" userId="374eff1b-b6cf-4832-b347-6d58b624eb25" providerId="ADAL" clId="{E6B47250-0C00-9641-A5FC-2FBEE56BB9D4}" dt="2022-10-13T01:34:32.193" v="671" actId="15"/>
          <ac:spMkLst>
            <pc:docMk/>
            <pc:sldMk cId="1434941196" sldId="303"/>
            <ac:spMk id="3" creationId="{606D113A-20FE-4A60-A75C-5955FA26C307}"/>
          </ac:spMkLst>
        </pc:spChg>
        <pc:spChg chg="add mod">
          <ac:chgData name="Mehdi Davoodi" userId="374eff1b-b6cf-4832-b347-6d58b624eb25" providerId="ADAL" clId="{E6B47250-0C00-9641-A5FC-2FBEE56BB9D4}" dt="2022-10-13T01:36:53.875" v="690" actId="1076"/>
          <ac:spMkLst>
            <pc:docMk/>
            <pc:sldMk cId="1434941196" sldId="303"/>
            <ac:spMk id="6" creationId="{FB5BC132-AFA6-126E-73D3-46FAC582C51C}"/>
          </ac:spMkLst>
        </pc:spChg>
        <pc:picChg chg="add mod">
          <ac:chgData name="Mehdi Davoodi" userId="374eff1b-b6cf-4832-b347-6d58b624eb25" providerId="ADAL" clId="{E6B47250-0C00-9641-A5FC-2FBEE56BB9D4}" dt="2022-10-13T01:34:34.948" v="672" actId="1076"/>
          <ac:picMkLst>
            <pc:docMk/>
            <pc:sldMk cId="1434941196" sldId="303"/>
            <ac:picMk id="4" creationId="{18D896D2-C79F-900B-32E9-99EBEA7603CE}"/>
          </ac:picMkLst>
        </pc:picChg>
        <pc:picChg chg="add mod">
          <ac:chgData name="Mehdi Davoodi" userId="374eff1b-b6cf-4832-b347-6d58b624eb25" providerId="ADAL" clId="{E6B47250-0C00-9641-A5FC-2FBEE56BB9D4}" dt="2022-10-13T01:34:46.760" v="677" actId="1076"/>
          <ac:picMkLst>
            <pc:docMk/>
            <pc:sldMk cId="1434941196" sldId="303"/>
            <ac:picMk id="1026" creationId="{F85191C5-2055-3546-97DD-E62AE24C8F28}"/>
          </ac:picMkLst>
        </pc:picChg>
        <pc:picChg chg="add del mod">
          <ac:chgData name="Mehdi Davoodi" userId="374eff1b-b6cf-4832-b347-6d58b624eb25" providerId="ADAL" clId="{E6B47250-0C00-9641-A5FC-2FBEE56BB9D4}" dt="2022-10-13T01:34:14.023" v="658" actId="478"/>
          <ac:picMkLst>
            <pc:docMk/>
            <pc:sldMk cId="1434941196" sldId="303"/>
            <ac:picMk id="1028" creationId="{AC71CD0E-A9DF-7621-528F-C4F2CCB7662E}"/>
          </ac:picMkLst>
        </pc:picChg>
      </pc:sldChg>
      <pc:sldChg chg="addSp delSp modSp mod modClrScheme chgLayout">
        <pc:chgData name="Mehdi Davoodi" userId="374eff1b-b6cf-4832-b347-6d58b624eb25" providerId="ADAL" clId="{E6B47250-0C00-9641-A5FC-2FBEE56BB9D4}" dt="2022-10-12T23:57:15.041" v="200" actId="478"/>
        <pc:sldMkLst>
          <pc:docMk/>
          <pc:sldMk cId="4196557284" sldId="304"/>
        </pc:sldMkLst>
        <pc:spChg chg="add del mod ord">
          <ac:chgData name="Mehdi Davoodi" userId="374eff1b-b6cf-4832-b347-6d58b624eb25" providerId="ADAL" clId="{E6B47250-0C00-9641-A5FC-2FBEE56BB9D4}" dt="2022-10-12T23:57:15.041" v="200" actId="478"/>
          <ac:spMkLst>
            <pc:docMk/>
            <pc:sldMk cId="4196557284" sldId="304"/>
            <ac:spMk id="2" creationId="{5B9157E5-0CE3-7445-72CA-28FF6534A4F1}"/>
          </ac:spMkLst>
        </pc:spChg>
        <pc:spChg chg="mod ord">
          <ac:chgData name="Mehdi Davoodi" userId="374eff1b-b6cf-4832-b347-6d58b624eb25" providerId="ADAL" clId="{E6B47250-0C00-9641-A5FC-2FBEE56BB9D4}" dt="2022-10-12T23:57:13.257" v="199" actId="700"/>
          <ac:spMkLst>
            <pc:docMk/>
            <pc:sldMk cId="4196557284" sldId="304"/>
            <ac:spMk id="22530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1:38:20.328" v="698"/>
        <pc:sldMkLst>
          <pc:docMk/>
          <pc:sldMk cId="707281113" sldId="305"/>
        </pc:sldMkLst>
        <pc:spChg chg="add mod">
          <ac:chgData name="Mehdi Davoodi" userId="374eff1b-b6cf-4832-b347-6d58b624eb25" providerId="ADAL" clId="{E6B47250-0C00-9641-A5FC-2FBEE56BB9D4}" dt="2022-10-13T01:37:54.250" v="696"/>
          <ac:spMkLst>
            <pc:docMk/>
            <pc:sldMk cId="707281113" sldId="305"/>
            <ac:spMk id="3" creationId="{1CF0B8A9-64FC-C6C3-0544-3468D9A29A3D}"/>
          </ac:spMkLst>
        </pc:spChg>
        <pc:spChg chg="del mod ord">
          <ac:chgData name="Mehdi Davoodi" userId="374eff1b-b6cf-4832-b347-6d58b624eb25" providerId="ADAL" clId="{E6B47250-0C00-9641-A5FC-2FBEE56BB9D4}" dt="2022-10-13T01:37:51.046" v="694" actId="478"/>
          <ac:spMkLst>
            <pc:docMk/>
            <pc:sldMk cId="707281113" sldId="305"/>
            <ac:spMk id="23554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1:38:20.328" v="698"/>
          <ac:spMkLst>
            <pc:docMk/>
            <pc:sldMk cId="707281113" sldId="305"/>
            <ac:spMk id="23555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E6B47250-0C00-9641-A5FC-2FBEE56BB9D4}" dt="2022-10-13T01:39:24.170" v="751" actId="20577"/>
        <pc:sldMkLst>
          <pc:docMk/>
          <pc:sldMk cId="949595174" sldId="306"/>
        </pc:sldMkLst>
        <pc:spChg chg="mod ord">
          <ac:chgData name="Mehdi Davoodi" userId="374eff1b-b6cf-4832-b347-6d58b624eb25" providerId="ADAL" clId="{E6B47250-0C00-9641-A5FC-2FBEE56BB9D4}" dt="2022-10-12T23:57:04.265" v="197" actId="700"/>
          <ac:spMkLst>
            <pc:docMk/>
            <pc:sldMk cId="949595174" sldId="306"/>
            <ac:spMk id="23554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1:39:24.170" v="751" actId="20577"/>
          <ac:spMkLst>
            <pc:docMk/>
            <pc:sldMk cId="949595174" sldId="306"/>
            <ac:spMk id="23555" creationId="{00000000-0000-0000-0000-000000000000}"/>
          </ac:spMkLst>
        </pc:spChg>
      </pc:sldChg>
      <pc:sldChg chg="addSp delSp modSp mod modClrScheme modAnim chgLayout">
        <pc:chgData name="Mehdi Davoodi" userId="374eff1b-b6cf-4832-b347-6d58b624eb25" providerId="ADAL" clId="{E6B47250-0C00-9641-A5FC-2FBEE56BB9D4}" dt="2022-10-13T21:16:50.175" v="1644" actId="1076"/>
        <pc:sldMkLst>
          <pc:docMk/>
          <pc:sldMk cId="1960347675" sldId="307"/>
        </pc:sldMkLst>
        <pc:spChg chg="mod ord">
          <ac:chgData name="Mehdi Davoodi" userId="374eff1b-b6cf-4832-b347-6d58b624eb25" providerId="ADAL" clId="{E6B47250-0C00-9641-A5FC-2FBEE56BB9D4}" dt="2022-10-12T23:57:07.885" v="198" actId="700"/>
          <ac:spMkLst>
            <pc:docMk/>
            <pc:sldMk cId="1960347675" sldId="307"/>
            <ac:spMk id="2" creationId="{25B13D5F-7DA2-4480-987B-3CFAD28380C1}"/>
          </ac:spMkLst>
        </pc:spChg>
        <pc:spChg chg="mod ord">
          <ac:chgData name="Mehdi Davoodi" userId="374eff1b-b6cf-4832-b347-6d58b624eb25" providerId="ADAL" clId="{E6B47250-0C00-9641-A5FC-2FBEE56BB9D4}" dt="2022-10-13T01:49:08.432" v="885" actId="2710"/>
          <ac:spMkLst>
            <pc:docMk/>
            <pc:sldMk cId="1960347675" sldId="307"/>
            <ac:spMk id="3" creationId="{17BEA862-9BF6-4D43-8F9B-58B4699E9275}"/>
          </ac:spMkLst>
        </pc:spChg>
        <pc:picChg chg="add del mod">
          <ac:chgData name="Mehdi Davoodi" userId="374eff1b-b6cf-4832-b347-6d58b624eb25" providerId="ADAL" clId="{E6B47250-0C00-9641-A5FC-2FBEE56BB9D4}" dt="2022-10-13T21:16:50.175" v="1644" actId="1076"/>
          <ac:picMkLst>
            <pc:docMk/>
            <pc:sldMk cId="1960347675" sldId="307"/>
            <ac:picMk id="37890" creationId="{5D289B51-76D5-DB5F-0AA2-E7A6AFF8E983}"/>
          </ac:picMkLst>
        </pc:picChg>
      </pc:sldChg>
      <pc:sldChg chg="addSp delSp modSp mod modClrScheme modAnim chgLayout">
        <pc:chgData name="Mehdi Davoodi" userId="374eff1b-b6cf-4832-b347-6d58b624eb25" providerId="ADAL" clId="{E6B47250-0C00-9641-A5FC-2FBEE56BB9D4}" dt="2022-10-13T01:59:10.192" v="966" actId="1076"/>
        <pc:sldMkLst>
          <pc:docMk/>
          <pc:sldMk cId="1836321562" sldId="308"/>
        </pc:sldMkLst>
        <pc:spChg chg="mod ord">
          <ac:chgData name="Mehdi Davoodi" userId="374eff1b-b6cf-4832-b347-6d58b624eb25" providerId="ADAL" clId="{E6B47250-0C00-9641-A5FC-2FBEE56BB9D4}" dt="2022-10-12T23:59:57.592" v="242" actId="700"/>
          <ac:spMkLst>
            <pc:docMk/>
            <pc:sldMk cId="1836321562" sldId="308"/>
            <ac:spMk id="2" creationId="{EB125D1C-C8D3-4740-8437-ACE19151D1F4}"/>
          </ac:spMkLst>
        </pc:spChg>
        <pc:spChg chg="add del mod ord">
          <ac:chgData name="Mehdi Davoodi" userId="374eff1b-b6cf-4832-b347-6d58b624eb25" providerId="ADAL" clId="{E6B47250-0C00-9641-A5FC-2FBEE56BB9D4}" dt="2022-10-13T00:00:02.100" v="244"/>
          <ac:spMkLst>
            <pc:docMk/>
            <pc:sldMk cId="1836321562" sldId="308"/>
            <ac:spMk id="3" creationId="{E21FEE82-5A7B-60BA-CDC0-9B9C47F9E310}"/>
          </ac:spMkLst>
        </pc:spChg>
        <pc:spChg chg="mod">
          <ac:chgData name="Mehdi Davoodi" userId="374eff1b-b6cf-4832-b347-6d58b624eb25" providerId="ADAL" clId="{E6B47250-0C00-9641-A5FC-2FBEE56BB9D4}" dt="2022-10-13T00:00:10.615" v="249" actId="20577"/>
          <ac:spMkLst>
            <pc:docMk/>
            <pc:sldMk cId="1836321562" sldId="308"/>
            <ac:spMk id="7" creationId="{9F035A7A-FA2B-4528-BBEF-082C31CB778A}"/>
          </ac:spMkLst>
        </pc:spChg>
        <pc:spChg chg="mod">
          <ac:chgData name="Mehdi Davoodi" userId="374eff1b-b6cf-4832-b347-6d58b624eb25" providerId="ADAL" clId="{E6B47250-0C00-9641-A5FC-2FBEE56BB9D4}" dt="2022-10-13T00:00:06.995" v="247" actId="20577"/>
          <ac:spMkLst>
            <pc:docMk/>
            <pc:sldMk cId="1836321562" sldId="308"/>
            <ac:spMk id="8" creationId="{DCE6BF84-DD31-4537-B2F8-B3501F8E007B}"/>
          </ac:spMkLst>
        </pc:spChg>
        <pc:spChg chg="mod">
          <ac:chgData name="Mehdi Davoodi" userId="374eff1b-b6cf-4832-b347-6d58b624eb25" providerId="ADAL" clId="{E6B47250-0C00-9641-A5FC-2FBEE56BB9D4}" dt="2022-10-13T00:00:23.053" v="251" actId="20577"/>
          <ac:spMkLst>
            <pc:docMk/>
            <pc:sldMk cId="1836321562" sldId="308"/>
            <ac:spMk id="9" creationId="{3D6A9A3A-183C-4B5C-A0BA-19295D31D659}"/>
          </ac:spMkLst>
        </pc:spChg>
        <pc:spChg chg="mod">
          <ac:chgData name="Mehdi Davoodi" userId="374eff1b-b6cf-4832-b347-6d58b624eb25" providerId="ADAL" clId="{E6B47250-0C00-9641-A5FC-2FBEE56BB9D4}" dt="2022-10-13T01:58:06.365" v="960" actId="207"/>
          <ac:spMkLst>
            <pc:docMk/>
            <pc:sldMk cId="1836321562" sldId="308"/>
            <ac:spMk id="11" creationId="{AEBCF2D9-9A7B-4EBF-A95D-47E9561EF38C}"/>
          </ac:spMkLst>
        </pc:spChg>
        <pc:spChg chg="add mod">
          <ac:chgData name="Mehdi Davoodi" userId="374eff1b-b6cf-4832-b347-6d58b624eb25" providerId="ADAL" clId="{E6B47250-0C00-9641-A5FC-2FBEE56BB9D4}" dt="2022-10-13T01:56:55.605" v="958" actId="1037"/>
          <ac:spMkLst>
            <pc:docMk/>
            <pc:sldMk cId="1836321562" sldId="308"/>
            <ac:spMk id="16" creationId="{D4239F66-8CAE-4A7E-BEBB-73099B5A6E33}"/>
          </ac:spMkLst>
        </pc:spChg>
        <pc:spChg chg="add mod">
          <ac:chgData name="Mehdi Davoodi" userId="374eff1b-b6cf-4832-b347-6d58b624eb25" providerId="ADAL" clId="{E6B47250-0C00-9641-A5FC-2FBEE56BB9D4}" dt="2022-10-13T01:58:43.640" v="964" actId="1076"/>
          <ac:spMkLst>
            <pc:docMk/>
            <pc:sldMk cId="1836321562" sldId="308"/>
            <ac:spMk id="17" creationId="{12403533-A014-1E97-2B13-346CA1408607}"/>
          </ac:spMkLst>
        </pc:spChg>
        <pc:spChg chg="add mod">
          <ac:chgData name="Mehdi Davoodi" userId="374eff1b-b6cf-4832-b347-6d58b624eb25" providerId="ADAL" clId="{E6B47250-0C00-9641-A5FC-2FBEE56BB9D4}" dt="2022-10-13T01:59:10.192" v="966" actId="1076"/>
          <ac:spMkLst>
            <pc:docMk/>
            <pc:sldMk cId="1836321562" sldId="308"/>
            <ac:spMk id="18" creationId="{C44A6801-6CF2-45EF-7118-D3B2B4E79D03}"/>
          </ac:spMkLst>
        </pc:spChg>
        <pc:picChg chg="add del mod">
          <ac:chgData name="Mehdi Davoodi" userId="374eff1b-b6cf-4832-b347-6d58b624eb25" providerId="ADAL" clId="{E6B47250-0C00-9641-A5FC-2FBEE56BB9D4}" dt="2022-10-13T00:00:00.804" v="243" actId="478"/>
          <ac:picMkLst>
            <pc:docMk/>
            <pc:sldMk cId="1836321562" sldId="308"/>
            <ac:picMk id="5" creationId="{78E8AE7A-82BC-40EE-9DAE-F306F0E05FC9}"/>
          </ac:picMkLst>
        </pc:picChg>
        <pc:picChg chg="add del mod">
          <ac:chgData name="Mehdi Davoodi" userId="374eff1b-b6cf-4832-b347-6d58b624eb25" providerId="ADAL" clId="{E6B47250-0C00-9641-A5FC-2FBEE56BB9D4}" dt="2022-10-12T23:59:13.185" v="226"/>
          <ac:picMkLst>
            <pc:docMk/>
            <pc:sldMk cId="1836321562" sldId="308"/>
            <ac:picMk id="12" creationId="{61F773F5-8CEB-5B36-8148-F199C22C1D6D}"/>
          </ac:picMkLst>
        </pc:picChg>
        <pc:picChg chg="add del mod">
          <ac:chgData name="Mehdi Davoodi" userId="374eff1b-b6cf-4832-b347-6d58b624eb25" providerId="ADAL" clId="{E6B47250-0C00-9641-A5FC-2FBEE56BB9D4}" dt="2022-10-12T23:59:52.822" v="237"/>
          <ac:picMkLst>
            <pc:docMk/>
            <pc:sldMk cId="1836321562" sldId="308"/>
            <ac:picMk id="14" creationId="{EDC39496-FECB-1DF7-F796-0AF45A157F52}"/>
          </ac:picMkLst>
        </pc:picChg>
        <pc:picChg chg="add mod">
          <ac:chgData name="Mehdi Davoodi" userId="374eff1b-b6cf-4832-b347-6d58b624eb25" providerId="ADAL" clId="{E6B47250-0C00-9641-A5FC-2FBEE56BB9D4}" dt="2022-10-13T01:58:37.945" v="963" actId="1076"/>
          <ac:picMkLst>
            <pc:docMk/>
            <pc:sldMk cId="1836321562" sldId="308"/>
            <ac:picMk id="15" creationId="{A6FCD5B6-7A7E-5E6E-A05A-468753301D6A}"/>
          </ac:picMkLst>
        </pc:picChg>
      </pc:sldChg>
      <pc:sldChg chg="modSp mod modClrScheme chgLayout">
        <pc:chgData name="Mehdi Davoodi" userId="374eff1b-b6cf-4832-b347-6d58b624eb25" providerId="ADAL" clId="{E6B47250-0C00-9641-A5FC-2FBEE56BB9D4}" dt="2022-10-13T01:59:20.215" v="967" actId="2710"/>
        <pc:sldMkLst>
          <pc:docMk/>
          <pc:sldMk cId="3774143054" sldId="309"/>
        </pc:sldMkLst>
        <pc:spChg chg="mod ord">
          <ac:chgData name="Mehdi Davoodi" userId="374eff1b-b6cf-4832-b347-6d58b624eb25" providerId="ADAL" clId="{E6B47250-0C00-9641-A5FC-2FBEE56BB9D4}" dt="2022-10-13T00:00:31.347" v="252" actId="700"/>
          <ac:spMkLst>
            <pc:docMk/>
            <pc:sldMk cId="3774143054" sldId="309"/>
            <ac:spMk id="2" creationId="{6D54D228-6BD8-4640-A18C-CE5DB0A45A1F}"/>
          </ac:spMkLst>
        </pc:spChg>
        <pc:spChg chg="mod ord">
          <ac:chgData name="Mehdi Davoodi" userId="374eff1b-b6cf-4832-b347-6d58b624eb25" providerId="ADAL" clId="{E6B47250-0C00-9641-A5FC-2FBEE56BB9D4}" dt="2022-10-13T01:59:20.215" v="967" actId="2710"/>
          <ac:spMkLst>
            <pc:docMk/>
            <pc:sldMk cId="3774143054" sldId="309"/>
            <ac:spMk id="3" creationId="{11C8FE71-FC40-40B4-AA64-9359F034C5B7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0:01:03.251" v="264" actId="478"/>
        <pc:sldMkLst>
          <pc:docMk/>
          <pc:sldMk cId="3175588927" sldId="310"/>
        </pc:sldMkLst>
        <pc:spChg chg="mod ord">
          <ac:chgData name="Mehdi Davoodi" userId="374eff1b-b6cf-4832-b347-6d58b624eb25" providerId="ADAL" clId="{E6B47250-0C00-9641-A5FC-2FBEE56BB9D4}" dt="2022-10-13T00:01:00.983" v="263" actId="700"/>
          <ac:spMkLst>
            <pc:docMk/>
            <pc:sldMk cId="3175588927" sldId="310"/>
            <ac:spMk id="2" creationId="{9D2D5147-7A52-4AF0-8A8E-D9DC7BD10F48}"/>
          </ac:spMkLst>
        </pc:spChg>
        <pc:spChg chg="add del mod ord">
          <ac:chgData name="Mehdi Davoodi" userId="374eff1b-b6cf-4832-b347-6d58b624eb25" providerId="ADAL" clId="{E6B47250-0C00-9641-A5FC-2FBEE56BB9D4}" dt="2022-10-13T00:01:03.251" v="264" actId="478"/>
          <ac:spMkLst>
            <pc:docMk/>
            <pc:sldMk cId="3175588927" sldId="310"/>
            <ac:spMk id="3" creationId="{960847D5-3072-9A57-1B5A-FBF66CA8F093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0:01:23.296" v="270" actId="478"/>
        <pc:sldMkLst>
          <pc:docMk/>
          <pc:sldMk cId="648307530" sldId="311"/>
        </pc:sldMkLst>
        <pc:spChg chg="mod ord">
          <ac:chgData name="Mehdi Davoodi" userId="374eff1b-b6cf-4832-b347-6d58b624eb25" providerId="ADAL" clId="{E6B47250-0C00-9641-A5FC-2FBEE56BB9D4}" dt="2022-10-13T00:01:20.369" v="269" actId="700"/>
          <ac:spMkLst>
            <pc:docMk/>
            <pc:sldMk cId="648307530" sldId="311"/>
            <ac:spMk id="2" creationId="{98EEB61C-2B61-4D45-8822-497ED8D61DC3}"/>
          </ac:spMkLst>
        </pc:spChg>
        <pc:spChg chg="add del mod ord">
          <ac:chgData name="Mehdi Davoodi" userId="374eff1b-b6cf-4832-b347-6d58b624eb25" providerId="ADAL" clId="{E6B47250-0C00-9641-A5FC-2FBEE56BB9D4}" dt="2022-10-13T00:01:23.296" v="270" actId="478"/>
          <ac:spMkLst>
            <pc:docMk/>
            <pc:sldMk cId="648307530" sldId="311"/>
            <ac:spMk id="3" creationId="{F97093AA-0404-248B-0B40-AF953FE03675}"/>
          </ac:spMkLst>
        </pc:spChg>
      </pc:sldChg>
      <pc:sldChg chg="modSp mod modClrScheme chgLayout">
        <pc:chgData name="Mehdi Davoodi" userId="374eff1b-b6cf-4832-b347-6d58b624eb25" providerId="ADAL" clId="{E6B47250-0C00-9641-A5FC-2FBEE56BB9D4}" dt="2022-10-13T00:01:31.776" v="272" actId="700"/>
        <pc:sldMkLst>
          <pc:docMk/>
          <pc:sldMk cId="3342830806" sldId="312"/>
        </pc:sldMkLst>
        <pc:spChg chg="mod ord">
          <ac:chgData name="Mehdi Davoodi" userId="374eff1b-b6cf-4832-b347-6d58b624eb25" providerId="ADAL" clId="{E6B47250-0C00-9641-A5FC-2FBEE56BB9D4}" dt="2022-10-13T00:01:31.776" v="272" actId="700"/>
          <ac:spMkLst>
            <pc:docMk/>
            <pc:sldMk cId="3342830806" sldId="312"/>
            <ac:spMk id="36866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0:01:31.776" v="272" actId="700"/>
          <ac:spMkLst>
            <pc:docMk/>
            <pc:sldMk cId="3342830806" sldId="312"/>
            <ac:spMk id="36867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0:01:40.671" v="275" actId="478"/>
        <pc:sldMkLst>
          <pc:docMk/>
          <pc:sldMk cId="3925195950" sldId="313"/>
        </pc:sldMkLst>
        <pc:spChg chg="mod ord">
          <ac:chgData name="Mehdi Davoodi" userId="374eff1b-b6cf-4832-b347-6d58b624eb25" providerId="ADAL" clId="{E6B47250-0C00-9641-A5FC-2FBEE56BB9D4}" dt="2022-10-13T00:01:38.756" v="274" actId="700"/>
          <ac:spMkLst>
            <pc:docMk/>
            <pc:sldMk cId="3925195950" sldId="313"/>
            <ac:spMk id="2" creationId="{38AE206F-829F-4C13-A052-7E9B4E54E2A2}"/>
          </ac:spMkLst>
        </pc:spChg>
        <pc:spChg chg="add del mod ord">
          <ac:chgData name="Mehdi Davoodi" userId="374eff1b-b6cf-4832-b347-6d58b624eb25" providerId="ADAL" clId="{E6B47250-0C00-9641-A5FC-2FBEE56BB9D4}" dt="2022-10-13T00:01:40.671" v="275" actId="478"/>
          <ac:spMkLst>
            <pc:docMk/>
            <pc:sldMk cId="3925195950" sldId="313"/>
            <ac:spMk id="3" creationId="{A3D6A01F-D26D-F830-6A99-82E77D04CABC}"/>
          </ac:spMkLst>
        </pc:spChg>
      </pc:sldChg>
      <pc:sldChg chg="addSp delSp modSp mod modClrScheme chgLayout">
        <pc:chgData name="Mehdi Davoodi" userId="374eff1b-b6cf-4832-b347-6d58b624eb25" providerId="ADAL" clId="{E6B47250-0C00-9641-A5FC-2FBEE56BB9D4}" dt="2022-10-13T00:01:12.560" v="267" actId="478"/>
        <pc:sldMkLst>
          <pc:docMk/>
          <pc:sldMk cId="3050925187" sldId="314"/>
        </pc:sldMkLst>
        <pc:spChg chg="mod ord">
          <ac:chgData name="Mehdi Davoodi" userId="374eff1b-b6cf-4832-b347-6d58b624eb25" providerId="ADAL" clId="{E6B47250-0C00-9641-A5FC-2FBEE56BB9D4}" dt="2022-10-13T00:01:10.528" v="266" actId="700"/>
          <ac:spMkLst>
            <pc:docMk/>
            <pc:sldMk cId="3050925187" sldId="314"/>
            <ac:spMk id="2" creationId="{9D2D5147-7A52-4AF0-8A8E-D9DC7BD10F48}"/>
          </ac:spMkLst>
        </pc:spChg>
        <pc:spChg chg="add del mod ord">
          <ac:chgData name="Mehdi Davoodi" userId="374eff1b-b6cf-4832-b347-6d58b624eb25" providerId="ADAL" clId="{E6B47250-0C00-9641-A5FC-2FBEE56BB9D4}" dt="2022-10-13T00:01:12.560" v="267" actId="478"/>
          <ac:spMkLst>
            <pc:docMk/>
            <pc:sldMk cId="3050925187" sldId="314"/>
            <ac:spMk id="3" creationId="{1BE85EFD-78E4-5B45-AB81-1B8AEEE5A025}"/>
          </ac:spMkLst>
        </pc:spChg>
      </pc:sldChg>
      <pc:sldChg chg="modSp mod modClrScheme chgLayout">
        <pc:chgData name="Mehdi Davoodi" userId="374eff1b-b6cf-4832-b347-6d58b624eb25" providerId="ADAL" clId="{E6B47250-0C00-9641-A5FC-2FBEE56BB9D4}" dt="2022-10-13T02:49:08.505" v="1173" actId="15"/>
        <pc:sldMkLst>
          <pc:docMk/>
          <pc:sldMk cId="1918569102" sldId="315"/>
        </pc:sldMkLst>
        <pc:spChg chg="mod ord">
          <ac:chgData name="Mehdi Davoodi" userId="374eff1b-b6cf-4832-b347-6d58b624eb25" providerId="ADAL" clId="{E6B47250-0C00-9641-A5FC-2FBEE56BB9D4}" dt="2022-10-13T00:01:17.167" v="268" actId="700"/>
          <ac:spMkLst>
            <pc:docMk/>
            <pc:sldMk cId="1918569102" sldId="315"/>
            <ac:spMk id="34818" creationId="{00000000-0000-0000-0000-000000000000}"/>
          </ac:spMkLst>
        </pc:spChg>
        <pc:spChg chg="mod ord">
          <ac:chgData name="Mehdi Davoodi" userId="374eff1b-b6cf-4832-b347-6d58b624eb25" providerId="ADAL" clId="{E6B47250-0C00-9641-A5FC-2FBEE56BB9D4}" dt="2022-10-13T02:49:08.505" v="1173" actId="15"/>
          <ac:spMkLst>
            <pc:docMk/>
            <pc:sldMk cId="1918569102" sldId="315"/>
            <ac:spMk id="34819" creationId="{00000000-0000-0000-0000-000000000000}"/>
          </ac:spMkLst>
        </pc:spChg>
      </pc:sldChg>
      <pc:sldChg chg="add del">
        <pc:chgData name="Mehdi Davoodi" userId="374eff1b-b6cf-4832-b347-6d58b624eb25" providerId="ADAL" clId="{E6B47250-0C00-9641-A5FC-2FBEE56BB9D4}" dt="2022-10-12T23:27:50.109" v="18" actId="2696"/>
        <pc:sldMkLst>
          <pc:docMk/>
          <pc:sldMk cId="2117259636" sldId="1966"/>
        </pc:sldMkLst>
      </pc:sldChg>
      <pc:sldChg chg="addSp modSp add del mod setBg chgLayout">
        <pc:chgData name="Mehdi Davoodi" userId="374eff1b-b6cf-4832-b347-6d58b624eb25" providerId="ADAL" clId="{E6B47250-0C00-9641-A5FC-2FBEE56BB9D4}" dt="2022-10-12T23:27:11.102" v="11" actId="122"/>
        <pc:sldMkLst>
          <pc:docMk/>
          <pc:sldMk cId="0" sldId="2122"/>
        </pc:sldMkLst>
        <pc:spChg chg="mod ord">
          <ac:chgData name="Mehdi Davoodi" userId="374eff1b-b6cf-4832-b347-6d58b624eb25" providerId="ADAL" clId="{E6B47250-0C00-9641-A5FC-2FBEE56BB9D4}" dt="2022-10-12T23:26:50.907" v="3" actId="700"/>
          <ac:spMkLst>
            <pc:docMk/>
            <pc:sldMk cId="0" sldId="2122"/>
            <ac:spMk id="3" creationId="{0C0564D0-380F-50F0-7BDA-02040138ABF9}"/>
          </ac:spMkLst>
        </pc:spChg>
        <pc:spChg chg="add mod ord">
          <ac:chgData name="Mehdi Davoodi" userId="374eff1b-b6cf-4832-b347-6d58b624eb25" providerId="ADAL" clId="{E6B47250-0C00-9641-A5FC-2FBEE56BB9D4}" dt="2022-10-12T23:27:11.102" v="11" actId="122"/>
          <ac:spMkLst>
            <pc:docMk/>
            <pc:sldMk cId="0" sldId="2122"/>
            <ac:spMk id="4" creationId="{DD277778-7364-E54E-EB37-CC9080899F77}"/>
          </ac:spMkLst>
        </pc:spChg>
        <pc:spChg chg="mod ord">
          <ac:chgData name="Mehdi Davoodi" userId="374eff1b-b6cf-4832-b347-6d58b624eb25" providerId="ADAL" clId="{E6B47250-0C00-9641-A5FC-2FBEE56BB9D4}" dt="2022-10-12T23:26:50.907" v="3" actId="700"/>
          <ac:spMkLst>
            <pc:docMk/>
            <pc:sldMk cId="0" sldId="2122"/>
            <ac:spMk id="54" creationId="{00000000-0000-0000-0000-000000000000}"/>
          </ac:spMkLst>
        </pc:spChg>
      </pc:sldChg>
      <pc:sldChg chg="modSp new mod ord">
        <pc:chgData name="Mehdi Davoodi" userId="374eff1b-b6cf-4832-b347-6d58b624eb25" providerId="ADAL" clId="{E6B47250-0C00-9641-A5FC-2FBEE56BB9D4}" dt="2022-10-13T20:35:16.212" v="1634" actId="20577"/>
        <pc:sldMkLst>
          <pc:docMk/>
          <pc:sldMk cId="3411815384" sldId="2123"/>
        </pc:sldMkLst>
        <pc:spChg chg="mod">
          <ac:chgData name="Mehdi Davoodi" userId="374eff1b-b6cf-4832-b347-6d58b624eb25" providerId="ADAL" clId="{E6B47250-0C00-9641-A5FC-2FBEE56BB9D4}" dt="2022-10-13T00:02:55.979" v="289" actId="20577"/>
          <ac:spMkLst>
            <pc:docMk/>
            <pc:sldMk cId="3411815384" sldId="2123"/>
            <ac:spMk id="2" creationId="{C5C2734F-B776-9D79-9162-D86737BDA2CF}"/>
          </ac:spMkLst>
        </pc:spChg>
        <pc:spChg chg="mod">
          <ac:chgData name="Mehdi Davoodi" userId="374eff1b-b6cf-4832-b347-6d58b624eb25" providerId="ADAL" clId="{E6B47250-0C00-9641-A5FC-2FBEE56BB9D4}" dt="2022-10-13T20:35:16.212" v="1634" actId="20577"/>
          <ac:spMkLst>
            <pc:docMk/>
            <pc:sldMk cId="3411815384" sldId="2123"/>
            <ac:spMk id="3" creationId="{9D95E001-F9A1-6C00-BA8F-EF9A6FFB2E2A}"/>
          </ac:spMkLst>
        </pc:spChg>
      </pc:sldChg>
      <pc:sldChg chg="delSp modSp add mod">
        <pc:chgData name="Mehdi Davoodi" userId="374eff1b-b6cf-4832-b347-6d58b624eb25" providerId="ADAL" clId="{E6B47250-0C00-9641-A5FC-2FBEE56BB9D4}" dt="2022-10-13T01:50:46.314" v="913" actId="20577"/>
        <pc:sldMkLst>
          <pc:docMk/>
          <pc:sldMk cId="2498018564" sldId="2124"/>
        </pc:sldMkLst>
        <pc:spChg chg="mod">
          <ac:chgData name="Mehdi Davoodi" userId="374eff1b-b6cf-4832-b347-6d58b624eb25" providerId="ADAL" clId="{E6B47250-0C00-9641-A5FC-2FBEE56BB9D4}" dt="2022-10-13T01:50:46.314" v="913" actId="20577"/>
          <ac:spMkLst>
            <pc:docMk/>
            <pc:sldMk cId="2498018564" sldId="2124"/>
            <ac:spMk id="3" creationId="{17BEA862-9BF6-4D43-8F9B-58B4699E9275}"/>
          </ac:spMkLst>
        </pc:spChg>
        <pc:picChg chg="del">
          <ac:chgData name="Mehdi Davoodi" userId="374eff1b-b6cf-4832-b347-6d58b624eb25" providerId="ADAL" clId="{E6B47250-0C00-9641-A5FC-2FBEE56BB9D4}" dt="2022-10-13T01:49:12.051" v="886" actId="478"/>
          <ac:picMkLst>
            <pc:docMk/>
            <pc:sldMk cId="2498018564" sldId="2124"/>
            <ac:picMk id="37890" creationId="{5D289B51-76D5-DB5F-0AA2-E7A6AFF8E983}"/>
          </ac:picMkLst>
        </pc:picChg>
      </pc:sldChg>
      <pc:sldChg chg="addSp delSp modSp new mod">
        <pc:chgData name="Mehdi Davoodi" userId="374eff1b-b6cf-4832-b347-6d58b624eb25" providerId="ADAL" clId="{E6B47250-0C00-9641-A5FC-2FBEE56BB9D4}" dt="2022-10-13T03:18:39.763" v="1258" actId="1076"/>
        <pc:sldMkLst>
          <pc:docMk/>
          <pc:sldMk cId="1160852906" sldId="2125"/>
        </pc:sldMkLst>
        <pc:spChg chg="mod">
          <ac:chgData name="Mehdi Davoodi" userId="374eff1b-b6cf-4832-b347-6d58b624eb25" providerId="ADAL" clId="{E6B47250-0C00-9641-A5FC-2FBEE56BB9D4}" dt="2022-10-13T03:17:31.213" v="1179"/>
          <ac:spMkLst>
            <pc:docMk/>
            <pc:sldMk cId="1160852906" sldId="2125"/>
            <ac:spMk id="2" creationId="{3EAE998E-92BF-2ECD-2A3F-4307C1293722}"/>
          </ac:spMkLst>
        </pc:spChg>
        <pc:spChg chg="mod">
          <ac:chgData name="Mehdi Davoodi" userId="374eff1b-b6cf-4832-b347-6d58b624eb25" providerId="ADAL" clId="{E6B47250-0C00-9641-A5FC-2FBEE56BB9D4}" dt="2022-10-13T03:17:53.642" v="1253" actId="20577"/>
          <ac:spMkLst>
            <pc:docMk/>
            <pc:sldMk cId="1160852906" sldId="2125"/>
            <ac:spMk id="3" creationId="{3C0CE097-6A5C-72DB-D9FD-86F9A087252F}"/>
          </ac:spMkLst>
        </pc:spChg>
        <pc:picChg chg="add del mod">
          <ac:chgData name="Mehdi Davoodi" userId="374eff1b-b6cf-4832-b347-6d58b624eb25" providerId="ADAL" clId="{E6B47250-0C00-9641-A5FC-2FBEE56BB9D4}" dt="2022-10-13T03:18:37.284" v="1256" actId="478"/>
          <ac:picMkLst>
            <pc:docMk/>
            <pc:sldMk cId="1160852906" sldId="2125"/>
            <ac:picMk id="5" creationId="{0128A4B6-C366-C166-D9C9-3CDD9D5EE96E}"/>
          </ac:picMkLst>
        </pc:picChg>
        <pc:picChg chg="add mod">
          <ac:chgData name="Mehdi Davoodi" userId="374eff1b-b6cf-4832-b347-6d58b624eb25" providerId="ADAL" clId="{E6B47250-0C00-9641-A5FC-2FBEE56BB9D4}" dt="2022-10-13T03:18:39.763" v="1258" actId="1076"/>
          <ac:picMkLst>
            <pc:docMk/>
            <pc:sldMk cId="1160852906" sldId="2125"/>
            <ac:picMk id="6" creationId="{15538A88-5CFF-4CC6-2081-7513FDA35601}"/>
          </ac:picMkLst>
        </pc:picChg>
      </pc:sldChg>
      <pc:sldChg chg="addSp modSp new mod">
        <pc:chgData name="Mehdi Davoodi" userId="374eff1b-b6cf-4832-b347-6d58b624eb25" providerId="ADAL" clId="{E6B47250-0C00-9641-A5FC-2FBEE56BB9D4}" dt="2022-10-13T03:22:07.530" v="1299" actId="108"/>
        <pc:sldMkLst>
          <pc:docMk/>
          <pc:sldMk cId="403234082" sldId="2126"/>
        </pc:sldMkLst>
        <pc:spChg chg="mod">
          <ac:chgData name="Mehdi Davoodi" userId="374eff1b-b6cf-4832-b347-6d58b624eb25" providerId="ADAL" clId="{E6B47250-0C00-9641-A5FC-2FBEE56BB9D4}" dt="2022-10-13T03:19:15.433" v="1266" actId="20577"/>
          <ac:spMkLst>
            <pc:docMk/>
            <pc:sldMk cId="403234082" sldId="2126"/>
            <ac:spMk id="2" creationId="{BA6D8827-8127-1BC7-1E27-0E058BBB53E4}"/>
          </ac:spMkLst>
        </pc:spChg>
        <pc:spChg chg="mod">
          <ac:chgData name="Mehdi Davoodi" userId="374eff1b-b6cf-4832-b347-6d58b624eb25" providerId="ADAL" clId="{E6B47250-0C00-9641-A5FC-2FBEE56BB9D4}" dt="2022-10-13T03:22:07.530" v="1299" actId="108"/>
          <ac:spMkLst>
            <pc:docMk/>
            <pc:sldMk cId="403234082" sldId="2126"/>
            <ac:spMk id="3" creationId="{1E8E01E1-A725-17D2-7E5C-3175C48707D1}"/>
          </ac:spMkLst>
        </pc:spChg>
        <pc:picChg chg="add mod">
          <ac:chgData name="Mehdi Davoodi" userId="374eff1b-b6cf-4832-b347-6d58b624eb25" providerId="ADAL" clId="{E6B47250-0C00-9641-A5FC-2FBEE56BB9D4}" dt="2022-10-13T03:21:34.613" v="1297" actId="1076"/>
          <ac:picMkLst>
            <pc:docMk/>
            <pc:sldMk cId="403234082" sldId="2126"/>
            <ac:picMk id="5" creationId="{450F8951-BF14-9A4A-D204-4F83055D7706}"/>
          </ac:picMkLst>
        </pc:picChg>
      </pc:sldChg>
      <pc:sldChg chg="addSp modSp new mod modAnim">
        <pc:chgData name="Mehdi Davoodi" userId="374eff1b-b6cf-4832-b347-6d58b624eb25" providerId="ADAL" clId="{E6B47250-0C00-9641-A5FC-2FBEE56BB9D4}" dt="2022-10-13T03:35:41.589" v="1631"/>
        <pc:sldMkLst>
          <pc:docMk/>
          <pc:sldMk cId="2639202167" sldId="2127"/>
        </pc:sldMkLst>
        <pc:spChg chg="mod">
          <ac:chgData name="Mehdi Davoodi" userId="374eff1b-b6cf-4832-b347-6d58b624eb25" providerId="ADAL" clId="{E6B47250-0C00-9641-A5FC-2FBEE56BB9D4}" dt="2022-10-13T03:23:02.259" v="1301"/>
          <ac:spMkLst>
            <pc:docMk/>
            <pc:sldMk cId="2639202167" sldId="2127"/>
            <ac:spMk id="2" creationId="{7FAAAE08-432B-F73F-D246-1B98EF2CC5CB}"/>
          </ac:spMkLst>
        </pc:spChg>
        <pc:spChg chg="mod">
          <ac:chgData name="Mehdi Davoodi" userId="374eff1b-b6cf-4832-b347-6d58b624eb25" providerId="ADAL" clId="{E6B47250-0C00-9641-A5FC-2FBEE56BB9D4}" dt="2022-10-13T03:34:30.616" v="1621" actId="20577"/>
          <ac:spMkLst>
            <pc:docMk/>
            <pc:sldMk cId="2639202167" sldId="2127"/>
            <ac:spMk id="3" creationId="{9FB6ACAB-9F20-9712-39F2-63718ADA7392}"/>
          </ac:spMkLst>
        </pc:spChg>
        <pc:picChg chg="add mod">
          <ac:chgData name="Mehdi Davoodi" userId="374eff1b-b6cf-4832-b347-6d58b624eb25" providerId="ADAL" clId="{E6B47250-0C00-9641-A5FC-2FBEE56BB9D4}" dt="2022-10-13T03:32:24.118" v="1404"/>
          <ac:picMkLst>
            <pc:docMk/>
            <pc:sldMk cId="2639202167" sldId="2127"/>
            <ac:picMk id="5" creationId="{78CE94A0-FFA8-CF79-8BD7-0D53A95B4DFD}"/>
          </ac:picMkLst>
        </pc:picChg>
      </pc:sldChg>
      <pc:sldMasterChg chg="del delSldLayout">
        <pc:chgData name="Mehdi Davoodi" userId="374eff1b-b6cf-4832-b347-6d58b624eb25" providerId="ADAL" clId="{E6B47250-0C00-9641-A5FC-2FBEE56BB9D4}" dt="2022-10-13T00:01:49.815" v="278" actId="700"/>
        <pc:sldMasterMkLst>
          <pc:docMk/>
          <pc:sldMasterMk cId="0" sldId="2147483660"/>
        </pc:sldMasterMkLst>
        <pc:sldLayoutChg chg="del">
          <pc:chgData name="Mehdi Davoodi" userId="374eff1b-b6cf-4832-b347-6d58b624eb25" providerId="ADAL" clId="{E6B47250-0C00-9641-A5FC-2FBEE56BB9D4}" dt="2022-10-13T00:01:49.815" v="278" actId="700"/>
          <pc:sldLayoutMkLst>
            <pc:docMk/>
            <pc:sldMasterMk cId="0" sldId="2147483660"/>
            <pc:sldLayoutMk cId="2986467965" sldId="2147483725"/>
          </pc:sldLayoutMkLst>
        </pc:sldLayoutChg>
        <pc:sldLayoutChg chg="del">
          <pc:chgData name="Mehdi Davoodi" userId="374eff1b-b6cf-4832-b347-6d58b624eb25" providerId="ADAL" clId="{E6B47250-0C00-9641-A5FC-2FBEE56BB9D4}" dt="2022-10-13T00:01:49.815" v="278" actId="700"/>
          <pc:sldLayoutMkLst>
            <pc:docMk/>
            <pc:sldMasterMk cId="0" sldId="2147483660"/>
            <pc:sldLayoutMk cId="1646050703" sldId="2147483726"/>
          </pc:sldLayoutMkLst>
        </pc:sldLayoutChg>
        <pc:sldLayoutChg chg="del">
          <pc:chgData name="Mehdi Davoodi" userId="374eff1b-b6cf-4832-b347-6d58b624eb25" providerId="ADAL" clId="{E6B47250-0C00-9641-A5FC-2FBEE56BB9D4}" dt="2022-10-13T00:01:49.815" v="278" actId="700"/>
          <pc:sldLayoutMkLst>
            <pc:docMk/>
            <pc:sldMasterMk cId="0" sldId="2147483660"/>
            <pc:sldLayoutMk cId="14899741" sldId="2147483727"/>
          </pc:sldLayoutMkLst>
        </pc:sldLayoutChg>
        <pc:sldLayoutChg chg="del">
          <pc:chgData name="Mehdi Davoodi" userId="374eff1b-b6cf-4832-b347-6d58b624eb25" providerId="ADAL" clId="{E6B47250-0C00-9641-A5FC-2FBEE56BB9D4}" dt="2022-10-13T00:01:49.815" v="278" actId="700"/>
          <pc:sldLayoutMkLst>
            <pc:docMk/>
            <pc:sldMasterMk cId="0" sldId="2147483660"/>
            <pc:sldLayoutMk cId="943764938" sldId="2147483728"/>
          </pc:sldLayoutMkLst>
        </pc:sldLayoutChg>
        <pc:sldLayoutChg chg="del">
          <pc:chgData name="Mehdi Davoodi" userId="374eff1b-b6cf-4832-b347-6d58b624eb25" providerId="ADAL" clId="{E6B47250-0C00-9641-A5FC-2FBEE56BB9D4}" dt="2022-10-13T00:01:49.815" v="278" actId="700"/>
          <pc:sldLayoutMkLst>
            <pc:docMk/>
            <pc:sldMasterMk cId="0" sldId="2147483660"/>
            <pc:sldLayoutMk cId="746280924" sldId="2147483729"/>
          </pc:sldLayoutMkLst>
        </pc:sldLayoutChg>
        <pc:sldLayoutChg chg="del">
          <pc:chgData name="Mehdi Davoodi" userId="374eff1b-b6cf-4832-b347-6d58b624eb25" providerId="ADAL" clId="{E6B47250-0C00-9641-A5FC-2FBEE56BB9D4}" dt="2022-10-13T00:01:49.815" v="278" actId="700"/>
          <pc:sldLayoutMkLst>
            <pc:docMk/>
            <pc:sldMasterMk cId="0" sldId="2147483660"/>
            <pc:sldLayoutMk cId="61495428" sldId="2147483730"/>
          </pc:sldLayoutMkLst>
        </pc:sldLayoutChg>
        <pc:sldLayoutChg chg="del">
          <pc:chgData name="Mehdi Davoodi" userId="374eff1b-b6cf-4832-b347-6d58b624eb25" providerId="ADAL" clId="{E6B47250-0C00-9641-A5FC-2FBEE56BB9D4}" dt="2022-10-13T00:01:49.815" v="278" actId="700"/>
          <pc:sldLayoutMkLst>
            <pc:docMk/>
            <pc:sldMasterMk cId="0" sldId="2147483660"/>
            <pc:sldLayoutMk cId="2129874231" sldId="2147483731"/>
          </pc:sldLayoutMkLst>
        </pc:sldLayoutChg>
        <pc:sldLayoutChg chg="del">
          <pc:chgData name="Mehdi Davoodi" userId="374eff1b-b6cf-4832-b347-6d58b624eb25" providerId="ADAL" clId="{E6B47250-0C00-9641-A5FC-2FBEE56BB9D4}" dt="2022-10-13T00:01:49.815" v="278" actId="700"/>
          <pc:sldLayoutMkLst>
            <pc:docMk/>
            <pc:sldMasterMk cId="0" sldId="2147483660"/>
            <pc:sldLayoutMk cId="4067804574" sldId="2147483732"/>
          </pc:sldLayoutMkLst>
        </pc:sldLayoutChg>
        <pc:sldLayoutChg chg="del">
          <pc:chgData name="Mehdi Davoodi" userId="374eff1b-b6cf-4832-b347-6d58b624eb25" providerId="ADAL" clId="{E6B47250-0C00-9641-A5FC-2FBEE56BB9D4}" dt="2022-10-13T00:01:49.815" v="278" actId="700"/>
          <pc:sldLayoutMkLst>
            <pc:docMk/>
            <pc:sldMasterMk cId="0" sldId="2147483660"/>
            <pc:sldLayoutMk cId="533512240" sldId="2147483733"/>
          </pc:sldLayoutMkLst>
        </pc:sldLayoutChg>
        <pc:sldLayoutChg chg="del">
          <pc:chgData name="Mehdi Davoodi" userId="374eff1b-b6cf-4832-b347-6d58b624eb25" providerId="ADAL" clId="{E6B47250-0C00-9641-A5FC-2FBEE56BB9D4}" dt="2022-10-13T00:01:49.815" v="278" actId="700"/>
          <pc:sldLayoutMkLst>
            <pc:docMk/>
            <pc:sldMasterMk cId="0" sldId="2147483660"/>
            <pc:sldLayoutMk cId="3331426831" sldId="2147483734"/>
          </pc:sldLayoutMkLst>
        </pc:sldLayoutChg>
        <pc:sldLayoutChg chg="del">
          <pc:chgData name="Mehdi Davoodi" userId="374eff1b-b6cf-4832-b347-6d58b624eb25" providerId="ADAL" clId="{E6B47250-0C00-9641-A5FC-2FBEE56BB9D4}" dt="2022-10-13T00:01:49.815" v="278" actId="700"/>
          <pc:sldLayoutMkLst>
            <pc:docMk/>
            <pc:sldMasterMk cId="0" sldId="2147483660"/>
            <pc:sldLayoutMk cId="3255267123" sldId="2147483735"/>
          </pc:sldLayoutMkLst>
        </pc:sldLayoutChg>
      </pc:sldMasterChg>
      <pc:sldMasterChg chg="modSp">
        <pc:chgData name="Mehdi Davoodi" userId="374eff1b-b6cf-4832-b347-6d58b624eb25" providerId="ADAL" clId="{E6B47250-0C00-9641-A5FC-2FBEE56BB9D4}" dt="2022-10-12T23:35:32.159" v="168" actId="404"/>
        <pc:sldMasterMkLst>
          <pc:docMk/>
          <pc:sldMasterMk cId="111443673" sldId="2147483736"/>
        </pc:sldMasterMkLst>
        <pc:spChg chg="mod">
          <ac:chgData name="Mehdi Davoodi" userId="374eff1b-b6cf-4832-b347-6d58b624eb25" providerId="ADAL" clId="{E6B47250-0C00-9641-A5FC-2FBEE56BB9D4}" dt="2022-10-12T23:35:32.159" v="168" actId="404"/>
          <ac:spMkLst>
            <pc:docMk/>
            <pc:sldMasterMk cId="111443673" sldId="2147483736"/>
            <ac:spMk id="1027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93DE563-42D1-DA41-BADB-51A1A3D4072F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21ADC05-4681-294E-BF8F-CDA3F39A3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49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86DABD-DA65-EF4E-B0C4-9317C00B44DF}" type="slidenum">
              <a:rPr lang="en-US">
                <a:latin typeface="Calibri" charset="0"/>
              </a:rPr>
              <a:pPr eaLnBrk="1" hangingPunct="1"/>
              <a:t>17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7B2746-A5E7-DD4F-AF65-914064C4A75A}" type="slidenum">
              <a:rPr lang="en-US">
                <a:latin typeface="Calibri" charset="0"/>
              </a:rPr>
              <a:pPr eaLnBrk="1" hangingPunct="1"/>
              <a:t>18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5BD930-23C3-BF40-A644-173C9399AFEC}" type="slidenum">
              <a:rPr lang="en-US">
                <a:latin typeface="Calibri" charset="0"/>
              </a:rPr>
              <a:pPr eaLnBrk="1" hangingPunct="1"/>
              <a:t>19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3E06EC-4DCC-9D48-892C-672E5A125E16}" type="slidenum">
              <a:rPr lang="en-US">
                <a:latin typeface="Calibri" charset="0"/>
              </a:rPr>
              <a:pPr eaLnBrk="1" hangingPunct="1"/>
              <a:t>20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5798FF-C0A5-1042-816B-431BB52E36FB}" type="slidenum">
              <a:rPr lang="en-US">
                <a:latin typeface="Calibri" charset="0"/>
              </a:rPr>
              <a:pPr eaLnBrk="1" hangingPunct="1"/>
              <a:t>21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0DD9C-1393-6F40-AAD7-EAC28C846E60}" type="slidenum">
              <a:rPr lang="en-US">
                <a:latin typeface="Calibri" charset="0"/>
              </a:rPr>
              <a:pPr eaLnBrk="1" hangingPunct="1"/>
              <a:t>23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0DD9C-1393-6F40-AAD7-EAC28C846E60}" type="slidenum">
              <a:rPr lang="en-US">
                <a:latin typeface="Calibri" charset="0"/>
              </a:rPr>
              <a:pPr eaLnBrk="1" hangingPunct="1"/>
              <a:t>24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45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4D3AD3-AAD4-EF4B-BF17-7C3BBAB94CE2}" type="slidenum">
              <a:rPr lang="en-US">
                <a:latin typeface="Calibri" charset="0"/>
              </a:rPr>
              <a:pPr eaLnBrk="1" hangingPunct="1"/>
              <a:t>26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4AE7A0-24AF-AE4D-A8F5-2F63B034FB56}" type="slidenum">
              <a:rPr lang="en-US">
                <a:latin typeface="Calibri" charset="0"/>
              </a:rPr>
              <a:pPr eaLnBrk="1" hangingPunct="1"/>
              <a:t>27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4AE7A0-24AF-AE4D-A8F5-2F63B034FB56}" type="slidenum">
              <a:rPr lang="en-US">
                <a:latin typeface="Calibri" charset="0"/>
              </a:rPr>
              <a:pPr eaLnBrk="1" hangingPunct="1"/>
              <a:t>28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9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8C476E-B363-2948-BEBF-CB117823AD3A}" type="slidenum">
              <a:rPr lang="en-US">
                <a:latin typeface="Calibri" charset="0"/>
              </a:rPr>
              <a:pPr eaLnBrk="1" hangingPunct="1"/>
              <a:t>8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4AE7A0-24AF-AE4D-A8F5-2F63B034FB56}" type="slidenum">
              <a:rPr lang="en-US">
                <a:latin typeface="Calibri" charset="0"/>
              </a:rPr>
              <a:pPr eaLnBrk="1" hangingPunct="1"/>
              <a:t>29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88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4D3AD3-AAD4-EF4B-BF17-7C3BBAB94CE2}" type="slidenum">
              <a:rPr lang="en-US">
                <a:latin typeface="Calibri" charset="0"/>
              </a:rPr>
              <a:pPr eaLnBrk="1" hangingPunct="1"/>
              <a:t>32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20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E7B885-C830-6E4B-94C8-366B4DEB6517}" type="slidenum">
              <a:rPr lang="en-US">
                <a:latin typeface="Calibri" charset="0"/>
              </a:rPr>
              <a:pPr eaLnBrk="1" hangingPunct="1"/>
              <a:t>33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0F2620-B2C0-BF43-B473-08D57F291EB0}" type="slidenum">
              <a:rPr lang="en-US">
                <a:latin typeface="Calibri" charset="0"/>
              </a:rPr>
              <a:pPr eaLnBrk="1" hangingPunct="1"/>
              <a:t>34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6C37D1-E590-4941-9021-D035D6598963}" type="slidenum">
              <a:rPr lang="en-US">
                <a:latin typeface="Calibri" charset="0"/>
              </a:rPr>
              <a:pPr eaLnBrk="1" hangingPunct="1"/>
              <a:t>35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84676-6CC5-F647-A534-8157C8152D3F}" type="slidenum">
              <a:rPr lang="en-US">
                <a:latin typeface="Calibri" charset="0"/>
              </a:rPr>
              <a:pPr eaLnBrk="1" hangingPunct="1"/>
              <a:t>36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330CBE-AFF4-4E45-A42A-D4E34C54EA92}" type="slidenum">
              <a:rPr lang="en-US">
                <a:latin typeface="Calibri" charset="0"/>
              </a:rPr>
              <a:pPr eaLnBrk="1" hangingPunct="1"/>
              <a:t>39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9BD41E-86C4-8F40-85DC-6354516CE768}" type="slidenum">
              <a:rPr lang="en-US">
                <a:latin typeface="Calibri" charset="0"/>
              </a:rPr>
              <a:pPr eaLnBrk="1" hangingPunct="1"/>
              <a:t>40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B0B369-4976-1D42-83A4-6B28BD2245A2}" type="slidenum">
              <a:rPr lang="en-US">
                <a:latin typeface="Calibri" charset="0"/>
              </a:rPr>
              <a:pPr eaLnBrk="1" hangingPunct="1"/>
              <a:t>41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7EBC94-BE73-1647-AF94-B6CA622231E7}" type="slidenum">
              <a:rPr lang="en-US">
                <a:latin typeface="Calibri" charset="0"/>
              </a:rPr>
              <a:pPr eaLnBrk="1" hangingPunct="1"/>
              <a:t>42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55A038-E8FC-CD48-9862-7200A1AE88F8}" type="slidenum">
              <a:rPr lang="en-US">
                <a:latin typeface="Calibri" charset="0"/>
              </a:rPr>
              <a:pPr eaLnBrk="1" hangingPunct="1"/>
              <a:t>9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6CD380-DDD2-0A49-843E-41C71EE9833E}" type="slidenum">
              <a:rPr lang="en-US">
                <a:latin typeface="Calibri" charset="0"/>
              </a:rPr>
              <a:pPr eaLnBrk="1" hangingPunct="1"/>
              <a:t>43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8345CC-F12F-C94F-880F-14159D64C338}" type="slidenum">
              <a:rPr lang="en-US">
                <a:latin typeface="Calibri" charset="0"/>
              </a:rPr>
              <a:pPr eaLnBrk="1" hangingPunct="1"/>
              <a:t>48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8345CC-F12F-C94F-880F-14159D64C338}" type="slidenum">
              <a:rPr lang="en-US">
                <a:latin typeface="Calibri" charset="0"/>
              </a:rPr>
              <a:pPr eaLnBrk="1" hangingPunct="1"/>
              <a:t>50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66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6C2ED9-2A7D-0847-BDAD-AA07F7849A51}" type="slidenum">
              <a:rPr lang="en-US">
                <a:latin typeface="Calibri" charset="0"/>
              </a:rPr>
              <a:pPr eaLnBrk="1" hangingPunct="1"/>
              <a:t>52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6C2ED9-2A7D-0847-BDAD-AA07F7849A51}" type="slidenum">
              <a:rPr lang="en-US">
                <a:latin typeface="Calibri" charset="0"/>
              </a:rPr>
              <a:pPr eaLnBrk="1" hangingPunct="1"/>
              <a:t>53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69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E57D94-EA20-B941-9B5A-8205484B5189}" type="slidenum">
              <a:rPr lang="en-US">
                <a:latin typeface="Calibri" charset="0"/>
              </a:rPr>
              <a:pPr eaLnBrk="1" hangingPunct="1"/>
              <a:t>54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8FBA788-9EA3-1349-B0C7-77486AF3CF50}" type="slidenum">
              <a:rPr lang="en-US">
                <a:latin typeface="Calibri" charset="0"/>
              </a:rPr>
              <a:pPr eaLnBrk="1" hangingPunct="1"/>
              <a:t>56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D05BDD-2828-6B44-B944-57284D5D0173}" type="slidenum">
              <a:rPr lang="en-US">
                <a:latin typeface="Calibri" charset="0"/>
              </a:rPr>
              <a:pPr eaLnBrk="1" hangingPunct="1"/>
              <a:t>57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FBDF2D-3B43-804E-B59C-79043FCFF477}" type="slidenum">
              <a:rPr lang="en-US">
                <a:latin typeface="Calibri" charset="0"/>
              </a:rPr>
              <a:pPr eaLnBrk="1" hangingPunct="1"/>
              <a:t>58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94BC82-DDA0-8B4D-AB6B-FC135B35FCA3}" type="slidenum">
              <a:rPr lang="en-US">
                <a:latin typeface="Calibri" charset="0"/>
              </a:rPr>
              <a:pPr eaLnBrk="1" hangingPunct="1"/>
              <a:t>11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44D1EB-E770-D94B-9CEE-6E8916ECC448}" type="slidenum">
              <a:rPr lang="en-US">
                <a:latin typeface="Calibri" charset="0"/>
              </a:rPr>
              <a:pPr eaLnBrk="1" hangingPunct="1"/>
              <a:t>12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F32C19-495B-A94F-8CA5-4567E4526AC8}" type="slidenum">
              <a:rPr lang="en-US">
                <a:latin typeface="Calibri" charset="0"/>
              </a:rPr>
              <a:pPr eaLnBrk="1" hangingPunct="1"/>
              <a:t>13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5E2B84-82BC-1C4A-BD19-8ED9E295BD16}" type="slidenum">
              <a:rPr lang="en-US">
                <a:latin typeface="Calibri" charset="0"/>
              </a:rPr>
              <a:pPr eaLnBrk="1" hangingPunct="1"/>
              <a:t>14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B494F0-3E37-1D4E-8924-8E62D6F7C563}" type="slidenum">
              <a:rPr lang="en-US">
                <a:latin typeface="Calibri" charset="0"/>
              </a:rPr>
              <a:pPr eaLnBrk="1" hangingPunct="1"/>
              <a:t>15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86DABD-DA65-EF4E-B0C4-9317C00B44DF}" type="slidenum">
              <a:rPr lang="en-US">
                <a:latin typeface="Calibri" charset="0"/>
              </a:rPr>
              <a:pPr eaLnBrk="1" hangingPunct="1"/>
              <a:t>16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9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2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6F32-40BC-4E25-AF5D-13FE0381F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189FC-2407-4422-939E-5860B564E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99786-A43E-42FA-BF2D-4B148D6D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814DD-8B53-4523-BDFC-38356BD79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2A69-EDFC-4AF7-BC49-9B26F058F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1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5A6-62B2-460B-83B9-44684A4CB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42BBA-2CFB-4A1F-8BBC-FF134EC9C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3B718-4EC9-465B-A00D-4027EE70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9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7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3F7F6BBD-0BDF-4348-A60E-5904E33350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A0BA23D1-E252-4900-54C4-17F79DE43D1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60" y="6601786"/>
            <a:ext cx="914400" cy="198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CB2D48-0784-452B-1BF2-716489EC4971}"/>
              </a:ext>
            </a:extLst>
          </p:cNvPr>
          <p:cNvSpPr txBox="1"/>
          <p:nvPr userDrawn="1"/>
        </p:nvSpPr>
        <p:spPr>
          <a:xfrm>
            <a:off x="1686560" y="6657734"/>
            <a:ext cx="5059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</a:t>
            </a:r>
            <a:r>
              <a:rPr lang="en-US" sz="1000" err="1"/>
              <a:t>Galit</a:t>
            </a:r>
            <a:r>
              <a:rPr lang="en-US" sz="1000"/>
              <a:t> </a:t>
            </a:r>
            <a:r>
              <a:rPr lang="en-US" sz="1000" err="1"/>
              <a:t>Shmueli</a:t>
            </a:r>
            <a:r>
              <a:rPr lang="en-US" sz="1000"/>
              <a:t>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11144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6000" b="1" dirty="0">
                <a:solidFill>
                  <a:schemeClr val="lt1"/>
                </a:solidFill>
              </a:rPr>
              <a:t>Predictive Analytics in Business </a:t>
            </a:r>
            <a:r>
              <a:rPr lang="en-US" sz="3600" b="1" dirty="0">
                <a:solidFill>
                  <a:schemeClr val="lt1"/>
                </a:solidFill>
              </a:rPr>
              <a:t>(BUAN 448)</a:t>
            </a:r>
            <a:endParaRPr sz="6000" b="1" dirty="0">
              <a:solidFill>
                <a:schemeClr val="lt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277778-7364-E54E-EB37-CC9080899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Neural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564D0-380F-50F0-7BDA-02040138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A16F32-40BC-4E25-AF5D-13FE0381FE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ＭＳ Ｐゴシック" panose="020B0600070205080204" pitchFamily="34" charset="-128"/>
                <a:cs typeface="Arial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00" y="5010501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1" y="5191349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BUAN 488 – Fall 2022 – Dr. </a:t>
            </a: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Davoodi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29FC-D69C-4061-A094-B59E34B11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Example: Cheese</a:t>
            </a:r>
            <a:br>
              <a:rPr lang="en-US" dirty="0"/>
            </a:br>
            <a:r>
              <a:rPr lang="en-US" sz="3600" dirty="0"/>
              <a:t>(Tiny Dataset)</a:t>
            </a:r>
          </a:p>
        </p:txBody>
      </p:sp>
    </p:spTree>
    <p:extLst>
      <p:ext uri="{BB962C8B-B14F-4D97-AF65-F5344CB8AC3E}">
        <p14:creationId xmlns:p14="http://schemas.microsoft.com/office/powerpoint/2010/main" val="22949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02963-5E37-44E0-76F9-38E42BAE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Goal: </a:t>
            </a:r>
            <a:r>
              <a:rPr lang="en-US" sz="2400" dirty="0">
                <a:latin typeface="Franklin Gothic Book" charset="0"/>
              </a:rPr>
              <a:t>predict consumer acceptance of cheese</a:t>
            </a:r>
            <a:endParaRPr lang="en-US" sz="2400" b="1" dirty="0"/>
          </a:p>
          <a:p>
            <a:r>
              <a:rPr lang="en-US" sz="2400" b="1" dirty="0"/>
              <a:t>Predictors: </a:t>
            </a:r>
            <a:r>
              <a:rPr lang="en-US" sz="2400" dirty="0"/>
              <a:t>scores for fat and salt, indicating the relative presence of fat and salt in the cheese sample (0: minimum amount possible in the manufacturing process; 1: the maximum)</a:t>
            </a:r>
          </a:p>
          <a:p>
            <a:endParaRPr lang="en-US" sz="2400" dirty="0"/>
          </a:p>
          <a:p>
            <a:r>
              <a:rPr lang="en-US" sz="2400" b="1" dirty="0"/>
              <a:t>Outcome variable: </a:t>
            </a:r>
            <a:r>
              <a:rPr lang="en-US" sz="2400" dirty="0"/>
              <a:t>consumer’s taste preference (like or dislike)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161FC-0D98-24E7-282B-F49536A2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668620"/>
            <a:ext cx="3786887" cy="1911563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F7CA9CE0-AD36-88E5-E41A-04E05186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Franklin Gothic Book" charset="0"/>
              </a:rPr>
              <a:t>Example - fat &amp; salt content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986960-91A9-7C30-CE0B-352E4F33D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2737" y="1600200"/>
            <a:ext cx="7738525" cy="45307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ADC44BA-38F2-575F-2C72-F2BDB405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Franklin Gothic Book" charset="0"/>
              </a:rPr>
              <a:t>Example - Cont. Proposed Neural Network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latin typeface="Franklin Gothic Book" charset="0"/>
              </a:rPr>
              <a:t>Computing Output of Nodes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The Input Layer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/>
            <a:r>
              <a:rPr lang="en-US" dirty="0">
                <a:latin typeface="Franklin Gothic Book" charset="0"/>
              </a:rPr>
              <a:t>For input layer, input = output</a:t>
            </a:r>
          </a:p>
          <a:p>
            <a:pPr eaLnBrk="1" hangingPunct="1">
              <a:buFont typeface="Wingdings 2" charset="0"/>
              <a:buNone/>
            </a:pPr>
            <a:r>
              <a:rPr lang="en-US" dirty="0">
                <a:latin typeface="Franklin Gothic Book" charset="0"/>
              </a:rPr>
              <a:t>(Input nodes take as input the values of the predictors)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E.g., for record #1:</a:t>
            </a:r>
          </a:p>
          <a:p>
            <a:pPr lvl="1" eaLnBrk="1" hangingPunct="1">
              <a:buFont typeface="Wingdings 2" charset="0"/>
              <a:buNone/>
            </a:pPr>
            <a:r>
              <a:rPr lang="en-US" dirty="0">
                <a:latin typeface="Franklin Gothic Book" charset="0"/>
              </a:rPr>
              <a:t>Fat input = output = 0.2</a:t>
            </a:r>
          </a:p>
          <a:p>
            <a:pPr lvl="1" eaLnBrk="1" hangingPunct="1">
              <a:buFont typeface="Wingdings 2" charset="0"/>
              <a:buNone/>
            </a:pPr>
            <a:r>
              <a:rPr lang="en-US" dirty="0">
                <a:latin typeface="Franklin Gothic Book" charset="0"/>
              </a:rPr>
              <a:t>Salt input = output = 0.9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Output of input layer = input into hidden layer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If we have p predictors, the input layer will usually include p nodes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546DA-DB42-4654-9A6A-6D047CFF164E}"/>
              </a:ext>
            </a:extLst>
          </p:cNvPr>
          <p:cNvSpPr/>
          <p:nvPr/>
        </p:nvSpPr>
        <p:spPr>
          <a:xfrm>
            <a:off x="5257800" y="231531"/>
            <a:ext cx="1066800" cy="21306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E698C-3F3B-041A-AC1D-7FB0FA8B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1600" y="441949"/>
            <a:ext cx="3657600" cy="17098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The Hidden Layer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In this example, hidden layer has 3 nodes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Each node receives as input the output of all input nodes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Output of each hidden node is a function of the weighted sum of inputs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Franklin Gothic Book" charset="0"/>
            </a:endParaRPr>
          </a:p>
          <a:p>
            <a:pPr eaLnBrk="1" hangingPunct="1"/>
            <a:endParaRPr lang="en-US" dirty="0">
              <a:latin typeface="Franklin Gothic Book" charset="0"/>
            </a:endParaRPr>
          </a:p>
        </p:txBody>
      </p:sp>
      <p:sp>
        <p:nvSpPr>
          <p:cNvPr id="14340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355725" y="4953000"/>
            <a:ext cx="7788275" cy="1143000"/>
          </a:xfrm>
        </p:spPr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 dirty="0">
                <a:latin typeface="Franklin Gothic Book" charset="0"/>
              </a:rPr>
              <a:t> 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983212"/>
              </p:ext>
            </p:extLst>
          </p:nvPr>
        </p:nvGraphicFramePr>
        <p:xfrm>
          <a:off x="2040755" y="3564604"/>
          <a:ext cx="5557789" cy="114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203553" imgH="628573" progId="">
                  <p:embed/>
                </p:oleObj>
              </mc:Choice>
              <mc:Fallback>
                <p:oleObj name="Document" r:id="rId3" imgW="3203553" imgH="628573" progId="">
                  <p:embed/>
                  <p:pic>
                    <p:nvPicPr>
                      <p:cNvPr id="143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755" y="3564604"/>
                        <a:ext cx="5557789" cy="1143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F47DAFD-D9DD-4D81-B756-D8C6004AB06D}"/>
              </a:ext>
            </a:extLst>
          </p:cNvPr>
          <p:cNvSpPr/>
          <p:nvPr/>
        </p:nvSpPr>
        <p:spPr>
          <a:xfrm>
            <a:off x="4267200" y="4424361"/>
            <a:ext cx="1104900" cy="239109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9B3810-DB06-0F71-6EC9-CA10610E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8400" y="4462210"/>
            <a:ext cx="4953000" cy="23153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EC7A23-C5B6-5D7C-FCE4-0386B2AB772B}"/>
              </a:ext>
            </a:extLst>
          </p:cNvPr>
          <p:cNvSpPr txBox="1"/>
          <p:nvPr/>
        </p:nvSpPr>
        <p:spPr>
          <a:xfrm>
            <a:off x="3462208" y="3118741"/>
            <a:ext cx="2219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emboStd-Italic-Identity-H"/>
              </a:rPr>
              <a:t>transfer function 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emboStd-Identity-H"/>
              </a:rPr>
              <a:t>or 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BemboStd-Italic-Identity-H"/>
              </a:rPr>
              <a:t>activation function 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Function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>
                    <a:latin typeface="Franklin Gothic Book" charset="0"/>
                  </a:rPr>
                  <a:t>The function g, also called </a:t>
                </a:r>
                <a:r>
                  <a:rPr lang="en-US" b="1" i="1" dirty="0">
                    <a:latin typeface="Franklin Gothic Book" charset="0"/>
                  </a:rPr>
                  <a:t>transfer function</a:t>
                </a:r>
                <a:r>
                  <a:rPr lang="en-US" i="1" dirty="0">
                    <a:latin typeface="Franklin Gothic Book" charset="0"/>
                  </a:rPr>
                  <a:t> </a:t>
                </a:r>
                <a:r>
                  <a:rPr lang="en-US" dirty="0">
                    <a:latin typeface="Franklin Gothic Book" charset="0"/>
                  </a:rPr>
                  <a:t>or </a:t>
                </a:r>
                <a:r>
                  <a:rPr lang="en-US" b="1" i="1" dirty="0">
                    <a:latin typeface="Franklin Gothic Book" charset="0"/>
                  </a:rPr>
                  <a:t>activation function</a:t>
                </a:r>
                <a:r>
                  <a:rPr lang="en-US" dirty="0">
                    <a:latin typeface="Franklin Gothic Book" charset="0"/>
                  </a:rPr>
                  <a:t>, is some monotone function</a:t>
                </a:r>
              </a:p>
              <a:p>
                <a:pPr eaLnBrk="1" hangingPunct="1"/>
                <a:r>
                  <a:rPr lang="en-US" dirty="0">
                    <a:latin typeface="Franklin Gothic Book" charset="0"/>
                  </a:rPr>
                  <a:t>For example:</a:t>
                </a:r>
              </a:p>
              <a:p>
                <a:pPr lvl="1" eaLnBrk="1" hangingPunct="1"/>
                <a:r>
                  <a:rPr lang="en-US" sz="1800" dirty="0">
                    <a:effectLst/>
                    <a:latin typeface="BemboStd-Identity-H"/>
                  </a:rPr>
                  <a:t>Linear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𝑏𝑠</m:t>
                    </m:r>
                  </m:oMath>
                </a14:m>
                <a:r>
                  <a:rPr lang="en-US" dirty="0">
                    <a:latin typeface="Franklin Gothic Book" charset="0"/>
                  </a:rPr>
                  <a:t> </a:t>
                </a:r>
              </a:p>
              <a:p>
                <a:pPr lvl="1" eaLnBrk="1" hangingPunct="1"/>
                <a:r>
                  <a:rPr lang="en-US" sz="1800" dirty="0">
                    <a:latin typeface="BemboStd-Identity-H"/>
                  </a:rPr>
                  <a:t>E</a:t>
                </a:r>
                <a:r>
                  <a:rPr lang="en-US" sz="1800" dirty="0">
                    <a:effectLst/>
                    <a:latin typeface="BemboStd-Identity-H"/>
                  </a:rPr>
                  <a:t>xponential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Franklin Gothic Book" charset="0"/>
                </a:endParaRPr>
              </a:p>
              <a:p>
                <a:pPr lvl="1" eaLnBrk="1" hangingPunct="1"/>
                <a:r>
                  <a:rPr lang="en-US" sz="1800" dirty="0">
                    <a:latin typeface="BemboStd-Identity-H"/>
                  </a:rPr>
                  <a:t>L</a:t>
                </a:r>
                <a:r>
                  <a:rPr lang="en-US" sz="1800" dirty="0">
                    <a:effectLst/>
                    <a:latin typeface="BemboStd-Identity-H"/>
                  </a:rPr>
                  <a:t>ogistic/sigmoidal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1/(1+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latin typeface="Franklin Gothic Book" charset="0"/>
                </a:endParaRPr>
              </a:p>
            </p:txBody>
          </p:sp>
        </mc:Choice>
        <mc:Fallback>
          <p:sp>
            <p:nvSpPr>
              <p:cNvPr id="15363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E5B30EF-07BA-5C4E-48E6-BF2544CC8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50" y="4261674"/>
            <a:ext cx="6235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6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The Weights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The weights </a:t>
            </a:r>
            <a:r>
              <a:rPr lang="en-US" b="1" i="1" dirty="0">
                <a:highlight>
                  <a:srgbClr val="FFFF00"/>
                </a:highlight>
                <a:latin typeface="Symbol" charset="0"/>
              </a:rPr>
              <a:t>q</a:t>
            </a:r>
            <a:r>
              <a:rPr lang="en-US" b="1" dirty="0">
                <a:highlight>
                  <a:srgbClr val="FFFF00"/>
                </a:highlight>
                <a:latin typeface="Franklin Gothic Book" charset="0"/>
              </a:rPr>
              <a:t> </a:t>
            </a:r>
            <a:r>
              <a:rPr lang="en-US" dirty="0">
                <a:latin typeface="Franklin Gothic Book" charset="0"/>
              </a:rPr>
              <a:t> (the bias of the node) and </a:t>
            </a:r>
            <a:r>
              <a:rPr lang="en-US" b="1" i="1" dirty="0">
                <a:highlight>
                  <a:srgbClr val="FFFF00"/>
                </a:highlight>
                <a:latin typeface="Franklin Gothic Book" charset="0"/>
              </a:rPr>
              <a:t>w</a:t>
            </a:r>
            <a:r>
              <a:rPr lang="en-US" i="1" dirty="0">
                <a:latin typeface="Franklin Gothic Book" charset="0"/>
              </a:rPr>
              <a:t> </a:t>
            </a:r>
            <a:r>
              <a:rPr lang="en-US" dirty="0">
                <a:latin typeface="Franklin Gothic Book" charset="0"/>
              </a:rPr>
              <a:t>are typically initialized </a:t>
            </a:r>
            <a:r>
              <a:rPr lang="en-US" dirty="0">
                <a:highlight>
                  <a:srgbClr val="FFFF00"/>
                </a:highlight>
                <a:latin typeface="Franklin Gothic Book" charset="0"/>
              </a:rPr>
              <a:t>randomly</a:t>
            </a:r>
            <a:r>
              <a:rPr lang="en-US" dirty="0">
                <a:latin typeface="Franklin Gothic Book" charset="0"/>
              </a:rPr>
              <a:t>, then adjusted as the network “learns”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The weights are initialized to </a:t>
            </a:r>
            <a:r>
              <a:rPr lang="en-US" dirty="0">
                <a:highlight>
                  <a:srgbClr val="FFFF00"/>
                </a:highlight>
                <a:latin typeface="Franklin Gothic Book" charset="0"/>
              </a:rPr>
              <a:t>small</a:t>
            </a:r>
            <a:r>
              <a:rPr lang="en-US" dirty="0">
                <a:latin typeface="Franklin Gothic Book" charset="0"/>
              </a:rPr>
              <a:t> numbers usually in the range 0.00 +/- 0.05, representing </a:t>
            </a:r>
            <a:r>
              <a:rPr lang="en-US" i="1" dirty="0">
                <a:latin typeface="Franklin Gothic Book" charset="0"/>
              </a:rPr>
              <a:t>a state of no knowledge</a:t>
            </a:r>
            <a:r>
              <a:rPr lang="en-US" dirty="0">
                <a:latin typeface="Franklin Gothic Book" charset="0"/>
              </a:rPr>
              <a:t> or </a:t>
            </a:r>
            <a:r>
              <a:rPr lang="en-US" i="1" dirty="0">
                <a:latin typeface="Franklin Gothic Book" charset="0"/>
              </a:rPr>
              <a:t>a model with no predictors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The initial weights are used in the first round of training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Note that: </a:t>
            </a:r>
            <a:r>
              <a:rPr lang="en-US" i="1" dirty="0">
                <a:latin typeface="Symbol" charset="0"/>
              </a:rPr>
              <a:t>q  </a:t>
            </a:r>
            <a:r>
              <a:rPr lang="en-US" dirty="0">
                <a:latin typeface="Franklin Gothic Book" charset="0"/>
              </a:rPr>
              <a:t>is a </a:t>
            </a:r>
            <a:r>
              <a:rPr lang="en-US" dirty="0">
                <a:highlight>
                  <a:srgbClr val="FFFF00"/>
                </a:highlight>
                <a:latin typeface="Franklin Gothic Book" charset="0"/>
              </a:rPr>
              <a:t>constant</a:t>
            </a:r>
            <a:r>
              <a:rPr lang="en-US" dirty="0">
                <a:latin typeface="Franklin Gothic Book" charset="0"/>
              </a:rPr>
              <a:t> that controls the level of the contribution of each node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04BEB-018A-F641-6F28-650C686E8A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485523"/>
            <a:ext cx="7772400" cy="3315910"/>
          </a:xfrm>
          <a:prstGeom prst="rect">
            <a:avLst/>
          </a:prstGeom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Initial Pass of the Network</a:t>
            </a:r>
          </a:p>
        </p:txBody>
      </p:sp>
      <p:sp>
        <p:nvSpPr>
          <p:cNvPr id="12" name="Oval 11"/>
          <p:cNvSpPr/>
          <p:nvPr/>
        </p:nvSpPr>
        <p:spPr>
          <a:xfrm>
            <a:off x="4310061" y="2275531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98EB93-F312-472E-AF7C-C1204C282330}"/>
              </a:ext>
            </a:extLst>
          </p:cNvPr>
          <p:cNvSpPr/>
          <p:nvPr/>
        </p:nvSpPr>
        <p:spPr>
          <a:xfrm>
            <a:off x="2323686" y="2693798"/>
            <a:ext cx="533400" cy="381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8EEAEB-2B2B-4CAD-82AA-305E48D6C22F}"/>
              </a:ext>
            </a:extLst>
          </p:cNvPr>
          <p:cNvSpPr/>
          <p:nvPr/>
        </p:nvSpPr>
        <p:spPr>
          <a:xfrm>
            <a:off x="2209800" y="3783202"/>
            <a:ext cx="533400" cy="381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9A0031-F6C9-4A64-9253-F45E4DB068AA}"/>
              </a:ext>
            </a:extLst>
          </p:cNvPr>
          <p:cNvSpPr/>
          <p:nvPr/>
        </p:nvSpPr>
        <p:spPr>
          <a:xfrm>
            <a:off x="2697957" y="2293937"/>
            <a:ext cx="533400" cy="381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8545C5-80C5-4E17-822A-05B9E9ADE410}"/>
              </a:ext>
            </a:extLst>
          </p:cNvPr>
          <p:cNvSpPr/>
          <p:nvPr/>
        </p:nvSpPr>
        <p:spPr>
          <a:xfrm>
            <a:off x="2333625" y="3383341"/>
            <a:ext cx="533400" cy="381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BD0EA6-DED5-4BCB-B8F0-526B28514D16}"/>
              </a:ext>
            </a:extLst>
          </p:cNvPr>
          <p:cNvSpPr/>
          <p:nvPr/>
        </p:nvSpPr>
        <p:spPr>
          <a:xfrm>
            <a:off x="3590925" y="1948542"/>
            <a:ext cx="533400" cy="381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835285-ECC5-67F6-B8F1-4BF3FCC6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264452"/>
            <a:ext cx="7772400" cy="1046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Output Layer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Franklin Gothic Book" charset="0"/>
              </a:rPr>
              <a:t>The output of the (last) hidden layer becomes input for the output layer</a:t>
            </a:r>
          </a:p>
          <a:p>
            <a:pPr eaLnBrk="1" hangingPunct="1"/>
            <a:r>
              <a:rPr lang="en-US" sz="2800" dirty="0">
                <a:latin typeface="Franklin Gothic Book" charset="0"/>
              </a:rPr>
              <a:t>It applies the same function as above to create the output</a:t>
            </a:r>
          </a:p>
          <a:p>
            <a:pPr marL="0" indent="0" eaLnBrk="1" hangingPunct="1"/>
            <a:endParaRPr lang="en-US" sz="2400" dirty="0">
              <a:latin typeface="Franklin Gothic Book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7765E-5DA9-69EF-BF1F-A1C340B6768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1982" y="3124200"/>
            <a:ext cx="6420035" cy="3001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D52027-82A9-41BB-8514-48204DA04B5A}"/>
              </a:ext>
            </a:extLst>
          </p:cNvPr>
          <p:cNvSpPr/>
          <p:nvPr/>
        </p:nvSpPr>
        <p:spPr>
          <a:xfrm>
            <a:off x="5181600" y="3127512"/>
            <a:ext cx="2743200" cy="310580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734F-B776-9D79-9162-D86737BD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E001-F9A1-6C00-BA8F-EF9A6FFB2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Neural Networks</a:t>
            </a:r>
          </a:p>
          <a:p>
            <a:r>
              <a:rPr lang="en-US" dirty="0"/>
              <a:t>Concept and Structure of a Neural Network</a:t>
            </a:r>
          </a:p>
          <a:p>
            <a:r>
              <a:rPr lang="en-US" dirty="0"/>
              <a:t>Example: Cheese </a:t>
            </a:r>
            <a:r>
              <a:rPr lang="en-US" sz="1400" dirty="0"/>
              <a:t>(Tiny Dataset)</a:t>
            </a:r>
          </a:p>
          <a:p>
            <a:pPr lvl="1"/>
            <a:r>
              <a:rPr lang="en-US" dirty="0"/>
              <a:t>Computing Output of Nodes</a:t>
            </a:r>
          </a:p>
          <a:p>
            <a:r>
              <a:rPr lang="en-US" dirty="0"/>
              <a:t>Relation to Linear/Logistic Regression</a:t>
            </a:r>
          </a:p>
          <a:p>
            <a:r>
              <a:rPr lang="en-US" dirty="0"/>
              <a:t>Preprocessing the Data</a:t>
            </a:r>
          </a:p>
          <a:p>
            <a:r>
              <a:rPr lang="en-US" dirty="0"/>
              <a:t>Training the Model</a:t>
            </a:r>
          </a:p>
          <a:p>
            <a:r>
              <a:rPr lang="en-US" dirty="0"/>
              <a:t>Avoiding Overfitting</a:t>
            </a:r>
          </a:p>
          <a:p>
            <a:r>
              <a:rPr lang="en-US" dirty="0"/>
              <a:t>Using the NN Output for Prediction and Classification</a:t>
            </a:r>
          </a:p>
          <a:p>
            <a:r>
              <a:rPr lang="en-US" dirty="0"/>
              <a:t>Required User Input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D58AB-0841-AC1A-E8C3-DB0327AC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15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E70CCE-2E66-F47E-01CF-1F6F8912D7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485523"/>
            <a:ext cx="7772400" cy="3315910"/>
          </a:xfrm>
          <a:prstGeom prst="rect">
            <a:avLst/>
          </a:prstGeom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The output node</a:t>
            </a:r>
          </a:p>
        </p:txBody>
      </p:sp>
      <p:sp>
        <p:nvSpPr>
          <p:cNvPr id="5" name="Oval 4"/>
          <p:cNvSpPr/>
          <p:nvPr/>
        </p:nvSpPr>
        <p:spPr>
          <a:xfrm>
            <a:off x="6934200" y="3810000"/>
            <a:ext cx="6096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A2403-255F-ECB4-4E14-8ED66B3D8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160521"/>
            <a:ext cx="7772400" cy="13377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E7BD57-30E0-5105-4993-3AF23AF792B4}"/>
              </a:ext>
            </a:extLst>
          </p:cNvPr>
          <p:cNvSpPr/>
          <p:nvPr/>
        </p:nvSpPr>
        <p:spPr>
          <a:xfrm>
            <a:off x="4343400" y="2209800"/>
            <a:ext cx="533400" cy="381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ACDC1A-D26D-1467-03F1-E34E34CA9E75}"/>
              </a:ext>
            </a:extLst>
          </p:cNvPr>
          <p:cNvSpPr/>
          <p:nvPr/>
        </p:nvSpPr>
        <p:spPr>
          <a:xfrm>
            <a:off x="4350026" y="3238500"/>
            <a:ext cx="533400" cy="381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CCBC8D-202F-0B49-E839-E5D69BA5964F}"/>
              </a:ext>
            </a:extLst>
          </p:cNvPr>
          <p:cNvSpPr/>
          <p:nvPr/>
        </p:nvSpPr>
        <p:spPr>
          <a:xfrm>
            <a:off x="4374874" y="4305300"/>
            <a:ext cx="533400" cy="381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846099-B974-29E2-3B0C-D8AA82DD605C}"/>
              </a:ext>
            </a:extLst>
          </p:cNvPr>
          <p:cNvSpPr/>
          <p:nvPr/>
        </p:nvSpPr>
        <p:spPr>
          <a:xfrm>
            <a:off x="4724400" y="2677956"/>
            <a:ext cx="533400" cy="381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88542E-3AD6-BC6C-40F4-C74F0DB58B9B}"/>
              </a:ext>
            </a:extLst>
          </p:cNvPr>
          <p:cNvSpPr/>
          <p:nvPr/>
        </p:nvSpPr>
        <p:spPr>
          <a:xfrm>
            <a:off x="4800600" y="3549194"/>
            <a:ext cx="533400" cy="381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9B6571-38E6-274D-638E-7EFEC77C73FE}"/>
              </a:ext>
            </a:extLst>
          </p:cNvPr>
          <p:cNvSpPr/>
          <p:nvPr/>
        </p:nvSpPr>
        <p:spPr>
          <a:xfrm>
            <a:off x="5022574" y="4409477"/>
            <a:ext cx="533400" cy="381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A9339A-241B-EB96-0107-B361BCB1409C}"/>
              </a:ext>
            </a:extLst>
          </p:cNvPr>
          <p:cNvSpPr/>
          <p:nvPr/>
        </p:nvSpPr>
        <p:spPr>
          <a:xfrm>
            <a:off x="6202017" y="3492872"/>
            <a:ext cx="533400" cy="381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Mapping the output to a classification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In this example, the Output = 0.506 (If cutoff for a </a:t>
            </a:r>
            <a:r>
              <a:rPr lang="ja-JP" altLang="en-US" dirty="0">
                <a:latin typeface="Franklin Gothic Book" charset="0"/>
              </a:rPr>
              <a:t>“</a:t>
            </a:r>
            <a:r>
              <a:rPr lang="en-US" dirty="0">
                <a:latin typeface="Franklin Gothic Book" charset="0"/>
              </a:rPr>
              <a:t>1</a:t>
            </a:r>
            <a:r>
              <a:rPr lang="ja-JP" altLang="en-US" dirty="0">
                <a:latin typeface="Franklin Gothic Book" charset="0"/>
              </a:rPr>
              <a:t>”</a:t>
            </a:r>
            <a:r>
              <a:rPr lang="en-US" dirty="0">
                <a:latin typeface="Franklin Gothic Book" charset="0"/>
              </a:rPr>
              <a:t> is 0.5, then we classify as </a:t>
            </a:r>
            <a:r>
              <a:rPr lang="ja-JP" altLang="en-US" dirty="0">
                <a:latin typeface="Franklin Gothic Book" charset="0"/>
              </a:rPr>
              <a:t>“</a:t>
            </a:r>
            <a:r>
              <a:rPr lang="en-US" dirty="0">
                <a:latin typeface="Franklin Gothic Book" charset="0"/>
              </a:rPr>
              <a:t>1</a:t>
            </a:r>
            <a:r>
              <a:rPr lang="ja-JP" altLang="en-US" dirty="0">
                <a:latin typeface="Franklin Gothic Book" charset="0"/>
              </a:rPr>
              <a:t>”</a:t>
            </a:r>
            <a:r>
              <a:rPr lang="en-US" altLang="ja-JP" dirty="0">
                <a:latin typeface="Franklin Gothic Book" charset="0"/>
              </a:rPr>
              <a:t>)</a:t>
            </a:r>
          </a:p>
          <a:p>
            <a:pPr eaLnBrk="1" hangingPunct="1"/>
            <a:r>
              <a:rPr lang="en-US" altLang="ja-JP" dirty="0">
                <a:latin typeface="Franklin Gothic Book" charset="0"/>
              </a:rPr>
              <a:t>The last step may involve normalizing two values so that they add up to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2A472-E8DD-B9F2-DE2D-42EF4978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5365"/>
            <a:ext cx="7772400" cy="764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646C2-BF5A-1D41-0123-3C60B7B32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289429"/>
            <a:ext cx="51054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7220-187F-458E-903D-EE9EC9E9E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Franklin Gothic Book" charset="0"/>
              </a:rPr>
              <a:t>Relation to Linear/Logistic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6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>
                    <a:latin typeface="Franklin Gothic Book" charset="0"/>
                  </a:rPr>
                  <a:t>A net with a single output node and no hidden layers</a:t>
                </a:r>
              </a:p>
              <a:p>
                <a:pPr eaLnBrk="1" hangingPunct="1"/>
                <a:r>
                  <a:rPr lang="en-US" i="1" dirty="0">
                    <a:latin typeface="Franklin Gothic Book" charset="0"/>
                  </a:rPr>
                  <a:t>g</a:t>
                </a:r>
                <a:r>
                  <a:rPr lang="en-US" dirty="0">
                    <a:latin typeface="Franklin Gothic Book" charset="0"/>
                  </a:rPr>
                  <a:t> is the </a:t>
                </a:r>
                <a:r>
                  <a:rPr lang="en-US" b="1" i="1" dirty="0">
                    <a:latin typeface="Franklin Gothic Book" charset="0"/>
                  </a:rPr>
                  <a:t>identity function</a:t>
                </a:r>
                <a:r>
                  <a:rPr lang="en-US" dirty="0">
                    <a:latin typeface="Franklin Gothic Book" charset="0"/>
                  </a:rPr>
                  <a:t> 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Franklin Gothic Book" charset="0"/>
                  </a:rPr>
                  <a:t>], takes the same form as a linear regression model</a:t>
                </a:r>
              </a:p>
              <a:p>
                <a:pPr marL="0" indent="0" eaLnBrk="1" hangingPunct="1">
                  <a:buFont typeface="Wingdings 2" charset="0"/>
                  <a:buNone/>
                </a:pPr>
                <a:endParaRPr lang="en-US" dirty="0">
                  <a:latin typeface="Franklin Gothic Book" charset="0"/>
                </a:endParaRPr>
              </a:p>
            </p:txBody>
          </p:sp>
        </mc:Choice>
        <mc:Fallback>
          <p:sp>
            <p:nvSpPr>
              <p:cNvPr id="2150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117482"/>
              </p:ext>
            </p:extLst>
          </p:nvPr>
        </p:nvGraphicFramePr>
        <p:xfrm>
          <a:off x="-609600" y="3657600"/>
          <a:ext cx="955549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118854" imgH="628573" progId="">
                  <p:embed/>
                </p:oleObj>
              </mc:Choice>
              <mc:Fallback>
                <p:oleObj name="Document" r:id="rId4" imgW="4118854" imgH="628573" progId="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09600" y="3657600"/>
                        <a:ext cx="955549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2C7B-3648-B1B9-5552-D3C368D05A1B}"/>
                  </a:ext>
                </a:extLst>
              </p:cNvPr>
              <p:cNvSpPr txBox="1"/>
              <p:nvPr/>
            </p:nvSpPr>
            <p:spPr>
              <a:xfrm>
                <a:off x="1371600" y="5440124"/>
                <a:ext cx="6858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Identity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simplest activation function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2C7B-3648-B1B9-5552-D3C368D05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40124"/>
                <a:ext cx="6858000" cy="369332"/>
              </a:xfrm>
              <a:prstGeom prst="rect">
                <a:avLst/>
              </a:prstGeom>
              <a:blipFill>
                <a:blip r:embed="rId6"/>
                <a:stretch>
                  <a:fillRect l="-74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530BEA24-4E72-9956-B7AB-17395085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Linear Regression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A net with a single output node and no hidden layers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Y is binary </a:t>
            </a:r>
          </a:p>
          <a:p>
            <a:pPr eaLnBrk="1" hangingPunct="1"/>
            <a:r>
              <a:rPr lang="en-US" i="1" dirty="0">
                <a:latin typeface="Franklin Gothic Book" charset="0"/>
              </a:rPr>
              <a:t>g</a:t>
            </a:r>
            <a:r>
              <a:rPr lang="en-US" dirty="0">
                <a:latin typeface="Franklin Gothic Book" charset="0"/>
              </a:rPr>
              <a:t> is the logistic function, takes the same form as a logistic regression model</a:t>
            </a:r>
          </a:p>
          <a:p>
            <a:pPr marL="0" indent="0" eaLnBrk="1" hangingPunct="1">
              <a:buFont typeface="Wingdings 2" charset="0"/>
              <a:buNone/>
            </a:pPr>
            <a:endParaRPr lang="en-US" dirty="0">
              <a:latin typeface="Franklin Gothic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7FA7ED-0CD9-4245-BB59-AAEDD65CFDFB}"/>
                  </a:ext>
                </a:extLst>
              </p:cNvPr>
              <p:cNvSpPr txBox="1"/>
              <p:nvPr/>
            </p:nvSpPr>
            <p:spPr>
              <a:xfrm>
                <a:off x="1981200" y="4114800"/>
                <a:ext cx="4495800" cy="801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7FA7ED-0CD9-4245-BB59-AAEDD65CF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14800"/>
                <a:ext cx="4495800" cy="801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745A7F6-9F46-E39B-4288-46E0D1C8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46043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A1CF-A8DB-45A3-AEB1-A7BD5CAF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Relation to Linear/Logistic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113A-20FE-4A60-A75C-5955FA26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estimates for weights are different!</a:t>
            </a:r>
          </a:p>
          <a:p>
            <a:pPr marL="0" indent="0">
              <a:buNone/>
            </a:pPr>
            <a:r>
              <a:rPr lang="en-US" dirty="0"/>
              <a:t>Recall:</a:t>
            </a:r>
          </a:p>
          <a:p>
            <a:pPr lvl="1"/>
            <a:r>
              <a:rPr lang="en-US" dirty="0"/>
              <a:t>Linear regression: least squares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Logistic regression: maximum likelihood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5191C5-2055-3546-97DD-E62AE24C8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00" y="2286000"/>
            <a:ext cx="334388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18D896D2-C79F-900B-32E9-99EBEA760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415128"/>
            <a:ext cx="3428448" cy="89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BC132-AFA6-126E-73D3-46FAC582C51C}"/>
              </a:ext>
            </a:extLst>
          </p:cNvPr>
          <p:cNvSpPr txBox="1"/>
          <p:nvPr/>
        </p:nvSpPr>
        <p:spPr>
          <a:xfrm>
            <a:off x="4724400" y="6596038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</a:t>
            </a:r>
            <a:r>
              <a:rPr lang="en-US" sz="700" dirty="0" err="1"/>
              <a:t>medium.com</a:t>
            </a:r>
            <a:r>
              <a:rPr lang="en-US" sz="700" dirty="0"/>
              <a:t>/analytics-</a:t>
            </a:r>
            <a:r>
              <a:rPr lang="en-US" sz="700" dirty="0" err="1"/>
              <a:t>vidhya</a:t>
            </a:r>
            <a:r>
              <a:rPr lang="en-US" sz="700" dirty="0"/>
              <a:t>/ordinary-least-square-ols-method-for-linear-regression-ef8ca10aadfc</a:t>
            </a:r>
          </a:p>
        </p:txBody>
      </p:sp>
    </p:spTree>
    <p:extLst>
      <p:ext uri="{BB962C8B-B14F-4D97-AF65-F5344CB8AC3E}">
        <p14:creationId xmlns:p14="http://schemas.microsoft.com/office/powerpoint/2010/main" val="143494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latin typeface="Franklin Gothic Book" charset="0"/>
              </a:rPr>
              <a:t>Preprocessing the Data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dirty="0">
                <a:latin typeface="Franklin Gothic Book" charset="0"/>
              </a:rPr>
              <a:t>When using a logistic activation function (option </a:t>
            </a:r>
            <a:r>
              <a:rPr lang="en-US" b="1" dirty="0" err="1">
                <a:latin typeface="Franklin Gothic Book" charset="0"/>
              </a:rPr>
              <a:t>act.fct</a:t>
            </a:r>
            <a:r>
              <a:rPr lang="en-US" b="1" dirty="0">
                <a:latin typeface="Franklin Gothic Book" charset="0"/>
              </a:rPr>
              <a:t> = ’logistic’ in R),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>
                <a:highlight>
                  <a:srgbClr val="FFFF00"/>
                </a:highlight>
                <a:latin typeface="Franklin Gothic Book" charset="0"/>
              </a:rPr>
              <a:t>NN performs best when the predictors and outcome variables are on a scale of [0,1]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latin typeface="Franklin Gothic Book" charset="0"/>
              </a:rPr>
              <a:t>We need to scale all the variables to 0-1 before entering them into the network!</a:t>
            </a:r>
          </a:p>
          <a:p>
            <a:pPr eaLnBrk="1" hangingPunct="1">
              <a:lnSpc>
                <a:spcPct val="150000"/>
              </a:lnSpc>
              <a:buFont typeface="Wingdings 2" charset="0"/>
              <a:buNone/>
            </a:pPr>
            <a:endParaRPr lang="en-US" dirty="0">
              <a:latin typeface="Franklin Gothic Book" charset="0"/>
            </a:endParaRPr>
          </a:p>
          <a:p>
            <a:pPr eaLnBrk="1" hangingPunct="1">
              <a:lnSpc>
                <a:spcPct val="150000"/>
              </a:lnSpc>
              <a:buFont typeface="Wingdings 2" charset="0"/>
              <a:buNone/>
            </a:pPr>
            <a:endParaRPr lang="en-US" dirty="0">
              <a:latin typeface="Franklin Gothic Book" charset="0"/>
            </a:endParaRPr>
          </a:p>
          <a:p>
            <a:pPr eaLnBrk="1" hangingPunct="1">
              <a:lnSpc>
                <a:spcPct val="150000"/>
              </a:lnSpc>
            </a:pPr>
            <a:endParaRPr lang="en-US" dirty="0">
              <a:latin typeface="Franklin Gothic Book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DD126C-DEBC-1738-5CCC-3382B834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en-US" b="1" dirty="0">
                    <a:latin typeface="Franklin Gothic Book" charset="0"/>
                  </a:rPr>
                  <a:t>Numerical variable </a:t>
                </a:r>
                <a:r>
                  <a:rPr lang="en-US" dirty="0">
                    <a:latin typeface="Franklin Gothic Book" charset="0"/>
                  </a:rPr>
                  <a:t>X that takes values in [</a:t>
                </a:r>
                <a:r>
                  <a:rPr lang="en-US" dirty="0" err="1">
                    <a:latin typeface="Franklin Gothic Book" charset="0"/>
                  </a:rPr>
                  <a:t>a,b</a:t>
                </a:r>
                <a:r>
                  <a:rPr lang="en-US" dirty="0">
                    <a:latin typeface="Franklin Gothic Book" charset="0"/>
                  </a:rPr>
                  <a:t>], where a&lt;b, the normalized measurement is: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>
                  <a:latin typeface="Franklin Gothic Book" charset="0"/>
                </a:endParaRPr>
              </a:p>
              <a:p>
                <a:pPr eaLnBrk="1" hangingPunct="1">
                  <a:lnSpc>
                    <a:spcPct val="150000"/>
                  </a:lnSpc>
                  <a:buFont typeface="Wingdings 2" charset="0"/>
                  <a:buNone/>
                </a:pPr>
                <a:endParaRPr lang="en-US" dirty="0">
                  <a:latin typeface="Franklin Gothic Book" charset="0"/>
                </a:endParaRPr>
              </a:p>
              <a:p>
                <a:pPr eaLnBrk="1" hangingPunct="1">
                  <a:lnSpc>
                    <a:spcPct val="150000"/>
                  </a:lnSpc>
                  <a:buFont typeface="Wingdings 2" charset="0"/>
                  <a:buNone/>
                </a:pPr>
                <a:endParaRPr lang="en-US" dirty="0">
                  <a:latin typeface="Franklin Gothic Book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dirty="0">
                  <a:latin typeface="Franklin Gothic Book" charset="0"/>
                </a:endParaRPr>
              </a:p>
            </p:txBody>
          </p:sp>
        </mc:Choice>
        <mc:Fallback>
          <p:sp>
            <p:nvSpPr>
              <p:cNvPr id="2355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F0B8A9-64FC-C6C3-0544-3468D9A2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</p:spTree>
    <p:extLst>
      <p:ext uri="{BB962C8B-B14F-4D97-AF65-F5344CB8AC3E}">
        <p14:creationId xmlns:p14="http://schemas.microsoft.com/office/powerpoint/2010/main" val="707281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Preprocessing Steps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dirty="0">
                <a:latin typeface="Franklin Gothic Book" charset="0"/>
              </a:rPr>
              <a:t>Categorical variables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>
                <a:latin typeface="Franklin Gothic Book" charset="0"/>
              </a:rPr>
              <a:t>Binary variable</a:t>
            </a:r>
            <a:r>
              <a:rPr lang="en-US" dirty="0">
                <a:latin typeface="Franklin Gothic Book" charset="0"/>
              </a:rPr>
              <a:t>: create dummy variables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latin typeface="Franklin Gothic Book" charset="0"/>
              </a:rPr>
              <a:t>For an </a:t>
            </a:r>
            <a:r>
              <a:rPr lang="en-US" b="1" dirty="0">
                <a:latin typeface="Franklin Gothic Book" charset="0"/>
              </a:rPr>
              <a:t>ordinal variable </a:t>
            </a:r>
            <a:r>
              <a:rPr lang="en-US" dirty="0">
                <a:latin typeface="Franklin Gothic Book" charset="0"/>
              </a:rPr>
              <a:t>with m categories:</a:t>
            </a:r>
          </a:p>
          <a:p>
            <a:pPr marL="319088" lvl="1" indent="0" eaLnBrk="1" hangingPunct="1">
              <a:lnSpc>
                <a:spcPct val="150000"/>
              </a:lnSpc>
              <a:buNone/>
            </a:pPr>
            <a:r>
              <a:rPr lang="en-US" dirty="0">
                <a:latin typeface="Franklin Gothic Book" charset="0"/>
              </a:rPr>
              <a:t>	A choice of m fractions in [0,1]</a:t>
            </a:r>
          </a:p>
          <a:p>
            <a:pPr marL="319088" lvl="1" indent="0" eaLnBrk="1" hangingPunct="1">
              <a:lnSpc>
                <a:spcPct val="150000"/>
              </a:lnSpc>
              <a:buNone/>
            </a:pPr>
            <a:r>
              <a:rPr lang="en-US" dirty="0">
                <a:latin typeface="Franklin Gothic Book" charset="0"/>
              </a:rPr>
              <a:t>	For example: if there are four ordinal categories [0, 0.25, 0.5, 1]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>
                <a:latin typeface="Franklin Gothic Book" charset="0"/>
              </a:rPr>
              <a:t>Nominal variable: </a:t>
            </a:r>
            <a:r>
              <a:rPr lang="en-US" dirty="0">
                <a:latin typeface="Franklin Gothic Book" charset="0"/>
              </a:rPr>
              <a:t>create m-1 dummy variables</a:t>
            </a:r>
          </a:p>
          <a:p>
            <a:pPr eaLnBrk="1" hangingPunct="1">
              <a:lnSpc>
                <a:spcPct val="150000"/>
              </a:lnSpc>
            </a:pPr>
            <a:endParaRPr lang="en-US" dirty="0">
              <a:latin typeface="Franklin Gothic Book" charset="0"/>
            </a:endParaRPr>
          </a:p>
          <a:p>
            <a:pPr eaLnBrk="1" hangingPunct="1">
              <a:lnSpc>
                <a:spcPct val="150000"/>
              </a:lnSpc>
              <a:buFont typeface="Wingdings 2" charset="0"/>
              <a:buNone/>
            </a:pPr>
            <a:endParaRPr lang="en-US" dirty="0">
              <a:latin typeface="Franklin Gothic Book" charset="0"/>
            </a:endParaRPr>
          </a:p>
          <a:p>
            <a:pPr eaLnBrk="1" hangingPunct="1">
              <a:lnSpc>
                <a:spcPct val="150000"/>
              </a:lnSpc>
            </a:pPr>
            <a:endParaRPr lang="en-US" dirty="0"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9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3025-BC16-44A1-9EA6-9806CABD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neural network?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9DB6-3D72-8684-1C82-DAEAE9AE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Also called “</a:t>
            </a:r>
            <a:r>
              <a:rPr lang="en-US" b="1" i="1" dirty="0">
                <a:latin typeface="Franklin Gothic Book" charset="0"/>
              </a:rPr>
              <a:t>Artificial Neural Network</a:t>
            </a:r>
            <a:r>
              <a:rPr lang="en-US" dirty="0">
                <a:latin typeface="Franklin Gothic Book" charset="0"/>
              </a:rPr>
              <a:t>”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It is based on a model of biological activity in the brain, where neurons are interconnected and learn from experience</a:t>
            </a:r>
          </a:p>
          <a:p>
            <a:pPr eaLnBrk="1" hangingPunct="1">
              <a:buFont typeface="Wingdings 2" charset="0"/>
              <a:buNone/>
            </a:pPr>
            <a:r>
              <a:rPr lang="en-US" dirty="0">
                <a:latin typeface="Franklin Gothic Book" charset="0"/>
              </a:rPr>
              <a:t> 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endParaRPr lang="en-US" dirty="0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9BE15EFA-DBD7-45C0-8BA0-36B5A956C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02312"/>
            <a:ext cx="46482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240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3D5F-7DA2-4480-987B-3CFAD283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highly skewed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EA862-9BF6-4D43-8F9B-58B4699E9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 business applications, there tend to be many highly right-skewed variables (e.g., income)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Logarithm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Taking a </a:t>
                </a:r>
                <a:r>
                  <a:rPr lang="en-US" b="1" dirty="0"/>
                  <a:t>log transform </a:t>
                </a:r>
                <a:r>
                  <a:rPr lang="en-US" dirty="0"/>
                  <a:t>of a right-skewed variable (before converting to a [0,1] scale) will usually spread out the values more symmetrically; Commonly used transformation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1" i="0" u="none" strike="noStrike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Reciprocal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, Strongest transformation, e.g.,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b="1" i="0" u="none" strike="noStrike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Root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b="1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1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en-US" b="1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</m:oMath>
                </a14:m>
                <a:r>
                  <a:rPr lang="en-US" dirty="0"/>
                  <a:t>, Weakest transformation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EA862-9BF6-4D43-8F9B-58B4699E9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890" name="Picture 2">
            <a:extLst>
              <a:ext uri="{FF2B5EF4-FFF2-40B4-BE49-F238E27FC236}">
                <a16:creationId xmlns:a16="http://schemas.microsoft.com/office/drawing/2014/main" id="{5D289B51-76D5-DB5F-0AA2-E7A6AFF8E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504"/>
            <a:ext cx="3962400" cy="25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34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3D5F-7DA2-4480-987B-3CFAD283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highly skewed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A862-9BF6-4D43-8F9B-58B4699E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If data distribution is highly left-skewed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Subtracting all observation from the maximum value + 1.</a:t>
            </a:r>
          </a:p>
          <a:p>
            <a:pPr lvl="1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Square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inherit"/>
              </a:rPr>
              <a:t>x².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Stronger with higher power.</a:t>
            </a:r>
          </a:p>
          <a:p>
            <a:pPr lvl="1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Exponential 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inherit"/>
              </a:rPr>
              <a:t>eˣ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inherit"/>
              </a:rPr>
              <a:t>.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Strongest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18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latin typeface="Franklin Gothic Book" charset="0"/>
              </a:rPr>
              <a:t>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4196557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 2" charset="0"/>
              <a:buNone/>
            </a:pPr>
            <a:r>
              <a:rPr lang="en-US" b="1" dirty="0">
                <a:latin typeface="Franklin Gothic Book" charset="0"/>
              </a:rPr>
              <a:t>Goal: </a:t>
            </a:r>
            <a:r>
              <a:rPr lang="en-US" dirty="0">
                <a:latin typeface="Franklin Gothic Book" charset="0"/>
              </a:rPr>
              <a:t>Find weights (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w)</a:t>
            </a:r>
            <a:r>
              <a:rPr lang="en-US" dirty="0">
                <a:latin typeface="Franklin Gothic Book" charset="0"/>
              </a:rPr>
              <a:t> that yield the best predictions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latin typeface="Franklin Gothic Book" charset="0"/>
              </a:rPr>
              <a:t>The process we described above is repeated for all records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latin typeface="Franklin Gothic Book" charset="0"/>
              </a:rPr>
              <a:t>At each record, compare prediction to actual (their difference is the error for the output node)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latin typeface="Franklin Gothic Book" charset="0"/>
              </a:rPr>
              <a:t>The estimation process uses the errors </a:t>
            </a:r>
            <a:r>
              <a:rPr lang="en-US" b="1" dirty="0">
                <a:latin typeface="Franklin Gothic Book" charset="0"/>
              </a:rPr>
              <a:t>iteratively</a:t>
            </a:r>
            <a:r>
              <a:rPr lang="en-US" dirty="0">
                <a:latin typeface="Franklin Gothic Book" charset="0"/>
              </a:rPr>
              <a:t> to update the estimated weights</a:t>
            </a:r>
          </a:p>
          <a:p>
            <a:pPr eaLnBrk="1" hangingPunct="1">
              <a:lnSpc>
                <a:spcPct val="150000"/>
              </a:lnSpc>
            </a:pPr>
            <a:endParaRPr lang="en-US" dirty="0">
              <a:latin typeface="Franklin Gothic Book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85B8C4-6D84-C063-1709-FEF74D77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Pass-Through Network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56E2-CB8E-06F4-A6A8-7685D0DD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of Error </a:t>
            </a:r>
            <a:br>
              <a:rPr lang="en-US" dirty="0"/>
            </a:br>
            <a:r>
              <a:rPr lang="en-US" sz="2400" dirty="0"/>
              <a:t>(The most popular algorithm)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lnSpc>
                    <a:spcPct val="150000"/>
                  </a:lnSpc>
                </a:pPr>
                <a:r>
                  <a:rPr lang="en-US" dirty="0">
                    <a:latin typeface="Franklin Gothic Book" charset="0"/>
                  </a:rPr>
                  <a:t>  Output from output node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Franklin Gothic Book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</a:pPr>
                <a:r>
                  <a:rPr lang="en-US" dirty="0">
                    <a:latin typeface="Franklin Gothic Book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charset="0"/>
                  </a:rPr>
                  <a:t> is 1 or 0 (actual value/label/class)</a:t>
                </a:r>
              </a:p>
              <a:p>
                <a:pPr marL="0" indent="0" eaLnBrk="1" hangingPunct="1">
                  <a:lnSpc>
                    <a:spcPct val="150000"/>
                  </a:lnSpc>
                </a:pPr>
                <a:r>
                  <a:rPr lang="en-US" dirty="0">
                    <a:latin typeface="Franklin Gothic Book" charset="0"/>
                  </a:rPr>
                  <a:t> Error associated with that node:</a:t>
                </a:r>
              </a:p>
              <a:p>
                <a:pPr marL="0" indent="0" eaLnBrk="1" hangingPunct="1">
                  <a:lnSpc>
                    <a:spcPct val="150000"/>
                  </a:lnSpc>
                </a:pPr>
                <a:endParaRPr lang="en-US" dirty="0">
                  <a:latin typeface="Franklin Gothic Book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Font typeface="Wingdings 2" charset="0"/>
                  <a:buNone/>
                </a:pPr>
                <a:r>
                  <a:rPr lang="en-US" dirty="0">
                    <a:latin typeface="Franklin Gothic Book" charset="0"/>
                  </a:rPr>
                  <a:t>  </a:t>
                </a:r>
              </a:p>
              <a:p>
                <a:pPr marL="0" indent="0" eaLnBrk="1" hangingPunct="1">
                  <a:lnSpc>
                    <a:spcPct val="150000"/>
                  </a:lnSpc>
                </a:pPr>
                <a:endParaRPr lang="en-US" dirty="0">
                  <a:latin typeface="Franklin Gothic Book" charset="0"/>
                </a:endParaRPr>
              </a:p>
            </p:txBody>
          </p:sp>
        </mc:Choice>
        <mc:Fallback>
          <p:sp>
            <p:nvSpPr>
              <p:cNvPr id="256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04727"/>
              </p:ext>
            </p:extLst>
          </p:nvPr>
        </p:nvGraphicFramePr>
        <p:xfrm>
          <a:off x="-1371600" y="3819071"/>
          <a:ext cx="10439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118854" imgH="315006" progId="">
                  <p:embed/>
                </p:oleObj>
              </mc:Choice>
              <mc:Fallback>
                <p:oleObj name="Document" r:id="rId4" imgW="4118854" imgH="315006" progId="">
                  <p:embed/>
                  <p:pic>
                    <p:nvPicPr>
                      <p:cNvPr id="2560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71600" y="3819071"/>
                        <a:ext cx="104394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F6ED-96C6-FD4A-1A4B-340CEA87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is Used to Update Weights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>
                <a:latin typeface="Franklin Gothic Book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8" name="Content Placeholder 4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38200" y="4495800"/>
                <a:ext cx="8305800" cy="1524000"/>
              </a:xfrm>
            </p:spPr>
            <p:txBody>
              <a:bodyPr/>
              <a:lstStyle/>
              <a:p>
                <a:pPr marL="0" indent="0" eaLnBrk="1" hangingPunct="1">
                  <a:buFont typeface="Wingdings 2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>
                    <a:latin typeface="Franklin Gothic Book" charset="0"/>
                  </a:rPr>
                  <a:t>constant between 0 and 1, reflects the </a:t>
                </a:r>
                <a:r>
                  <a:rPr lang="ja-JP" altLang="en-US" dirty="0">
                    <a:latin typeface="Franklin Gothic Book" charset="0"/>
                  </a:rPr>
                  <a:t>“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Franklin Gothic Book" charset="0"/>
                  </a:rPr>
                  <a:t>learning rate</a:t>
                </a:r>
                <a:r>
                  <a:rPr lang="ja-JP" altLang="en-US" dirty="0">
                    <a:latin typeface="Franklin Gothic Book" charset="0"/>
                  </a:rPr>
                  <a:t>”</a:t>
                </a:r>
                <a:r>
                  <a:rPr lang="en-US" dirty="0">
                    <a:latin typeface="Franklin Gothic Book" charset="0"/>
                  </a:rPr>
                  <a:t> or </a:t>
                </a:r>
                <a:r>
                  <a:rPr lang="ja-JP" altLang="en-US" dirty="0">
                    <a:latin typeface="Franklin Gothic Book" charset="0"/>
                  </a:rPr>
                  <a:t>“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Franklin Gothic Book" charset="0"/>
                  </a:rPr>
                  <a:t>weight decay parameter</a:t>
                </a:r>
                <a:r>
                  <a:rPr lang="ja-JP" altLang="en-US" dirty="0">
                    <a:latin typeface="Franklin Gothic Book" charset="0"/>
                  </a:rPr>
                  <a:t>”</a:t>
                </a:r>
                <a:r>
                  <a:rPr lang="en-US" altLang="ja-JP" dirty="0">
                    <a:latin typeface="Franklin Gothic Book" charset="0"/>
                  </a:rPr>
                  <a:t>, which controls the amount of change in weights from one iteration to the next</a:t>
                </a:r>
                <a:endParaRPr lang="en-US" dirty="0">
                  <a:latin typeface="Franklin Gothic Book" charset="0"/>
                </a:endParaRPr>
              </a:p>
            </p:txBody>
          </p:sp>
        </mc:Choice>
        <mc:Fallback>
          <p:sp>
            <p:nvSpPr>
              <p:cNvPr id="26628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38200" y="4495800"/>
                <a:ext cx="8305800" cy="1524000"/>
              </a:xfrm>
              <a:blipFill>
                <a:blip r:embed="rId3"/>
                <a:stretch>
                  <a:fillRect l="-1223" t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6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313529"/>
              </p:ext>
            </p:extLst>
          </p:nvPr>
        </p:nvGraphicFramePr>
        <p:xfrm>
          <a:off x="-1447800" y="2057400"/>
          <a:ext cx="111839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118854" imgH="701211" progId="">
                  <p:embed/>
                </p:oleObj>
              </mc:Choice>
              <mc:Fallback>
                <p:oleObj name="Document" r:id="rId4" imgW="4118854" imgH="701211" progId="">
                  <p:embed/>
                  <p:pic>
                    <p:nvPicPr>
                      <p:cNvPr id="2662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47800" y="2057400"/>
                        <a:ext cx="1118393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FF8C-0431-60D8-296D-FFEF730D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Works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Big errors lead to big changes in weights</a:t>
            </a: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r>
              <a:rPr lang="en-US">
                <a:latin typeface="Franklin Gothic Book" charset="0"/>
              </a:rPr>
              <a:t>Small errors leave weights relatively unchanged</a:t>
            </a: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r>
              <a:rPr lang="en-US">
                <a:latin typeface="Franklin Gothic Book" charset="0"/>
              </a:rPr>
              <a:t>Over thousands of updates, a given weight keeps changing until the error associated with that weight is negligible, at which point weights change little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5D1C-C8D3-4740-8437-ACE19151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3EACF2-29EB-4193-8255-BBC9B83BFFA6}"/>
                  </a:ext>
                </a:extLst>
              </p:cNvPr>
              <p:cNvSpPr txBox="1"/>
              <p:nvPr/>
            </p:nvSpPr>
            <p:spPr>
              <a:xfrm>
                <a:off x="2362200" y="5362466"/>
                <a:ext cx="3800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0.506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1−0.506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1−0.506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=0.123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3EACF2-29EB-4193-8255-BBC9B83BF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362466"/>
                <a:ext cx="3800784" cy="276999"/>
              </a:xfrm>
              <a:prstGeom prst="rect">
                <a:avLst/>
              </a:prstGeom>
              <a:blipFill>
                <a:blip r:embed="rId3"/>
                <a:stretch>
                  <a:fillRect l="-963" r="-96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35A7A-FA2B-4528-BBEF-082C31CB778A}"/>
                  </a:ext>
                </a:extLst>
              </p:cNvPr>
              <p:cNvSpPr txBox="1"/>
              <p:nvPr/>
            </p:nvSpPr>
            <p:spPr>
              <a:xfrm>
                <a:off x="2362200" y="5761295"/>
                <a:ext cx="3601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=−0.015+0.5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35A7A-FA2B-4528-BBEF-082C31CB7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61295"/>
                <a:ext cx="3601179" cy="276999"/>
              </a:xfrm>
              <a:prstGeom prst="rect">
                <a:avLst/>
              </a:prstGeom>
              <a:blipFill>
                <a:blip r:embed="rId4"/>
                <a:stretch>
                  <a:fillRect l="-1056" r="-70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CE6BF84-DD31-4537-B2F8-B3501F8E007B}"/>
              </a:ext>
            </a:extLst>
          </p:cNvPr>
          <p:cNvSpPr txBox="1"/>
          <p:nvPr/>
        </p:nvSpPr>
        <p:spPr>
          <a:xfrm>
            <a:off x="533400" y="5334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for node 7: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A9A3A-183C-4B5C-A0BA-19295D31D659}"/>
                  </a:ext>
                </a:extLst>
              </p:cNvPr>
              <p:cNvSpPr txBox="1"/>
              <p:nvPr/>
            </p:nvSpPr>
            <p:spPr>
              <a:xfrm>
                <a:off x="2373086" y="6132910"/>
                <a:ext cx="344754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=0.01+0.5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=0.072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A9A3A-183C-4B5C-A0BA-19295D31D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086" y="6132910"/>
                <a:ext cx="3447547" cy="289182"/>
              </a:xfrm>
              <a:prstGeom prst="rect">
                <a:avLst/>
              </a:prstGeom>
              <a:blipFill>
                <a:blip r:embed="rId5"/>
                <a:stretch>
                  <a:fillRect t="-8333" r="-7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A4E8E7B-E4C1-46E2-8551-F9968C18E0BF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CF2D9-9A7B-4EBF-A95D-47E9561EF38C}"/>
              </a:ext>
            </a:extLst>
          </p:cNvPr>
          <p:cNvSpPr txBox="1"/>
          <p:nvPr/>
        </p:nvSpPr>
        <p:spPr>
          <a:xfrm>
            <a:off x="6400802" y="5438129"/>
            <a:ext cx="2286000" cy="6463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Assuming: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Learning rate</a:t>
            </a:r>
            <a:r>
              <a:rPr lang="en-US" dirty="0"/>
              <a:t> = 0.5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9141B-038E-4D3C-A570-C3BBC0E3F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799" y="389780"/>
            <a:ext cx="2514601" cy="429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A1D957-C766-43F7-BBDB-B6ECC6F1A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3777" y="841914"/>
            <a:ext cx="1831413" cy="753242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6FCD5B6-7A7E-5E6E-A05A-468753301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948" y="1662753"/>
            <a:ext cx="8229600" cy="351096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39F66-8CAE-4A7E-BEBB-73099B5A6E33}"/>
              </a:ext>
            </a:extLst>
          </p:cNvPr>
          <p:cNvSpPr/>
          <p:nvPr/>
        </p:nvSpPr>
        <p:spPr>
          <a:xfrm>
            <a:off x="7239000" y="4114800"/>
            <a:ext cx="6096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403533-A014-1E97-2B13-346CA1408607}"/>
              </a:ext>
            </a:extLst>
          </p:cNvPr>
          <p:cNvSpPr/>
          <p:nvPr/>
        </p:nvSpPr>
        <p:spPr>
          <a:xfrm>
            <a:off x="6453811" y="3810000"/>
            <a:ext cx="533400" cy="381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4A6801-6CF2-45EF-7118-D3B2B4E79D03}"/>
              </a:ext>
            </a:extLst>
          </p:cNvPr>
          <p:cNvSpPr/>
          <p:nvPr/>
        </p:nvSpPr>
        <p:spPr>
          <a:xfrm>
            <a:off x="4876800" y="2919799"/>
            <a:ext cx="533400" cy="381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D228-6BD8-4640-A18C-CE5DB0A4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updating the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FE71-FC40-40B4-AA64-9359F034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Case updating</a:t>
            </a:r>
          </a:p>
          <a:p>
            <a:pPr>
              <a:lnSpc>
                <a:spcPct val="150000"/>
              </a:lnSpc>
            </a:pPr>
            <a:r>
              <a:rPr lang="en-US" dirty="0"/>
              <a:t>Batch updating</a:t>
            </a:r>
          </a:p>
        </p:txBody>
      </p:sp>
    </p:spTree>
    <p:extLst>
      <p:ext uri="{BB962C8B-B14F-4D97-AF65-F5344CB8AC3E}">
        <p14:creationId xmlns:p14="http://schemas.microsoft.com/office/powerpoint/2010/main" val="3774143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Weights are updated after each record is run through the network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Completion of all records through the network is called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one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Franklin Gothic Book" charset="0"/>
              </a:rPr>
              <a:t> </a:t>
            </a:r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  <a:latin typeface="Franklin Gothic Book" charset="0"/>
              </a:rPr>
              <a:t>iteration, 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one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Franklin Gothic Book" charset="0"/>
              </a:rPr>
              <a:t> </a:t>
            </a:r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  <a:latin typeface="Franklin Gothic Book" charset="0"/>
              </a:rPr>
              <a:t>epoch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Franklin Gothic Book" charset="0"/>
              </a:rPr>
              <a:t>, 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one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Franklin Gothic Book" charset="0"/>
              </a:rPr>
              <a:t> </a:t>
            </a:r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  <a:latin typeface="Franklin Gothic Book" charset="0"/>
              </a:rPr>
              <a:t>sweep</a:t>
            </a:r>
            <a:r>
              <a:rPr lang="en-US" sz="1800" dirty="0">
                <a:effectLst/>
                <a:latin typeface="BemboStd-Identity-H"/>
              </a:rPr>
              <a:t> 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  <a:latin typeface="Franklin Gothic Book" charset="0"/>
            </a:endParaRPr>
          </a:p>
          <a:p>
            <a:pPr eaLnBrk="1" hangingPunct="1"/>
            <a:r>
              <a:rPr lang="en-US" dirty="0">
                <a:latin typeface="Franklin Gothic Book" charset="0"/>
              </a:rPr>
              <a:t>After one iteration is completed, return to first record and repeat the process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Typically, there are many iterations! (accurate but time consuming)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CAF382-CE3D-A5D3-EE77-8412034D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Updating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2FD-218A-4076-A598-AD2B0B56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F427A-24EE-C235-31CA-B121955F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Franklin Gothic Book" charset="0"/>
              </a:rPr>
              <a:t>Financial applications: </a:t>
            </a:r>
            <a:r>
              <a:rPr lang="en-US" dirty="0">
                <a:latin typeface="Franklin Gothic Book" charset="0"/>
              </a:rPr>
              <a:t>bankruptcy predictions, currency market trading, picking stocks and commodity trading, detecting fraud in credit card, customer relationship management (CRM)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/>
            <a:r>
              <a:rPr lang="en-US" b="1" dirty="0">
                <a:latin typeface="Franklin Gothic Book" charset="0"/>
              </a:rPr>
              <a:t>Engineering applications: </a:t>
            </a:r>
            <a:r>
              <a:rPr lang="en-US" dirty="0">
                <a:latin typeface="Franklin Gothic Book" charset="0"/>
              </a:rPr>
              <a:t>ALVINN (An Autonomous Land Vehicle in a Neural Network)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>
              <a:buFont typeface="Wingdings 2" charset="0"/>
              <a:buNone/>
            </a:pPr>
            <a:r>
              <a:rPr lang="en-US" dirty="0">
                <a:latin typeface="Franklin Gothic Book" charset="0"/>
              </a:rPr>
              <a:t> 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71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953F-C056-3ADA-6831-EFF09E94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Updating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latin typeface="Franklin Gothic Book" charset="0"/>
              </a:rPr>
              <a:t>All records in the training set are fed to the network before updating takes place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latin typeface="Franklin Gothic Book" charset="0"/>
              </a:rPr>
              <a:t>In this case, the error used for updating is the sum of all errors from all records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/>
            <a:r>
              <a:rPr lang="en-US" dirty="0">
                <a:latin typeface="Franklin Gothic Book" charset="0"/>
              </a:rPr>
              <a:t>When weights change very little from one iteration to the next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/>
            <a:r>
              <a:rPr lang="en-US" dirty="0">
                <a:latin typeface="Franklin Gothic Book" charset="0"/>
              </a:rPr>
              <a:t>When the misclassification rate reaches a required threshold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/>
            <a:r>
              <a:rPr lang="en-US" dirty="0">
                <a:latin typeface="Franklin Gothic Book" charset="0"/>
              </a:rPr>
              <a:t>When a limit on runs is reached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FA9B4-AA0C-8FD0-B65B-555F089D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Criteria to Stop the Updating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Outputs: Final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F8114-84EF-9762-33D2-2364AFA60D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7150" y="4189509"/>
            <a:ext cx="3644900" cy="2591461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0254BCD-52E4-8F76-6E65-6326747A1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146839"/>
            <a:ext cx="8229600" cy="304330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Outputs: Final Classifications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B88B2E-6815-3E58-8391-CA7082CA0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944204"/>
            <a:ext cx="4241800" cy="242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F09F5-F8FE-AF6A-374B-6598C9D2E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343400"/>
            <a:ext cx="5105400" cy="1841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799ADD-B31B-EDA0-4D82-6B031FDB1B5E}"/>
              </a:ext>
            </a:extLst>
          </p:cNvPr>
          <p:cNvSpPr/>
          <p:nvPr/>
        </p:nvSpPr>
        <p:spPr>
          <a:xfrm>
            <a:off x="1981200" y="3550920"/>
            <a:ext cx="403860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E2A63E-2E55-3978-EC79-F34633BD8297}"/>
              </a:ext>
            </a:extLst>
          </p:cNvPr>
          <p:cNvSpPr/>
          <p:nvPr/>
        </p:nvSpPr>
        <p:spPr>
          <a:xfrm>
            <a:off x="1477617" y="4737163"/>
            <a:ext cx="499607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1EFE4-F8FC-EE58-0F0C-126AC09717D5}"/>
              </a:ext>
            </a:extLst>
          </p:cNvPr>
          <p:cNvSpPr/>
          <p:nvPr/>
        </p:nvSpPr>
        <p:spPr>
          <a:xfrm>
            <a:off x="1981200" y="2941320"/>
            <a:ext cx="4038600" cy="182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E3D5C-5A49-08A6-B5DD-5092949E2B56}"/>
              </a:ext>
            </a:extLst>
          </p:cNvPr>
          <p:cNvSpPr/>
          <p:nvPr/>
        </p:nvSpPr>
        <p:spPr>
          <a:xfrm>
            <a:off x="1480930" y="4953000"/>
            <a:ext cx="4992624" cy="182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9B54B-30CE-A6BC-837E-F6F17F83FABB}"/>
              </a:ext>
            </a:extLst>
          </p:cNvPr>
          <p:cNvSpPr/>
          <p:nvPr/>
        </p:nvSpPr>
        <p:spPr>
          <a:xfrm>
            <a:off x="1981200" y="3124200"/>
            <a:ext cx="4038600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44DCD1-0ACD-6150-B125-60A663372086}"/>
              </a:ext>
            </a:extLst>
          </p:cNvPr>
          <p:cNvSpPr/>
          <p:nvPr/>
        </p:nvSpPr>
        <p:spPr>
          <a:xfrm>
            <a:off x="1477484" y="5181600"/>
            <a:ext cx="4992624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224A5-B653-A853-1E45-CBA3B55D9883}"/>
              </a:ext>
            </a:extLst>
          </p:cNvPr>
          <p:cNvSpPr/>
          <p:nvPr/>
        </p:nvSpPr>
        <p:spPr>
          <a:xfrm>
            <a:off x="1954496" y="3345530"/>
            <a:ext cx="4038600" cy="182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128BED-CB76-03AE-87FF-700FF3867FC0}"/>
              </a:ext>
            </a:extLst>
          </p:cNvPr>
          <p:cNvSpPr/>
          <p:nvPr/>
        </p:nvSpPr>
        <p:spPr>
          <a:xfrm>
            <a:off x="1502465" y="5386070"/>
            <a:ext cx="4996070" cy="182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998E-92BF-2ECD-2A3F-4307C129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Outputs: Final Classifications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E097-6A5C-72DB-D9FD-86F9A087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performance of the neural network</a:t>
            </a:r>
          </a:p>
          <a:p>
            <a:pPr lvl="1"/>
            <a:r>
              <a:rPr lang="en-US" dirty="0"/>
              <a:t>Using 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42D32-3CC0-50D4-CE77-B612204C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38A88-5CFF-4CC6-2081-7513FDA3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21109"/>
            <a:ext cx="35687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52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8827-8127-1BC7-1E27-0E058BBB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01E1-A725-17D2-7E5C-3175C487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automobile accidents are classified by their level of severity as </a:t>
            </a:r>
          </a:p>
          <a:p>
            <a:pPr lvl="1"/>
            <a:r>
              <a:rPr lang="en-US" dirty="0"/>
              <a:t>no injury, </a:t>
            </a:r>
          </a:p>
          <a:p>
            <a:pPr lvl="1"/>
            <a:r>
              <a:rPr lang="en-US" dirty="0"/>
              <a:t>injury, or </a:t>
            </a:r>
          </a:p>
          <a:p>
            <a:pPr lvl="1"/>
            <a:r>
              <a:rPr lang="en-US" dirty="0"/>
              <a:t>fatality. </a:t>
            </a:r>
          </a:p>
          <a:p>
            <a:r>
              <a:rPr lang="en-US" dirty="0"/>
              <a:t>A firm might be interested in developing a system for quickly classifying the severity of an accident, based on </a:t>
            </a:r>
          </a:p>
          <a:p>
            <a:pPr lvl="1"/>
            <a:r>
              <a:rPr lang="en-US" dirty="0"/>
              <a:t>initial reports and </a:t>
            </a:r>
          </a:p>
          <a:p>
            <a:pPr lvl="1"/>
            <a:r>
              <a:rPr lang="en-US" dirty="0"/>
              <a:t>associated data in the system.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86F6A-B43F-6F8C-1EC3-C8D53CAE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F8951-BF14-9A4A-D204-4F83055D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003492"/>
            <a:ext cx="7772400" cy="18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4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AE08-432B-F73F-D246-1B98EF2C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ACAB-9F20-9712-39F2-63718ADA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number of nodes in the input layer </a:t>
            </a:r>
          </a:p>
          <a:p>
            <a:pPr lvl="1"/>
            <a:r>
              <a:rPr lang="en-US" sz="1800" dirty="0"/>
              <a:t>Seven nodes (neurons) </a:t>
            </a:r>
          </a:p>
          <a:p>
            <a:pPr lvl="2"/>
            <a:r>
              <a:rPr lang="en-US" sz="1600" dirty="0"/>
              <a:t>One node for Alcohol </a:t>
            </a:r>
          </a:p>
          <a:p>
            <a:pPr lvl="2"/>
            <a:r>
              <a:rPr lang="en-US" sz="1600" dirty="0"/>
              <a:t>One node for roadway</a:t>
            </a:r>
          </a:p>
          <a:p>
            <a:pPr lvl="2"/>
            <a:r>
              <a:rPr lang="en-US" sz="1600" dirty="0"/>
              <a:t>Four nodes for surface </a:t>
            </a:r>
          </a:p>
          <a:p>
            <a:pPr lvl="2"/>
            <a:r>
              <a:rPr lang="en-US" sz="1600" dirty="0"/>
              <a:t>One node for vehicles </a:t>
            </a:r>
          </a:p>
          <a:p>
            <a:r>
              <a:rPr lang="en-US" sz="2000" dirty="0"/>
              <a:t>The number of neurons in the output layer </a:t>
            </a:r>
          </a:p>
          <a:p>
            <a:pPr lvl="1"/>
            <a:r>
              <a:rPr lang="en-US" sz="1800" dirty="0"/>
              <a:t>Three neurons </a:t>
            </a:r>
          </a:p>
          <a:p>
            <a:pPr lvl="2"/>
            <a:r>
              <a:rPr lang="en-US" sz="1600" dirty="0"/>
              <a:t>One node for no injuries</a:t>
            </a:r>
          </a:p>
          <a:p>
            <a:pPr lvl="2"/>
            <a:r>
              <a:rPr lang="en-US" sz="1600" dirty="0"/>
              <a:t>One node for injury </a:t>
            </a:r>
          </a:p>
          <a:p>
            <a:pPr lvl="2"/>
            <a:r>
              <a:rPr lang="en-US" sz="1600" dirty="0"/>
              <a:t>One node for fatality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98991-B739-7DDE-3E9B-18D1C67A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E94A0-FFA8-CF79-8BD7-0D53A95B4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003492"/>
            <a:ext cx="7772400" cy="18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5147-7A52-4AF0-8A8E-D9DC7BD10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Avoiding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88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F6BE-BA6A-EB5E-2E9A-F40A9498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Overfitting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charset="0"/>
              <a:buNone/>
            </a:pPr>
            <a:r>
              <a:rPr lang="en-US" dirty="0">
                <a:latin typeface="Franklin Gothic Book" charset="0"/>
              </a:rPr>
              <a:t>With sufficient iterations, neural net can easily overfit the data</a:t>
            </a:r>
          </a:p>
          <a:p>
            <a:pPr marL="0" indent="0" eaLnBrk="1" hangingPunct="1">
              <a:buFont typeface="Wingdings 2" charset="0"/>
              <a:buNone/>
            </a:pPr>
            <a:endParaRPr lang="en-US" dirty="0">
              <a:latin typeface="Franklin Gothic Book" charset="0"/>
            </a:endParaRPr>
          </a:p>
          <a:p>
            <a:pPr marL="0" indent="0" eaLnBrk="1" hangingPunct="1">
              <a:buFont typeface="Wingdings 2" charset="0"/>
              <a:buNone/>
            </a:pPr>
            <a:r>
              <a:rPr lang="en-US" dirty="0">
                <a:latin typeface="Franklin Gothic Book" charset="0"/>
              </a:rPr>
              <a:t>To avoid overfitting:</a:t>
            </a:r>
          </a:p>
          <a:p>
            <a:pPr marL="0" indent="0" eaLnBrk="1" hangingPunct="1"/>
            <a:r>
              <a:rPr lang="en-US" dirty="0">
                <a:latin typeface="Franklin Gothic Book" charset="0"/>
              </a:rPr>
              <a:t>  Track error in validation data, especially on new data</a:t>
            </a:r>
          </a:p>
          <a:p>
            <a:pPr marL="0" indent="0" eaLnBrk="1" hangingPunct="1"/>
            <a:r>
              <a:rPr lang="en-US" dirty="0">
                <a:latin typeface="Franklin Gothic Book" charset="0"/>
              </a:rPr>
              <a:t>  Limit the number of  training iterations </a:t>
            </a:r>
          </a:p>
          <a:p>
            <a:pPr marL="0" indent="0" eaLnBrk="1" hangingPunct="1"/>
            <a:r>
              <a:rPr lang="en-US" dirty="0">
                <a:latin typeface="Franklin Gothic Book" charset="0"/>
              </a:rPr>
              <a:t>  Limit complexity of network</a:t>
            </a:r>
          </a:p>
          <a:p>
            <a:pPr marL="0" indent="0" eaLnBrk="1" hangingPunct="1">
              <a:buFont typeface="Wingdings 2" charset="0"/>
              <a:buNone/>
            </a:pPr>
            <a:endParaRPr lang="en-US" dirty="0">
              <a:latin typeface="Franklin Gothic Book" charset="0"/>
            </a:endParaRPr>
          </a:p>
          <a:p>
            <a:pPr marL="0" indent="0" eaLnBrk="1" hangingPunct="1">
              <a:buFont typeface="Wingdings 2" charset="0"/>
              <a:buNone/>
            </a:pPr>
            <a:endParaRPr lang="en-US" dirty="0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5147-7A52-4AF0-8A8E-D9DC7BD10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Using the Output for Prediction and Classification </a:t>
            </a:r>
            <a:br>
              <a:rPr lang="en-US" dirty="0">
                <a:latin typeface="Franklin Gothic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2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03BA-513D-4CF2-8CEF-C90E7688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neural network?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42C03-82A5-6803-CBB8-038E97B1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Neural network has </a:t>
            </a:r>
            <a:r>
              <a:rPr lang="en-US" b="1" dirty="0"/>
              <a:t>high predictive performance</a:t>
            </a:r>
            <a:r>
              <a:rPr lang="en-US" dirty="0"/>
              <a:t>!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/>
            <a:r>
              <a:rPr lang="en-US" dirty="0">
                <a:latin typeface="Franklin Gothic Book" charset="0"/>
              </a:rPr>
              <a:t>The structure </a:t>
            </a:r>
            <a:r>
              <a:rPr lang="en-US" b="1" dirty="0">
                <a:latin typeface="Franklin Gothic Book" charset="0"/>
              </a:rPr>
              <a:t>captures very complex relationships </a:t>
            </a:r>
            <a:r>
              <a:rPr lang="en-US" dirty="0">
                <a:latin typeface="Franklin Gothic Book" charset="0"/>
              </a:rPr>
              <a:t>between predictors and an outcome variable, which is not often not possible with other predictive models 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07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Interpret the NN output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Resulting output needs to be scaled back to the original units if predicting a numerical outcome 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we multiply the network output by b − a and add a. </a:t>
            </a:r>
          </a:p>
          <a:p>
            <a:pPr eaLnBrk="1" hangingPunct="1"/>
            <a:r>
              <a:rPr lang="en-US" dirty="0">
                <a:latin typeface="Franklin Gothic Book" charset="0"/>
              </a:rPr>
              <a:t>When predicting classification 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Obtain an output from each of the m output nodes (or m − 1 output nodes) How do we translate them m outputs?</a:t>
            </a:r>
          </a:p>
          <a:p>
            <a:pPr lvl="2" eaLnBrk="1" hangingPunct="1"/>
            <a:r>
              <a:rPr lang="en-US" dirty="0">
                <a:latin typeface="Franklin Gothic Book" charset="0"/>
              </a:rPr>
              <a:t>Usually, the output node with the largest value determines the net’s classification. 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In the case of a binary outcome (m = 2) </a:t>
            </a:r>
          </a:p>
          <a:p>
            <a:pPr lvl="2" eaLnBrk="1" hangingPunct="1"/>
            <a:r>
              <a:rPr lang="en-US" dirty="0">
                <a:latin typeface="Franklin Gothic Book" charset="0"/>
              </a:rPr>
              <a:t>consider cutoff of 0.5 , </a:t>
            </a:r>
          </a:p>
          <a:p>
            <a:pPr lvl="2" eaLnBrk="1" hangingPunct="1"/>
            <a:r>
              <a:rPr lang="en-US" dirty="0">
                <a:latin typeface="Franklin Gothic Book" charset="0"/>
              </a:rPr>
              <a:t>An alternative is to use the validation set to determine a cutoff </a:t>
            </a:r>
          </a:p>
          <a:p>
            <a:pPr lvl="1" eaLnBrk="1" hangingPunct="1"/>
            <a:endParaRPr lang="en-US" dirty="0">
              <a:latin typeface="Franklin Gothic Book" charset="0"/>
            </a:endParaRPr>
          </a:p>
          <a:p>
            <a:pPr marL="0" indent="0" eaLnBrk="1" hangingPunct="1">
              <a:buFont typeface="Wingdings 2" charset="0"/>
              <a:buNone/>
            </a:pPr>
            <a:endParaRPr lang="en-US" dirty="0">
              <a:latin typeface="Franklin Gothic Book" charset="0"/>
            </a:endParaRPr>
          </a:p>
          <a:p>
            <a:pPr marL="0" indent="0" eaLnBrk="1" hangingPunct="1">
              <a:buFont typeface="Wingdings 2" charset="0"/>
              <a:buNone/>
            </a:pPr>
            <a:endParaRPr lang="en-US" dirty="0"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69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B61C-2B61-4D45-8822-497ED8D61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Required User Input</a:t>
            </a:r>
          </a:p>
        </p:txBody>
      </p:sp>
    </p:spTree>
    <p:extLst>
      <p:ext uri="{BB962C8B-B14F-4D97-AF65-F5344CB8AC3E}">
        <p14:creationId xmlns:p14="http://schemas.microsoft.com/office/powerpoint/2010/main" val="648307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Specify Network Architecture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 b="1" dirty="0">
                <a:latin typeface="Franklin Gothic Book" charset="0"/>
              </a:rPr>
              <a:t>Number of hidden layers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Most popular – one hidden layer</a:t>
            </a:r>
          </a:p>
          <a:p>
            <a:pPr eaLnBrk="1" hangingPunct="1"/>
            <a:endParaRPr lang="en-US" sz="1000" dirty="0">
              <a:latin typeface="Franklin Gothic Book" charset="0"/>
            </a:endParaRPr>
          </a:p>
          <a:p>
            <a:pPr eaLnBrk="1" hangingPunct="1">
              <a:buFont typeface="Wingdings 2" charset="0"/>
              <a:buNone/>
            </a:pPr>
            <a:r>
              <a:rPr lang="en-US" b="1" dirty="0">
                <a:latin typeface="Franklin Gothic Book" charset="0"/>
              </a:rPr>
              <a:t>Number of nodes in hidden layer(s)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More nodes capture complexity, but increase chances of overfit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Rule of thumb: start with p (</a:t>
            </a:r>
            <a:r>
              <a:rPr lang="en-US" dirty="0">
                <a:solidFill>
                  <a:srgbClr val="FF0000"/>
                </a:solidFill>
                <a:latin typeface="Franklin Gothic Book" charset="0"/>
              </a:rPr>
              <a:t>number of predictors</a:t>
            </a:r>
            <a:r>
              <a:rPr lang="en-US" dirty="0">
                <a:latin typeface="Franklin Gothic Book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Franklin Gothic Book" charset="0"/>
              </a:rPr>
              <a:t>nodes</a:t>
            </a:r>
            <a:r>
              <a:rPr lang="en-US" dirty="0">
                <a:latin typeface="Franklin Gothic Book" charset="0"/>
              </a:rPr>
              <a:t> and gradually decrease/increase while checking for overfitting</a:t>
            </a:r>
          </a:p>
          <a:p>
            <a:pPr eaLnBrk="1" hangingPunct="1">
              <a:buFont typeface="Wingdings 2" charset="0"/>
              <a:buNone/>
            </a:pPr>
            <a:endParaRPr lang="en-US" sz="1000" b="1" dirty="0">
              <a:latin typeface="Franklin Gothic Book" charset="0"/>
            </a:endParaRPr>
          </a:p>
          <a:p>
            <a:pPr lvl="1" eaLnBrk="1" hangingPunct="1">
              <a:buFont typeface="Wingdings 2" charset="0"/>
              <a:buNone/>
            </a:pPr>
            <a:endParaRPr lang="en-US" dirty="0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Specify Network Architecture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</a:pPr>
            <a:endParaRPr lang="en-US" sz="1000" b="1" dirty="0">
              <a:latin typeface="Franklin Gothic Book" charset="0"/>
            </a:endParaRPr>
          </a:p>
          <a:p>
            <a:pPr eaLnBrk="1" hangingPunct="1">
              <a:buFont typeface="Wingdings 2" charset="0"/>
              <a:buNone/>
            </a:pPr>
            <a:r>
              <a:rPr lang="en-US" b="1" dirty="0">
                <a:latin typeface="Franklin Gothic Book" charset="0"/>
              </a:rPr>
              <a:t>Number of output nodes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For classification, one node per class (in binary case can also use one)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For categorical outcome with m classes, m or m-1 nodes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For numerical prediction use one</a:t>
            </a:r>
          </a:p>
          <a:p>
            <a:pPr lvl="1" eaLnBrk="1" hangingPunct="1">
              <a:buFont typeface="Wingdings 2" charset="0"/>
              <a:buNone/>
            </a:pPr>
            <a:endParaRPr lang="en-US" dirty="0"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308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Network Architecture, cont.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 altLang="ja-JP" b="1" dirty="0">
                <a:latin typeface="Franklin Gothic Book" charset="0"/>
              </a:rPr>
              <a:t>Choice of predictors</a:t>
            </a:r>
            <a:endParaRPr lang="en-US" i="1" dirty="0">
              <a:latin typeface="Franklin Gothic Book" charset="0"/>
            </a:endParaRPr>
          </a:p>
          <a:p>
            <a:pPr lvl="1" eaLnBrk="1" hangingPunct="1"/>
            <a:r>
              <a:rPr lang="en-US" dirty="0">
                <a:latin typeface="Franklin Gothic Book" charset="0"/>
              </a:rPr>
              <a:t>The neural networks are highly dependent on the quality of their input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The choice of predictors should be done carefully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Domain knowledge, variable selection, dimension reduction…</a:t>
            </a:r>
          </a:p>
          <a:p>
            <a:pPr eaLnBrk="1" hangingPunct="1">
              <a:buFont typeface="Wingdings 2" charset="0"/>
              <a:buNone/>
            </a:pPr>
            <a:r>
              <a:rPr lang="ja-JP" altLang="en-US" b="1" dirty="0">
                <a:latin typeface="Franklin Gothic Book" charset="0"/>
              </a:rPr>
              <a:t>“</a:t>
            </a:r>
            <a:r>
              <a:rPr lang="en-US" b="1" dirty="0">
                <a:latin typeface="Franklin Gothic Book" charset="0"/>
              </a:rPr>
              <a:t>Learning Rate</a:t>
            </a:r>
            <a:r>
              <a:rPr lang="ja-JP" altLang="en-US" b="1" dirty="0">
                <a:latin typeface="Franklin Gothic Book" charset="0"/>
              </a:rPr>
              <a:t>”</a:t>
            </a:r>
            <a:r>
              <a:rPr lang="en-US" dirty="0">
                <a:latin typeface="Franklin Gothic Book" charset="0"/>
              </a:rPr>
              <a:t> (</a:t>
            </a:r>
            <a:r>
              <a:rPr lang="en-US" i="1" dirty="0">
                <a:latin typeface="Franklin Gothic Book" charset="0"/>
              </a:rPr>
              <a:t>L)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Low values </a:t>
            </a:r>
            <a:r>
              <a:rPr lang="ja-JP" altLang="en-US">
                <a:latin typeface="Franklin Gothic Book" charset="0"/>
              </a:rPr>
              <a:t>“</a:t>
            </a:r>
            <a:r>
              <a:rPr lang="en-US" dirty="0">
                <a:latin typeface="Franklin Gothic Book" charset="0"/>
              </a:rPr>
              <a:t>down weight</a:t>
            </a:r>
            <a:r>
              <a:rPr lang="ja-JP" altLang="en-US" dirty="0">
                <a:latin typeface="Franklin Gothic Book" charset="0"/>
              </a:rPr>
              <a:t>”</a:t>
            </a:r>
            <a:r>
              <a:rPr lang="en-US" dirty="0">
                <a:latin typeface="Franklin Gothic Book" charset="0"/>
              </a:rPr>
              <a:t> the new information from errors at each iteration</a:t>
            </a:r>
            <a:r>
              <a:rPr lang="en-US" sz="2200" dirty="0">
                <a:latin typeface="Franklin Gothic Book" charset="0"/>
              </a:rPr>
              <a:t> </a:t>
            </a:r>
          </a:p>
          <a:p>
            <a:pPr lvl="1" eaLnBrk="1" hangingPunct="1"/>
            <a:r>
              <a:rPr lang="en-US" dirty="0">
                <a:latin typeface="Franklin Gothic Book" charset="0"/>
              </a:rPr>
              <a:t>This slows learning, but reduces tendency to overfit to local structure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206F-829F-4C13-A052-7E9B4E54E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251959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Advantages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Good predictive performance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/>
            <a:r>
              <a:rPr lang="en-US" dirty="0">
                <a:latin typeface="Franklin Gothic Book" charset="0"/>
              </a:rPr>
              <a:t>Can capture complex relationships 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/>
            <a:r>
              <a:rPr lang="en-US" dirty="0">
                <a:latin typeface="Franklin Gothic Book" charset="0"/>
              </a:rPr>
              <a:t>No need to specify a model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Disadvantages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>
                <a:latin typeface="Franklin Gothic Book" charset="0"/>
              </a:rPr>
              <a:t>Considered a </a:t>
            </a:r>
            <a:r>
              <a:rPr lang="ja-JP" altLang="en-US" dirty="0">
                <a:latin typeface="Franklin Gothic Book" charset="0"/>
              </a:rPr>
              <a:t>“</a:t>
            </a:r>
            <a:r>
              <a:rPr lang="en-US" dirty="0">
                <a:latin typeface="Franklin Gothic Book" charset="0"/>
              </a:rPr>
              <a:t>black box</a:t>
            </a:r>
            <a:r>
              <a:rPr lang="ja-JP" altLang="en-US" dirty="0">
                <a:latin typeface="Franklin Gothic Book" charset="0"/>
              </a:rPr>
              <a:t>”</a:t>
            </a:r>
            <a:r>
              <a:rPr lang="en-US" dirty="0">
                <a:latin typeface="Franklin Gothic Book" charset="0"/>
              </a:rPr>
              <a:t> prediction machine, with no insight into relationships between predictors and outcome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Franklin Gothic Book" charset="0"/>
              </a:rPr>
              <a:t>No variable-selection mechanism, so you must exercise care in selecting variables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Franklin Gothic Book" charset="0"/>
              </a:rPr>
              <a:t>Neural networks rely heavily on having sufficient data for training purposes.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Franklin Gothic Book" charset="0"/>
              </a:rPr>
              <a:t>Heavy computational requirements if there are many variables (additional variables dramatically increase the number of weights to calculate)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Summary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>
                <a:latin typeface="Franklin Gothic Book" charset="0"/>
              </a:rPr>
              <a:t>Neural networks can be used for classification and prediction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Franklin Gothic Book" charset="0"/>
              </a:rPr>
              <a:t>Can capture a very flexible/complicated relationship between the outcome and a set of predictors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Franklin Gothic Book" charset="0"/>
              </a:rPr>
              <a:t>The network </a:t>
            </a:r>
            <a:r>
              <a:rPr lang="ja-JP" altLang="en-US" dirty="0">
                <a:latin typeface="Franklin Gothic Book" charset="0"/>
              </a:rPr>
              <a:t>“</a:t>
            </a:r>
            <a:r>
              <a:rPr lang="en-US" dirty="0">
                <a:latin typeface="Franklin Gothic Book" charset="0"/>
              </a:rPr>
              <a:t>learns</a:t>
            </a:r>
            <a:r>
              <a:rPr lang="ja-JP" altLang="en-US" dirty="0">
                <a:latin typeface="Franklin Gothic Book" charset="0"/>
              </a:rPr>
              <a:t>”</a:t>
            </a:r>
            <a:r>
              <a:rPr lang="en-US" dirty="0">
                <a:latin typeface="Franklin Gothic Book" charset="0"/>
              </a:rPr>
              <a:t> and updates its model iteratively as more data are fed into it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Franklin Gothic Book" charset="0"/>
              </a:rPr>
              <a:t>Major danger: overfitting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Franklin Gothic Book" charset="0"/>
              </a:rPr>
              <a:t>Requires large amounts of data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Franklin Gothic Book" charset="0"/>
              </a:rPr>
              <a:t>Good predictive performance, yet </a:t>
            </a:r>
            <a:r>
              <a:rPr lang="ja-JP" altLang="en-US" dirty="0">
                <a:latin typeface="Franklin Gothic Book" charset="0"/>
              </a:rPr>
              <a:t>“</a:t>
            </a:r>
            <a:r>
              <a:rPr lang="en-US" dirty="0">
                <a:latin typeface="Franklin Gothic Book" charset="0"/>
              </a:rPr>
              <a:t>black box</a:t>
            </a:r>
            <a:r>
              <a:rPr lang="ja-JP" altLang="en-US" dirty="0">
                <a:latin typeface="Franklin Gothic Book" charset="0"/>
              </a:rPr>
              <a:t>”</a:t>
            </a:r>
            <a:r>
              <a:rPr lang="en-US" dirty="0">
                <a:latin typeface="Franklin Gothic Book" charset="0"/>
              </a:rPr>
              <a:t> in nature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7419-816D-4993-930C-8A5BDEA9A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Concept and Structure of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51841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5CA6-A151-4998-8F60-82F2E77C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7DD9-FD5B-4AC0-963F-6F591AE3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Regression model: </a:t>
            </a:r>
            <a:r>
              <a:rPr lang="en-US" dirty="0"/>
              <a:t>we might try different transformations of the predictors, but the specified form of the relationship remains the same</a:t>
            </a:r>
          </a:p>
          <a:p>
            <a:endParaRPr lang="en-US" dirty="0"/>
          </a:p>
          <a:p>
            <a:r>
              <a:rPr lang="en-US" b="1" dirty="0"/>
              <a:t>Neural network: </a:t>
            </a:r>
            <a:r>
              <a:rPr lang="en-US" dirty="0"/>
              <a:t>the users are not required to specify the correct form. Instead, the network tries to </a:t>
            </a:r>
            <a:r>
              <a:rPr lang="en-US" b="1" i="1" dirty="0"/>
              <a:t>learn about </a:t>
            </a:r>
            <a:r>
              <a:rPr lang="en-US" dirty="0"/>
              <a:t>such relationship from the data</a:t>
            </a:r>
          </a:p>
          <a:p>
            <a:endParaRPr lang="en-US" dirty="0"/>
          </a:p>
          <a:p>
            <a:r>
              <a:rPr lang="en-US" dirty="0"/>
              <a:t>Linear regression and logistic regression can be thought as special cases of very simple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5867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charset="0"/>
              </a:rPr>
              <a:t>Combine input information in a complex &amp; flexible neural net </a:t>
            </a:r>
            <a:r>
              <a:rPr lang="ja-JP" altLang="en-US" dirty="0">
                <a:latin typeface="Franklin Gothic Book" charset="0"/>
              </a:rPr>
              <a:t>“</a:t>
            </a:r>
            <a:r>
              <a:rPr lang="en-US" dirty="0">
                <a:latin typeface="Franklin Gothic Book" charset="0"/>
              </a:rPr>
              <a:t>model</a:t>
            </a:r>
            <a:r>
              <a:rPr lang="ja-JP" altLang="en-US" dirty="0">
                <a:latin typeface="Franklin Gothic Book" charset="0"/>
              </a:rPr>
              <a:t>” </a:t>
            </a:r>
            <a:r>
              <a:rPr lang="en-US" altLang="ja-JP" dirty="0">
                <a:latin typeface="Franklin Gothic Book" charset="0"/>
              </a:rPr>
              <a:t>(a “black box”)</a:t>
            </a:r>
            <a:endParaRPr lang="en-US" dirty="0">
              <a:latin typeface="Franklin Gothic Book" charset="0"/>
            </a:endParaRP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/>
            <a:r>
              <a:rPr lang="en-US" dirty="0">
                <a:latin typeface="Franklin Gothic Book" charset="0"/>
              </a:rPr>
              <a:t>Model </a:t>
            </a:r>
            <a:r>
              <a:rPr lang="ja-JP" altLang="en-US" dirty="0">
                <a:latin typeface="Franklin Gothic Book" charset="0"/>
              </a:rPr>
              <a:t>“</a:t>
            </a:r>
            <a:r>
              <a:rPr lang="en-US" dirty="0">
                <a:latin typeface="Franklin Gothic Book" charset="0"/>
              </a:rPr>
              <a:t>coefficients</a:t>
            </a:r>
            <a:r>
              <a:rPr lang="ja-JP" altLang="en-US" dirty="0">
                <a:latin typeface="Franklin Gothic Book" charset="0"/>
              </a:rPr>
              <a:t>”</a:t>
            </a:r>
            <a:r>
              <a:rPr lang="en-US" dirty="0">
                <a:latin typeface="Franklin Gothic Book" charset="0"/>
              </a:rPr>
              <a:t> are continually tweaked in an iterative process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  <a:p>
            <a:pPr eaLnBrk="1" hangingPunct="1"/>
            <a:r>
              <a:rPr lang="en-US" dirty="0">
                <a:latin typeface="Franklin Gothic Book" charset="0"/>
              </a:rPr>
              <a:t>The network</a:t>
            </a:r>
            <a:r>
              <a:rPr lang="ja-JP" altLang="en-US" dirty="0">
                <a:latin typeface="Franklin Gothic Book" charset="0"/>
              </a:rPr>
              <a:t>’</a:t>
            </a:r>
            <a:r>
              <a:rPr lang="en-US" dirty="0">
                <a:latin typeface="Franklin Gothic Book" charset="0"/>
              </a:rPr>
              <a:t>s interim performance in classification and prediction informs successive tweaks</a:t>
            </a:r>
          </a:p>
          <a:p>
            <a:pPr eaLnBrk="1" hangingPunct="1">
              <a:buFont typeface="Wingdings 2" charset="0"/>
              <a:buNone/>
            </a:pPr>
            <a:r>
              <a:rPr lang="en-US" dirty="0">
                <a:latin typeface="Franklin Gothic Book" charset="0"/>
              </a:rPr>
              <a:t> 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B7DA6-8140-1574-FF69-4AC36D3D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Network: Basic Idea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A94C48-0879-E21D-9A46-94DBE8CB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5410200" cy="4530725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Franklin Gothic Book" charset="0"/>
              </a:rPr>
              <a:t>Multiple layers</a:t>
            </a:r>
          </a:p>
          <a:p>
            <a:pPr lvl="1" eaLnBrk="1" hangingPunct="1"/>
            <a:r>
              <a:rPr lang="en-US" sz="2000" dirty="0">
                <a:latin typeface="Franklin Gothic Book" charset="0"/>
              </a:rPr>
              <a:t>Input layer (raw observations)</a:t>
            </a:r>
          </a:p>
          <a:p>
            <a:pPr lvl="1" eaLnBrk="1" hangingPunct="1"/>
            <a:r>
              <a:rPr lang="en-US" sz="2000" dirty="0">
                <a:latin typeface="Franklin Gothic Book" charset="0"/>
              </a:rPr>
              <a:t>Hidden layers </a:t>
            </a:r>
          </a:p>
          <a:p>
            <a:pPr lvl="1" eaLnBrk="1" hangingPunct="1"/>
            <a:r>
              <a:rPr lang="en-US" sz="2000" dirty="0">
                <a:latin typeface="Franklin Gothic Book" charset="0"/>
              </a:rPr>
              <a:t>Output layer </a:t>
            </a:r>
          </a:p>
          <a:p>
            <a:pPr marL="344487" lvl="1" indent="0" eaLnBrk="1" hangingPunct="1">
              <a:buNone/>
            </a:pPr>
            <a:endParaRPr lang="en-US" sz="2000" dirty="0">
              <a:latin typeface="Franklin Gothic Book" charset="0"/>
            </a:endParaRPr>
          </a:p>
          <a:p>
            <a:pPr eaLnBrk="1" hangingPunct="1"/>
            <a:r>
              <a:rPr lang="en-US" sz="2400" b="1" dirty="0">
                <a:latin typeface="Franklin Gothic Book" charset="0"/>
              </a:rPr>
              <a:t>Nodes</a:t>
            </a:r>
            <a:r>
              <a:rPr lang="en-US" sz="2400" dirty="0">
                <a:latin typeface="Franklin Gothic Book" charset="0"/>
              </a:rPr>
              <a:t> (also called “neurons”)</a:t>
            </a:r>
          </a:p>
          <a:p>
            <a:pPr marL="0" indent="0" eaLnBrk="1" hangingPunct="1">
              <a:buNone/>
            </a:pPr>
            <a:endParaRPr lang="en-US" sz="2400" dirty="0">
              <a:latin typeface="Franklin Gothic Book" charset="0"/>
            </a:endParaRPr>
          </a:p>
          <a:p>
            <a:pPr eaLnBrk="1" hangingPunct="1"/>
            <a:r>
              <a:rPr lang="en-US" sz="2400" b="1" dirty="0">
                <a:latin typeface="Franklin Gothic Book" charset="0"/>
              </a:rPr>
              <a:t>Weights</a:t>
            </a:r>
            <a:r>
              <a:rPr lang="en-US" sz="2400" dirty="0">
                <a:latin typeface="Franklin Gothic Book" charset="0"/>
              </a:rPr>
              <a:t> (like coefficients, subject to iterative adjustment)</a:t>
            </a:r>
          </a:p>
          <a:p>
            <a:pPr eaLnBrk="1" hangingPunct="1"/>
            <a:endParaRPr lang="en-US" sz="2400" dirty="0">
              <a:latin typeface="Franklin Gothic Book" charset="0"/>
            </a:endParaRPr>
          </a:p>
          <a:p>
            <a:pPr eaLnBrk="1" hangingPunct="1"/>
            <a:r>
              <a:rPr lang="en-US" sz="2400" b="1" dirty="0">
                <a:latin typeface="Franklin Gothic Book" charset="0"/>
              </a:rPr>
              <a:t>Bias values </a:t>
            </a:r>
            <a:r>
              <a:rPr lang="en-US" sz="2400" dirty="0">
                <a:latin typeface="Franklin Gothic Book" charset="0"/>
              </a:rPr>
              <a:t>(also like coefficients, but not subject to iterative adjustment) </a:t>
            </a:r>
          </a:p>
          <a:p>
            <a:pPr eaLnBrk="1" hangingPunct="1"/>
            <a:endParaRPr lang="en-US" dirty="0">
              <a:latin typeface="Franklin Gothic Book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E2CA7-C6DF-4C62-B377-0104C21911EA}"/>
              </a:ext>
            </a:extLst>
          </p:cNvPr>
          <p:cNvSpPr txBox="1"/>
          <p:nvPr/>
        </p:nvSpPr>
        <p:spPr>
          <a:xfrm>
            <a:off x="5165159" y="3460406"/>
            <a:ext cx="3962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Multilayer Feedforward Networks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7C6A30-0801-A660-068A-7D380696A21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78" y="3865566"/>
            <a:ext cx="3386429" cy="212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42C5AE-FDFA-5862-6827-8B1624985307}"/>
              </a:ext>
            </a:extLst>
          </p:cNvPr>
          <p:cNvSpPr txBox="1"/>
          <p:nvPr/>
        </p:nvSpPr>
        <p:spPr>
          <a:xfrm>
            <a:off x="4953000" y="268995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BemboStd-Identity-H"/>
              </a:rPr>
              <a:t>A feedforward network is a fully connected network with a one-way flow and no cycles.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4285</TotalTime>
  <Words>2138</Words>
  <Application>Microsoft Macintosh PowerPoint</Application>
  <PresentationFormat>On-screen Show (4:3)</PresentationFormat>
  <Paragraphs>323</Paragraphs>
  <Slides>58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Arial</vt:lpstr>
      <vt:lpstr>BemboStd-Identity-H</vt:lpstr>
      <vt:lpstr>BemboStd-Italic-Identity-H</vt:lpstr>
      <vt:lpstr>Calibri</vt:lpstr>
      <vt:lpstr>Cambria Math</vt:lpstr>
      <vt:lpstr>Franklin Gothic Book</vt:lpstr>
      <vt:lpstr>Garamond</vt:lpstr>
      <vt:lpstr>inherit</vt:lpstr>
      <vt:lpstr>open sans</vt:lpstr>
      <vt:lpstr>Perpetua</vt:lpstr>
      <vt:lpstr>Symbol</vt:lpstr>
      <vt:lpstr>Wingdings</vt:lpstr>
      <vt:lpstr>Wingdings 2</vt:lpstr>
      <vt:lpstr>Edge</vt:lpstr>
      <vt:lpstr>Document</vt:lpstr>
      <vt:lpstr>Predictive Analytics in Business (BUAN 448)</vt:lpstr>
      <vt:lpstr>Agenda</vt:lpstr>
      <vt:lpstr>What is neural network?</vt:lpstr>
      <vt:lpstr>Neural network applications</vt:lpstr>
      <vt:lpstr>Why neural network? </vt:lpstr>
      <vt:lpstr>Concept and Structure of a Neural Network</vt:lpstr>
      <vt:lpstr>Model Comparison</vt:lpstr>
      <vt:lpstr>Neural Network: Basic Idea </vt:lpstr>
      <vt:lpstr>Neural Network</vt:lpstr>
      <vt:lpstr>Example: Cheese (Tiny Dataset)</vt:lpstr>
      <vt:lpstr>Example - fat &amp; salt content </vt:lpstr>
      <vt:lpstr>Example - Cont. Proposed Neural Network</vt:lpstr>
      <vt:lpstr>Computing Output of Nodes</vt:lpstr>
      <vt:lpstr>The Input Layer</vt:lpstr>
      <vt:lpstr>The Hidden Layer</vt:lpstr>
      <vt:lpstr>Function g</vt:lpstr>
      <vt:lpstr>The Weights</vt:lpstr>
      <vt:lpstr>Initial Pass of the Network</vt:lpstr>
      <vt:lpstr>Output Layer</vt:lpstr>
      <vt:lpstr>The output node</vt:lpstr>
      <vt:lpstr>Mapping the output to a classification</vt:lpstr>
      <vt:lpstr>Relation to Linear/Logistic Regression</vt:lpstr>
      <vt:lpstr>Relation to Linear Regression</vt:lpstr>
      <vt:lpstr>Relation to Logistic Regression</vt:lpstr>
      <vt:lpstr>Relation to Linear/Logistic Regression</vt:lpstr>
      <vt:lpstr>Preprocessing the Data</vt:lpstr>
      <vt:lpstr>Preprocessing Steps</vt:lpstr>
      <vt:lpstr>Preprocessing Steps</vt:lpstr>
      <vt:lpstr>Preprocessing Steps</vt:lpstr>
      <vt:lpstr>Transform highly skewed predictors</vt:lpstr>
      <vt:lpstr>Transform highly skewed predictors</vt:lpstr>
      <vt:lpstr>Training the Model</vt:lpstr>
      <vt:lpstr>Initial Pass-Through Network</vt:lpstr>
      <vt:lpstr>Back Propagation of Error  (The most popular algorithm)</vt:lpstr>
      <vt:lpstr>Error is Used to Update Weights</vt:lpstr>
      <vt:lpstr>Why It Works</vt:lpstr>
      <vt:lpstr>In our example:</vt:lpstr>
      <vt:lpstr>Methods for updating the weights</vt:lpstr>
      <vt:lpstr>Case Updating</vt:lpstr>
      <vt:lpstr>Batch Updating</vt:lpstr>
      <vt:lpstr>Common Criteria to Stop the Updating</vt:lpstr>
      <vt:lpstr>Outputs: Final Weights</vt:lpstr>
      <vt:lpstr>Outputs: Final Classifications</vt:lpstr>
      <vt:lpstr>Outputs: Final Classifications</vt:lpstr>
      <vt:lpstr>Example</vt:lpstr>
      <vt:lpstr>Example</vt:lpstr>
      <vt:lpstr>Avoiding Overfitting</vt:lpstr>
      <vt:lpstr>Avoiding Overfitting</vt:lpstr>
      <vt:lpstr>Using the Output for Prediction and Classification  </vt:lpstr>
      <vt:lpstr>Interpret the NN output</vt:lpstr>
      <vt:lpstr>Required User Input</vt:lpstr>
      <vt:lpstr>Specify Network Architecture</vt:lpstr>
      <vt:lpstr>Specify Network Architecture</vt:lpstr>
      <vt:lpstr>Network Architecture, cont.</vt:lpstr>
      <vt:lpstr>Summary</vt:lpstr>
      <vt:lpstr>Advantages</vt:lpstr>
      <vt:lpstr>Disadvantages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– Neural Nets</dc:title>
  <dc:subject>Data Mining for Business Intelligence</dc:subject>
  <dc:creator>Shmueli &amp; Bruce</dc:creator>
  <cp:lastModifiedBy>Mehdi Davoodi</cp:lastModifiedBy>
  <cp:revision>128</cp:revision>
  <dcterms:created xsi:type="dcterms:W3CDTF">2008-12-16T16:03:26Z</dcterms:created>
  <dcterms:modified xsi:type="dcterms:W3CDTF">2022-10-13T21:27:47Z</dcterms:modified>
</cp:coreProperties>
</file>