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934" r:id="rId2"/>
  </p:sldMasterIdLst>
  <p:notesMasterIdLst>
    <p:notesMasterId r:id="rId51"/>
  </p:notesMasterIdLst>
  <p:handoutMasterIdLst>
    <p:handoutMasterId r:id="rId52"/>
  </p:handoutMasterIdLst>
  <p:sldIdLst>
    <p:sldId id="2122" r:id="rId3"/>
    <p:sldId id="1966" r:id="rId4"/>
    <p:sldId id="1756" r:id="rId5"/>
    <p:sldId id="1638" r:id="rId6"/>
    <p:sldId id="1950" r:id="rId7"/>
    <p:sldId id="1951" r:id="rId8"/>
    <p:sldId id="1953" r:id="rId9"/>
    <p:sldId id="1534" r:id="rId10"/>
    <p:sldId id="1636" r:id="rId11"/>
    <p:sldId id="1954" r:id="rId12"/>
    <p:sldId id="1955" r:id="rId13"/>
    <p:sldId id="1943" r:id="rId14"/>
    <p:sldId id="1944" r:id="rId15"/>
    <p:sldId id="1757" r:id="rId16"/>
    <p:sldId id="1477" r:id="rId17"/>
    <p:sldId id="1542" r:id="rId18"/>
    <p:sldId id="1937" r:id="rId19"/>
    <p:sldId id="284" r:id="rId20"/>
    <p:sldId id="1637" r:id="rId21"/>
    <p:sldId id="1940" r:id="rId22"/>
    <p:sldId id="1596" r:id="rId23"/>
    <p:sldId id="2123" r:id="rId24"/>
    <p:sldId id="2127" r:id="rId25"/>
    <p:sldId id="1936" r:id="rId26"/>
    <p:sldId id="2124" r:id="rId27"/>
    <p:sldId id="1453" r:id="rId28"/>
    <p:sldId id="1454" r:id="rId29"/>
    <p:sldId id="1577" r:id="rId30"/>
    <p:sldId id="1948" r:id="rId31"/>
    <p:sldId id="2125" r:id="rId32"/>
    <p:sldId id="2126" r:id="rId33"/>
    <p:sldId id="1949" r:id="rId34"/>
    <p:sldId id="1574" r:id="rId35"/>
    <p:sldId id="259" r:id="rId36"/>
    <p:sldId id="260" r:id="rId37"/>
    <p:sldId id="261" r:id="rId38"/>
    <p:sldId id="263" r:id="rId39"/>
    <p:sldId id="264" r:id="rId40"/>
    <p:sldId id="262" r:id="rId41"/>
    <p:sldId id="265" r:id="rId42"/>
    <p:sldId id="266" r:id="rId43"/>
    <p:sldId id="267" r:id="rId44"/>
    <p:sldId id="268" r:id="rId45"/>
    <p:sldId id="269" r:id="rId46"/>
    <p:sldId id="2130" r:id="rId47"/>
    <p:sldId id="270" r:id="rId48"/>
    <p:sldId id="271" r:id="rId49"/>
    <p:sldId id="285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01A9E-AA28-0441-8526-BA5320BF3EC8}" v="55" dt="2022-09-15T20:33:50.405"/>
    <p1510:client id="{B37644D3-4BF1-9360-AE30-FE9EE3D8A4A0}" v="7" dt="2022-09-15T00:52:52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/>
    <p:restoredTop sz="92925"/>
  </p:normalViewPr>
  <p:slideViewPr>
    <p:cSldViewPr>
      <p:cViewPr varScale="1">
        <p:scale>
          <a:sx n="119" d="100"/>
          <a:sy n="119" d="100"/>
        </p:scale>
        <p:origin x="1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S::md1253@business.rutgers.edu::374eff1b-b6cf-4832-b347-6d58b624eb25" providerId="AD" clId="Web-{B37644D3-4BF1-9360-AE30-FE9EE3D8A4A0}"/>
    <pc:docChg chg="addSld delSld sldOrd">
      <pc:chgData name="Mehdi Davoodi" userId="S::md1253@business.rutgers.edu::374eff1b-b6cf-4832-b347-6d58b624eb25" providerId="AD" clId="Web-{B37644D3-4BF1-9360-AE30-FE9EE3D8A4A0}" dt="2022-09-15T00:52:52.270" v="6"/>
      <pc:docMkLst>
        <pc:docMk/>
      </pc:docMkLst>
      <pc:sldChg chg="del">
        <pc:chgData name="Mehdi Davoodi" userId="S::md1253@business.rutgers.edu::374eff1b-b6cf-4832-b347-6d58b624eb25" providerId="AD" clId="Web-{B37644D3-4BF1-9360-AE30-FE9EE3D8A4A0}" dt="2022-09-15T00:52:47.832" v="5"/>
        <pc:sldMkLst>
          <pc:docMk/>
          <pc:sldMk cId="436436106" sldId="1945"/>
        </pc:sldMkLst>
      </pc:sldChg>
      <pc:sldChg chg="del">
        <pc:chgData name="Mehdi Davoodi" userId="S::md1253@business.rutgers.edu::374eff1b-b6cf-4832-b347-6d58b624eb25" providerId="AD" clId="Web-{B37644D3-4BF1-9360-AE30-FE9EE3D8A4A0}" dt="2022-09-15T00:51:54.019" v="0"/>
        <pc:sldMkLst>
          <pc:docMk/>
          <pc:sldMk cId="3521325813" sldId="1946"/>
        </pc:sldMkLst>
      </pc:sldChg>
      <pc:sldChg chg="add del ord">
        <pc:chgData name="Mehdi Davoodi" userId="S::md1253@business.rutgers.edu::374eff1b-b6cf-4832-b347-6d58b624eb25" providerId="AD" clId="Web-{B37644D3-4BF1-9360-AE30-FE9EE3D8A4A0}" dt="2022-09-15T00:52:36.535" v="3"/>
        <pc:sldMkLst>
          <pc:docMk/>
          <pc:sldMk cId="3361757589" sldId="2127"/>
        </pc:sldMkLst>
      </pc:sldChg>
      <pc:sldChg chg="add">
        <pc:chgData name="Mehdi Davoodi" userId="S::md1253@business.rutgers.edu::374eff1b-b6cf-4832-b347-6d58b624eb25" providerId="AD" clId="Web-{B37644D3-4BF1-9360-AE30-FE9EE3D8A4A0}" dt="2022-09-15T00:52:42.832" v="4"/>
        <pc:sldMkLst>
          <pc:docMk/>
          <pc:sldMk cId="3949402367" sldId="2127"/>
        </pc:sldMkLst>
      </pc:sldChg>
      <pc:sldChg chg="add">
        <pc:chgData name="Mehdi Davoodi" userId="S::md1253@business.rutgers.edu::374eff1b-b6cf-4832-b347-6d58b624eb25" providerId="AD" clId="Web-{B37644D3-4BF1-9360-AE30-FE9EE3D8A4A0}" dt="2022-09-15T00:52:52.270" v="6"/>
        <pc:sldMkLst>
          <pc:docMk/>
          <pc:sldMk cId="641010535" sldId="2128"/>
        </pc:sldMkLst>
      </pc:sldChg>
    </pc:docChg>
  </pc:docChgLst>
  <pc:docChgLst>
    <pc:chgData name="Mehdi Davoodi" userId="374eff1b-b6cf-4832-b347-6d58b624eb25" providerId="ADAL" clId="{A4E01A9E-AA28-0441-8526-BA5320BF3EC8}"/>
    <pc:docChg chg="undo redo custSel addSld delSld modSld sldOrd modMainMaster">
      <pc:chgData name="Mehdi Davoodi" userId="374eff1b-b6cf-4832-b347-6d58b624eb25" providerId="ADAL" clId="{A4E01A9E-AA28-0441-8526-BA5320BF3EC8}" dt="2022-09-15T20:55:08.412" v="275" actId="20577"/>
      <pc:docMkLst>
        <pc:docMk/>
      </pc:docMkLst>
      <pc:sldChg chg="del">
        <pc:chgData name="Mehdi Davoodi" userId="374eff1b-b6cf-4832-b347-6d58b624eb25" providerId="ADAL" clId="{A4E01A9E-AA28-0441-8526-BA5320BF3EC8}" dt="2022-09-14T17:37:27.067" v="35" actId="2696"/>
        <pc:sldMkLst>
          <pc:docMk/>
          <pc:sldMk cId="0" sldId="256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377072157" sldId="259"/>
        </pc:sldMkLst>
      </pc:sldChg>
      <pc:sldChg chg="add">
        <pc:chgData name="Mehdi Davoodi" userId="374eff1b-b6cf-4832-b347-6d58b624eb25" providerId="ADAL" clId="{A4E01A9E-AA28-0441-8526-BA5320BF3EC8}" dt="2022-09-15T00:42:25.286" v="177"/>
        <pc:sldMkLst>
          <pc:docMk/>
          <pc:sldMk cId="743750821" sldId="259"/>
        </pc:sldMkLst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2084163450" sldId="259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3085966373" sldId="259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3791339710" sldId="259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1637122900" sldId="260"/>
        </pc:sldMkLst>
      </pc:sldChg>
      <pc:sldChg chg="add">
        <pc:chgData name="Mehdi Davoodi" userId="374eff1b-b6cf-4832-b347-6d58b624eb25" providerId="ADAL" clId="{A4E01A9E-AA28-0441-8526-BA5320BF3EC8}" dt="2022-09-15T00:42:25.286" v="177"/>
        <pc:sldMkLst>
          <pc:docMk/>
          <pc:sldMk cId="2014871667" sldId="260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2024966669" sldId="260"/>
        </pc:sldMkLst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2768858960" sldId="260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4110173467" sldId="260"/>
        </pc:sldMkLst>
      </pc:sldChg>
      <pc:sldChg chg="addSp delSp modSp add del mod delAnim modAnim">
        <pc:chgData name="Mehdi Davoodi" userId="374eff1b-b6cf-4832-b347-6d58b624eb25" providerId="ADAL" clId="{A4E01A9E-AA28-0441-8526-BA5320BF3EC8}" dt="2022-09-15T20:55:08.412" v="275" actId="20577"/>
        <pc:sldMkLst>
          <pc:docMk/>
          <pc:sldMk cId="0" sldId="261"/>
        </pc:sldMkLst>
        <pc:spChg chg="add del mod">
          <ac:chgData name="Mehdi Davoodi" userId="374eff1b-b6cf-4832-b347-6d58b624eb25" providerId="ADAL" clId="{A4E01A9E-AA28-0441-8526-BA5320BF3EC8}" dt="2022-09-15T15:22:01.921" v="247" actId="21"/>
          <ac:spMkLst>
            <pc:docMk/>
            <pc:sldMk cId="0" sldId="261"/>
            <ac:spMk id="2" creationId="{99298C78-3FDE-3A50-8F9A-DBF775C12E82}"/>
          </ac:spMkLst>
        </pc:spChg>
        <pc:spChg chg="mod">
          <ac:chgData name="Mehdi Davoodi" userId="374eff1b-b6cf-4832-b347-6d58b624eb25" providerId="ADAL" clId="{A4E01A9E-AA28-0441-8526-BA5320BF3EC8}" dt="2022-09-15T20:55:08.412" v="275" actId="20577"/>
          <ac:spMkLst>
            <pc:docMk/>
            <pc:sldMk cId="0" sldId="261"/>
            <ac:spMk id="182" creationId="{00000000-0000-0000-0000-000000000000}"/>
          </ac:spMkLst>
        </pc:spChg>
        <pc:spChg chg="del">
          <ac:chgData name="Mehdi Davoodi" userId="374eff1b-b6cf-4832-b347-6d58b624eb25" providerId="ADAL" clId="{A4E01A9E-AA28-0441-8526-BA5320BF3EC8}" dt="2022-09-15T02:39:55.382" v="213" actId="478"/>
          <ac:spMkLst>
            <pc:docMk/>
            <pc:sldMk cId="0" sldId="261"/>
            <ac:spMk id="184" creationId="{00000000-0000-0000-0000-000000000000}"/>
          </ac:spMkLst>
        </pc:spChg>
      </pc:sldChg>
      <pc:sldChg chg="addSp delSp modSp add del mod modAnim">
        <pc:chgData name="Mehdi Davoodi" userId="374eff1b-b6cf-4832-b347-6d58b624eb25" providerId="ADAL" clId="{A4E01A9E-AA28-0441-8526-BA5320BF3EC8}" dt="2022-09-15T15:22:32.923" v="251"/>
        <pc:sldMkLst>
          <pc:docMk/>
          <pc:sldMk cId="0" sldId="262"/>
        </pc:sldMkLst>
        <pc:spChg chg="add del mod">
          <ac:chgData name="Mehdi Davoodi" userId="374eff1b-b6cf-4832-b347-6d58b624eb25" providerId="ADAL" clId="{A4E01A9E-AA28-0441-8526-BA5320BF3EC8}" dt="2022-09-15T15:22:32.923" v="251"/>
          <ac:spMkLst>
            <pc:docMk/>
            <pc:sldMk cId="0" sldId="262"/>
            <ac:spMk id="2" creationId="{E6FE2ECD-1050-CFC9-D912-613913AAE0F9}"/>
          </ac:spMkLst>
        </pc:spChg>
        <pc:spChg chg="del">
          <ac:chgData name="Mehdi Davoodi" userId="374eff1b-b6cf-4832-b347-6d58b624eb25" providerId="ADAL" clId="{A4E01A9E-AA28-0441-8526-BA5320BF3EC8}" dt="2022-09-15T02:39:47.643" v="211" actId="478"/>
          <ac:spMkLst>
            <pc:docMk/>
            <pc:sldMk cId="0" sldId="262"/>
            <ac:spMk id="192" creationId="{00000000-0000-0000-0000-000000000000}"/>
          </ac:spMkLst>
        </pc:spChg>
      </pc:sldChg>
      <pc:sldChg chg="delSp add del mod ord">
        <pc:chgData name="Mehdi Davoodi" userId="374eff1b-b6cf-4832-b347-6d58b624eb25" providerId="ADAL" clId="{A4E01A9E-AA28-0441-8526-BA5320BF3EC8}" dt="2022-09-15T02:39:50.900" v="212" actId="478"/>
        <pc:sldMkLst>
          <pc:docMk/>
          <pc:sldMk cId="0" sldId="263"/>
        </pc:sldMkLst>
        <pc:spChg chg="del">
          <ac:chgData name="Mehdi Davoodi" userId="374eff1b-b6cf-4832-b347-6d58b624eb25" providerId="ADAL" clId="{A4E01A9E-AA28-0441-8526-BA5320BF3EC8}" dt="2022-09-15T02:39:50.900" v="212" actId="478"/>
          <ac:spMkLst>
            <pc:docMk/>
            <pc:sldMk cId="0" sldId="263"/>
            <ac:spMk id="200" creationId="{00000000-0000-0000-0000-000000000000}"/>
          </ac:spMkLst>
        </pc:spChg>
      </pc:sldChg>
      <pc:sldChg chg="addSp delSp modSp add del mod ord modAnim">
        <pc:chgData name="Mehdi Davoodi" userId="374eff1b-b6cf-4832-b347-6d58b624eb25" providerId="ADAL" clId="{A4E01A9E-AA28-0441-8526-BA5320BF3EC8}" dt="2022-09-15T15:22:53.912" v="254" actId="20578"/>
        <pc:sldMkLst>
          <pc:docMk/>
          <pc:sldMk cId="0" sldId="264"/>
        </pc:sldMkLst>
        <pc:spChg chg="add mod">
          <ac:chgData name="Mehdi Davoodi" userId="374eff1b-b6cf-4832-b347-6d58b624eb25" providerId="ADAL" clId="{A4E01A9E-AA28-0441-8526-BA5320BF3EC8}" dt="2022-09-15T15:00:47.848" v="245" actId="20577"/>
          <ac:spMkLst>
            <pc:docMk/>
            <pc:sldMk cId="0" sldId="264"/>
            <ac:spMk id="3" creationId="{17599C81-F1C7-E541-6122-0AA58E5B7485}"/>
          </ac:spMkLst>
        </pc:spChg>
        <pc:spChg chg="add mod">
          <ac:chgData name="Mehdi Davoodi" userId="374eff1b-b6cf-4832-b347-6d58b624eb25" providerId="ADAL" clId="{A4E01A9E-AA28-0441-8526-BA5320BF3EC8}" dt="2022-09-15T15:22:36.852" v="253" actId="1076"/>
          <ac:spMkLst>
            <pc:docMk/>
            <pc:sldMk cId="0" sldId="264"/>
            <ac:spMk id="4" creationId="{C0DFD5C0-F331-C9CF-30C3-38F21852E57E}"/>
          </ac:spMkLst>
        </pc:spChg>
        <pc:spChg chg="mod">
          <ac:chgData name="Mehdi Davoodi" userId="374eff1b-b6cf-4832-b347-6d58b624eb25" providerId="ADAL" clId="{A4E01A9E-AA28-0441-8526-BA5320BF3EC8}" dt="2022-09-15T15:00:36.064" v="240" actId="207"/>
          <ac:spMkLst>
            <pc:docMk/>
            <pc:sldMk cId="0" sldId="264"/>
            <ac:spMk id="206" creationId="{00000000-0000-0000-0000-000000000000}"/>
          </ac:spMkLst>
        </pc:spChg>
        <pc:spChg chg="del">
          <ac:chgData name="Mehdi Davoodi" userId="374eff1b-b6cf-4832-b347-6d58b624eb25" providerId="ADAL" clId="{A4E01A9E-AA28-0441-8526-BA5320BF3EC8}" dt="2022-09-15T02:40:00.677" v="214" actId="478"/>
          <ac:spMkLst>
            <pc:docMk/>
            <pc:sldMk cId="0" sldId="264"/>
            <ac:spMk id="207" creationId="{00000000-0000-0000-0000-000000000000}"/>
          </ac:spMkLst>
        </pc:spChg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65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66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67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68"/>
        </pc:sldMkLst>
      </pc:sldChg>
      <pc:sldChg chg="addSp delSp modSp add del mod">
        <pc:chgData name="Mehdi Davoodi" userId="374eff1b-b6cf-4832-b347-6d58b624eb25" providerId="ADAL" clId="{A4E01A9E-AA28-0441-8526-BA5320BF3EC8}" dt="2022-09-15T15:38:37.372" v="260" actId="478"/>
        <pc:sldMkLst>
          <pc:docMk/>
          <pc:sldMk cId="0" sldId="269"/>
        </pc:sldMkLst>
        <pc:spChg chg="add del mod">
          <ac:chgData name="Mehdi Davoodi" userId="374eff1b-b6cf-4832-b347-6d58b624eb25" providerId="ADAL" clId="{A4E01A9E-AA28-0441-8526-BA5320BF3EC8}" dt="2022-09-15T13:02:49.310" v="223" actId="22"/>
          <ac:spMkLst>
            <pc:docMk/>
            <pc:sldMk cId="0" sldId="269"/>
            <ac:spMk id="3" creationId="{4F24CC9A-B7D7-A076-C629-4095167D55D1}"/>
          </ac:spMkLst>
        </pc:spChg>
        <pc:spChg chg="mod">
          <ac:chgData name="Mehdi Davoodi" userId="374eff1b-b6cf-4832-b347-6d58b624eb25" providerId="ADAL" clId="{A4E01A9E-AA28-0441-8526-BA5320BF3EC8}" dt="2022-09-15T15:38:12.368" v="258" actId="20577"/>
          <ac:spMkLst>
            <pc:docMk/>
            <pc:sldMk cId="0" sldId="269"/>
            <ac:spMk id="248" creationId="{00000000-0000-0000-0000-000000000000}"/>
          </ac:spMkLst>
        </pc:spChg>
        <pc:spChg chg="del">
          <ac:chgData name="Mehdi Davoodi" userId="374eff1b-b6cf-4832-b347-6d58b624eb25" providerId="ADAL" clId="{A4E01A9E-AA28-0441-8526-BA5320BF3EC8}" dt="2022-09-15T15:38:36.024" v="259" actId="478"/>
          <ac:spMkLst>
            <pc:docMk/>
            <pc:sldMk cId="0" sldId="269"/>
            <ac:spMk id="249" creationId="{00000000-0000-0000-0000-000000000000}"/>
          </ac:spMkLst>
        </pc:spChg>
        <pc:spChg chg="mod">
          <ac:chgData name="Mehdi Davoodi" userId="374eff1b-b6cf-4832-b347-6d58b624eb25" providerId="ADAL" clId="{A4E01A9E-AA28-0441-8526-BA5320BF3EC8}" dt="2022-09-15T13:03:47.948" v="234" actId="20577"/>
          <ac:spMkLst>
            <pc:docMk/>
            <pc:sldMk cId="0" sldId="269"/>
            <ac:spMk id="251" creationId="{00000000-0000-0000-0000-000000000000}"/>
          </ac:spMkLst>
        </pc:spChg>
        <pc:cxnChg chg="del">
          <ac:chgData name="Mehdi Davoodi" userId="374eff1b-b6cf-4832-b347-6d58b624eb25" providerId="ADAL" clId="{A4E01A9E-AA28-0441-8526-BA5320BF3EC8}" dt="2022-09-15T15:38:37.372" v="260" actId="478"/>
          <ac:cxnSpMkLst>
            <pc:docMk/>
            <pc:sldMk cId="0" sldId="269"/>
            <ac:cxnSpMk id="250" creationId="{00000000-0000-0000-0000-000000000000}"/>
          </ac:cxnSpMkLst>
        </pc:cxnChg>
      </pc:sldChg>
      <pc:sldChg chg="addSp delSp modSp add del mod">
        <pc:chgData name="Mehdi Davoodi" userId="374eff1b-b6cf-4832-b347-6d58b624eb25" providerId="ADAL" clId="{A4E01A9E-AA28-0441-8526-BA5320BF3EC8}" dt="2022-09-15T15:52:35.605" v="263" actId="1076"/>
        <pc:sldMkLst>
          <pc:docMk/>
          <pc:sldMk cId="0" sldId="270"/>
        </pc:sldMkLst>
        <pc:picChg chg="add mod">
          <ac:chgData name="Mehdi Davoodi" userId="374eff1b-b6cf-4832-b347-6d58b624eb25" providerId="ADAL" clId="{A4E01A9E-AA28-0441-8526-BA5320BF3EC8}" dt="2022-09-15T15:52:35.605" v="263" actId="1076"/>
          <ac:picMkLst>
            <pc:docMk/>
            <pc:sldMk cId="0" sldId="270"/>
            <ac:picMk id="2" creationId="{6E079B90-EA45-BAB6-48B1-ADACA48047B7}"/>
          </ac:picMkLst>
        </pc:picChg>
        <pc:picChg chg="del">
          <ac:chgData name="Mehdi Davoodi" userId="374eff1b-b6cf-4832-b347-6d58b624eb25" providerId="ADAL" clId="{A4E01A9E-AA28-0441-8526-BA5320BF3EC8}" dt="2022-09-15T15:52:32.127" v="261" actId="478"/>
          <ac:picMkLst>
            <pc:docMk/>
            <pc:sldMk cId="0" sldId="270"/>
            <ac:picMk id="259" creationId="{00000000-0000-0000-0000-000000000000}"/>
          </ac:picMkLst>
        </pc:picChg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1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72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73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74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75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76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77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78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79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80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81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82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83"/>
        </pc:sldMkLst>
      </pc:sldChg>
      <pc:sldChg chg="modAnim">
        <pc:chgData name="Mehdi Davoodi" userId="374eff1b-b6cf-4832-b347-6d58b624eb25" providerId="ADAL" clId="{A4E01A9E-AA28-0441-8526-BA5320BF3EC8}" dt="2022-09-14T23:15:28.232" v="89"/>
        <pc:sldMkLst>
          <pc:docMk/>
          <pc:sldMk cId="0" sldId="284"/>
        </pc:sldMkLst>
      </pc:sldChg>
      <pc:sldChg chg="modSp add del mod">
        <pc:chgData name="Mehdi Davoodi" userId="374eff1b-b6cf-4832-b347-6d58b624eb25" providerId="ADAL" clId="{A4E01A9E-AA28-0441-8526-BA5320BF3EC8}" dt="2022-09-15T16:27:49.167" v="266" actId="207"/>
        <pc:sldMkLst>
          <pc:docMk/>
          <pc:sldMk cId="0" sldId="285"/>
        </pc:sldMkLst>
        <pc:spChg chg="mod">
          <ac:chgData name="Mehdi Davoodi" userId="374eff1b-b6cf-4832-b347-6d58b624eb25" providerId="ADAL" clId="{A4E01A9E-AA28-0441-8526-BA5320BF3EC8}" dt="2022-09-15T16:27:49.167" v="266" actId="207"/>
          <ac:spMkLst>
            <pc:docMk/>
            <pc:sldMk cId="0" sldId="285"/>
            <ac:spMk id="391" creationId="{00000000-0000-0000-0000-000000000000}"/>
          </ac:spMkLst>
        </pc:spChg>
      </pc:sldChg>
      <pc:sldChg chg="add del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940851164" sldId="1453"/>
        </pc:sldMkLst>
      </pc:sldChg>
      <pc:sldChg chg="modSp add del mod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963420487" sldId="1454"/>
        </pc:sldMkLst>
        <pc:spChg chg="mod">
          <ac:chgData name="Mehdi Davoodi" userId="374eff1b-b6cf-4832-b347-6d58b624eb25" providerId="ADAL" clId="{A4E01A9E-AA28-0441-8526-BA5320BF3EC8}" dt="2022-09-15T00:16:50.447" v="142"/>
          <ac:spMkLst>
            <pc:docMk/>
            <pc:sldMk cId="963420487" sldId="1454"/>
            <ac:spMk id="3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A4E01A9E-AA28-0441-8526-BA5320BF3EC8}" dt="2022-09-14T22:47:30.623" v="85" actId="21"/>
        <pc:sldMkLst>
          <pc:docMk/>
          <pc:sldMk cId="4249889432" sldId="1534"/>
        </pc:sldMkLst>
        <pc:spChg chg="mod ord">
          <ac:chgData name="Mehdi Davoodi" userId="374eff1b-b6cf-4832-b347-6d58b624eb25" providerId="ADAL" clId="{A4E01A9E-AA28-0441-8526-BA5320BF3EC8}" dt="2022-09-14T17:40:03.986" v="68" actId="700"/>
          <ac:spMkLst>
            <pc:docMk/>
            <pc:sldMk cId="4249889432" sldId="1534"/>
            <ac:spMk id="2" creationId="{00000000-0000-0000-0000-000000000000}"/>
          </ac:spMkLst>
        </pc:spChg>
        <pc:spChg chg="mod ord">
          <ac:chgData name="Mehdi Davoodi" userId="374eff1b-b6cf-4832-b347-6d58b624eb25" providerId="ADAL" clId="{A4E01A9E-AA28-0441-8526-BA5320BF3EC8}" dt="2022-09-14T17:40:03.986" v="68" actId="700"/>
          <ac:spMkLst>
            <pc:docMk/>
            <pc:sldMk cId="4249889432" sldId="1534"/>
            <ac:spMk id="3" creationId="{00000000-0000-0000-0000-000000000000}"/>
          </ac:spMkLst>
        </pc:spChg>
        <pc:spChg chg="add del mod">
          <ac:chgData name="Mehdi Davoodi" userId="374eff1b-b6cf-4832-b347-6d58b624eb25" providerId="ADAL" clId="{A4E01A9E-AA28-0441-8526-BA5320BF3EC8}" dt="2022-09-14T22:47:30.623" v="85" actId="21"/>
          <ac:spMkLst>
            <pc:docMk/>
            <pc:sldMk cId="4249889432" sldId="1534"/>
            <ac:spMk id="4" creationId="{C9D20F88-C94A-9299-37F4-6237C381B5DB}"/>
          </ac:spMkLst>
        </pc:spChg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468023786" sldId="1574"/>
        </pc:sldMkLst>
      </pc:sldChg>
      <pc:sldChg chg="add ord">
        <pc:chgData name="Mehdi Davoodi" userId="374eff1b-b6cf-4832-b347-6d58b624eb25" providerId="ADAL" clId="{A4E01A9E-AA28-0441-8526-BA5320BF3EC8}" dt="2022-09-15T00:50:07.084" v="193" actId="20578"/>
        <pc:sldMkLst>
          <pc:docMk/>
          <pc:sldMk cId="550041811" sldId="1574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1187761346" sldId="1574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1948939365" sldId="1574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3892053656" sldId="1574"/>
        </pc:sldMkLst>
      </pc:sldChg>
      <pc:sldChg chg="add del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3147623411" sldId="1577"/>
        </pc:sldMkLst>
      </pc:sldChg>
      <pc:sldChg chg="addSp modSp mod modAnim">
        <pc:chgData name="Mehdi Davoodi" userId="374eff1b-b6cf-4832-b347-6d58b624eb25" providerId="ADAL" clId="{A4E01A9E-AA28-0441-8526-BA5320BF3EC8}" dt="2022-09-14T23:56:08.402" v="94"/>
        <pc:sldMkLst>
          <pc:docMk/>
          <pc:sldMk cId="1521257069" sldId="1596"/>
        </pc:sldMkLst>
        <pc:spChg chg="add mod">
          <ac:chgData name="Mehdi Davoodi" userId="374eff1b-b6cf-4832-b347-6d58b624eb25" providerId="ADAL" clId="{A4E01A9E-AA28-0441-8526-BA5320BF3EC8}" dt="2022-09-14T23:56:08.402" v="94"/>
          <ac:spMkLst>
            <pc:docMk/>
            <pc:sldMk cId="1521257069" sldId="1596"/>
            <ac:spMk id="4" creationId="{9C4367BC-E10E-0BA8-EB97-55A805403139}"/>
          </ac:spMkLst>
        </pc:spChg>
      </pc:sldChg>
      <pc:sldChg chg="addSp modSp mod modClrScheme modAnim chgLayout">
        <pc:chgData name="Mehdi Davoodi" userId="374eff1b-b6cf-4832-b347-6d58b624eb25" providerId="ADAL" clId="{A4E01A9E-AA28-0441-8526-BA5320BF3EC8}" dt="2022-09-14T23:56:28.295" v="97" actId="20577"/>
        <pc:sldMkLst>
          <pc:docMk/>
          <pc:sldMk cId="2985432321" sldId="1636"/>
        </pc:sldMkLst>
        <pc:spChg chg="mod ord">
          <ac:chgData name="Mehdi Davoodi" userId="374eff1b-b6cf-4832-b347-6d58b624eb25" providerId="ADAL" clId="{A4E01A9E-AA28-0441-8526-BA5320BF3EC8}" dt="2022-09-14T17:40:03.423" v="67" actId="700"/>
          <ac:spMkLst>
            <pc:docMk/>
            <pc:sldMk cId="2985432321" sldId="1636"/>
            <ac:spMk id="2" creationId="{1BFE779E-7517-4F3C-B622-5B7735597662}"/>
          </ac:spMkLst>
        </pc:spChg>
        <pc:spChg chg="mod ord">
          <ac:chgData name="Mehdi Davoodi" userId="374eff1b-b6cf-4832-b347-6d58b624eb25" providerId="ADAL" clId="{A4E01A9E-AA28-0441-8526-BA5320BF3EC8}" dt="2022-09-14T17:40:03.423" v="67" actId="700"/>
          <ac:spMkLst>
            <pc:docMk/>
            <pc:sldMk cId="2985432321" sldId="1636"/>
            <ac:spMk id="3" creationId="{348A99D2-EB75-4B13-8C05-858B6993ED75}"/>
          </ac:spMkLst>
        </pc:spChg>
        <pc:spChg chg="add mod">
          <ac:chgData name="Mehdi Davoodi" userId="374eff1b-b6cf-4832-b347-6d58b624eb25" providerId="ADAL" clId="{A4E01A9E-AA28-0441-8526-BA5320BF3EC8}" dt="2022-09-14T23:56:28.295" v="97" actId="20577"/>
          <ac:spMkLst>
            <pc:docMk/>
            <pc:sldMk cId="2985432321" sldId="1636"/>
            <ac:spMk id="4" creationId="{57A3F4B9-FABA-F4A8-3617-2B03776C6C9C}"/>
          </ac:spMkLst>
        </pc:spChg>
      </pc:sldChg>
      <pc:sldChg chg="modSp mod modClrScheme chgLayout">
        <pc:chgData name="Mehdi Davoodi" userId="374eff1b-b6cf-4832-b347-6d58b624eb25" providerId="ADAL" clId="{A4E01A9E-AA28-0441-8526-BA5320BF3EC8}" dt="2022-09-14T17:40:16.099" v="75" actId="700"/>
        <pc:sldMkLst>
          <pc:docMk/>
          <pc:sldMk cId="3785420169" sldId="1638"/>
        </pc:sldMkLst>
        <pc:spChg chg="mod ord">
          <ac:chgData name="Mehdi Davoodi" userId="374eff1b-b6cf-4832-b347-6d58b624eb25" providerId="ADAL" clId="{A4E01A9E-AA28-0441-8526-BA5320BF3EC8}" dt="2022-09-14T17:40:16.099" v="75" actId="700"/>
          <ac:spMkLst>
            <pc:docMk/>
            <pc:sldMk cId="3785420169" sldId="1638"/>
            <ac:spMk id="2" creationId="{EE93DAB6-3477-42FF-A974-632256080504}"/>
          </ac:spMkLst>
        </pc:spChg>
        <pc:spChg chg="mod ord">
          <ac:chgData name="Mehdi Davoodi" userId="374eff1b-b6cf-4832-b347-6d58b624eb25" providerId="ADAL" clId="{A4E01A9E-AA28-0441-8526-BA5320BF3EC8}" dt="2022-09-14T17:40:16.099" v="75" actId="700"/>
          <ac:spMkLst>
            <pc:docMk/>
            <pc:sldMk cId="3785420169" sldId="1638"/>
            <ac:spMk id="3" creationId="{EA0437F0-F10F-4E93-BFB3-D156936D0A73}"/>
          </ac:spMkLst>
        </pc:spChg>
      </pc:sldChg>
      <pc:sldChg chg="addSp delSp modSp mod modClrScheme chgLayout">
        <pc:chgData name="Mehdi Davoodi" userId="374eff1b-b6cf-4832-b347-6d58b624eb25" providerId="ADAL" clId="{A4E01A9E-AA28-0441-8526-BA5320BF3EC8}" dt="2022-09-14T17:40:16.777" v="76" actId="700"/>
        <pc:sldMkLst>
          <pc:docMk/>
          <pc:sldMk cId="4278786571" sldId="1756"/>
        </pc:sldMkLst>
        <pc:spChg chg="mod ord">
          <ac:chgData name="Mehdi Davoodi" userId="374eff1b-b6cf-4832-b347-6d58b624eb25" providerId="ADAL" clId="{A4E01A9E-AA28-0441-8526-BA5320BF3EC8}" dt="2022-09-14T17:40:16.777" v="76" actId="700"/>
          <ac:spMkLst>
            <pc:docMk/>
            <pc:sldMk cId="4278786571" sldId="1756"/>
            <ac:spMk id="2" creationId="{19B66C17-61BA-4705-A678-F3969E730B32}"/>
          </ac:spMkLst>
        </pc:spChg>
        <pc:spChg chg="add del mod">
          <ac:chgData name="Mehdi Davoodi" userId="374eff1b-b6cf-4832-b347-6d58b624eb25" providerId="ADAL" clId="{A4E01A9E-AA28-0441-8526-BA5320BF3EC8}" dt="2022-09-14T17:38:16.909" v="47" actId="478"/>
          <ac:spMkLst>
            <pc:docMk/>
            <pc:sldMk cId="4278786571" sldId="1756"/>
            <ac:spMk id="4" creationId="{D749243E-BF19-95D5-A9D9-7B0FF7CDB4EB}"/>
          </ac:spMkLst>
        </pc:spChg>
        <pc:spChg chg="add del mod ord">
          <ac:chgData name="Mehdi Davoodi" userId="374eff1b-b6cf-4832-b347-6d58b624eb25" providerId="ADAL" clId="{A4E01A9E-AA28-0441-8526-BA5320BF3EC8}" dt="2022-09-14T17:40:16.777" v="76" actId="700"/>
          <ac:spMkLst>
            <pc:docMk/>
            <pc:sldMk cId="4278786571" sldId="1756"/>
            <ac:spMk id="6" creationId="{5AD99C9D-3FDD-4E51-8292-E3A2C15A64D3}"/>
          </ac:spMkLst>
        </pc:spChg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611751347" sldId="1936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1300584356" sldId="1936"/>
        </pc:sldMkLst>
      </pc:sldChg>
      <pc:sldChg chg="add ord">
        <pc:chgData name="Mehdi Davoodi" userId="374eff1b-b6cf-4832-b347-6d58b624eb25" providerId="ADAL" clId="{A4E01A9E-AA28-0441-8526-BA5320BF3EC8}" dt="2022-09-15T00:45:35.981" v="179" actId="20578"/>
        <pc:sldMkLst>
          <pc:docMk/>
          <pc:sldMk cId="1994026060" sldId="1936"/>
        </pc:sldMkLst>
      </pc:sldChg>
      <pc:sldChg chg="modSp add del mod">
        <pc:chgData name="Mehdi Davoodi" userId="374eff1b-b6cf-4832-b347-6d58b624eb25" providerId="ADAL" clId="{A4E01A9E-AA28-0441-8526-BA5320BF3EC8}" dt="2022-09-15T00:42:25.214" v="176"/>
        <pc:sldMkLst>
          <pc:docMk/>
          <pc:sldMk cId="2090163537" sldId="1936"/>
        </pc:sldMkLst>
        <pc:spChg chg="mod">
          <ac:chgData name="Mehdi Davoodi" userId="374eff1b-b6cf-4832-b347-6d58b624eb25" providerId="ADAL" clId="{A4E01A9E-AA28-0441-8526-BA5320BF3EC8}" dt="2022-09-15T00:42:25.214" v="176"/>
          <ac:spMkLst>
            <pc:docMk/>
            <pc:sldMk cId="2090163537" sldId="1936"/>
            <ac:spMk id="3" creationId="{00000000-0000-0000-0000-000000000000}"/>
          </ac:spMkLst>
        </pc:spChg>
      </pc:sldChg>
      <pc:sldChg chg="modSp add del mod">
        <pc:chgData name="Mehdi Davoodi" userId="374eff1b-b6cf-4832-b347-6d58b624eb25" providerId="ADAL" clId="{A4E01A9E-AA28-0441-8526-BA5320BF3EC8}" dt="2022-09-15T00:42:16.909" v="172"/>
        <pc:sldMkLst>
          <pc:docMk/>
          <pc:sldMk cId="2611574886" sldId="1936"/>
        </pc:sldMkLst>
        <pc:spChg chg="mod">
          <ac:chgData name="Mehdi Davoodi" userId="374eff1b-b6cf-4832-b347-6d58b624eb25" providerId="ADAL" clId="{A4E01A9E-AA28-0441-8526-BA5320BF3EC8}" dt="2022-09-15T00:42:16.909" v="172"/>
          <ac:spMkLst>
            <pc:docMk/>
            <pc:sldMk cId="2611574886" sldId="1936"/>
            <ac:spMk id="3" creationId="{00000000-0000-0000-0000-000000000000}"/>
          </ac:spMkLst>
        </pc:spChg>
      </pc:sldChg>
      <pc:sldChg chg="addSp modSp mod modAnim">
        <pc:chgData name="Mehdi Davoodi" userId="374eff1b-b6cf-4832-b347-6d58b624eb25" providerId="ADAL" clId="{A4E01A9E-AA28-0441-8526-BA5320BF3EC8}" dt="2022-09-15T20:34:27.329" v="269" actId="14100"/>
        <pc:sldMkLst>
          <pc:docMk/>
          <pc:sldMk cId="4042060475" sldId="1937"/>
        </pc:sldMkLst>
        <pc:spChg chg="add mod">
          <ac:chgData name="Mehdi Davoodi" userId="374eff1b-b6cf-4832-b347-6d58b624eb25" providerId="ADAL" clId="{A4E01A9E-AA28-0441-8526-BA5320BF3EC8}" dt="2022-09-15T20:33:53.073" v="268" actId="1076"/>
          <ac:spMkLst>
            <pc:docMk/>
            <pc:sldMk cId="4042060475" sldId="1937"/>
            <ac:spMk id="4" creationId="{00FCB739-02A9-B831-E9E6-F397373129A8}"/>
          </ac:spMkLst>
        </pc:spChg>
        <pc:spChg chg="mod">
          <ac:chgData name="Mehdi Davoodi" userId="374eff1b-b6cf-4832-b347-6d58b624eb25" providerId="ADAL" clId="{A4E01A9E-AA28-0441-8526-BA5320BF3EC8}" dt="2022-09-15T20:34:27.329" v="269" actId="14100"/>
          <ac:spMkLst>
            <pc:docMk/>
            <pc:sldMk cId="4042060475" sldId="1937"/>
            <ac:spMk id="5" creationId="{42226F5C-432A-4B75-9152-2E3224081FD5}"/>
          </ac:spMkLst>
        </pc:spChg>
      </pc:sldChg>
      <pc:sldChg chg="addSp delSp modSp modAnim">
        <pc:chgData name="Mehdi Davoodi" userId="374eff1b-b6cf-4832-b347-6d58b624eb25" providerId="ADAL" clId="{A4E01A9E-AA28-0441-8526-BA5320BF3EC8}" dt="2022-09-14T23:20:46.962" v="91"/>
        <pc:sldMkLst>
          <pc:docMk/>
          <pc:sldMk cId="3393191769" sldId="1940"/>
        </pc:sldMkLst>
        <pc:spChg chg="add del mod">
          <ac:chgData name="Mehdi Davoodi" userId="374eff1b-b6cf-4832-b347-6d58b624eb25" providerId="ADAL" clId="{A4E01A9E-AA28-0441-8526-BA5320BF3EC8}" dt="2022-09-14T23:20:46.962" v="91"/>
          <ac:spMkLst>
            <pc:docMk/>
            <pc:sldMk cId="3393191769" sldId="1940"/>
            <ac:spMk id="10" creationId="{3D1D196A-5978-E3F4-9131-CCE94ACA4380}"/>
          </ac:spMkLst>
        </pc:spChg>
      </pc:sldChg>
      <pc:sldChg chg="del ord">
        <pc:chgData name="Mehdi Davoodi" userId="374eff1b-b6cf-4832-b347-6d58b624eb25" providerId="ADAL" clId="{A4E01A9E-AA28-0441-8526-BA5320BF3EC8}" dt="2022-09-15T00:59:23.086" v="207" actId="2696"/>
        <pc:sldMkLst>
          <pc:docMk/>
          <pc:sldMk cId="373318860" sldId="1941"/>
        </pc:sldMkLst>
      </pc:sldChg>
      <pc:sldChg chg="modSp mod modClrScheme chgLayout">
        <pc:chgData name="Mehdi Davoodi" userId="374eff1b-b6cf-4832-b347-6d58b624eb25" providerId="ADAL" clId="{A4E01A9E-AA28-0441-8526-BA5320BF3EC8}" dt="2022-09-14T17:39:51.775" v="63" actId="700"/>
        <pc:sldMkLst>
          <pc:docMk/>
          <pc:sldMk cId="2056238004" sldId="1943"/>
        </pc:sldMkLst>
        <pc:spChg chg="mod ord">
          <ac:chgData name="Mehdi Davoodi" userId="374eff1b-b6cf-4832-b347-6d58b624eb25" providerId="ADAL" clId="{A4E01A9E-AA28-0441-8526-BA5320BF3EC8}" dt="2022-09-14T17:39:51.775" v="63" actId="700"/>
          <ac:spMkLst>
            <pc:docMk/>
            <pc:sldMk cId="2056238004" sldId="1943"/>
            <ac:spMk id="2" creationId="{EE93DAB6-3477-42FF-A974-632256080504}"/>
          </ac:spMkLst>
        </pc:spChg>
        <pc:spChg chg="mod ord">
          <ac:chgData name="Mehdi Davoodi" userId="374eff1b-b6cf-4832-b347-6d58b624eb25" providerId="ADAL" clId="{A4E01A9E-AA28-0441-8526-BA5320BF3EC8}" dt="2022-09-14T17:39:51.775" v="63" actId="700"/>
          <ac:spMkLst>
            <pc:docMk/>
            <pc:sldMk cId="2056238004" sldId="1943"/>
            <ac:spMk id="3" creationId="{EA0437F0-F10F-4E93-BFB3-D156936D0A73}"/>
          </ac:spMkLst>
        </pc:spChg>
      </pc:sldChg>
      <pc:sldChg chg="add del ord">
        <pc:chgData name="Mehdi Davoodi" userId="374eff1b-b6cf-4832-b347-6d58b624eb25" providerId="ADAL" clId="{A4E01A9E-AA28-0441-8526-BA5320BF3EC8}" dt="2022-09-15T00:50:00.357" v="190" actId="2696"/>
        <pc:sldMkLst>
          <pc:docMk/>
          <pc:sldMk cId="436436106" sldId="1945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1084967694" sldId="1945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1719734847" sldId="1945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2166617224" sldId="1945"/>
        </pc:sldMkLst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2931480555" sldId="1945"/>
        </pc:sldMkLst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249354133" sldId="1946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675135927" sldId="1946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2150837805" sldId="1946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2285794388" sldId="1946"/>
        </pc:sldMkLst>
      </pc:sldChg>
      <pc:sldChg chg="add ord">
        <pc:chgData name="Mehdi Davoodi" userId="374eff1b-b6cf-4832-b347-6d58b624eb25" providerId="ADAL" clId="{A4E01A9E-AA28-0441-8526-BA5320BF3EC8}" dt="2022-09-15T00:50:25.247" v="197" actId="20578"/>
        <pc:sldMkLst>
          <pc:docMk/>
          <pc:sldMk cId="3521325813" sldId="1946"/>
        </pc:sldMkLst>
      </pc:sldChg>
      <pc:sldChg chg="addSp modSp add del mod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2520263111" sldId="1948"/>
        </pc:sldMkLst>
        <pc:spChg chg="add mod">
          <ac:chgData name="Mehdi Davoodi" userId="374eff1b-b6cf-4832-b347-6d58b624eb25" providerId="ADAL" clId="{A4E01A9E-AA28-0441-8526-BA5320BF3EC8}" dt="2022-09-15T00:23:20.204" v="156" actId="14100"/>
          <ac:spMkLst>
            <pc:docMk/>
            <pc:sldMk cId="2520263111" sldId="1948"/>
            <ac:spMk id="6" creationId="{65B97669-D1C5-1F84-7776-9BB292625124}"/>
          </ac:spMkLst>
        </pc:spChg>
      </pc:sldChg>
      <pc:sldChg chg="addSp modSp add del ord modAnim">
        <pc:chgData name="Mehdi Davoodi" userId="374eff1b-b6cf-4832-b347-6d58b624eb25" providerId="ADAL" clId="{A4E01A9E-AA28-0441-8526-BA5320BF3EC8}" dt="2022-09-15T00:47:05.293" v="185" actId="20578"/>
        <pc:sldMkLst>
          <pc:docMk/>
          <pc:sldMk cId="4060265397" sldId="1949"/>
        </pc:sldMkLst>
        <pc:picChg chg="add mod">
          <ac:chgData name="Mehdi Davoodi" userId="374eff1b-b6cf-4832-b347-6d58b624eb25" providerId="ADAL" clId="{A4E01A9E-AA28-0441-8526-BA5320BF3EC8}" dt="2022-09-15T00:32:16.126" v="165" actId="1076"/>
          <ac:picMkLst>
            <pc:docMk/>
            <pc:sldMk cId="4060265397" sldId="1949"/>
            <ac:picMk id="4" creationId="{1F3C8583-1DB7-BC5A-75CD-CBA13F6C2F7C}"/>
          </ac:picMkLst>
        </pc:picChg>
      </pc:sldChg>
      <pc:sldChg chg="modSp mod modClrScheme chgLayout">
        <pc:chgData name="Mehdi Davoodi" userId="374eff1b-b6cf-4832-b347-6d58b624eb25" providerId="ADAL" clId="{A4E01A9E-AA28-0441-8526-BA5320BF3EC8}" dt="2022-09-14T17:40:15.303" v="74" actId="700"/>
        <pc:sldMkLst>
          <pc:docMk/>
          <pc:sldMk cId="69926492" sldId="1950"/>
        </pc:sldMkLst>
        <pc:spChg chg="mod ord">
          <ac:chgData name="Mehdi Davoodi" userId="374eff1b-b6cf-4832-b347-6d58b624eb25" providerId="ADAL" clId="{A4E01A9E-AA28-0441-8526-BA5320BF3EC8}" dt="2022-09-14T17:40:15.303" v="74" actId="700"/>
          <ac:spMkLst>
            <pc:docMk/>
            <pc:sldMk cId="69926492" sldId="1950"/>
            <ac:spMk id="2" creationId="{B9FD070A-682F-4461-A39E-1FFA98C38724}"/>
          </ac:spMkLst>
        </pc:spChg>
        <pc:spChg chg="mod ord">
          <ac:chgData name="Mehdi Davoodi" userId="374eff1b-b6cf-4832-b347-6d58b624eb25" providerId="ADAL" clId="{A4E01A9E-AA28-0441-8526-BA5320BF3EC8}" dt="2022-09-14T17:40:15.303" v="74" actId="700"/>
          <ac:spMkLst>
            <pc:docMk/>
            <pc:sldMk cId="69926492" sldId="1950"/>
            <ac:spMk id="3" creationId="{BBD809FB-1F9F-4C15-A1CD-F88708A51D36}"/>
          </ac:spMkLst>
        </pc:spChg>
      </pc:sldChg>
      <pc:sldChg chg="modSp mod modClrScheme chgLayout">
        <pc:chgData name="Mehdi Davoodi" userId="374eff1b-b6cf-4832-b347-6d58b624eb25" providerId="ADAL" clId="{A4E01A9E-AA28-0441-8526-BA5320BF3EC8}" dt="2022-09-14T17:40:14.395" v="73" actId="700"/>
        <pc:sldMkLst>
          <pc:docMk/>
          <pc:sldMk cId="3170504682" sldId="1951"/>
        </pc:sldMkLst>
        <pc:spChg chg="mod ord">
          <ac:chgData name="Mehdi Davoodi" userId="374eff1b-b6cf-4832-b347-6d58b624eb25" providerId="ADAL" clId="{A4E01A9E-AA28-0441-8526-BA5320BF3EC8}" dt="2022-09-14T17:40:14.395" v="73" actId="700"/>
          <ac:spMkLst>
            <pc:docMk/>
            <pc:sldMk cId="3170504682" sldId="1951"/>
            <ac:spMk id="2" creationId="{B9FD070A-682F-4461-A39E-1FFA98C38724}"/>
          </ac:spMkLst>
        </pc:spChg>
        <pc:spChg chg="mod ord">
          <ac:chgData name="Mehdi Davoodi" userId="374eff1b-b6cf-4832-b347-6d58b624eb25" providerId="ADAL" clId="{A4E01A9E-AA28-0441-8526-BA5320BF3EC8}" dt="2022-09-14T17:40:14.395" v="73" actId="700"/>
          <ac:spMkLst>
            <pc:docMk/>
            <pc:sldMk cId="3170504682" sldId="1951"/>
            <ac:spMk id="3" creationId="{BBD809FB-1F9F-4C15-A1CD-F88708A51D36}"/>
          </ac:spMkLst>
        </pc:spChg>
      </pc:sldChg>
      <pc:sldChg chg="modSp mod modClrScheme chgLayout">
        <pc:chgData name="Mehdi Davoodi" userId="374eff1b-b6cf-4832-b347-6d58b624eb25" providerId="ADAL" clId="{A4E01A9E-AA28-0441-8526-BA5320BF3EC8}" dt="2022-09-14T17:40:04.845" v="69" actId="700"/>
        <pc:sldMkLst>
          <pc:docMk/>
          <pc:sldMk cId="1949667332" sldId="1953"/>
        </pc:sldMkLst>
        <pc:spChg chg="mod ord">
          <ac:chgData name="Mehdi Davoodi" userId="374eff1b-b6cf-4832-b347-6d58b624eb25" providerId="ADAL" clId="{A4E01A9E-AA28-0441-8526-BA5320BF3EC8}" dt="2022-09-14T17:40:04.845" v="69" actId="700"/>
          <ac:spMkLst>
            <pc:docMk/>
            <pc:sldMk cId="1949667332" sldId="1953"/>
            <ac:spMk id="2" creationId="{B9FD070A-682F-4461-A39E-1FFA98C38724}"/>
          </ac:spMkLst>
        </pc:spChg>
        <pc:spChg chg="mod ord">
          <ac:chgData name="Mehdi Davoodi" userId="374eff1b-b6cf-4832-b347-6d58b624eb25" providerId="ADAL" clId="{A4E01A9E-AA28-0441-8526-BA5320BF3EC8}" dt="2022-09-14T17:40:04.845" v="69" actId="700"/>
          <ac:spMkLst>
            <pc:docMk/>
            <pc:sldMk cId="1949667332" sldId="1953"/>
            <ac:spMk id="3" creationId="{BBD809FB-1F9F-4C15-A1CD-F88708A51D36}"/>
          </ac:spMkLst>
        </pc:spChg>
      </pc:sldChg>
      <pc:sldChg chg="modSp mod modClrScheme chgLayout">
        <pc:chgData name="Mehdi Davoodi" userId="374eff1b-b6cf-4832-b347-6d58b624eb25" providerId="ADAL" clId="{A4E01A9E-AA28-0441-8526-BA5320BF3EC8}" dt="2022-09-14T17:40:00.419" v="66" actId="700"/>
        <pc:sldMkLst>
          <pc:docMk/>
          <pc:sldMk cId="4107573183" sldId="1954"/>
        </pc:sldMkLst>
        <pc:spChg chg="mod ord">
          <ac:chgData name="Mehdi Davoodi" userId="374eff1b-b6cf-4832-b347-6d58b624eb25" providerId="ADAL" clId="{A4E01A9E-AA28-0441-8526-BA5320BF3EC8}" dt="2022-09-14T17:40:00.419" v="66" actId="700"/>
          <ac:spMkLst>
            <pc:docMk/>
            <pc:sldMk cId="4107573183" sldId="1954"/>
            <ac:spMk id="2" creationId="{1BFE779E-7517-4F3C-B622-5B7735597662}"/>
          </ac:spMkLst>
        </pc:spChg>
        <pc:spChg chg="mod ord">
          <ac:chgData name="Mehdi Davoodi" userId="374eff1b-b6cf-4832-b347-6d58b624eb25" providerId="ADAL" clId="{A4E01A9E-AA28-0441-8526-BA5320BF3EC8}" dt="2022-09-14T17:40:00.419" v="66" actId="700"/>
          <ac:spMkLst>
            <pc:docMk/>
            <pc:sldMk cId="4107573183" sldId="1954"/>
            <ac:spMk id="3" creationId="{348A99D2-EB75-4B13-8C05-858B6993ED75}"/>
          </ac:spMkLst>
        </pc:spChg>
        <pc:spChg chg="mod">
          <ac:chgData name="Mehdi Davoodi" userId="374eff1b-b6cf-4832-b347-6d58b624eb25" providerId="ADAL" clId="{A4E01A9E-AA28-0441-8526-BA5320BF3EC8}" dt="2022-09-14T17:39:59.679" v="65" actId="1076"/>
          <ac:spMkLst>
            <pc:docMk/>
            <pc:sldMk cId="4107573183" sldId="1954"/>
            <ac:spMk id="5" creationId="{B606045D-B86C-4AEF-B99E-E7CE7DB123D6}"/>
          </ac:spMkLst>
        </pc:spChg>
        <pc:spChg chg="mod">
          <ac:chgData name="Mehdi Davoodi" userId="374eff1b-b6cf-4832-b347-6d58b624eb25" providerId="ADAL" clId="{A4E01A9E-AA28-0441-8526-BA5320BF3EC8}" dt="2022-09-14T17:39:59.679" v="65" actId="1076"/>
          <ac:spMkLst>
            <pc:docMk/>
            <pc:sldMk cId="4107573183" sldId="1954"/>
            <ac:spMk id="6" creationId="{F00B00DE-809D-4E62-9BB7-77BEA3091059}"/>
          </ac:spMkLst>
        </pc:spChg>
        <pc:picChg chg="mod">
          <ac:chgData name="Mehdi Davoodi" userId="374eff1b-b6cf-4832-b347-6d58b624eb25" providerId="ADAL" clId="{A4E01A9E-AA28-0441-8526-BA5320BF3EC8}" dt="2022-09-14T17:39:59.679" v="65" actId="1076"/>
          <ac:picMkLst>
            <pc:docMk/>
            <pc:sldMk cId="4107573183" sldId="1954"/>
            <ac:picMk id="4" creationId="{80B2ACEB-B2FB-40C2-B774-DC2ABD2D6333}"/>
          </ac:picMkLst>
        </pc:picChg>
      </pc:sldChg>
      <pc:sldChg chg="modSp mod modClrScheme chgLayout">
        <pc:chgData name="Mehdi Davoodi" userId="374eff1b-b6cf-4832-b347-6d58b624eb25" providerId="ADAL" clId="{A4E01A9E-AA28-0441-8526-BA5320BF3EC8}" dt="2022-09-14T17:39:58.916" v="64" actId="700"/>
        <pc:sldMkLst>
          <pc:docMk/>
          <pc:sldMk cId="3873113833" sldId="1955"/>
        </pc:sldMkLst>
        <pc:spChg chg="mod ord">
          <ac:chgData name="Mehdi Davoodi" userId="374eff1b-b6cf-4832-b347-6d58b624eb25" providerId="ADAL" clId="{A4E01A9E-AA28-0441-8526-BA5320BF3EC8}" dt="2022-09-14T17:39:58.916" v="64" actId="700"/>
          <ac:spMkLst>
            <pc:docMk/>
            <pc:sldMk cId="3873113833" sldId="1955"/>
            <ac:spMk id="2" creationId="{1BFE779E-7517-4F3C-B622-5B7735597662}"/>
          </ac:spMkLst>
        </pc:spChg>
        <pc:spChg chg="mod ord">
          <ac:chgData name="Mehdi Davoodi" userId="374eff1b-b6cf-4832-b347-6d58b624eb25" providerId="ADAL" clId="{A4E01A9E-AA28-0441-8526-BA5320BF3EC8}" dt="2022-09-14T17:39:58.916" v="64" actId="700"/>
          <ac:spMkLst>
            <pc:docMk/>
            <pc:sldMk cId="3873113833" sldId="1955"/>
            <ac:spMk id="3" creationId="{348A99D2-EB75-4B13-8C05-858B6993ED75}"/>
          </ac:spMkLst>
        </pc:spChg>
      </pc:sldChg>
      <pc:sldChg chg="addSp delSp modSp mod modClrScheme chgLayout">
        <pc:chgData name="Mehdi Davoodi" userId="374eff1b-b6cf-4832-b347-6d58b624eb25" providerId="ADAL" clId="{A4E01A9E-AA28-0441-8526-BA5320BF3EC8}" dt="2022-09-15T00:15:33.700" v="123" actId="20577"/>
        <pc:sldMkLst>
          <pc:docMk/>
          <pc:sldMk cId="2117259636" sldId="1966"/>
        </pc:sldMkLst>
        <pc:spChg chg="add del mod ord">
          <ac:chgData name="Mehdi Davoodi" userId="374eff1b-b6cf-4832-b347-6d58b624eb25" providerId="ADAL" clId="{A4E01A9E-AA28-0441-8526-BA5320BF3EC8}" dt="2022-09-14T17:37:42.764" v="37" actId="700"/>
          <ac:spMkLst>
            <pc:docMk/>
            <pc:sldMk cId="2117259636" sldId="1966"/>
            <ac:spMk id="2" creationId="{FD46DBE5-39C9-F60C-ADC0-4199B4568363}"/>
          </ac:spMkLst>
        </pc:spChg>
        <pc:spChg chg="del mod ord">
          <ac:chgData name="Mehdi Davoodi" userId="374eff1b-b6cf-4832-b347-6d58b624eb25" providerId="ADAL" clId="{A4E01A9E-AA28-0441-8526-BA5320BF3EC8}" dt="2022-09-14T17:37:53.971" v="41" actId="478"/>
          <ac:spMkLst>
            <pc:docMk/>
            <pc:sldMk cId="2117259636" sldId="1966"/>
            <ac:spMk id="3" creationId="{ABDE96AD-9B58-4212-9DEA-BCCC5093A520}"/>
          </ac:spMkLst>
        </pc:spChg>
        <pc:spChg chg="add del mod ord">
          <ac:chgData name="Mehdi Davoodi" userId="374eff1b-b6cf-4832-b347-6d58b624eb25" providerId="ADAL" clId="{A4E01A9E-AA28-0441-8526-BA5320BF3EC8}" dt="2022-09-14T17:37:46.701" v="38" actId="700"/>
          <ac:spMkLst>
            <pc:docMk/>
            <pc:sldMk cId="2117259636" sldId="1966"/>
            <ac:spMk id="4" creationId="{C5BF848A-FF02-01D4-2A7F-3B73910F3FAC}"/>
          </ac:spMkLst>
        </pc:spChg>
        <pc:spChg chg="add mod ord">
          <ac:chgData name="Mehdi Davoodi" userId="374eff1b-b6cf-4832-b347-6d58b624eb25" providerId="ADAL" clId="{A4E01A9E-AA28-0441-8526-BA5320BF3EC8}" dt="2022-09-15T00:15:33.700" v="123" actId="20577"/>
          <ac:spMkLst>
            <pc:docMk/>
            <pc:sldMk cId="2117259636" sldId="1966"/>
            <ac:spMk id="5" creationId="{3995D359-4E6F-4AB1-B7A4-5827D7FF9787}"/>
          </ac:spMkLst>
        </pc:spChg>
        <pc:spChg chg="add del mod">
          <ac:chgData name="Mehdi Davoodi" userId="374eff1b-b6cf-4832-b347-6d58b624eb25" providerId="ADAL" clId="{A4E01A9E-AA28-0441-8526-BA5320BF3EC8}" dt="2022-09-14T17:40:20.677" v="78" actId="478"/>
          <ac:spMkLst>
            <pc:docMk/>
            <pc:sldMk cId="2117259636" sldId="1966"/>
            <ac:spMk id="7" creationId="{AA95D9A9-767E-E70B-5C05-67E402831BA6}"/>
          </ac:spMkLst>
        </pc:spChg>
      </pc:sldChg>
      <pc:sldChg chg="add del ord">
        <pc:chgData name="Mehdi Davoodi" userId="374eff1b-b6cf-4832-b347-6d58b624eb25" providerId="ADAL" clId="{A4E01A9E-AA28-0441-8526-BA5320BF3EC8}" dt="2022-09-15T00:46:06.401" v="182" actId="2696"/>
        <pc:sldMkLst>
          <pc:docMk/>
          <pc:sldMk cId="996165249" sldId="1970"/>
        </pc:sldMkLst>
      </pc:sldChg>
      <pc:sldChg chg="modSp add del mod">
        <pc:chgData name="Mehdi Davoodi" userId="374eff1b-b6cf-4832-b347-6d58b624eb25" providerId="ADAL" clId="{A4E01A9E-AA28-0441-8526-BA5320BF3EC8}" dt="2022-09-15T15:00:54.967" v="246" actId="2696"/>
        <pc:sldMkLst>
          <pc:docMk/>
          <pc:sldMk cId="2921175569" sldId="1971"/>
        </pc:sldMkLst>
        <pc:spChg chg="mod">
          <ac:chgData name="Mehdi Davoodi" userId="374eff1b-b6cf-4832-b347-6d58b624eb25" providerId="ADAL" clId="{A4E01A9E-AA28-0441-8526-BA5320BF3EC8}" dt="2022-09-15T02:39:31.955" v="210" actId="20577"/>
          <ac:spMkLst>
            <pc:docMk/>
            <pc:sldMk cId="2921175569" sldId="1971"/>
            <ac:spMk id="3" creationId="{50EFBE68-D077-4E9C-9AE2-7D5396ACB0E6}"/>
          </ac:spMkLst>
        </pc:spChg>
      </pc:sldChg>
      <pc:sldChg chg="addSp delSp modSp add del mod ord setBg">
        <pc:chgData name="Mehdi Davoodi" userId="374eff1b-b6cf-4832-b347-6d58b624eb25" providerId="ADAL" clId="{A4E01A9E-AA28-0441-8526-BA5320BF3EC8}" dt="2022-09-15T00:12:10.761" v="98" actId="478"/>
        <pc:sldMkLst>
          <pc:docMk/>
          <pc:sldMk cId="0" sldId="2122"/>
        </pc:sldMkLst>
        <pc:spChg chg="add del mod">
          <ac:chgData name="Mehdi Davoodi" userId="374eff1b-b6cf-4832-b347-6d58b624eb25" providerId="ADAL" clId="{A4E01A9E-AA28-0441-8526-BA5320BF3EC8}" dt="2022-09-15T00:12:10.761" v="98" actId="478"/>
          <ac:spMkLst>
            <pc:docMk/>
            <pc:sldMk cId="0" sldId="2122"/>
            <ac:spMk id="5" creationId="{2F68D8A5-48AD-F179-D246-C655F2B68481}"/>
          </ac:spMkLst>
        </pc:spChg>
        <pc:spChg chg="mod">
          <ac:chgData name="Mehdi Davoodi" userId="374eff1b-b6cf-4832-b347-6d58b624eb25" providerId="ADAL" clId="{A4E01A9E-AA28-0441-8526-BA5320BF3EC8}" dt="2022-09-14T17:36:20.010" v="12" actId="20577"/>
          <ac:spMkLst>
            <pc:docMk/>
            <pc:sldMk cId="0" sldId="2122"/>
            <ac:spMk id="54" creationId="{00000000-0000-0000-0000-000000000000}"/>
          </ac:spMkLst>
        </pc:spChg>
      </pc:sldChg>
      <pc:sldChg chg="add del">
        <pc:chgData name="Mehdi Davoodi" userId="374eff1b-b6cf-4832-b347-6d58b624eb25" providerId="ADAL" clId="{A4E01A9E-AA28-0441-8526-BA5320BF3EC8}" dt="2022-09-15T00:15:11.498" v="103"/>
        <pc:sldMkLst>
          <pc:docMk/>
          <pc:sldMk cId="2153714838" sldId="2123"/>
        </pc:sldMkLst>
      </pc:sldChg>
      <pc:sldChg chg="addSp delSp modSp add mod">
        <pc:chgData name="Mehdi Davoodi" userId="374eff1b-b6cf-4832-b347-6d58b624eb25" providerId="ADAL" clId="{A4E01A9E-AA28-0441-8526-BA5320BF3EC8}" dt="2022-09-15T00:16:35.166" v="138"/>
        <pc:sldMkLst>
          <pc:docMk/>
          <pc:sldMk cId="3278896225" sldId="2123"/>
        </pc:sldMkLst>
        <pc:spChg chg="mod">
          <ac:chgData name="Mehdi Davoodi" userId="374eff1b-b6cf-4832-b347-6d58b624eb25" providerId="ADAL" clId="{A4E01A9E-AA28-0441-8526-BA5320BF3EC8}" dt="2022-09-15T00:15:44.048" v="132" actId="20577"/>
          <ac:spMkLst>
            <pc:docMk/>
            <pc:sldMk cId="3278896225" sldId="2123"/>
            <ac:spMk id="5" creationId="{3995D359-4E6F-4AB1-B7A4-5827D7FF9787}"/>
          </ac:spMkLst>
        </pc:spChg>
        <pc:picChg chg="add del mod">
          <ac:chgData name="Mehdi Davoodi" userId="374eff1b-b6cf-4832-b347-6d58b624eb25" providerId="ADAL" clId="{A4E01A9E-AA28-0441-8526-BA5320BF3EC8}" dt="2022-09-15T00:16:35.166" v="138"/>
          <ac:picMkLst>
            <pc:docMk/>
            <pc:sldMk cId="3278896225" sldId="2123"/>
            <ac:picMk id="2" creationId="{85F38AE3-C61D-BE4E-2BA1-9A03000520DE}"/>
          </ac:picMkLst>
        </pc:picChg>
      </pc:sldChg>
      <pc:sldChg chg="add del ord">
        <pc:chgData name="Mehdi Davoodi" userId="374eff1b-b6cf-4832-b347-6d58b624eb25" providerId="ADAL" clId="{A4E01A9E-AA28-0441-8526-BA5320BF3EC8}" dt="2022-09-15T00:46:18.637" v="184" actId="20578"/>
        <pc:sldMkLst>
          <pc:docMk/>
          <pc:sldMk cId="3591496435" sldId="2124"/>
        </pc:sldMkLst>
      </pc:sldChg>
      <pc:sldChg chg="add del">
        <pc:chgData name="Mehdi Davoodi" userId="374eff1b-b6cf-4832-b347-6d58b624eb25" providerId="ADAL" clId="{A4E01A9E-AA28-0441-8526-BA5320BF3EC8}" dt="2022-09-15T00:16:33.880" v="136"/>
        <pc:sldMkLst>
          <pc:docMk/>
          <pc:sldMk cId="992899094" sldId="2125"/>
        </pc:sldMkLst>
      </pc:sldChg>
      <pc:sldChg chg="add del">
        <pc:chgData name="Mehdi Davoodi" userId="374eff1b-b6cf-4832-b347-6d58b624eb25" providerId="ADAL" clId="{A4E01A9E-AA28-0441-8526-BA5320BF3EC8}" dt="2022-09-15T00:16:50.447" v="142"/>
        <pc:sldMkLst>
          <pc:docMk/>
          <pc:sldMk cId="1605629372" sldId="2125"/>
        </pc:sldMkLst>
      </pc:sldChg>
      <pc:sldChg chg="add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2032504001" sldId="2125"/>
        </pc:sldMkLst>
      </pc:sldChg>
      <pc:sldChg chg="modSp add del mod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61963985" sldId="2126"/>
        </pc:sldMkLst>
        <pc:spChg chg="mod">
          <ac:chgData name="Mehdi Davoodi" userId="374eff1b-b6cf-4832-b347-6d58b624eb25" providerId="ADAL" clId="{A4E01A9E-AA28-0441-8526-BA5320BF3EC8}" dt="2022-09-15T00:29:55.699" v="159"/>
          <ac:spMkLst>
            <pc:docMk/>
            <pc:sldMk cId="61963985" sldId="2126"/>
            <ac:spMk id="5" creationId="{5BC92427-FC24-43AD-95FC-DF4179A3933D}"/>
          </ac:spMkLst>
        </pc:spChg>
      </pc:sldChg>
      <pc:sldChg chg="del">
        <pc:chgData name="Mehdi Davoodi" userId="374eff1b-b6cf-4832-b347-6d58b624eb25" providerId="ADAL" clId="{A4E01A9E-AA28-0441-8526-BA5320BF3EC8}" dt="2022-09-15T16:27:41.227" v="265" actId="2696"/>
        <pc:sldMkLst>
          <pc:docMk/>
          <pc:sldMk cId="641010535" sldId="2128"/>
        </pc:sldMkLst>
      </pc:sldChg>
      <pc:sldChg chg="add del">
        <pc:chgData name="Mehdi Davoodi" userId="374eff1b-b6cf-4832-b347-6d58b624eb25" providerId="ADAL" clId="{A4E01A9E-AA28-0441-8526-BA5320BF3EC8}" dt="2022-09-15T16:27:13.823" v="264" actId="2696"/>
        <pc:sldMkLst>
          <pc:docMk/>
          <pc:sldMk cId="0" sldId="2129"/>
        </pc:sldMkLst>
      </pc:sldChg>
      <pc:sldChg chg="modSp add del mod modClrScheme chgLayout">
        <pc:chgData name="Mehdi Davoodi" userId="374eff1b-b6cf-4832-b347-6d58b624eb25" providerId="ADAL" clId="{A4E01A9E-AA28-0441-8526-BA5320BF3EC8}" dt="2022-09-15T13:02:08.297" v="219" actId="700"/>
        <pc:sldMkLst>
          <pc:docMk/>
          <pc:sldMk cId="0" sldId="2130"/>
        </pc:sldMkLst>
        <pc:spChg chg="mod ord">
          <ac:chgData name="Mehdi Davoodi" userId="374eff1b-b6cf-4832-b347-6d58b624eb25" providerId="ADAL" clId="{A4E01A9E-AA28-0441-8526-BA5320BF3EC8}" dt="2022-09-15T13:02:08.297" v="219" actId="700"/>
          <ac:spMkLst>
            <pc:docMk/>
            <pc:sldMk cId="0" sldId="2130"/>
            <ac:spMk id="130" creationId="{00000000-0000-0000-0000-000000000000}"/>
          </ac:spMkLst>
        </pc:spChg>
        <pc:spChg chg="mod ord">
          <ac:chgData name="Mehdi Davoodi" userId="374eff1b-b6cf-4832-b347-6d58b624eb25" providerId="ADAL" clId="{A4E01A9E-AA28-0441-8526-BA5320BF3EC8}" dt="2022-09-15T13:02:08.297" v="219" actId="700"/>
          <ac:spMkLst>
            <pc:docMk/>
            <pc:sldMk cId="0" sldId="2130"/>
            <ac:spMk id="131" creationId="{00000000-0000-0000-0000-000000000000}"/>
          </ac:spMkLst>
        </pc:spChg>
      </pc:sldChg>
      <pc:sldMasterChg chg="addSp delSp mod">
        <pc:chgData name="Mehdi Davoodi" userId="374eff1b-b6cf-4832-b347-6d58b624eb25" providerId="ADAL" clId="{A4E01A9E-AA28-0441-8526-BA5320BF3EC8}" dt="2022-09-14T17:40:14.001" v="72" actId="478"/>
        <pc:sldMasterMkLst>
          <pc:docMk/>
          <pc:sldMasterMk cId="4108310115" sldId="2147483934"/>
        </pc:sldMasterMkLst>
        <pc:spChg chg="add del">
          <ac:chgData name="Mehdi Davoodi" userId="374eff1b-b6cf-4832-b347-6d58b624eb25" providerId="ADAL" clId="{A4E01A9E-AA28-0441-8526-BA5320BF3EC8}" dt="2022-09-14T17:40:14.001" v="72" actId="478"/>
          <ac:spMkLst>
            <pc:docMk/>
            <pc:sldMasterMk cId="4108310115" sldId="2147483934"/>
            <ac:spMk id="4" creationId="{9FCB2D48-0784-452B-1BF2-716489EC4971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012DB5-4974-4527-96E3-4A5FC4A680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CED0C-2B71-4424-A6DF-5BE915F04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53DB632-7388-43FE-9C6B-348075FC2F76}" type="datetimeFigureOut">
              <a:rPr lang="en-US"/>
              <a:pPr>
                <a:defRPr/>
              </a:pPr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5C79F-23D4-4805-A5E8-91B87C781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16158-2FE4-40EA-8B2B-C9DC36053D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6964CFD-C154-4380-ABA2-0F92F1F762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B94B20-7AE1-47DB-8266-45223A312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7BE-CEBB-42E3-A56D-C8BC509096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4354125-7737-415D-99DF-2089085657FD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E4A849-10C0-4627-83A8-C2BA11C72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A6D9FAD-15C7-46BA-AD1E-C1FBE273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710E-FDC7-433E-A938-0C059F3B8A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98713-CA30-4721-9C4E-CD91FD38B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DC7F252-5D84-443D-8251-F249D537EB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E291CBDE-B194-4FDC-9AB6-9485DC848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39CA280A-21EB-48A0-8F64-BF0714A176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2360D78F-1AC0-4C31-8E75-52DEEA44B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EDE43B-D7F5-4574-89D0-A9D61882BF8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21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622A23-CC50-4B7E-AED8-B2921270175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3D2C8915-0BF0-4C98-9C53-9DFB367029B7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CE84F-AA57-495F-84D0-C3FEF1217ED2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CBE37A-85F8-4B84-A198-82CBB1F0A241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B76-DA3D-42E1-B658-6FAABF868A86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F396318F-EB5D-499F-AD0F-E4D5A570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6471-2B3A-4DAE-8D6E-7DA927BE3581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39953871-3E5B-4158-AC16-F7338A40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2B13F322-F98C-413B-A8E0-B0EA5D1D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C0343-DDBC-4AED-8C51-F95795E494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8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768B15C-E1D3-4E2B-B523-6608844A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2D580-57FE-4D5C-819E-35684BE2365A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6C85A92-A0DF-476E-877A-8BE6B8D4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D235CDE-F262-4E08-9229-73DBA095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FC81B-FA18-41B3-B0B8-A46D35A8D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6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679AFCB-DEB9-482D-A170-76C335ED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E8141-C42B-44D0-BD8C-8C5FB5B985A7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059DB85-76A2-4C84-8D85-5440FB09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480D61B-202A-46CC-A050-8B9D96A4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F0FCC-5662-4743-A7B5-191D12450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12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4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8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576EE7B-D758-40BF-9F5B-9D62C33A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65A9D-8252-4713-958A-17AA0CCA3467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120FC38-6071-4D89-B9A7-9C511E96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C181035-CDAB-4E85-A4CE-AE7A292B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C4B7B-165D-4DAB-BCB4-60FFBD929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0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90C796-D781-4929-A9EB-326B8B69FDE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0DA58BCE-638E-4DFA-B952-83AFDC454709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Perpetu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D73DB-E18A-4C4A-9662-88FCEE37DED6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3DA7D-BAF3-4FEC-A25A-032DE3021B2B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58937-743A-4B18-9CA6-E857204F1E96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30BAE7D-0205-4BEA-BB30-ACABDF73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D2C4-9A43-473B-9136-3826A2EFB083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328285-C457-4874-B25D-72E042AF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38DEE4-1CE1-43F2-B5D2-E9AC2AFB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514D33D-7BA5-46B7-BA4D-7575ADCC8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886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02F6CD3-7D91-4269-8876-6579B4C8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93C55-02BB-492F-8DE8-1E23586AE375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4489FC8-2D6C-4B32-880D-3146203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62B7647-109D-40F8-B952-2762C882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3094C-C971-4F73-9811-7E18B5D21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62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9944F3DF-29A6-495B-84FE-4E7A0D87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75894-BC4C-4F9B-98EF-45D2E310C1E7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3677CE9-2637-49ED-9265-2D87E028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5D95171-659B-40D8-9773-E627CCFD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5B17-0CB1-4FA9-8806-1A0A312301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6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F79B0E5D-7DD8-44EC-99E7-4CA0E59C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38D0D-06BA-432F-821B-5C2AAFF14038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A539743-29F3-4587-AD41-2552DC6F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E2748AB-CA5A-4BC2-AADE-D449DEE2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2C94E-AC31-4558-8DFA-7AA88EF7E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52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A37D3FDF-D026-4B22-AF72-5A770BD2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28A6A-FCBF-439A-B79C-FD80F33AD666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3AFEA-312A-4C4F-8D66-B9FC1788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90E69DA3-CF19-4EAA-9331-72280156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C9883-2D6D-45C2-831A-ACBCE95DE6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5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3A92C4-7C06-4521-98B5-6EC09AABF6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0C50CC8D-8A3D-4400-A864-769BE3C4CBB6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D45A4DE-FFBC-42DA-AC54-BC0D7D0F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3A758-1397-4A0C-8A7E-D39380151C2D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C757588-8835-4DB9-BF0D-8A8E9905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270110D-96B6-4C37-A260-36735AF6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A163B-01F4-4083-921A-03253FDDC9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8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60F6D8-8DD3-436B-8511-DACCDFC95B21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AAF45-9F9D-46E7-ABCC-EDDC6830BC59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C6463-55C9-4CFD-A93C-6AAD4F542388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58EC3EE-9612-4721-B40C-054EDD5C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C7087-F341-4798-9489-AA99EDBB54E3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AF008FA-29EC-4AA5-BCED-40A63EE5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BB08308-F499-4788-8543-0ECB3E20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6D825FD-D1D3-416A-AE4A-26F170FE1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5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6228D-F391-41E9-A6C6-977377DBA47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2732DE61-EFE5-40AA-B32D-546846153458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CF64EF47-89DA-4E38-8E80-58B1D47626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166EFB18-56F2-4E98-9D7D-3CCEA54E16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A248416-D4E6-4FC5-BFDC-C12D9C907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Perpetua" charset="0"/>
                <a:ea typeface="ＭＳ Ｐゴシック" charset="-128"/>
              </a:defRPr>
            </a:lvl1pPr>
          </a:lstStyle>
          <a:p>
            <a:pPr>
              <a:defRPr/>
            </a:pPr>
            <a:fld id="{4617618B-6DF8-453B-B766-4490C28167D2}" type="datetimeFigureOut">
              <a:rPr lang="en-US" altLang="x-none"/>
              <a:pPr>
                <a:defRPr/>
              </a:pPr>
              <a:t>9/15/22</a:t>
            </a:fld>
            <a:endParaRPr lang="en-US" alt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0AC8A-2566-431D-9FB8-FF1E99D2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Perpetua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0922404-198F-4974-8D9D-4741BCD5B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07759E64-C49C-4BCB-B890-978C09D01B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3" r:id="rId2"/>
    <p:sldLayoutId id="2147483931" r:id="rId3"/>
    <p:sldLayoutId id="2147483924" r:id="rId4"/>
    <p:sldLayoutId id="2147483925" r:id="rId5"/>
    <p:sldLayoutId id="2147483926" r:id="rId6"/>
    <p:sldLayoutId id="2147483927" r:id="rId7"/>
    <p:sldLayoutId id="2147483932" r:id="rId8"/>
    <p:sldLayoutId id="2147483933" r:id="rId9"/>
    <p:sldLayoutId id="2147483928" r:id="rId10"/>
    <p:sldLayoutId id="21474839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B2D48-0784-452B-1BF2-716489EC4971}"/>
              </a:ext>
            </a:extLst>
          </p:cNvPr>
          <p:cNvSpPr txBox="1"/>
          <p:nvPr userDrawn="1"/>
        </p:nvSpPr>
        <p:spPr>
          <a:xfrm>
            <a:off x="1686560" y="6657734"/>
            <a:ext cx="5059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</a:t>
            </a:r>
            <a:r>
              <a:rPr lang="en-US" sz="1000" err="1"/>
              <a:t>Galit</a:t>
            </a:r>
            <a:r>
              <a:rPr lang="en-US" sz="1000"/>
              <a:t> </a:t>
            </a:r>
            <a:r>
              <a:rPr lang="en-US" sz="1000" err="1"/>
              <a:t>Shmueli</a:t>
            </a:r>
            <a:r>
              <a:rPr lang="en-US" sz="1000"/>
              <a:t>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410831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09600" y="1574540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 dirty="0">
                <a:solidFill>
                  <a:schemeClr val="lt1"/>
                </a:solidFill>
              </a:rPr>
              <a:t>Predictive Analytics in Business </a:t>
            </a:r>
            <a:r>
              <a:rPr lang="en-US" sz="3600" b="1" dirty="0">
                <a:solidFill>
                  <a:schemeClr val="lt1"/>
                </a:solidFill>
              </a:rPr>
              <a:t>(BUAN 448)</a:t>
            </a:r>
            <a:endParaRPr sz="6000" b="1" dirty="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5010501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16F32-40BC-4E25-AF5D-13FE0381FE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Arial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779E-7517-4F3C-B622-5B773559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the relationship between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99D2-EB75-4B13-8C05-858B6993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Example: Assume we run the analysis, and correlation between amount spent in </a:t>
            </a:r>
            <a:r>
              <a:rPr lang="en-US" sz="1800" b="1" dirty="0"/>
              <a:t>promotional material/month [$] </a:t>
            </a:r>
            <a:r>
              <a:rPr lang="en-US" sz="1800" dirty="0"/>
              <a:t>and </a:t>
            </a:r>
            <a:r>
              <a:rPr lang="en-US" sz="1800" b="1" dirty="0"/>
              <a:t>monthly sales [$]</a:t>
            </a:r>
            <a:r>
              <a:rPr lang="en-US" sz="1800" dirty="0"/>
              <a:t> is 0.85, scatter plot is shown below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Our manager asks: What would be the monthly sales next month if we spend $15,000 for promotional material next month?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2ACEB-B2FB-40C2-B774-DC2ABD2D6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90" b="3642"/>
          <a:stretch/>
        </p:blipFill>
        <p:spPr>
          <a:xfrm>
            <a:off x="3429000" y="2133600"/>
            <a:ext cx="2445327" cy="2429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6045D-B86C-4AEF-B99E-E7CE7DB123D6}"/>
              </a:ext>
            </a:extLst>
          </p:cNvPr>
          <p:cNvSpPr txBox="1"/>
          <p:nvPr/>
        </p:nvSpPr>
        <p:spPr>
          <a:xfrm>
            <a:off x="2251549" y="2577697"/>
            <a:ext cx="134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Monthly sales [$]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B00DE-809D-4E62-9BB7-77BEA3091059}"/>
              </a:ext>
            </a:extLst>
          </p:cNvPr>
          <p:cNvSpPr txBox="1"/>
          <p:nvPr/>
        </p:nvSpPr>
        <p:spPr>
          <a:xfrm>
            <a:off x="3536661" y="4537069"/>
            <a:ext cx="2798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Promotional expenditure/ month [$]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E45E1-AB97-406D-974E-811DE0C0A380}"/>
              </a:ext>
            </a:extLst>
          </p:cNvPr>
          <p:cNvSpPr/>
          <p:nvPr/>
        </p:nvSpPr>
        <p:spPr>
          <a:xfrm>
            <a:off x="3634741" y="2854036"/>
            <a:ext cx="1228300" cy="13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779E-7517-4F3C-B622-5B773559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the relationship between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99D2-EB75-4B13-8C05-858B6993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16" y="1521733"/>
            <a:ext cx="8229600" cy="4934485"/>
          </a:xfrm>
        </p:spPr>
        <p:txBody>
          <a:bodyPr>
            <a:normAutofit/>
          </a:bodyPr>
          <a:lstStyle/>
          <a:p>
            <a:r>
              <a:rPr lang="en-US" sz="1800" dirty="0"/>
              <a:t>Example: Assume we run the analysis, and correlation between amount spent in promotional material/month [$] and monthly sales [$] is 0.85, scatter plot is shown below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Our manager asks: What would be the monthly sales next month if we spend $15000 for promotional material next month?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We can’t answer this question by just using scatter plot and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2ACEB-B2FB-40C2-B774-DC2ABD2D6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90" b="3642"/>
          <a:stretch/>
        </p:blipFill>
        <p:spPr>
          <a:xfrm>
            <a:off x="3479849" y="2577697"/>
            <a:ext cx="2089678" cy="2076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6045D-B86C-4AEF-B99E-E7CE7DB123D6}"/>
              </a:ext>
            </a:extLst>
          </p:cNvPr>
          <p:cNvSpPr txBox="1"/>
          <p:nvPr/>
        </p:nvSpPr>
        <p:spPr>
          <a:xfrm>
            <a:off x="2251549" y="2577697"/>
            <a:ext cx="134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Monthly sales [$]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B00DE-809D-4E62-9BB7-77BEA3091059}"/>
              </a:ext>
            </a:extLst>
          </p:cNvPr>
          <p:cNvSpPr txBox="1"/>
          <p:nvPr/>
        </p:nvSpPr>
        <p:spPr>
          <a:xfrm>
            <a:off x="3536661" y="4537069"/>
            <a:ext cx="2798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Promotional expenditure/ month [$]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6B2B0-1C2B-45F0-8FDE-7F5D05C26910}"/>
              </a:ext>
            </a:extLst>
          </p:cNvPr>
          <p:cNvSpPr/>
          <p:nvPr/>
        </p:nvSpPr>
        <p:spPr>
          <a:xfrm>
            <a:off x="3634741" y="2854036"/>
            <a:ext cx="1228300" cy="13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DAB6-3477-42FF-A974-6322560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437F0-F10F-4E93-BFB3-D156936D0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015" y="1521733"/>
                <a:ext cx="8604621" cy="304021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Study of linear relationship between 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numerical dependent variable</a:t>
                </a:r>
                <a:r>
                  <a:rPr lang="en-US" sz="2400" dirty="0"/>
                  <a:t> (represented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) and one, or more,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numerical independent variable(s) </a:t>
                </a:r>
                <a:r>
                  <a:rPr lang="en-US" sz="2400" dirty="0"/>
                  <a:t>(represented by x)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can estimate the relationship of how a single variable depend on other variables, then we can </a:t>
                </a:r>
                <a:r>
                  <a:rPr lang="en-US" sz="2400" b="1" u="sng" dirty="0">
                    <a:solidFill>
                      <a:srgbClr val="FF0000"/>
                    </a:solidFill>
                  </a:rPr>
                  <a:t>predict</a:t>
                </a:r>
                <a:r>
                  <a:rPr lang="en-US" sz="2400" dirty="0"/>
                  <a:t> the value of dependent variable for different values of the independent variable using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regression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437F0-F10F-4E93-BFB3-D156936D0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015" y="1521733"/>
                <a:ext cx="8604621" cy="3040219"/>
              </a:xfrm>
              <a:blipFill>
                <a:blip r:embed="rId2"/>
                <a:stretch>
                  <a:fillRect l="-779" t="-1606" b="-9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3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4014" y="1521733"/>
                <a:ext cx="8421367" cy="4678363"/>
              </a:xfrm>
            </p:spPr>
            <p:txBody>
              <a:bodyPr>
                <a:normAutofit/>
              </a:bodyPr>
              <a:lstStyle/>
              <a:p>
                <a:pPr>
                  <a:buSzPct val="70000"/>
                </a:pPr>
                <a:r>
                  <a:rPr lang="en-US" sz="2000" dirty="0"/>
                  <a:t>Dependent variable is presented as a</a:t>
                </a:r>
                <a:r>
                  <a:rPr lang="en-US" sz="2000" b="1" dirty="0"/>
                  <a:t> function (i.e., regression equation) </a:t>
                </a:r>
                <a:r>
                  <a:rPr lang="en-US" sz="2000" dirty="0"/>
                  <a:t>of independent variables </a:t>
                </a:r>
              </a:p>
              <a:p>
                <a:pPr>
                  <a:buSzPct val="70000"/>
                </a:pPr>
                <a:endParaRPr lang="en-US" sz="2000" dirty="0"/>
              </a:p>
              <a:p>
                <a:pPr>
                  <a:buSzPct val="70000"/>
                </a:pPr>
                <a:endParaRPr lang="en-US" sz="2000" dirty="0"/>
              </a:p>
              <a:p>
                <a:pPr>
                  <a:buSzPct val="70000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: Intercept</a:t>
                </a:r>
              </a:p>
              <a:p>
                <a:pPr>
                  <a:buSzPct val="7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 Slope</a:t>
                </a:r>
              </a:p>
              <a:p>
                <a:pPr>
                  <a:buSzPct val="70000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sz="2000" dirty="0"/>
                  <a:t>: Residual</a:t>
                </a:r>
              </a:p>
              <a:p>
                <a:pPr>
                  <a:buSzPct val="70000"/>
                </a:pPr>
                <a:endParaRPr lang="en-US" sz="2000" dirty="0"/>
              </a:p>
              <a:p>
                <a:pPr>
                  <a:buSzPct val="70000"/>
                </a:pPr>
                <a:r>
                  <a:rPr lang="en-US" sz="2000" dirty="0"/>
                  <a:t>The function explains the relationship between variables and can be used to predict the value of the dependent variable for any selected values of the independent variables</a:t>
                </a:r>
              </a:p>
              <a:p>
                <a:pPr>
                  <a:buSzPct val="70000"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4014" y="1521733"/>
                <a:ext cx="8421367" cy="4678363"/>
              </a:xfrm>
              <a:blipFill>
                <a:blip r:embed="rId2"/>
                <a:stretch>
                  <a:fillRect l="-217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9096A9-0ACB-4156-86F1-48F9657ED948}"/>
                  </a:ext>
                </a:extLst>
              </p:cNvPr>
              <p:cNvSpPr txBox="1"/>
              <p:nvPr/>
            </p:nvSpPr>
            <p:spPr>
              <a:xfrm>
                <a:off x="3016575" y="2523504"/>
                <a:ext cx="2333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9096A9-0ACB-4156-86F1-48F9657E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75" y="2523504"/>
                <a:ext cx="2333459" cy="369332"/>
              </a:xfrm>
              <a:prstGeom prst="rect">
                <a:avLst/>
              </a:prstGeom>
              <a:blipFill>
                <a:blip r:embed="rId3"/>
                <a:stretch>
                  <a:fillRect l="-3133" r="-1044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89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DAB6-3477-42FF-A974-6322560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437F0-F10F-4E93-BFB3-D156936D0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015" y="1521733"/>
                <a:ext cx="8098093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How much _____(y) do I get for a unit rise in_________(x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 ?</a:t>
                </a:r>
              </a:p>
              <a:p>
                <a:endParaRPr lang="en-US" sz="22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Independent variable 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 enters regression equation as multiple of a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SzPct val="7000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437F0-F10F-4E93-BFB3-D156936D0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015" y="1521733"/>
                <a:ext cx="8098093" cy="4678363"/>
              </a:xfrm>
              <a:blipFill>
                <a:blip r:embed="rId2"/>
                <a:stretch>
                  <a:fillRect l="-752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74AC5E-2490-4B75-91C4-A6AA07CD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46" y="2315823"/>
            <a:ext cx="4673600" cy="2226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8CF83A-80E3-4B66-8274-B2F08266F173}"/>
                  </a:ext>
                </a:extLst>
              </p:cNvPr>
              <p:cNvSpPr txBox="1"/>
              <p:nvPr/>
            </p:nvSpPr>
            <p:spPr>
              <a:xfrm>
                <a:off x="3152100" y="2803762"/>
                <a:ext cx="23040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8CF83A-80E3-4B66-8274-B2F08266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0" y="2803762"/>
                <a:ext cx="2304092" cy="369332"/>
              </a:xfrm>
              <a:prstGeom prst="rect">
                <a:avLst/>
              </a:prstGeom>
              <a:blipFill>
                <a:blip r:embed="rId4"/>
                <a:stretch>
                  <a:fillRect l="-2910" r="-1058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41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1730" y="1600200"/>
            <a:ext cx="8188870" cy="465238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Examples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sz="2000" dirty="0"/>
              <a:t>Sales (y) as a function of promotional expenditures (x)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Grade (y) as a function of time spent on studying for an exam (x)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Income (y) as a function of Highest earned degree (x)</a:t>
            </a:r>
          </a:p>
          <a:p>
            <a:pPr marL="0" indent="0"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394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315356"/>
                <a:ext cx="8591084" cy="4678363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Clr>
                    <a:srgbClr val="1D5175"/>
                  </a:buClr>
                  <a:defRPr/>
                </a:pPr>
                <a:r>
                  <a:rPr lang="en-US" b="1" dirty="0"/>
                  <a:t>Univariate</a:t>
                </a:r>
                <a:r>
                  <a:rPr lang="en-US" dirty="0"/>
                  <a:t> means there is one independent variable</a:t>
                </a:r>
              </a:p>
              <a:p>
                <a:pPr marL="342900" lvl="1" indent="-342900">
                  <a:buClr>
                    <a:srgbClr val="1D5175"/>
                  </a:buClr>
                  <a:defRPr/>
                </a:pPr>
                <a:r>
                  <a:rPr lang="en-US" b="1" dirty="0"/>
                  <a:t>Linear </a:t>
                </a:r>
                <a:r>
                  <a:rPr lang="en-US" dirty="0"/>
                  <a:t>means the independent variable enters the regression equation as multiple of a coefficient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 straight line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 is fitted through the scatterplot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315356"/>
                <a:ext cx="8591084" cy="4678363"/>
              </a:xfrm>
              <a:blipFill>
                <a:blip r:embed="rId2"/>
                <a:stretch>
                  <a:fillRect l="-781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156503-285A-436F-86AC-DB1BC93FB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66" t="48193" r="1065" b="9561"/>
          <a:stretch/>
        </p:blipFill>
        <p:spPr>
          <a:xfrm>
            <a:off x="3245231" y="3654538"/>
            <a:ext cx="2863725" cy="2414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26F5C-432A-4B75-9152-2E3224081FD5}"/>
              </a:ext>
            </a:extLst>
          </p:cNvPr>
          <p:cNvSpPr txBox="1"/>
          <p:nvPr/>
        </p:nvSpPr>
        <p:spPr>
          <a:xfrm>
            <a:off x="1897431" y="4400147"/>
            <a:ext cx="134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A707-DEF2-44CF-AC4D-D0AC9E44B0DA}"/>
              </a:ext>
            </a:extLst>
          </p:cNvPr>
          <p:cNvSpPr txBox="1"/>
          <p:nvPr/>
        </p:nvSpPr>
        <p:spPr>
          <a:xfrm>
            <a:off x="3575134" y="6069086"/>
            <a:ext cx="34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  variable 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4DBD4-EEE1-4436-ADFF-445DA6020829}"/>
                  </a:ext>
                </a:extLst>
              </p:cNvPr>
              <p:cNvSpPr txBox="1"/>
              <p:nvPr/>
            </p:nvSpPr>
            <p:spPr>
              <a:xfrm>
                <a:off x="3352800" y="2745504"/>
                <a:ext cx="2304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4DBD4-EEE1-4436-ADFF-445DA602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45504"/>
                <a:ext cx="2304092" cy="369332"/>
              </a:xfrm>
              <a:prstGeom prst="rect">
                <a:avLst/>
              </a:prstGeom>
              <a:blipFill>
                <a:blip r:embed="rId4"/>
                <a:stretch>
                  <a:fillRect l="-2910" r="-79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36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ure 10.13 illustrates fitted values and residuals.">
            <a:extLst>
              <a:ext uri="{FF2B5EF4-FFF2-40B4-BE49-F238E27FC236}">
                <a16:creationId xmlns:a16="http://schemas.microsoft.com/office/drawing/2014/main" id="{2392C5C4-D212-4E9B-B7F2-16E9A23EE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03"/>
          <a:stretch/>
        </p:blipFill>
        <p:spPr>
          <a:xfrm>
            <a:off x="1321880" y="2567842"/>
            <a:ext cx="4180542" cy="360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Regression: Fitted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1579" y="1332257"/>
            <a:ext cx="7959549" cy="46783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1D5175"/>
              </a:buClr>
              <a:defRPr/>
            </a:pPr>
            <a:r>
              <a:rPr lang="en-US" sz="1800" dirty="0"/>
              <a:t>Linear regression finds the best-fitting line through the points of a scatterplot with the smallest sum of squared residuals</a:t>
            </a:r>
          </a:p>
          <a:p>
            <a:pPr marL="742950" lvl="2" indent="-342900">
              <a:buClr>
                <a:srgbClr val="1D5175"/>
              </a:buClr>
              <a:defRPr/>
            </a:pPr>
            <a:r>
              <a:rPr lang="en-US" sz="1600" i="1" dirty="0"/>
              <a:t>Example: </a:t>
            </a:r>
            <a:r>
              <a:rPr lang="en-US" sz="1600" dirty="0"/>
              <a:t>Sales (y) as a function of Promotional expenditures 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26F5C-432A-4B75-9152-2E3224081FD5}"/>
              </a:ext>
            </a:extLst>
          </p:cNvPr>
          <p:cNvSpPr txBox="1"/>
          <p:nvPr/>
        </p:nvSpPr>
        <p:spPr>
          <a:xfrm>
            <a:off x="355907" y="2844225"/>
            <a:ext cx="112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Monthly </a:t>
            </a:r>
          </a:p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 (y)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A707-DEF2-44CF-AC4D-D0AC9E44B0DA}"/>
              </a:ext>
            </a:extLst>
          </p:cNvPr>
          <p:cNvSpPr txBox="1"/>
          <p:nvPr/>
        </p:nvSpPr>
        <p:spPr>
          <a:xfrm>
            <a:off x="1823228" y="6174695"/>
            <a:ext cx="3422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Promotional expenditure/month 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4698DE-AEEC-4A1D-9DFF-3BDB021E27C2}"/>
                  </a:ext>
                </a:extLst>
              </p:cNvPr>
              <p:cNvSpPr txBox="1"/>
              <p:nvPr/>
            </p:nvSpPr>
            <p:spPr>
              <a:xfrm>
                <a:off x="5884059" y="4932775"/>
                <a:ext cx="294341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4698DE-AEEC-4A1D-9DFF-3BDB021E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059" y="4932775"/>
                <a:ext cx="2943418" cy="769441"/>
              </a:xfrm>
              <a:prstGeom prst="rect">
                <a:avLst/>
              </a:prstGeom>
              <a:blipFill>
                <a:blip r:embed="rId3"/>
                <a:stretch>
                  <a:fillRect l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F6ABD5-3370-4D4A-A567-074D7725F196}"/>
                  </a:ext>
                </a:extLst>
              </p:cNvPr>
              <p:cNvSpPr txBox="1"/>
              <p:nvPr/>
            </p:nvSpPr>
            <p:spPr>
              <a:xfrm>
                <a:off x="5767548" y="3894146"/>
                <a:ext cx="2216376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𝑅𝑒𝑠𝑖𝑑𝑢𝑎𝑙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−(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F6ABD5-3370-4D4A-A567-074D7725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48" y="3894146"/>
                <a:ext cx="2216376" cy="553998"/>
              </a:xfrm>
              <a:prstGeom prst="rect">
                <a:avLst/>
              </a:prstGeom>
              <a:blipFill>
                <a:blip r:embed="rId4"/>
                <a:stretch>
                  <a:fillRect l="-3846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342B96-89A9-4DB0-992C-9777C64E1904}"/>
                  </a:ext>
                </a:extLst>
              </p:cNvPr>
              <p:cNvSpPr txBox="1"/>
              <p:nvPr/>
            </p:nvSpPr>
            <p:spPr>
              <a:xfrm>
                <a:off x="5845142" y="2855517"/>
                <a:ext cx="1264320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342B96-89A9-4DB0-992C-9777C64E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142" y="2855517"/>
                <a:ext cx="1264320" cy="553998"/>
              </a:xfrm>
              <a:prstGeom prst="rect">
                <a:avLst/>
              </a:prstGeom>
              <a:blipFill>
                <a:blip r:embed="rId5"/>
                <a:stretch>
                  <a:fillRect l="-4348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5CF129F-18F5-48DB-8381-55E030A54C81}"/>
              </a:ext>
            </a:extLst>
          </p:cNvPr>
          <p:cNvSpPr txBox="1"/>
          <p:nvPr/>
        </p:nvSpPr>
        <p:spPr>
          <a:xfrm>
            <a:off x="5368481" y="2692412"/>
            <a:ext cx="6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00FCB739-02A9-B831-E9E6-F397373129A8}"/>
              </a:ext>
            </a:extLst>
          </p:cNvPr>
          <p:cNvSpPr/>
          <p:nvPr/>
        </p:nvSpPr>
        <p:spPr>
          <a:xfrm>
            <a:off x="6993324" y="1929163"/>
            <a:ext cx="1981200" cy="9058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Ch6_0.R</a:t>
            </a:r>
          </a:p>
        </p:txBody>
      </p:sp>
    </p:spTree>
    <p:extLst>
      <p:ext uri="{BB962C8B-B14F-4D97-AF65-F5344CB8AC3E}">
        <p14:creationId xmlns:p14="http://schemas.microsoft.com/office/powerpoint/2010/main" val="40420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6C1DB5A-02C9-48C2-B575-FF3D7F7E9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en-US" sz="4800">
                <a:ea typeface="ＭＳ Ｐゴシック" panose="020B0600070205080204" pitchFamily="34" charset="-128"/>
              </a:rPr>
              <a:t>Simple Regression Model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3BDD084C-2C66-47DB-A299-6BBF4408E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03350"/>
            <a:ext cx="8229600" cy="13684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Regression coefficients are estimated by minimizing ∑residuals</a:t>
            </a:r>
            <a:r>
              <a:rPr lang="en-US" altLang="en-US" sz="2800" baseline="30000">
                <a:ea typeface="ＭＳ Ｐゴシック" panose="020B0600070205080204" pitchFamily="34" charset="-128"/>
              </a:rPr>
              <a:t>2</a:t>
            </a:r>
            <a:r>
              <a:rPr lang="en-US" altLang="en-US" sz="2800">
                <a:ea typeface="ＭＳ Ｐゴシック" panose="020B0600070205080204" pitchFamily="34" charset="-128"/>
              </a:rPr>
              <a:t> (i.e., sum of the squared residuals) to derive this model:</a:t>
            </a:r>
          </a:p>
          <a:p>
            <a:pPr marL="0" indent="0"/>
            <a:endParaRPr lang="en-US" altLang="en-US" sz="28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br>
              <a:rPr lang="en-US" altLang="en-US" sz="2800">
                <a:ea typeface="ＭＳ Ｐゴシック" panose="020B0600070205080204" pitchFamily="34" charset="-128"/>
              </a:rPr>
            </a:br>
            <a:endParaRPr lang="en-US" altLang="en-US" sz="2800">
              <a:ea typeface="ＭＳ Ｐゴシック" panose="020B0600070205080204" pitchFamily="34" charset="-128"/>
            </a:endParaRPr>
          </a:p>
        </p:txBody>
      </p:sp>
      <p:pic>
        <p:nvPicPr>
          <p:cNvPr id="574470" name="Picture 6">
            <a:extLst>
              <a:ext uri="{FF2B5EF4-FFF2-40B4-BE49-F238E27FC236}">
                <a16:creationId xmlns:a16="http://schemas.microsoft.com/office/drawing/2014/main" id="{3AE33575-AA89-4D2C-9EE8-EECFBC79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2863850"/>
            <a:ext cx="3609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4471" name="Picture 7">
            <a:extLst>
              <a:ext uri="{FF2B5EF4-FFF2-40B4-BE49-F238E27FC236}">
                <a16:creationId xmlns:a16="http://schemas.microsoft.com/office/drawing/2014/main" id="{8D84D57D-3562-4631-BDDE-DB0C6D37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4943475"/>
            <a:ext cx="5918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74472" name="Text Box 8">
            <a:extLst>
              <a:ext uri="{FF2B5EF4-FFF2-40B4-BE49-F238E27FC236}">
                <a16:creationId xmlns:a16="http://schemas.microsoft.com/office/drawing/2014/main" id="{680FF6D9-4285-4F43-9D94-D390023FF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3932238"/>
            <a:ext cx="7688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45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x-none" sz="2800" dirty="0">
                <a:ea typeface="ＭＳ Ｐゴシック" charset="-128"/>
              </a:rPr>
              <a:t>The </a:t>
            </a:r>
            <a:r>
              <a:rPr lang="en-US" altLang="x-none" sz="2800" b="1" dirty="0">
                <a:ea typeface="ＭＳ Ｐゴシック" charset="-128"/>
              </a:rPr>
              <a:t>standard error</a:t>
            </a:r>
            <a:r>
              <a:rPr lang="en-US" altLang="x-none" sz="2800" dirty="0">
                <a:ea typeface="ＭＳ Ｐゴシック" charset="-128"/>
              </a:rPr>
              <a:t> of the regression (</a:t>
            </a:r>
            <a:r>
              <a:rPr lang="en-US" altLang="x-none" sz="2800" i="1" dirty="0" err="1">
                <a:ea typeface="ＭＳ Ｐゴシック" charset="-128"/>
              </a:rPr>
              <a:t>s</a:t>
            </a:r>
            <a:r>
              <a:rPr lang="en-US" altLang="x-none" sz="2800" baseline="-25000" dirty="0" err="1">
                <a:ea typeface="ＭＳ Ｐゴシック" charset="-128"/>
              </a:rPr>
              <a:t>Y|x</a:t>
            </a:r>
            <a:r>
              <a:rPr lang="en-US" altLang="x-none" sz="2800" dirty="0">
                <a:ea typeface="ＭＳ Ｐゴシック" charset="-128"/>
              </a:rPr>
              <a:t>) is based on the squared residuals: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Percentage of Variation Explained: R-Square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016" y="1521733"/>
            <a:ext cx="7772400" cy="5052062"/>
          </a:xfrm>
        </p:spPr>
        <p:txBody>
          <a:bodyPr>
            <a:normAutofit/>
          </a:bodyPr>
          <a:lstStyle/>
          <a:p>
            <a:r>
              <a:rPr lang="en-US" sz="2000" b="1" dirty="0"/>
              <a:t>R Square </a:t>
            </a:r>
            <a:r>
              <a:rPr lang="en-US" sz="2000" dirty="0"/>
              <a:t>is a measure of goodness of fit of the least squares line for univariate linear regression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Percentage of variation of the dependent variable explained by the regression</a:t>
            </a:r>
          </a:p>
          <a:p>
            <a:pPr lvl="1"/>
            <a:r>
              <a:rPr lang="en-US" sz="1800" dirty="0"/>
              <a:t>Always ranges </a:t>
            </a:r>
            <a:r>
              <a:rPr lang="en-US" sz="1800" b="1" dirty="0"/>
              <a:t>between 0 and 1 </a:t>
            </a:r>
          </a:p>
          <a:p>
            <a:pPr lvl="1"/>
            <a:r>
              <a:rPr lang="en-US" sz="1800" b="1" dirty="0"/>
              <a:t>The better the linear fit is, the closer R Square</a:t>
            </a:r>
            <a:r>
              <a:rPr lang="en-US" sz="1800" b="1" i="1" baseline="30000" dirty="0"/>
              <a:t> </a:t>
            </a:r>
            <a:r>
              <a:rPr lang="en-US" sz="1800" b="1" dirty="0"/>
              <a:t>is to 1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97BEB4-5E92-4703-A14A-AD800C58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5048716" cy="100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0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5D359-4E6F-4AB1-B7A4-5827D7FF9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5400" dirty="0"/>
              <a:t>Simple Linear Regression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1725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94B7-B66A-40F5-BCE4-FDFD5FB6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62EB-F47E-4658-8091-631E7A1A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16" y="1521733"/>
            <a:ext cx="3914020" cy="4678363"/>
          </a:xfrm>
        </p:spPr>
        <p:txBody>
          <a:bodyPr>
            <a:normAutofit/>
          </a:bodyPr>
          <a:lstStyle/>
          <a:p>
            <a:r>
              <a:rPr lang="en-US" sz="2000" dirty="0"/>
              <a:t>High R-squared value indicates that the fitted line captures most of the variation in the data </a:t>
            </a:r>
            <a:r>
              <a:rPr lang="en-US" sz="2000" dirty="0">
                <a:sym typeface="Wingdings" panose="05000000000000000000" pitchFamily="2" charset="2"/>
              </a:rPr>
              <a:t> data points are close to the fitted line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481D5-5A03-449D-9288-594095388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85" r="33566" b="3642"/>
          <a:stretch/>
        </p:blipFill>
        <p:spPr>
          <a:xfrm>
            <a:off x="1159197" y="3276600"/>
            <a:ext cx="2456873" cy="25288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411A03-D0C8-4692-92FC-8D4825A20FE1}"/>
              </a:ext>
            </a:extLst>
          </p:cNvPr>
          <p:cNvSpPr/>
          <p:nvPr/>
        </p:nvSpPr>
        <p:spPr>
          <a:xfrm>
            <a:off x="992907" y="3994091"/>
            <a:ext cx="1468582" cy="21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7E6E5-3660-423E-A18A-CD0652A839F2}"/>
              </a:ext>
            </a:extLst>
          </p:cNvPr>
          <p:cNvSpPr/>
          <p:nvPr/>
        </p:nvSpPr>
        <p:spPr>
          <a:xfrm>
            <a:off x="4620490" y="4007687"/>
            <a:ext cx="1468582" cy="21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A8D4F2-34D3-40D9-9EF1-C3F83C80058D}"/>
              </a:ext>
            </a:extLst>
          </p:cNvPr>
          <p:cNvSpPr txBox="1">
            <a:spLocks/>
          </p:cNvSpPr>
          <p:nvPr/>
        </p:nvSpPr>
        <p:spPr>
          <a:xfrm>
            <a:off x="4523510" y="1521732"/>
            <a:ext cx="3826163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D5175"/>
              </a:buClr>
              <a:buFont typeface="Symbol" panose="05050102010706020507" pitchFamily="18" charset="2"/>
              <a:buChar char="¨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76E9D"/>
              </a:buClr>
              <a:buFont typeface="Symbol" panose="05050102010706020507" pitchFamily="18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A92CE"/>
              </a:buClr>
              <a:buFont typeface="Symbol" panose="05050102010706020507" pitchFamily="18" charset="2"/>
              <a:buChar char="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8ABEE2"/>
              </a:buClr>
              <a:buFont typeface="Symbol" panose="05050102010706020507" pitchFamily="18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ADFF2"/>
              </a:buClr>
              <a:buFont typeface="Symbol" panose="05050102010706020507" pitchFamily="18" charset="2"/>
              <a:buChar char="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Low R-squared value indicates that the fitted line does not capture the variation in the data </a:t>
            </a:r>
            <a:r>
              <a:rPr lang="en-US" sz="2000" dirty="0">
                <a:sym typeface="Wingdings" panose="05000000000000000000" pitchFamily="2" charset="2"/>
              </a:rPr>
              <a:t> data points are more scattered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D4EC4-8BCA-4887-8A10-0C5EF25E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69" r="1" b="3642"/>
          <a:stretch/>
        </p:blipFill>
        <p:spPr>
          <a:xfrm>
            <a:off x="5272231" y="3276599"/>
            <a:ext cx="2576946" cy="252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5F479E-4870-4239-B70F-5B6CDA013D70}"/>
              </a:ext>
            </a:extLst>
          </p:cNvPr>
          <p:cNvSpPr/>
          <p:nvPr/>
        </p:nvSpPr>
        <p:spPr>
          <a:xfrm>
            <a:off x="5563754" y="3994091"/>
            <a:ext cx="1468582" cy="21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FB6C-5539-48AC-8844-44D01D9E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16" y="228600"/>
            <a:ext cx="7772400" cy="1143000"/>
          </a:xfrm>
        </p:spPr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B0FE-AE64-404C-8361-EE0158E69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16" y="1521733"/>
            <a:ext cx="6130748" cy="4678363"/>
          </a:xfrm>
        </p:spPr>
        <p:txBody>
          <a:bodyPr>
            <a:normAutofit/>
          </a:bodyPr>
          <a:lstStyle/>
          <a:p>
            <a:r>
              <a:rPr lang="en-US" dirty="0"/>
              <a:t>Regression equation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Predicted final grade = 0.907 + 0.996*Midterm Grade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dirty="0"/>
              <a:t>R-square = 0.579</a:t>
            </a:r>
          </a:p>
          <a:p>
            <a:pPr lvl="1"/>
            <a:r>
              <a:rPr lang="en-US" dirty="0"/>
              <a:t>That means using midterm grade as the independent variable for predicting final grade </a:t>
            </a:r>
            <a:r>
              <a:rPr lang="en-US" b="1" dirty="0"/>
              <a:t>explains 57.9% of the variation in Y (final grade)</a:t>
            </a:r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08F7D-0C69-4F2E-877F-C980040B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42" y="3860914"/>
            <a:ext cx="2285975" cy="1226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5322A5-1AB7-4189-8FF8-5AC765288942}"/>
              </a:ext>
            </a:extLst>
          </p:cNvPr>
          <p:cNvSpPr/>
          <p:nvPr/>
        </p:nvSpPr>
        <p:spPr>
          <a:xfrm>
            <a:off x="6661042" y="4276436"/>
            <a:ext cx="2285975" cy="157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9C4367BC-E10E-0BA8-EB97-55A805403139}"/>
              </a:ext>
            </a:extLst>
          </p:cNvPr>
          <p:cNvSpPr/>
          <p:nvPr/>
        </p:nvSpPr>
        <p:spPr>
          <a:xfrm>
            <a:off x="6813429" y="1465234"/>
            <a:ext cx="1981200" cy="9058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Ch6_0.R</a:t>
            </a:r>
          </a:p>
        </p:txBody>
      </p:sp>
    </p:spTree>
    <p:extLst>
      <p:ext uri="{BB962C8B-B14F-4D97-AF65-F5344CB8AC3E}">
        <p14:creationId xmlns:p14="http://schemas.microsoft.com/office/powerpoint/2010/main" val="15212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5D359-4E6F-4AB1-B7A4-5827D7FF9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5400" dirty="0"/>
              <a:t>Multiple Linear Regression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78896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AA4-4CAE-4D4A-9F17-C7699790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F425-809A-401C-9EAF-0FA2D767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Based on number of independent variables</a:t>
            </a:r>
          </a:p>
          <a:p>
            <a:pPr lvl="1"/>
            <a:r>
              <a:rPr lang="en-US" b="1"/>
              <a:t>Simple (univariate) regression</a:t>
            </a:r>
          </a:p>
          <a:p>
            <a:pPr lvl="1"/>
            <a:r>
              <a:rPr lang="en-US" b="1"/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394940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179"/>
            <a:ext cx="7772400" cy="1143000"/>
          </a:xfrm>
        </p:spPr>
        <p:txBody>
          <a:bodyPr>
            <a:noAutofit/>
          </a:bodyPr>
          <a:lstStyle/>
          <a:p>
            <a:r>
              <a:rPr lang="en-US" dirty="0"/>
              <a:t>Univariate vs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77479" y="1398155"/>
                <a:ext cx="8346714" cy="5029200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000" dirty="0"/>
                  <a:t>If there is a single independent variable: </a:t>
                </a:r>
                <a:r>
                  <a:rPr lang="en-US" sz="2000" b="1" dirty="0"/>
                  <a:t>univariate(simple) regression</a:t>
                </a:r>
              </a:p>
              <a:p>
                <a:pPr>
                  <a:defRPr/>
                </a:pPr>
                <a:endParaRPr lang="en-US" sz="2000" b="1" dirty="0">
                  <a:solidFill>
                    <a:srgbClr val="5E0A5C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 marL="0" indent="0">
                  <a:buNone/>
                  <a:defRPr/>
                </a:pPr>
                <a:r>
                  <a:rPr lang="en-US" sz="1800" dirty="0"/>
                  <a:t>Example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Age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Dependent variable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1600" dirty="0"/>
                  <a:t> = Risk of heart attack</a:t>
                </a:r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>
                  <a:defRPr/>
                </a:pPr>
                <a:r>
                  <a:rPr lang="en-US" sz="2000" dirty="0"/>
                  <a:t>If there are several independent variables: </a:t>
                </a:r>
                <a:r>
                  <a:rPr lang="en-US" sz="2000" b="1" dirty="0"/>
                  <a:t>multiple regression</a:t>
                </a:r>
              </a:p>
              <a:p>
                <a:pPr>
                  <a:defRPr/>
                </a:pPr>
                <a:endParaRPr lang="en-US" sz="2000" b="1" dirty="0"/>
              </a:p>
              <a:p>
                <a:pPr>
                  <a:defRPr/>
                </a:pPr>
                <a:endParaRPr lang="en-US" sz="2000" b="1" dirty="0"/>
              </a:p>
              <a:p>
                <a:pPr>
                  <a:defRPr/>
                </a:pPr>
                <a:endParaRPr lang="en-US" sz="2000" b="1" dirty="0"/>
              </a:p>
              <a:p>
                <a:pPr marL="0" indent="0">
                  <a:buNone/>
                  <a:defRPr/>
                </a:pPr>
                <a:r>
                  <a:rPr lang="en-US" sz="1800" dirty="0"/>
                  <a:t>Example</a:t>
                </a:r>
                <a:endParaRPr lang="en-US" sz="1800" b="1" dirty="0"/>
              </a:p>
              <a:p>
                <a:pPr marL="400050" lvl="1" indent="0">
                  <a:buNone/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Gender,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BMI</a:t>
                </a:r>
                <a:endParaRPr lang="en-US" sz="1600" dirty="0"/>
              </a:p>
              <a:p>
                <a:pPr marL="400050" lvl="1" indent="0">
                  <a:buNone/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Dependent variable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Risk of heart attack</a:t>
                </a:r>
              </a:p>
              <a:p>
                <a:pPr>
                  <a:defRPr/>
                </a:pPr>
                <a:endParaRPr lang="en-US" sz="1800" b="1" dirty="0"/>
              </a:p>
              <a:p>
                <a:pPr marL="57150" indent="0">
                  <a:buNone/>
                </a:pPr>
                <a:endParaRPr lang="en-US" sz="2000" b="1" dirty="0"/>
              </a:p>
              <a:p>
                <a:pPr marL="57150" indent="0">
                  <a:buNone/>
                </a:pPr>
                <a:endParaRPr lang="en-US" sz="2000" b="1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77479" y="1398155"/>
                <a:ext cx="8346714" cy="5029200"/>
              </a:xfrm>
              <a:blipFill>
                <a:blip r:embed="rId2"/>
                <a:stretch>
                  <a:fillRect l="-657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19775" y="2019348"/>
                <a:ext cx="2304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𝑦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75" y="2019348"/>
                <a:ext cx="2304092" cy="369332"/>
              </a:xfrm>
              <a:prstGeom prst="rect">
                <a:avLst/>
              </a:prstGeom>
              <a:blipFill>
                <a:blip r:embed="rId3"/>
                <a:stretch>
                  <a:fillRect l="-2910" r="-1058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04939" y="4602079"/>
                <a:ext cx="4898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𝑦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…+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39" y="4602079"/>
                <a:ext cx="4898264" cy="369332"/>
              </a:xfrm>
              <a:prstGeom prst="rect">
                <a:avLst/>
              </a:prstGeom>
              <a:blipFill>
                <a:blip r:embed="rId4"/>
                <a:stretch>
                  <a:fillRect l="-1121" r="-249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DC6762-5687-408D-9A01-F58BCDD3CE19}"/>
              </a:ext>
            </a:extLst>
          </p:cNvPr>
          <p:cNvSpPr/>
          <p:nvPr/>
        </p:nvSpPr>
        <p:spPr>
          <a:xfrm>
            <a:off x="457200" y="1294171"/>
            <a:ext cx="8229600" cy="21890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F9BC6-C223-4E41-8484-2AC54B9FCA8D}"/>
              </a:ext>
            </a:extLst>
          </p:cNvPr>
          <p:cNvSpPr/>
          <p:nvPr/>
        </p:nvSpPr>
        <p:spPr>
          <a:xfrm>
            <a:off x="457199" y="3789218"/>
            <a:ext cx="8229599" cy="26381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026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E611-68FB-4191-9803-C8F478D0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43DE-B15D-4319-B198-4A57748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000" dirty="0"/>
              <a:t>Independent variables ={Age, Gender, Diet, Exercise level}</a:t>
            </a:r>
          </a:p>
          <a:p>
            <a:pPr marL="57150" indent="0">
              <a:buNone/>
            </a:pPr>
            <a:r>
              <a:rPr lang="en-US" sz="2000" dirty="0"/>
              <a:t>Dependent variable = {Risk of a heart attack}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Independent variables ={Square footage, number of bedrooms}</a:t>
            </a:r>
          </a:p>
          <a:p>
            <a:pPr marL="57150" indent="0">
              <a:buNone/>
            </a:pPr>
            <a:r>
              <a:rPr lang="en-US" sz="2000" dirty="0"/>
              <a:t>Dependent variable = {Selling price of a house}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Independent variables ={ZIP code, education level, age, gender}</a:t>
            </a:r>
          </a:p>
          <a:p>
            <a:pPr marL="57150" indent="0">
              <a:buNone/>
            </a:pPr>
            <a:r>
              <a:rPr lang="en-US" sz="2000" dirty="0"/>
              <a:t>Dependent variable = {Monthly income of an individual}</a:t>
            </a: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96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vs Multiple Regression: Graphical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015" y="1521733"/>
            <a:ext cx="8112093" cy="4678363"/>
          </a:xfrm>
        </p:spPr>
        <p:txBody>
          <a:bodyPr>
            <a:normAutofit/>
          </a:bodyPr>
          <a:lstStyle/>
          <a:p>
            <a:r>
              <a:rPr lang="en-US" sz="2000" dirty="0"/>
              <a:t>Graphically, in univariate regression we are fitting a </a:t>
            </a:r>
            <a:r>
              <a:rPr lang="en-US" sz="2000" i="1" dirty="0"/>
              <a:t>line</a:t>
            </a:r>
            <a:r>
              <a:rPr lang="en-US" sz="2000" dirty="0"/>
              <a:t> to a set of points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multiple regression, if there are two independent variables, we are fitting a </a:t>
            </a:r>
            <a:r>
              <a:rPr lang="en-US" sz="2000" i="1" dirty="0"/>
              <a:t>plane</a:t>
            </a:r>
            <a:r>
              <a:rPr lang="en-US" sz="2000" dirty="0"/>
              <a:t> to the data in three-dimensional space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" r="5177" b="1568"/>
          <a:stretch/>
        </p:blipFill>
        <p:spPr bwMode="auto">
          <a:xfrm>
            <a:off x="4799548" y="4803006"/>
            <a:ext cx="2775535" cy="200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1018" y="5617705"/>
                <a:ext cx="32822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𝑦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18" y="5617705"/>
                <a:ext cx="3282245" cy="369332"/>
              </a:xfrm>
              <a:prstGeom prst="rect">
                <a:avLst/>
              </a:prstGeom>
              <a:blipFill>
                <a:blip r:embed="rId3"/>
                <a:stretch>
                  <a:fillRect l="-1859" r="-55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02985C7-D239-4E8F-B38D-6376E4B3B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66" t="48193" r="1065" b="9561"/>
          <a:stretch/>
        </p:blipFill>
        <p:spPr>
          <a:xfrm>
            <a:off x="2954956" y="2114628"/>
            <a:ext cx="2123896" cy="17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51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Interpretation of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4016" y="1521733"/>
                <a:ext cx="8448756" cy="46783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In multiple regression there is slope term for each independent variable </a:t>
                </a:r>
                <a:r>
                  <a:rPr lang="en-US" sz="2200" i="1" dirty="0"/>
                  <a:t>X</a:t>
                </a:r>
                <a:r>
                  <a:rPr lang="en-US" sz="2200" i="1" baseline="-25000" dirty="0"/>
                  <a:t>1</a:t>
                </a:r>
                <a:r>
                  <a:rPr lang="en-US" sz="2200" i="1" dirty="0"/>
                  <a:t> </a:t>
                </a:r>
                <a:r>
                  <a:rPr lang="en-US" sz="2200" dirty="0"/>
                  <a:t>through </a:t>
                </a:r>
                <a:r>
                  <a:rPr lang="en-US" sz="2200" i="1" dirty="0" err="1"/>
                  <a:t>X</a:t>
                </a:r>
                <a:r>
                  <a:rPr lang="en-US" sz="2200" i="1" baseline="-25000" dirty="0" err="1"/>
                  <a:t>k</a:t>
                </a:r>
                <a:r>
                  <a:rPr lang="en-US" sz="2200" dirty="0"/>
                  <a:t> 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the 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are the slopes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tx1"/>
                    </a:solidFill>
                  </a:rPr>
                  <a:t>Intercept</a:t>
                </a:r>
                <a14:m>
                  <m:oMath xmlns:m="http://schemas.openxmlformats.org/officeDocument/2006/math">
                    <m:r>
                      <a:rPr lang="en-US" sz="2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 is the expected value of dependent variable (y) when all the independent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) are equal to 0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br>
                  <a:rPr lang="en-US" sz="2600" dirty="0"/>
                </a:b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4016" y="1521733"/>
                <a:ext cx="8448756" cy="4678363"/>
              </a:xfrm>
              <a:blipFill>
                <a:blip r:embed="rId2"/>
                <a:stretch>
                  <a:fillRect l="-1082" t="-1956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99647" y="2491841"/>
                <a:ext cx="4822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+…+</m:t>
                    </m:r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+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47" y="2491841"/>
                <a:ext cx="4822218" cy="369332"/>
              </a:xfrm>
              <a:prstGeom prst="rect">
                <a:avLst/>
              </a:prstGeom>
              <a:blipFill>
                <a:blip r:embed="rId3"/>
                <a:stretch>
                  <a:fillRect l="-2276" t="-25000" r="-885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42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E95B-D9A6-4D63-AB97-2074F528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DD08A-E8A2-4530-BCF1-733036A8D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016" y="1521733"/>
                <a:ext cx="8054342" cy="4678363"/>
              </a:xfrm>
            </p:spPr>
            <p:txBody>
              <a:bodyPr/>
              <a:lstStyle/>
              <a:p>
                <a:r>
                  <a:rPr lang="en-US" sz="2000" dirty="0"/>
                  <a:t>Interpretation of slopes are slightly different than in univariate regression</a:t>
                </a:r>
              </a:p>
              <a:p>
                <a:endParaRPr lang="en-US" sz="20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0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0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dirty="0"/>
                  <a:t>Each slope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is-IS" sz="2400" dirty="0"/>
                  <a:t>…,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 the expected change in </a:t>
                </a:r>
                <a:r>
                  <a:rPr lang="en-US" sz="2400" i="1" dirty="0"/>
                  <a:t>Y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when this particular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400" dirty="0">
                    <a:solidFill>
                      <a:srgbClr val="0070C0"/>
                    </a:solidFill>
                  </a:rPr>
                  <a:t> increases by one unit and the other Xs in the equation remain constant</a:t>
                </a:r>
              </a:p>
              <a:p>
                <a:pPr lvl="1"/>
                <a:r>
                  <a:rPr lang="en-US" sz="2000" dirty="0"/>
                  <a:t>We also refer to this as “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controlling for</a:t>
                </a:r>
                <a:r>
                  <a:rPr lang="en-US" sz="2000" dirty="0"/>
                  <a:t>” other dependent variables to better understand the impact a given independent variable on dependent variable</a:t>
                </a: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DD08A-E8A2-4530-BCF1-733036A8D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016" y="1521733"/>
                <a:ext cx="8054342" cy="4678363"/>
              </a:xfrm>
              <a:blipFill>
                <a:blip r:embed="rId2"/>
                <a:stretch>
                  <a:fillRect l="-833" t="-782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FF8425-1CCD-4231-B0DF-50E02891AB48}"/>
                  </a:ext>
                </a:extLst>
              </p:cNvPr>
              <p:cNvSpPr txBox="1"/>
              <p:nvPr/>
            </p:nvSpPr>
            <p:spPr>
              <a:xfrm>
                <a:off x="2083957" y="2534480"/>
                <a:ext cx="48144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+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FF8425-1CCD-4231-B0DF-50E02891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957" y="2534480"/>
                <a:ext cx="4814460" cy="369332"/>
              </a:xfrm>
              <a:prstGeom prst="rect">
                <a:avLst/>
              </a:prstGeom>
              <a:blipFill>
                <a:blip r:embed="rId3"/>
                <a:stretch>
                  <a:fillRect l="-2278" t="-25000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623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Regression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16" y="1521733"/>
            <a:ext cx="8222784" cy="46783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Multiple Regression equation: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BAC = 0.039 + 0.02*Number of beers – 0.00036*Weight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Interpretation of the coefficients: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Weight coefficient: </a:t>
            </a:r>
            <a:r>
              <a:rPr lang="en-US" sz="2000" u="sng" dirty="0"/>
              <a:t>If two people consumed the exact same number of beers</a:t>
            </a:r>
            <a:r>
              <a:rPr lang="en-US" sz="2000" dirty="0"/>
              <a:t>, the person who is heavier have a </a:t>
            </a:r>
            <a:r>
              <a:rPr lang="en-US" sz="2000" u="sng" dirty="0"/>
              <a:t>lower</a:t>
            </a:r>
            <a:r>
              <a:rPr lang="en-US" sz="2000" dirty="0"/>
              <a:t> BAC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0.00036 decrease for each additional pound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Beer coefficient: </a:t>
            </a:r>
            <a:r>
              <a:rPr lang="en-US" sz="2000" u="sng" dirty="0"/>
              <a:t>If two people had the exact same weight</a:t>
            </a:r>
            <a:r>
              <a:rPr lang="en-US" sz="2000" dirty="0"/>
              <a:t>, the person who had one more beer will have a </a:t>
            </a:r>
            <a:r>
              <a:rPr lang="en-US" sz="2000" u="sng" dirty="0"/>
              <a:t>higher</a:t>
            </a:r>
            <a:r>
              <a:rPr lang="en-US" sz="2000" dirty="0"/>
              <a:t> BAC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0.02 increase BAC for each additional beer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5AC73-A268-4919-A99F-53F7CA3F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64" y="2552103"/>
            <a:ext cx="2634407" cy="970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97669-D1C5-1F84-7776-9BB292625124}"/>
              </a:ext>
            </a:extLst>
          </p:cNvPr>
          <p:cNvSpPr txBox="1"/>
          <p:nvPr/>
        </p:nvSpPr>
        <p:spPr>
          <a:xfrm>
            <a:off x="673740" y="2577503"/>
            <a:ext cx="2069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Blood Alcohol </a:t>
            </a:r>
            <a:r>
              <a:rPr lang="en-US" sz="1400" dirty="0">
                <a:latin typeface="arial" panose="020B0604020202020204" pitchFamily="34" charset="0"/>
              </a:rPr>
              <a:t>L</a:t>
            </a: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evel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026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6C17-61BA-4705-A678-F3969E73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228600"/>
            <a:ext cx="7772400" cy="1143000"/>
          </a:xfrm>
        </p:spPr>
        <p:txBody>
          <a:bodyPr/>
          <a:lstStyle/>
          <a:p>
            <a:r>
              <a:rPr lang="en-US" dirty="0"/>
              <a:t>Predictive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CD230-9503-4184-9F48-5F0F248C9F29}"/>
              </a:ext>
            </a:extLst>
          </p:cNvPr>
          <p:cNvSpPr txBox="1"/>
          <p:nvPr/>
        </p:nvSpPr>
        <p:spPr>
          <a:xfrm>
            <a:off x="-67112" y="6564591"/>
            <a:ext cx="491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INFORMS Body of Analytics, Wiley 2018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D99C9D-3FDD-4E51-8292-E3A2C15A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16" y="1521733"/>
            <a:ext cx="7821002" cy="3198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Main idea:</a:t>
            </a:r>
          </a:p>
          <a:p>
            <a:pPr marL="0" indent="0">
              <a:buNone/>
            </a:pPr>
            <a:r>
              <a:rPr lang="en-US" sz="2400" dirty="0"/>
              <a:t>If we can </a:t>
            </a:r>
            <a:r>
              <a:rPr lang="en-US" sz="2400" dirty="0">
                <a:solidFill>
                  <a:srgbClr val="0070C0"/>
                </a:solidFill>
              </a:rPr>
              <a:t>quantify the relationship </a:t>
            </a:r>
            <a:r>
              <a:rPr lang="en-US" sz="2400" dirty="0"/>
              <a:t>of how a single variable (referred as “dependent variable”) depends on other variables (referred as “independent” or “explanatory” variables)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then we can </a:t>
            </a:r>
            <a:r>
              <a:rPr lang="en-US" sz="2400" b="1" u="sng" dirty="0">
                <a:solidFill>
                  <a:srgbClr val="FF0000"/>
                </a:solidFill>
              </a:rPr>
              <a:t>predict</a:t>
            </a:r>
            <a:r>
              <a:rPr lang="en-US" sz="2400" dirty="0"/>
              <a:t> the unknown/future values and trends of the dependent variable using the values of these other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86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Recall: Percentage of Variation Explained using R-Square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016" y="1521733"/>
            <a:ext cx="7772400" cy="5052062"/>
          </a:xfrm>
        </p:spPr>
        <p:txBody>
          <a:bodyPr>
            <a:normAutofit/>
          </a:bodyPr>
          <a:lstStyle/>
          <a:p>
            <a:r>
              <a:rPr lang="en-US" sz="2400" dirty="0"/>
              <a:t>R Square is a measure of goodness of fit of the least squares line for univariate linear regression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Percentage of variation of the dependent variable explained by the regression</a:t>
            </a:r>
          </a:p>
          <a:p>
            <a:pPr lvl="1"/>
            <a:r>
              <a:rPr lang="en-US" sz="2000" dirty="0"/>
              <a:t>Always ranges </a:t>
            </a:r>
            <a:r>
              <a:rPr lang="en-US" sz="2000" b="1" dirty="0"/>
              <a:t>between 0 and 1 </a:t>
            </a:r>
          </a:p>
          <a:p>
            <a:pPr lvl="1"/>
            <a:r>
              <a:rPr lang="en-US" sz="2000" b="1" dirty="0"/>
              <a:t>The better the linear fit is, the closer R Square</a:t>
            </a:r>
            <a:r>
              <a:rPr lang="en-US" sz="2000" b="1" i="1" baseline="30000" dirty="0"/>
              <a:t> </a:t>
            </a:r>
            <a:r>
              <a:rPr lang="en-US" sz="2000" b="1" dirty="0"/>
              <a:t>is to 1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R-Square has a drawback: It can only </a:t>
            </a:r>
            <a:r>
              <a:rPr lang="en-US" sz="2400" i="1" dirty="0">
                <a:solidFill>
                  <a:srgbClr val="0070C0"/>
                </a:solidFill>
              </a:rPr>
              <a:t>increase</a:t>
            </a:r>
            <a:r>
              <a:rPr lang="en-US" sz="2400" dirty="0">
                <a:solidFill>
                  <a:srgbClr val="0070C0"/>
                </a:solidFill>
              </a:rPr>
              <a:t> when additional independent variables are added to the regression model</a:t>
            </a:r>
          </a:p>
          <a:p>
            <a:endParaRPr lang="en-US" sz="2200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0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Interpretation of R-Square and Adjusted R-Square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Adjusted R-Square </a:t>
            </a:r>
            <a:r>
              <a:rPr lang="en-US" sz="2000" dirty="0"/>
              <a:t>is an alternative measure that adjusts </a:t>
            </a:r>
            <a:r>
              <a:rPr lang="en-US" sz="2000" i="1" dirty="0"/>
              <a:t>R</a:t>
            </a:r>
            <a:r>
              <a:rPr lang="en-US" sz="2000" i="1" baseline="30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for the number of explanatory variables in the equation</a:t>
            </a:r>
          </a:p>
          <a:p>
            <a:endParaRPr lang="en-US" sz="2000" dirty="0"/>
          </a:p>
          <a:p>
            <a:r>
              <a:rPr lang="en-US" sz="2000" dirty="0"/>
              <a:t>Helps to monitor whether extra explanatory variables really belong in the equation</a:t>
            </a:r>
          </a:p>
          <a:p>
            <a:pPr lvl="1"/>
            <a:r>
              <a:rPr lang="en-US" b="1" dirty="0"/>
              <a:t>It can decrease if unnecessary variables are added to the multivariate regression model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2CF32885-4A4C-4C9B-9046-39024C4E7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38600"/>
          <a:ext cx="33845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660400" progId="Equation.3">
                  <p:embed/>
                </p:oleObj>
              </mc:Choice>
              <mc:Fallback>
                <p:oleObj name="Equation" r:id="rId2" imgW="1600200" imgH="6604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2CF32885-4A4C-4C9B-9046-39024C4E7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33845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5BC92427-FC24-43AD-95FC-DF4179A3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867400"/>
            <a:ext cx="2133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ＭＳ Ｐゴシック" panose="020B0600070205080204" pitchFamily="34" charset="-128"/>
                <a:cs typeface="+mn-cs"/>
              </a:rPr>
              <a:t>Penalty for number of predictors that do not fit the model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8B25B371-0AB1-4514-95A1-8E3822354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029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63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C79C-8FA8-424A-9299-E3156E1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Key Insight: R Square, Adjusted R Square, and Standard Error of Estimate</a:t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</a:rPr>
              <a:t>Important!!!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E9A1-5712-4CF4-BD15-D6B253D8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Sometimes a regression equation is “built” by successively adding independent variables to an equation – assuming more variables is better…</a:t>
            </a:r>
          </a:p>
          <a:p>
            <a:endParaRPr lang="en-US" sz="2400" dirty="0"/>
          </a:p>
          <a:p>
            <a:r>
              <a:rPr lang="en-US" sz="2400" dirty="0"/>
              <a:t>As more independent variables are added, it is </a:t>
            </a:r>
            <a:r>
              <a:rPr lang="en-US" sz="2400" u="sng" dirty="0"/>
              <a:t>a mathematical fact </a:t>
            </a:r>
            <a:r>
              <a:rPr lang="en-US" sz="2400" dirty="0"/>
              <a:t>that R Square must increase; it cannot decrease</a:t>
            </a:r>
          </a:p>
          <a:p>
            <a:endParaRPr lang="en-US" sz="2400" dirty="0"/>
          </a:p>
          <a:p>
            <a:r>
              <a:rPr lang="en-US" sz="2400" dirty="0"/>
              <a:t>However, the standard error of estimate can increase, and the adjusted R square can decrease </a:t>
            </a:r>
          </a:p>
          <a:p>
            <a:pPr lvl="1"/>
            <a:r>
              <a:rPr lang="en-US" sz="1800" dirty="0"/>
              <a:t>each signaling that the extra independent variables are not useful and should probably be omitted from the equation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F3C8583-1DB7-BC5A-75CD-CBA13F6C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957456"/>
            <a:ext cx="3154362" cy="549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2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AA4-4CAE-4D4A-9F17-C7699790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F425-809A-401C-9EAF-0FA2D767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purpose</a:t>
            </a:r>
          </a:p>
          <a:p>
            <a:pPr lvl="1"/>
            <a:r>
              <a:rPr lang="en-US" dirty="0"/>
              <a:t>To understand the relationship between variables</a:t>
            </a:r>
          </a:p>
          <a:p>
            <a:pPr lvl="1"/>
            <a:r>
              <a:rPr lang="en-US" dirty="0"/>
              <a:t>To predict future (unknown) values of the dependent variable using the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550041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77276D9-171C-4FD1-880E-59E53C65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Explanatory Modeling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3420314-0010-41C4-938D-07418C77AA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4798"/>
            <a:ext cx="8458200" cy="4572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Goal: </a:t>
            </a:r>
            <a:r>
              <a:rPr lang="en-US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Explain relationship between predictors (explanatory variables) and target </a:t>
            </a:r>
          </a:p>
          <a:p>
            <a:pPr marL="0" indent="0" eaLnBrk="1" hangingPunct="1"/>
            <a:endParaRPr lang="en-US" altLang="en-US" dirty="0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US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Familiar use of regression in data analysis</a:t>
            </a:r>
          </a:p>
          <a:p>
            <a:pPr marL="0" indent="0" eaLnBrk="1" hangingPunct="1"/>
            <a:endParaRPr lang="en-US" altLang="en-US" dirty="0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US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Model Goal: Fit the data well and understand the contribution of explanatory variables to the model</a:t>
            </a:r>
          </a:p>
          <a:p>
            <a:pPr marL="0" indent="0" eaLnBrk="1" hangingPunct="1"/>
            <a:endParaRPr lang="en-US" altLang="en-US" dirty="0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ja-JP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goodness-of-fit</a:t>
            </a:r>
            <a:r>
              <a:rPr lang="ja-JP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: R</a:t>
            </a:r>
            <a:r>
              <a:rPr lang="en-US" altLang="ja-JP" baseline="30000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ja-JP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, residual analysis, p-values</a:t>
            </a:r>
            <a:endParaRPr lang="en-US" altLang="en-US" dirty="0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75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5227E27-0C83-48C2-B930-3FC4F25E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Predictive Modeling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B6D0CE1-1F8F-4315-B085-27433795EB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b="1" dirty="0">
                <a:latin typeface="Franklin Gothic Book" pitchFamily="34" charset="0"/>
                <a:ea typeface="+mn-ea"/>
              </a:rPr>
              <a:t>Goal: </a:t>
            </a:r>
            <a:r>
              <a:rPr lang="en-US" dirty="0">
                <a:latin typeface="Franklin Gothic Book" pitchFamily="34" charset="0"/>
                <a:ea typeface="+mn-ea"/>
              </a:rPr>
              <a:t>predict target values in other data where we have predictor values, but not target values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Classic data mining context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Model Goal: Optimize predictive accuracy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Train model on training data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Assess performance on validation (hold-out) data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Explaining role of predictors is not primary purpose (but useful)</a:t>
            </a:r>
          </a:p>
        </p:txBody>
      </p:sp>
    </p:spTree>
    <p:extLst>
      <p:ext uri="{BB962C8B-B14F-4D97-AF65-F5344CB8AC3E}">
        <p14:creationId xmlns:p14="http://schemas.microsoft.com/office/powerpoint/2010/main" val="2014871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Prices of Toyota Corolla	</a:t>
            </a:r>
            <a:br>
              <a:rPr lang="en-US" sz="36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800" b="0" i="0" u="none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ToyotaCorolla.</a:t>
            </a:r>
            <a:r>
              <a:rPr lang="en-US" sz="28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cvs</a:t>
            </a:r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1447800" y="2133600"/>
            <a:ext cx="6553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 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 prices of used Toyota Corollas based on their specification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Data: 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Prices of 1442 used Toyota Corollas, with their specification information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Variables Used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371600" y="990600"/>
            <a:ext cx="6705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Euros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Age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months as of</a:t>
            </a:r>
            <a:r>
              <a:rPr lang="en-US" sz="24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8/04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KM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(kilometers)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Fuel Type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(diesel, petrol, CNG)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HP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(horsepower)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Metallic color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(1=yes, 0=no)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Automatic transmission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(1=yes, 0=no)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CC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(cylinder volume)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Doors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Quarterly_Tax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(road tax)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(in kg)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Preprocessing</a:t>
            </a:r>
            <a:endParaRPr dirty="0"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Fuel type is categorical (in R - 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variable), must be transformed into binary variables.  R’s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function does this automatically.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Diesel (1=yes, 0=no)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Petrol (1=yes, 0=no)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None needed* for “CNG” (if diesel and petrol are both 0, the car must be CNG)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include all the binary dummies; in regression this will cause a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multicollinearity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error.  Other data mining methods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 all the dummies.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99C81-F1C7-E541-6122-0AA58E5B7485}"/>
              </a:ext>
            </a:extLst>
          </p:cNvPr>
          <p:cNvSpPr txBox="1"/>
          <p:nvPr/>
        </p:nvSpPr>
        <p:spPr>
          <a:xfrm>
            <a:off x="990600" y="5937032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Multicollinearity: </a:t>
            </a:r>
            <a:r>
              <a:rPr 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Two or more predictors in a regression model are highly correlated.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C0DFD5C0-F331-C9CF-30C3-38F21852E57E}"/>
              </a:ext>
            </a:extLst>
          </p:cNvPr>
          <p:cNvSpPr/>
          <p:nvPr/>
        </p:nvSpPr>
        <p:spPr>
          <a:xfrm>
            <a:off x="7010400" y="2655224"/>
            <a:ext cx="1981200" cy="9058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Ch6_0.R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975" y="2317750"/>
            <a:ext cx="7256462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Sample</a:t>
            </a:r>
            <a:br>
              <a:rPr lang="en-US" sz="40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(showing only the variables to be used in analysis)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DAB6-3477-42FF-A974-6322560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37F0-F10F-4E93-BFB3-D156936D0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16" y="1521734"/>
            <a:ext cx="7772400" cy="4225924"/>
          </a:xfrm>
        </p:spPr>
        <p:txBody>
          <a:bodyPr/>
          <a:lstStyle/>
          <a:p>
            <a:r>
              <a:rPr lang="en-US" sz="2000" dirty="0"/>
              <a:t>How do wages of employees depend on years of experience?</a:t>
            </a:r>
          </a:p>
          <a:p>
            <a:r>
              <a:rPr lang="en-US" sz="2000" dirty="0"/>
              <a:t>How does the selling price of a house depend on square footage and number of bedrooms?</a:t>
            </a:r>
          </a:p>
          <a:p>
            <a:r>
              <a:rPr lang="en-US" sz="2000" dirty="0"/>
              <a:t>Can we predict the final grade in a class as a function of time spent studying?</a:t>
            </a:r>
          </a:p>
          <a:p>
            <a:r>
              <a:rPr lang="en-US" sz="2000" dirty="0"/>
              <a:t>Can we predict the monthly income of an individual by their ZIP code?</a:t>
            </a:r>
          </a:p>
          <a:p>
            <a:r>
              <a:rPr lang="en-US" sz="2000" dirty="0"/>
              <a:t>Can we predict the monthly income of an individual by their ZIP code, education level, age, and gender?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solidFill>
                  <a:srgbClr val="0070C0"/>
                </a:solidFill>
              </a:rPr>
              <a:t>Note: Dependent variable is numerical, independent variables can be numerical or categorical</a:t>
            </a:r>
          </a:p>
        </p:txBody>
      </p:sp>
    </p:spTree>
    <p:extLst>
      <p:ext uri="{BB962C8B-B14F-4D97-AF65-F5344CB8AC3E}">
        <p14:creationId xmlns:p14="http://schemas.microsoft.com/office/powerpoint/2010/main" val="3785420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47800"/>
            <a:ext cx="7194550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Fitting a Regression Model to the Toyota Data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6172200" y="3505200"/>
            <a:ext cx="10668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correction:  10</a:t>
            </a:r>
            <a:endParaRPr/>
          </a:p>
        </p:txBody>
      </p:sp>
      <p:cxnSp>
        <p:nvCxnSpPr>
          <p:cNvPr id="215" name="Google Shape;215;p26"/>
          <p:cNvCxnSpPr/>
          <p:nvPr/>
        </p:nvCxnSpPr>
        <p:spPr>
          <a:xfrm flipH="1">
            <a:off x="5791200" y="36576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16" name="Google Shape;216;p26"/>
          <p:cNvSpPr txBox="1"/>
          <p:nvPr/>
        </p:nvSpPr>
        <p:spPr>
          <a:xfrm>
            <a:off x="6019800" y="3048000"/>
            <a:ext cx="15240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60% in training</a:t>
            </a:r>
            <a:endParaRPr/>
          </a:p>
        </p:txBody>
      </p:sp>
      <p:cxnSp>
        <p:nvCxnSpPr>
          <p:cNvPr id="217" name="Google Shape;217;p26"/>
          <p:cNvCxnSpPr/>
          <p:nvPr/>
        </p:nvCxnSpPr>
        <p:spPr>
          <a:xfrm rot="10800000">
            <a:off x="4419600" y="3276600"/>
            <a:ext cx="1524000" cy="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18" name="Google Shape;218;p2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the Regression Model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00200"/>
            <a:ext cx="6858000" cy="431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447800" y="838200"/>
            <a:ext cx="6781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Metrics for the Regression Model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1371600" y="2551112"/>
            <a:ext cx="5943600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Residual standard error: 1406 on 588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degrees of freedom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Multiple R-squared: 0.8567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Adjusted R-squared: 0.854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F-statistic: 319.6 on 11 and 588 DF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p-value: &lt; 0.00000000000000022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762000" y="4800600"/>
            <a:ext cx="7010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traditional metrics, i.e. measured on the training data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1905000" y="457200"/>
            <a:ext cx="5334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Predictions for the Validation Data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show some residuals)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19200"/>
            <a:ext cx="76041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3657600"/>
            <a:ext cx="2743200" cy="2144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1447800" y="1295400"/>
            <a:ext cx="5334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accuracy() to compute common accuracy measures.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accuracy(car.lm.pred, valid.df$Price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1371600" y="381000"/>
            <a:ext cx="5867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Well did the Model Do With the Validation Data?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1219200" y="4572000"/>
            <a:ext cx="5638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car.lm.pred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valid.df$Price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ME  RMSE MAE   MPE  MAPE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set 19.6  1325 1049 -0.75 9.35</a:t>
            </a:r>
            <a:endParaRPr dirty="0"/>
          </a:p>
        </p:txBody>
      </p:sp>
      <p:sp>
        <p:nvSpPr>
          <p:cNvPr id="251" name="Google Shape;251;p30"/>
          <p:cNvSpPr txBox="1"/>
          <p:nvPr/>
        </p:nvSpPr>
        <p:spPr>
          <a:xfrm>
            <a:off x="2057400" y="2362200"/>
            <a:ext cx="57150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= mean error (</a:t>
            </a:r>
            <a:r>
              <a:rPr lang="en-US" dirty="0"/>
              <a:t>Gives an idea of systematic over- or under-prediction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RMSE = root mean squared error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(sq. root of mean squared error)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 = mean absolute error (</a:t>
            </a:r>
            <a:r>
              <a:rPr lang="en-US" dirty="0"/>
              <a:t>Gives an idea of the magnitude of errors)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 = mean percent error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MAPE = mean absolute percent error</a:t>
            </a:r>
            <a:endParaRPr dirty="0"/>
          </a:p>
        </p:txBody>
      </p:sp>
      <p:sp>
        <p:nvSpPr>
          <p:cNvPr id="252" name="Google Shape;252;p3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Predictive error</a:t>
            </a: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 dirty="0"/>
              <a:t>Not the same as “goodness-of-fit” 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 dirty="0"/>
              <a:t>We want to know how well the model predicts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, not how well it fits the data it was trained with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 dirty="0"/>
              <a:t>Key component of most measures is difference between actual </a:t>
            </a:r>
            <a:r>
              <a:rPr lang="en-US" i="1" dirty="0"/>
              <a:t>y</a:t>
            </a:r>
            <a:r>
              <a:rPr lang="en-US" dirty="0"/>
              <a:t> and predicted </a:t>
            </a:r>
            <a:r>
              <a:rPr lang="en-US" i="1" dirty="0"/>
              <a:t>y</a:t>
            </a:r>
            <a:r>
              <a:rPr lang="en-US" dirty="0"/>
              <a:t> (“error”)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Distribution of Residuals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4953000" y="3352800"/>
            <a:ext cx="3352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Symmetric distribution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few outliers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79B90-EA45-BAB6-48B1-ADACA480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03400"/>
            <a:ext cx="361950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Selecting Subsets of Predictors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parsimonious model (the simplest model that performs sufficiently well)</a:t>
            </a:r>
            <a:endParaRPr/>
          </a:p>
          <a:p>
            <a:pPr marL="547687" marR="0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robust</a:t>
            </a:r>
            <a:endParaRPr/>
          </a:p>
          <a:p>
            <a:pPr marL="547687" marR="0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Higher predictive accuracy</a:t>
            </a:r>
            <a:endParaRPr/>
          </a:p>
          <a:p>
            <a:pPr marL="547687" marR="0" lvl="1" indent="-10985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will assess predictive accuracy on </a:t>
            </a:r>
            <a:r>
              <a:rPr lang="en-US" sz="2600" b="0" i="0" u="sng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validation</a:t>
            </a: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Search = “best subset”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Partial Search Algorithms</a:t>
            </a:r>
            <a:endParaRPr/>
          </a:p>
          <a:p>
            <a:pPr marL="547687" marR="0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</a:t>
            </a:r>
            <a:endParaRPr/>
          </a:p>
          <a:p>
            <a:pPr marL="547687" marR="0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</a:t>
            </a:r>
            <a:endParaRPr/>
          </a:p>
          <a:p>
            <a:pPr marL="547687" marR="0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Stepwise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regression models are very popular tools, not only for explanatory modeling, but also for prediction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good predictive model has high predictive accuracy (to a useful practical level)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Predictive models are fit to training data, and predictive accuracy is evaluated on a separate validation data set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dirty="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Removing redundant predictors is key to achieving predictive accuracy and robustness</a:t>
            </a:r>
            <a:endParaRPr dirty="0">
              <a:solidFill>
                <a:srgbClr val="FF0000"/>
              </a:solidFill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dirty="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Subset selection methods help find “good” candidate models. These should then be run and assessed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2" name="Google Shape;392;p4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070A-682F-4461-A39E-1FFA98C3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dirty="0"/>
              <a:t>Quantifying the relationship between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09FB-1F9F-4C15-A1CD-F88708A5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08" y="1981200"/>
            <a:ext cx="8222784" cy="3050267"/>
          </a:xfrm>
        </p:spPr>
        <p:txBody>
          <a:bodyPr/>
          <a:lstStyle/>
          <a:p>
            <a:r>
              <a:rPr lang="en-US" sz="2400" dirty="0"/>
              <a:t>Assume our healthcare wearables company is interested in finding out how </a:t>
            </a:r>
            <a:r>
              <a:rPr lang="en-US" sz="2400" b="1" dirty="0"/>
              <a:t>the amount spent in promotional material/month [$] impacts the monthly sales [$]</a:t>
            </a:r>
          </a:p>
          <a:p>
            <a:endParaRPr lang="en-US" sz="2400" dirty="0"/>
          </a:p>
          <a:p>
            <a:r>
              <a:rPr lang="en-US" sz="2400" b="1" dirty="0"/>
              <a:t>Dependent variable?</a:t>
            </a:r>
            <a:endParaRPr lang="en-US" sz="2400" dirty="0"/>
          </a:p>
          <a:p>
            <a:r>
              <a:rPr lang="en-US" sz="2400" b="1" dirty="0"/>
              <a:t>Independent variable?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070A-682F-4461-A39E-1FFA98C3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the relationship between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09FB-1F9F-4C15-A1CD-F88708A5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16" y="1521733"/>
            <a:ext cx="8024202" cy="4678363"/>
          </a:xfrm>
        </p:spPr>
        <p:txBody>
          <a:bodyPr/>
          <a:lstStyle/>
          <a:p>
            <a:r>
              <a:rPr lang="en-US" sz="2400" dirty="0"/>
              <a:t>Assume our healthcare wearables company is interested in finding out how the amount spent in promotional material/month [$] impacts the monthly sales [$]</a:t>
            </a:r>
          </a:p>
          <a:p>
            <a:endParaRPr lang="en-US" sz="2400" dirty="0"/>
          </a:p>
          <a:p>
            <a:r>
              <a:rPr lang="en-US" sz="2400" b="1" dirty="0"/>
              <a:t>Dependent variable: </a:t>
            </a:r>
            <a:r>
              <a:rPr lang="en-US" sz="2400" dirty="0"/>
              <a:t>monthly sales [$]</a:t>
            </a:r>
          </a:p>
          <a:p>
            <a:r>
              <a:rPr lang="en-US" sz="2400" b="1" dirty="0"/>
              <a:t>Independent variable: </a:t>
            </a:r>
            <a:r>
              <a:rPr lang="en-US" sz="2400" dirty="0"/>
              <a:t>amount spent in promotional material/month [$]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Which method(s)/visualization tools we learned in class can we use to quantify the linear relationship between two numerical variables?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0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070A-682F-4461-A39E-1FFA98C3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the relationship between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09FB-1F9F-4C15-A1CD-F88708A5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16" y="1521733"/>
            <a:ext cx="8024202" cy="4678363"/>
          </a:xfrm>
        </p:spPr>
        <p:txBody>
          <a:bodyPr/>
          <a:lstStyle/>
          <a:p>
            <a:r>
              <a:rPr lang="en-US" sz="2000" dirty="0"/>
              <a:t>Assume our healthcare wearables company is interested in finding out how the amount spent in promotional material/month [$] impacts the monthly sales [$]</a:t>
            </a:r>
          </a:p>
          <a:p>
            <a:endParaRPr lang="en-US" sz="2000" dirty="0"/>
          </a:p>
          <a:p>
            <a:r>
              <a:rPr lang="en-US" sz="2000" dirty="0"/>
              <a:t>Dependent variable: monthly sales [$]</a:t>
            </a:r>
          </a:p>
          <a:p>
            <a:r>
              <a:rPr lang="en-US" sz="2000" dirty="0"/>
              <a:t>Independent variable: amount spent in promotional material/month [$]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Which method(s)/visualization tools we learned in class can we use to quantify the linear relationship between two numerical variables?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Scatter plot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6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Quantifying the relationship: Correlation as Indicator of Linear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Sign of the correlation can tell whether the two variables are positively or negatively related</a:t>
            </a:r>
          </a:p>
          <a:p>
            <a:pPr lvl="1"/>
            <a:r>
              <a:rPr lang="en-US" sz="1800" dirty="0"/>
              <a:t>A correlation close to 1 indicates a </a:t>
            </a:r>
            <a:r>
              <a:rPr lang="en-US" sz="1800" u="sng" dirty="0"/>
              <a:t>strong positive linear relationship </a:t>
            </a:r>
          </a:p>
          <a:p>
            <a:pPr lvl="1"/>
            <a:r>
              <a:rPr lang="en-US" sz="1800" dirty="0"/>
              <a:t>A correlation close to -1 indicates a </a:t>
            </a:r>
            <a:r>
              <a:rPr lang="en-US" sz="1800" u="sng" dirty="0"/>
              <a:t>strong negative linear relationship </a:t>
            </a:r>
            <a:endParaRPr lang="en-US" sz="1800" b="1" u="sng" dirty="0"/>
          </a:p>
          <a:p>
            <a:pPr lvl="1"/>
            <a:r>
              <a:rPr lang="en-US" sz="1800" dirty="0"/>
              <a:t>A correlation equal to 0 (or near 0) indicates </a:t>
            </a:r>
            <a:r>
              <a:rPr lang="en-US" sz="1800" u="sng" dirty="0"/>
              <a:t>no linear relationship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642"/>
          <a:stretch/>
        </p:blipFill>
        <p:spPr>
          <a:xfrm>
            <a:off x="1425232" y="3509472"/>
            <a:ext cx="6732199" cy="2241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983939"/>
            <a:ext cx="134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Dependent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1963" y="5917701"/>
            <a:ext cx="279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42498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779E-7517-4F3C-B622-5B773559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95" y="482752"/>
            <a:ext cx="7772400" cy="1143000"/>
          </a:xfrm>
        </p:spPr>
        <p:txBody>
          <a:bodyPr/>
          <a:lstStyle/>
          <a:p>
            <a:r>
              <a:rPr lang="en-US" dirty="0"/>
              <a:t>Quantifying the relationship between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99D2-EB75-4B13-8C05-858B6993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b="1" dirty="0"/>
              <a:t>Scatterplots</a:t>
            </a:r>
            <a:r>
              <a:rPr lang="en-US" sz="2800" dirty="0"/>
              <a:t> and </a:t>
            </a:r>
            <a:r>
              <a:rPr lang="en-US" sz="2800" b="1" dirty="0"/>
              <a:t>correlations </a:t>
            </a:r>
            <a:r>
              <a:rPr lang="en-US" sz="2800" dirty="0"/>
              <a:t>are useful for indicating direction and strength of the relationship between variables</a:t>
            </a:r>
          </a:p>
          <a:p>
            <a:endParaRPr lang="en-US" sz="2800" dirty="0"/>
          </a:p>
          <a:p>
            <a:r>
              <a:rPr lang="en-US" sz="2800" dirty="0"/>
              <a:t>But do they quantify the relationship?</a:t>
            </a:r>
          </a:p>
          <a:p>
            <a:pPr lvl="1"/>
            <a:r>
              <a:rPr lang="en-US" dirty="0"/>
              <a:t>In other words, can we predict how (by how much) one variable changes if the other variable changes by one unit?</a:t>
            </a:r>
          </a:p>
          <a:p>
            <a:pPr lvl="1"/>
            <a:endParaRPr lang="en-US" sz="1800" dirty="0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57A3F4B9-FABA-F4A8-3617-2B03776C6C9C}"/>
              </a:ext>
            </a:extLst>
          </p:cNvPr>
          <p:cNvSpPr/>
          <p:nvPr/>
        </p:nvSpPr>
        <p:spPr>
          <a:xfrm>
            <a:off x="6477000" y="3124200"/>
            <a:ext cx="1981200" cy="9058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Ch6_0.R</a:t>
            </a:r>
          </a:p>
        </p:txBody>
      </p:sp>
    </p:spTree>
    <p:extLst>
      <p:ext uri="{BB962C8B-B14F-4D97-AF65-F5344CB8AC3E}">
        <p14:creationId xmlns:p14="http://schemas.microsoft.com/office/powerpoint/2010/main" val="29854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4392</TotalTime>
  <Words>2713</Words>
  <Application>Microsoft Macintosh PowerPoint</Application>
  <PresentationFormat>On-screen Show (4:3)</PresentationFormat>
  <Paragraphs>391</Paragraphs>
  <Slides>48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</vt:lpstr>
      <vt:lpstr>arial</vt:lpstr>
      <vt:lpstr>Calibri</vt:lpstr>
      <vt:lpstr>Cambria Math</vt:lpstr>
      <vt:lpstr>Courier New</vt:lpstr>
      <vt:lpstr>Franklin Gothic Book</vt:lpstr>
      <vt:lpstr>Garamond</vt:lpstr>
      <vt:lpstr>Libre Baskerville</vt:lpstr>
      <vt:lpstr>Libre Franklin</vt:lpstr>
      <vt:lpstr>Noto Sans Symbols</vt:lpstr>
      <vt:lpstr>Perpetua</vt:lpstr>
      <vt:lpstr>Symbol</vt:lpstr>
      <vt:lpstr>Wingdings</vt:lpstr>
      <vt:lpstr>Wingdings 2</vt:lpstr>
      <vt:lpstr>Equity</vt:lpstr>
      <vt:lpstr>Edge</vt:lpstr>
      <vt:lpstr>Equation</vt:lpstr>
      <vt:lpstr>Predictive Analytics in Business (BUAN 448)</vt:lpstr>
      <vt:lpstr>Simple Linear Regression</vt:lpstr>
      <vt:lpstr>Predictive Analytics</vt:lpstr>
      <vt:lpstr>Examples</vt:lpstr>
      <vt:lpstr>Quantifying the relationship between two variables</vt:lpstr>
      <vt:lpstr>Quantifying the relationship between two variables</vt:lpstr>
      <vt:lpstr>Quantifying the relationship between two variables</vt:lpstr>
      <vt:lpstr>Quantifying the relationship: Correlation as Indicator of Linear Relationships </vt:lpstr>
      <vt:lpstr>Quantifying the relationship between two variables</vt:lpstr>
      <vt:lpstr>Quantifying the relationship between two variables</vt:lpstr>
      <vt:lpstr>Quantifying the relationship between two variables</vt:lpstr>
      <vt:lpstr>Linear Regression Analysis</vt:lpstr>
      <vt:lpstr>Regression Equation</vt:lpstr>
      <vt:lpstr>Linear Regression Equation</vt:lpstr>
      <vt:lpstr>Simple Linear Regression</vt:lpstr>
      <vt:lpstr>Univariate Linear Regression</vt:lpstr>
      <vt:lpstr>Univariate Linear Regression: Fitted line</vt:lpstr>
      <vt:lpstr>Simple Regression Model</vt:lpstr>
      <vt:lpstr>The Percentage of Variation Explained: R-Square</vt:lpstr>
      <vt:lpstr>R-squared</vt:lpstr>
      <vt:lpstr>Simple Linear Regression</vt:lpstr>
      <vt:lpstr>Multiple Linear Regression</vt:lpstr>
      <vt:lpstr>Regression Analysis Types</vt:lpstr>
      <vt:lpstr>Univariate vs Multiple Regression</vt:lpstr>
      <vt:lpstr>Examples</vt:lpstr>
      <vt:lpstr>Univariate vs Multiple Regression: Graphical Comparison</vt:lpstr>
      <vt:lpstr>Interpretation of Regression Coefficients</vt:lpstr>
      <vt:lpstr>Interpretation of Regression Coefficients</vt:lpstr>
      <vt:lpstr>Interpretation of Regression Coefficients</vt:lpstr>
      <vt:lpstr>Recall: Percentage of Variation Explained using R-Square</vt:lpstr>
      <vt:lpstr>Interpretation of R-Square and Adjusted R-Square</vt:lpstr>
      <vt:lpstr>Key Insight: R Square, Adjusted R Square, and Standard Error of Estimate Important!!!</vt:lpstr>
      <vt:lpstr>Regression Analysis Types</vt:lpstr>
      <vt:lpstr>Explanatory Modeling</vt:lpstr>
      <vt:lpstr>Predictive Modeling</vt:lpstr>
      <vt:lpstr>Example: Prices of Toyota Corolla  ToyotaCorolla.cvs</vt:lpstr>
      <vt:lpstr>Variables Used </vt:lpstr>
      <vt:lpstr>Preprocessing</vt:lpstr>
      <vt:lpstr>Data Sample (showing only the variables to be used in analysis)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Predictive error</vt:lpstr>
      <vt:lpstr>Distribution of Residuals</vt:lpstr>
      <vt:lpstr>Selecting Subsets of Predictors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P Bruce</dc:creator>
  <cp:lastModifiedBy>Mehdi Davoodi</cp:lastModifiedBy>
  <cp:revision>92</cp:revision>
  <dcterms:created xsi:type="dcterms:W3CDTF">2008-09-26T19:26:21Z</dcterms:created>
  <dcterms:modified xsi:type="dcterms:W3CDTF">2022-09-15T20:55:17Z</dcterms:modified>
</cp:coreProperties>
</file>