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51" r:id="rId2"/>
  </p:sldMasterIdLst>
  <p:notesMasterIdLst>
    <p:notesMasterId r:id="rId37"/>
  </p:notesMasterIdLst>
  <p:sldIdLst>
    <p:sldId id="2122" r:id="rId3"/>
    <p:sldId id="1966" r:id="rId4"/>
    <p:sldId id="258" r:id="rId5"/>
    <p:sldId id="301" r:id="rId6"/>
    <p:sldId id="303" r:id="rId7"/>
    <p:sldId id="2123" r:id="rId8"/>
    <p:sldId id="302" r:id="rId9"/>
    <p:sldId id="306" r:id="rId10"/>
    <p:sldId id="307" r:id="rId11"/>
    <p:sldId id="259" r:id="rId12"/>
    <p:sldId id="262" r:id="rId13"/>
    <p:sldId id="260" r:id="rId14"/>
    <p:sldId id="263" r:id="rId15"/>
    <p:sldId id="308" r:id="rId16"/>
    <p:sldId id="264" r:id="rId17"/>
    <p:sldId id="309" r:id="rId18"/>
    <p:sldId id="265" r:id="rId19"/>
    <p:sldId id="266" r:id="rId20"/>
    <p:sldId id="310" r:id="rId21"/>
    <p:sldId id="300" r:id="rId22"/>
    <p:sldId id="274" r:id="rId23"/>
    <p:sldId id="268" r:id="rId24"/>
    <p:sldId id="311" r:id="rId25"/>
    <p:sldId id="269" r:id="rId26"/>
    <p:sldId id="270" r:id="rId27"/>
    <p:sldId id="313" r:id="rId28"/>
    <p:sldId id="316" r:id="rId29"/>
    <p:sldId id="319" r:id="rId30"/>
    <p:sldId id="317" r:id="rId31"/>
    <p:sldId id="299" r:id="rId32"/>
    <p:sldId id="271" r:id="rId33"/>
    <p:sldId id="272" r:id="rId34"/>
    <p:sldId id="275" r:id="rId35"/>
    <p:sldId id="297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B6F3A0-55FF-9048-A1F1-655553647088}" v="133" dt="2022-09-29T14:52:04.533"/>
    <p1510:client id="{AF0AE48B-61DB-462C-A0A8-172118C3C5C6}" v="22" dt="2022-09-29T14:42:46.1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microsoft.com/office/2016/11/relationships/changesInfo" Target="changesInfos/changesInfo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microsoft.com/office/2015/10/relationships/revisionInfo" Target="revisionInfo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di Davoodi" userId="374eff1b-b6cf-4832-b347-6d58b624eb25" providerId="ADAL" clId="{07B6F3A0-55FF-9048-A1F1-655553647088}"/>
    <pc:docChg chg="undo custSel addSld delSld modSld sldOrd">
      <pc:chgData name="Mehdi Davoodi" userId="374eff1b-b6cf-4832-b347-6d58b624eb25" providerId="ADAL" clId="{07B6F3A0-55FF-9048-A1F1-655553647088}" dt="2022-09-29T14:52:04.533" v="754" actId="700"/>
      <pc:docMkLst>
        <pc:docMk/>
      </pc:docMkLst>
      <pc:sldChg chg="modSp add del mod">
        <pc:chgData name="Mehdi Davoodi" userId="374eff1b-b6cf-4832-b347-6d58b624eb25" providerId="ADAL" clId="{07B6F3A0-55FF-9048-A1F1-655553647088}" dt="2022-09-28T23:01:59.954" v="61" actId="2696"/>
        <pc:sldMkLst>
          <pc:docMk/>
          <pc:sldMk cId="0" sldId="257"/>
        </pc:sldMkLst>
        <pc:spChg chg="mod">
          <ac:chgData name="Mehdi Davoodi" userId="374eff1b-b6cf-4832-b347-6d58b624eb25" providerId="ADAL" clId="{07B6F3A0-55FF-9048-A1F1-655553647088}" dt="2022-09-28T23:01:55.418" v="60" actId="12"/>
          <ac:spMkLst>
            <pc:docMk/>
            <pc:sldMk cId="0" sldId="257"/>
            <ac:spMk id="142" creationId="{00000000-0000-0000-0000-000000000000}"/>
          </ac:spMkLst>
        </pc:spChg>
      </pc:sldChg>
      <pc:sldChg chg="modSp add del mod modClrScheme chgLayout">
        <pc:chgData name="Mehdi Davoodi" userId="374eff1b-b6cf-4832-b347-6d58b624eb25" providerId="ADAL" clId="{07B6F3A0-55FF-9048-A1F1-655553647088}" dt="2022-09-28T23:17:36.539" v="239" actId="700"/>
        <pc:sldMkLst>
          <pc:docMk/>
          <pc:sldMk cId="0" sldId="258"/>
        </pc:sldMkLst>
        <pc:spChg chg="mod ord">
          <ac:chgData name="Mehdi Davoodi" userId="374eff1b-b6cf-4832-b347-6d58b624eb25" providerId="ADAL" clId="{07B6F3A0-55FF-9048-A1F1-655553647088}" dt="2022-09-28T23:17:36.539" v="239" actId="700"/>
          <ac:spMkLst>
            <pc:docMk/>
            <pc:sldMk cId="0" sldId="258"/>
            <ac:spMk id="16385" creationId="{00000000-0000-0000-0000-000000000000}"/>
          </ac:spMkLst>
        </pc:spChg>
        <pc:spChg chg="mod ord">
          <ac:chgData name="Mehdi Davoodi" userId="374eff1b-b6cf-4832-b347-6d58b624eb25" providerId="ADAL" clId="{07B6F3A0-55FF-9048-A1F1-655553647088}" dt="2022-09-28T23:17:36.539" v="239" actId="700"/>
          <ac:spMkLst>
            <pc:docMk/>
            <pc:sldMk cId="0" sldId="258"/>
            <ac:spMk id="16386" creationId="{00000000-0000-0000-0000-000000000000}"/>
          </ac:spMkLst>
        </pc:spChg>
      </pc:sldChg>
      <pc:sldChg chg="modSp mod modClrScheme chgLayout">
        <pc:chgData name="Mehdi Davoodi" userId="374eff1b-b6cf-4832-b347-6d58b624eb25" providerId="ADAL" clId="{07B6F3A0-55FF-9048-A1F1-655553647088}" dt="2022-09-29T00:09:43.556" v="317" actId="139"/>
        <pc:sldMkLst>
          <pc:docMk/>
          <pc:sldMk cId="0" sldId="259"/>
        </pc:sldMkLst>
        <pc:spChg chg="mod ord">
          <ac:chgData name="Mehdi Davoodi" userId="374eff1b-b6cf-4832-b347-6d58b624eb25" providerId="ADAL" clId="{07B6F3A0-55FF-9048-A1F1-655553647088}" dt="2022-09-28T23:32:50.302" v="297" actId="700"/>
          <ac:spMkLst>
            <pc:docMk/>
            <pc:sldMk cId="0" sldId="259"/>
            <ac:spMk id="18433" creationId="{00000000-0000-0000-0000-000000000000}"/>
          </ac:spMkLst>
        </pc:spChg>
        <pc:spChg chg="mod ord">
          <ac:chgData name="Mehdi Davoodi" userId="374eff1b-b6cf-4832-b347-6d58b624eb25" providerId="ADAL" clId="{07B6F3A0-55FF-9048-A1F1-655553647088}" dt="2022-09-29T00:09:43.556" v="317" actId="139"/>
          <ac:spMkLst>
            <pc:docMk/>
            <pc:sldMk cId="0" sldId="259"/>
            <ac:spMk id="18434" creationId="{00000000-0000-0000-0000-000000000000}"/>
          </ac:spMkLst>
        </pc:spChg>
      </pc:sldChg>
      <pc:sldChg chg="addSp delSp modSp mod modClrScheme chgLayout">
        <pc:chgData name="Mehdi Davoodi" userId="374eff1b-b6cf-4832-b347-6d58b624eb25" providerId="ADAL" clId="{07B6F3A0-55FF-9048-A1F1-655553647088}" dt="2022-09-29T00:42:34.735" v="414" actId="1038"/>
        <pc:sldMkLst>
          <pc:docMk/>
          <pc:sldMk cId="0" sldId="260"/>
        </pc:sldMkLst>
        <pc:spChg chg="add mod ord">
          <ac:chgData name="Mehdi Davoodi" userId="374eff1b-b6cf-4832-b347-6d58b624eb25" providerId="ADAL" clId="{07B6F3A0-55FF-9048-A1F1-655553647088}" dt="2022-09-29T00:12:39.164" v="358" actId="700"/>
          <ac:spMkLst>
            <pc:docMk/>
            <pc:sldMk cId="0" sldId="260"/>
            <ac:spMk id="2" creationId="{A8BADD61-41AC-5764-AAF6-D8DDB7A8DC3F}"/>
          </ac:spMkLst>
        </pc:spChg>
        <pc:spChg chg="add mod ord">
          <ac:chgData name="Mehdi Davoodi" userId="374eff1b-b6cf-4832-b347-6d58b624eb25" providerId="ADAL" clId="{07B6F3A0-55FF-9048-A1F1-655553647088}" dt="2022-09-29T00:12:45.333" v="359"/>
          <ac:spMkLst>
            <pc:docMk/>
            <pc:sldMk cId="0" sldId="260"/>
            <ac:spMk id="6" creationId="{6A645CB4-C877-298F-5D88-0FAA6CA58861}"/>
          </ac:spMkLst>
        </pc:spChg>
        <pc:spChg chg="del mod ord">
          <ac:chgData name="Mehdi Davoodi" userId="374eff1b-b6cf-4832-b347-6d58b624eb25" providerId="ADAL" clId="{07B6F3A0-55FF-9048-A1F1-655553647088}" dt="2022-09-29T00:12:39.164" v="358" actId="700"/>
          <ac:spMkLst>
            <pc:docMk/>
            <pc:sldMk cId="0" sldId="260"/>
            <ac:spMk id="22529" creationId="{00000000-0000-0000-0000-000000000000}"/>
          </ac:spMkLst>
        </pc:spChg>
        <pc:picChg chg="mod">
          <ac:chgData name="Mehdi Davoodi" userId="374eff1b-b6cf-4832-b347-6d58b624eb25" providerId="ADAL" clId="{07B6F3A0-55FF-9048-A1F1-655553647088}" dt="2022-09-29T00:42:34.735" v="414" actId="1038"/>
          <ac:picMkLst>
            <pc:docMk/>
            <pc:sldMk cId="0" sldId="260"/>
            <ac:picMk id="3" creationId="{BDA592D6-F136-46C1-9632-94A295668236}"/>
          </ac:picMkLst>
        </pc:picChg>
      </pc:sldChg>
      <pc:sldChg chg="addSp delSp modSp mod modClrScheme chgLayout">
        <pc:chgData name="Mehdi Davoodi" userId="374eff1b-b6cf-4832-b347-6d58b624eb25" providerId="ADAL" clId="{07B6F3A0-55FF-9048-A1F1-655553647088}" dt="2022-09-29T00:12:10.527" v="354" actId="1076"/>
        <pc:sldMkLst>
          <pc:docMk/>
          <pc:sldMk cId="0" sldId="262"/>
        </pc:sldMkLst>
        <pc:spChg chg="add del mod">
          <ac:chgData name="Mehdi Davoodi" userId="374eff1b-b6cf-4832-b347-6d58b624eb25" providerId="ADAL" clId="{07B6F3A0-55FF-9048-A1F1-655553647088}" dt="2022-09-29T00:09:35.937" v="315" actId="21"/>
          <ac:spMkLst>
            <pc:docMk/>
            <pc:sldMk cId="0" sldId="262"/>
            <ac:spMk id="4" creationId="{025CC731-3268-0C3D-D576-F73E1CBA9975}"/>
          </ac:spMkLst>
        </pc:spChg>
        <pc:spChg chg="add mod ord">
          <ac:chgData name="Mehdi Davoodi" userId="374eff1b-b6cf-4832-b347-6d58b624eb25" providerId="ADAL" clId="{07B6F3A0-55FF-9048-A1F1-655553647088}" dt="2022-09-29T00:11:54.277" v="351" actId="20577"/>
          <ac:spMkLst>
            <pc:docMk/>
            <pc:sldMk cId="0" sldId="262"/>
            <ac:spMk id="6" creationId="{477D65E8-32CB-38BC-0DC9-D3B15F4C4986}"/>
          </ac:spMkLst>
        </pc:spChg>
        <pc:spChg chg="mod ord">
          <ac:chgData name="Mehdi Davoodi" userId="374eff1b-b6cf-4832-b347-6d58b624eb25" providerId="ADAL" clId="{07B6F3A0-55FF-9048-A1F1-655553647088}" dt="2022-09-29T00:10:08.095" v="324" actId="700"/>
          <ac:spMkLst>
            <pc:docMk/>
            <pc:sldMk cId="0" sldId="262"/>
            <ac:spMk id="20481" creationId="{00000000-0000-0000-0000-000000000000}"/>
          </ac:spMkLst>
        </pc:spChg>
        <pc:spChg chg="add del mod ord">
          <ac:chgData name="Mehdi Davoodi" userId="374eff1b-b6cf-4832-b347-6d58b624eb25" providerId="ADAL" clId="{07B6F3A0-55FF-9048-A1F1-655553647088}" dt="2022-09-29T00:10:03.844" v="322" actId="478"/>
          <ac:spMkLst>
            <pc:docMk/>
            <pc:sldMk cId="0" sldId="262"/>
            <ac:spMk id="20482" creationId="{00000000-0000-0000-0000-000000000000}"/>
          </ac:spMkLst>
        </pc:spChg>
        <pc:spChg chg="mod">
          <ac:chgData name="Mehdi Davoodi" userId="374eff1b-b6cf-4832-b347-6d58b624eb25" providerId="ADAL" clId="{07B6F3A0-55FF-9048-A1F1-655553647088}" dt="2022-09-29T00:12:06.136" v="353" actId="1076"/>
          <ac:spMkLst>
            <pc:docMk/>
            <pc:sldMk cId="0" sldId="262"/>
            <ac:spMk id="20484" creationId="{00000000-0000-0000-0000-000000000000}"/>
          </ac:spMkLst>
        </pc:spChg>
        <pc:spChg chg="del mod">
          <ac:chgData name="Mehdi Davoodi" userId="374eff1b-b6cf-4832-b347-6d58b624eb25" providerId="ADAL" clId="{07B6F3A0-55FF-9048-A1F1-655553647088}" dt="2022-09-29T00:10:53.080" v="337" actId="478"/>
          <ac:spMkLst>
            <pc:docMk/>
            <pc:sldMk cId="0" sldId="262"/>
            <ac:spMk id="20485" creationId="{00000000-0000-0000-0000-000000000000}"/>
          </ac:spMkLst>
        </pc:spChg>
        <pc:picChg chg="add del">
          <ac:chgData name="Mehdi Davoodi" userId="374eff1b-b6cf-4832-b347-6d58b624eb25" providerId="ADAL" clId="{07B6F3A0-55FF-9048-A1F1-655553647088}" dt="2022-09-29T00:10:05.223" v="323" actId="478"/>
          <ac:picMkLst>
            <pc:docMk/>
            <pc:sldMk cId="0" sldId="262"/>
            <ac:picMk id="3" creationId="{BE932102-FFC5-437F-A878-9DC900B5C9CB}"/>
          </ac:picMkLst>
        </pc:picChg>
        <pc:picChg chg="add mod">
          <ac:chgData name="Mehdi Davoodi" userId="374eff1b-b6cf-4832-b347-6d58b624eb25" providerId="ADAL" clId="{07B6F3A0-55FF-9048-A1F1-655553647088}" dt="2022-09-29T00:12:10.527" v="354" actId="1076"/>
          <ac:picMkLst>
            <pc:docMk/>
            <pc:sldMk cId="0" sldId="262"/>
            <ac:picMk id="5" creationId="{36E2CEE6-B4D5-8673-948D-10168FEF5803}"/>
          </ac:picMkLst>
        </pc:picChg>
      </pc:sldChg>
      <pc:sldChg chg="addSp delSp modSp mod modClrScheme delAnim modAnim chgLayout">
        <pc:chgData name="Mehdi Davoodi" userId="374eff1b-b6cf-4832-b347-6d58b624eb25" providerId="ADAL" clId="{07B6F3A0-55FF-9048-A1F1-655553647088}" dt="2022-09-29T01:31:04.927" v="528" actId="1076"/>
        <pc:sldMkLst>
          <pc:docMk/>
          <pc:sldMk cId="0" sldId="263"/>
        </pc:sldMkLst>
        <pc:spChg chg="mod">
          <ac:chgData name="Mehdi Davoodi" userId="374eff1b-b6cf-4832-b347-6d58b624eb25" providerId="ADAL" clId="{07B6F3A0-55FF-9048-A1F1-655553647088}" dt="2022-09-29T01:29:40.035" v="516" actId="1076"/>
          <ac:spMkLst>
            <pc:docMk/>
            <pc:sldMk cId="0" sldId="263"/>
            <ac:spMk id="2" creationId="{1EE8C757-937A-4CD5-A2A5-7E360444D3A5}"/>
          </ac:spMkLst>
        </pc:spChg>
        <pc:spChg chg="add mod ord">
          <ac:chgData name="Mehdi Davoodi" userId="374eff1b-b6cf-4832-b347-6d58b624eb25" providerId="ADAL" clId="{07B6F3A0-55FF-9048-A1F1-655553647088}" dt="2022-09-29T00:25:56.748" v="388" actId="20577"/>
          <ac:spMkLst>
            <pc:docMk/>
            <pc:sldMk cId="0" sldId="263"/>
            <ac:spMk id="3" creationId="{AFE94AE4-BA18-D70D-F12B-C23ACD6496F0}"/>
          </ac:spMkLst>
        </pc:spChg>
        <pc:spChg chg="add del mod">
          <ac:chgData name="Mehdi Davoodi" userId="374eff1b-b6cf-4832-b347-6d58b624eb25" providerId="ADAL" clId="{07B6F3A0-55FF-9048-A1F1-655553647088}" dt="2022-09-29T00:59:28.939" v="470" actId="478"/>
          <ac:spMkLst>
            <pc:docMk/>
            <pc:sldMk cId="0" sldId="263"/>
            <ac:spMk id="5" creationId="{028BE770-E656-A6BF-8FE6-7025AFFF5A5F}"/>
          </ac:spMkLst>
        </pc:spChg>
        <pc:spChg chg="mod ord">
          <ac:chgData name="Mehdi Davoodi" userId="374eff1b-b6cf-4832-b347-6d58b624eb25" providerId="ADAL" clId="{07B6F3A0-55FF-9048-A1F1-655553647088}" dt="2022-09-29T00:24:41.112" v="360" actId="700"/>
          <ac:spMkLst>
            <pc:docMk/>
            <pc:sldMk cId="0" sldId="263"/>
            <ac:spMk id="24577" creationId="{00000000-0000-0000-0000-000000000000}"/>
          </ac:spMkLst>
        </pc:spChg>
        <pc:spChg chg="del mod">
          <ac:chgData name="Mehdi Davoodi" userId="374eff1b-b6cf-4832-b347-6d58b624eb25" providerId="ADAL" clId="{07B6F3A0-55FF-9048-A1F1-655553647088}" dt="2022-09-29T00:24:49.817" v="363" actId="478"/>
          <ac:spMkLst>
            <pc:docMk/>
            <pc:sldMk cId="0" sldId="263"/>
            <ac:spMk id="24582" creationId="{00000000-0000-0000-0000-000000000000}"/>
          </ac:spMkLst>
        </pc:spChg>
        <pc:spChg chg="del mod">
          <ac:chgData name="Mehdi Davoodi" userId="374eff1b-b6cf-4832-b347-6d58b624eb25" providerId="ADAL" clId="{07B6F3A0-55FF-9048-A1F1-655553647088}" dt="2022-09-29T00:25:12.583" v="370" actId="478"/>
          <ac:spMkLst>
            <pc:docMk/>
            <pc:sldMk cId="0" sldId="263"/>
            <ac:spMk id="24586" creationId="{00000000-0000-0000-0000-000000000000}"/>
          </ac:spMkLst>
        </pc:spChg>
        <pc:picChg chg="add del mod">
          <ac:chgData name="Mehdi Davoodi" userId="374eff1b-b6cf-4832-b347-6d58b624eb25" providerId="ADAL" clId="{07B6F3A0-55FF-9048-A1F1-655553647088}" dt="2022-09-29T01:30:22.211" v="520" actId="21"/>
          <ac:picMkLst>
            <pc:docMk/>
            <pc:sldMk cId="0" sldId="263"/>
            <ac:picMk id="6" creationId="{AA859E39-4BD8-04EE-F8D4-5D7EE0437A6C}"/>
          </ac:picMkLst>
        </pc:picChg>
        <pc:picChg chg="add mod">
          <ac:chgData name="Mehdi Davoodi" userId="374eff1b-b6cf-4832-b347-6d58b624eb25" providerId="ADAL" clId="{07B6F3A0-55FF-9048-A1F1-655553647088}" dt="2022-09-29T01:31:04.927" v="528" actId="1076"/>
          <ac:picMkLst>
            <pc:docMk/>
            <pc:sldMk cId="0" sldId="263"/>
            <ac:picMk id="7" creationId="{2B4163C8-5418-086B-71E4-C4C5C67020AB}"/>
          </ac:picMkLst>
        </pc:picChg>
      </pc:sldChg>
      <pc:sldChg chg="addSp modSp mod modClrScheme chgLayout">
        <pc:chgData name="Mehdi Davoodi" userId="374eff1b-b6cf-4832-b347-6d58b624eb25" providerId="ADAL" clId="{07B6F3A0-55FF-9048-A1F1-655553647088}" dt="2022-09-29T00:38:31.640" v="403"/>
        <pc:sldMkLst>
          <pc:docMk/>
          <pc:sldMk cId="0" sldId="264"/>
        </pc:sldMkLst>
        <pc:spChg chg="add mod ord">
          <ac:chgData name="Mehdi Davoodi" userId="374eff1b-b6cf-4832-b347-6d58b624eb25" providerId="ADAL" clId="{07B6F3A0-55FF-9048-A1F1-655553647088}" dt="2022-09-29T00:38:23.976" v="402"/>
          <ac:spMkLst>
            <pc:docMk/>
            <pc:sldMk cId="0" sldId="264"/>
            <ac:spMk id="2" creationId="{D339BDE7-6E31-C6EA-B736-280B7513F9C4}"/>
          </ac:spMkLst>
        </pc:spChg>
        <pc:spChg chg="mod">
          <ac:chgData name="Mehdi Davoodi" userId="374eff1b-b6cf-4832-b347-6d58b624eb25" providerId="ADAL" clId="{07B6F3A0-55FF-9048-A1F1-655553647088}" dt="2022-09-28T21:00:14.451" v="0"/>
          <ac:spMkLst>
            <pc:docMk/>
            <pc:sldMk cId="0" sldId="264"/>
            <ac:spMk id="5" creationId="{98ECAE35-8AD6-4175-830E-48325BDE2891}"/>
          </ac:spMkLst>
        </pc:spChg>
        <pc:spChg chg="mod ord">
          <ac:chgData name="Mehdi Davoodi" userId="374eff1b-b6cf-4832-b347-6d58b624eb25" providerId="ADAL" clId="{07B6F3A0-55FF-9048-A1F1-655553647088}" dt="2022-09-29T00:38:31.640" v="403"/>
          <ac:spMkLst>
            <pc:docMk/>
            <pc:sldMk cId="0" sldId="264"/>
            <ac:spMk id="26625" creationId="{00000000-0000-0000-0000-000000000000}"/>
          </ac:spMkLst>
        </pc:spChg>
        <pc:grpChg chg="mod">
          <ac:chgData name="Mehdi Davoodi" userId="374eff1b-b6cf-4832-b347-6d58b624eb25" providerId="ADAL" clId="{07B6F3A0-55FF-9048-A1F1-655553647088}" dt="2022-09-28T21:00:14.451" v="0"/>
          <ac:grpSpMkLst>
            <pc:docMk/>
            <pc:sldMk cId="0" sldId="264"/>
            <ac:grpSpMk id="1" creationId="{00000000-0000-0000-0000-000000000000}"/>
          </ac:grpSpMkLst>
        </pc:grpChg>
        <pc:graphicFrameChg chg="mod">
          <ac:chgData name="Mehdi Davoodi" userId="374eff1b-b6cf-4832-b347-6d58b624eb25" providerId="ADAL" clId="{07B6F3A0-55FF-9048-A1F1-655553647088}" dt="2022-09-28T21:00:14.451" v="0"/>
          <ac:graphicFrameMkLst>
            <pc:docMk/>
            <pc:sldMk cId="0" sldId="264"/>
            <ac:graphicFrameMk id="26627" creationId="{00000000-0000-0000-0000-000000000000}"/>
          </ac:graphicFrameMkLst>
        </pc:graphicFrameChg>
      </pc:sldChg>
      <pc:sldChg chg="addSp delSp modSp mod modClrScheme chgLayout">
        <pc:chgData name="Mehdi Davoodi" userId="374eff1b-b6cf-4832-b347-6d58b624eb25" providerId="ADAL" clId="{07B6F3A0-55FF-9048-A1F1-655553647088}" dt="2022-09-29T00:46:55.833" v="459" actId="20577"/>
        <pc:sldMkLst>
          <pc:docMk/>
          <pc:sldMk cId="0" sldId="265"/>
        </pc:sldMkLst>
        <pc:spChg chg="add del mod ord">
          <ac:chgData name="Mehdi Davoodi" userId="374eff1b-b6cf-4832-b347-6d58b624eb25" providerId="ADAL" clId="{07B6F3A0-55FF-9048-A1F1-655553647088}" dt="2022-09-29T00:44:01.990" v="427" actId="478"/>
          <ac:spMkLst>
            <pc:docMk/>
            <pc:sldMk cId="0" sldId="265"/>
            <ac:spMk id="2" creationId="{932BA2F2-67C0-0A0A-4DFD-AB9E24BE262A}"/>
          </ac:spMkLst>
        </pc:spChg>
        <pc:spChg chg="add mod ord">
          <ac:chgData name="Mehdi Davoodi" userId="374eff1b-b6cf-4832-b347-6d58b624eb25" providerId="ADAL" clId="{07B6F3A0-55FF-9048-A1F1-655553647088}" dt="2022-09-29T00:46:55.833" v="459" actId="20577"/>
          <ac:spMkLst>
            <pc:docMk/>
            <pc:sldMk cId="0" sldId="265"/>
            <ac:spMk id="3" creationId="{B8AAE851-60C8-BBF0-FFB5-9DE1E7A56DDE}"/>
          </ac:spMkLst>
        </pc:spChg>
        <pc:spChg chg="mod">
          <ac:chgData name="Mehdi Davoodi" userId="374eff1b-b6cf-4832-b347-6d58b624eb25" providerId="ADAL" clId="{07B6F3A0-55FF-9048-A1F1-655553647088}" dt="2022-09-28T21:00:14.451" v="0"/>
          <ac:spMkLst>
            <pc:docMk/>
            <pc:sldMk cId="0" sldId="265"/>
            <ac:spMk id="4" creationId="{4A26ED9E-F15A-4D8D-ADCB-C683005D9857}"/>
          </ac:spMkLst>
        </pc:spChg>
        <pc:spChg chg="add del mod">
          <ac:chgData name="Mehdi Davoodi" userId="374eff1b-b6cf-4832-b347-6d58b624eb25" providerId="ADAL" clId="{07B6F3A0-55FF-9048-A1F1-655553647088}" dt="2022-09-29T00:46:22.456" v="452" actId="1076"/>
          <ac:spMkLst>
            <pc:docMk/>
            <pc:sldMk cId="0" sldId="265"/>
            <ac:spMk id="6" creationId="{7FF7DBE6-C925-408A-A3B4-765718EFD3D6}"/>
          </ac:spMkLst>
        </pc:spChg>
        <pc:spChg chg="mod ord">
          <ac:chgData name="Mehdi Davoodi" userId="374eff1b-b6cf-4832-b347-6d58b624eb25" providerId="ADAL" clId="{07B6F3A0-55FF-9048-A1F1-655553647088}" dt="2022-09-29T00:44:37.254" v="428" actId="700"/>
          <ac:spMkLst>
            <pc:docMk/>
            <pc:sldMk cId="0" sldId="265"/>
            <ac:spMk id="28673" creationId="{00000000-0000-0000-0000-000000000000}"/>
          </ac:spMkLst>
        </pc:spChg>
        <pc:grpChg chg="mod">
          <ac:chgData name="Mehdi Davoodi" userId="374eff1b-b6cf-4832-b347-6d58b624eb25" providerId="ADAL" clId="{07B6F3A0-55FF-9048-A1F1-655553647088}" dt="2022-09-28T21:00:14.451" v="0"/>
          <ac:grpSpMkLst>
            <pc:docMk/>
            <pc:sldMk cId="0" sldId="265"/>
            <ac:grpSpMk id="1" creationId="{00000000-0000-0000-0000-000000000000}"/>
          </ac:grpSpMkLst>
        </pc:grpChg>
        <pc:graphicFrameChg chg="mod">
          <ac:chgData name="Mehdi Davoodi" userId="374eff1b-b6cf-4832-b347-6d58b624eb25" providerId="ADAL" clId="{07B6F3A0-55FF-9048-A1F1-655553647088}" dt="2022-09-28T21:00:14.451" v="0"/>
          <ac:graphicFrameMkLst>
            <pc:docMk/>
            <pc:sldMk cId="0" sldId="265"/>
            <ac:graphicFrameMk id="5" creationId="{18DE3649-AA49-476C-8151-F1D34D610ACE}"/>
          </ac:graphicFrameMkLst>
        </pc:graphicFrameChg>
        <pc:graphicFrameChg chg="mod">
          <ac:chgData name="Mehdi Davoodi" userId="374eff1b-b6cf-4832-b347-6d58b624eb25" providerId="ADAL" clId="{07B6F3A0-55FF-9048-A1F1-655553647088}" dt="2022-09-28T21:00:14.451" v="0"/>
          <ac:graphicFrameMkLst>
            <pc:docMk/>
            <pc:sldMk cId="0" sldId="265"/>
            <ac:graphicFrameMk id="28675" creationId="{00000000-0000-0000-0000-000000000000}"/>
          </ac:graphicFrameMkLst>
        </pc:graphicFrameChg>
      </pc:sldChg>
      <pc:sldChg chg="addSp delSp modSp mod modClrScheme chgLayout">
        <pc:chgData name="Mehdi Davoodi" userId="374eff1b-b6cf-4832-b347-6d58b624eb25" providerId="ADAL" clId="{07B6F3A0-55FF-9048-A1F1-655553647088}" dt="2022-09-29T01:08:00.655" v="483"/>
        <pc:sldMkLst>
          <pc:docMk/>
          <pc:sldMk cId="0" sldId="266"/>
        </pc:sldMkLst>
        <pc:spChg chg="mod">
          <ac:chgData name="Mehdi Davoodi" userId="374eff1b-b6cf-4832-b347-6d58b624eb25" providerId="ADAL" clId="{07B6F3A0-55FF-9048-A1F1-655553647088}" dt="2022-09-29T01:07:41.836" v="482" actId="1076"/>
          <ac:spMkLst>
            <pc:docMk/>
            <pc:sldMk cId="0" sldId="266"/>
            <ac:spMk id="5" creationId="{FD47DCB1-C4DD-4E66-A5BB-8CA126B7D5A8}"/>
          </ac:spMkLst>
        </pc:spChg>
        <pc:spChg chg="mod ord">
          <ac:chgData name="Mehdi Davoodi" userId="374eff1b-b6cf-4832-b347-6d58b624eb25" providerId="ADAL" clId="{07B6F3A0-55FF-9048-A1F1-655553647088}" dt="2022-09-29T01:07:16.134" v="471" actId="700"/>
          <ac:spMkLst>
            <pc:docMk/>
            <pc:sldMk cId="0" sldId="266"/>
            <ac:spMk id="30721" creationId="{00000000-0000-0000-0000-000000000000}"/>
          </ac:spMkLst>
        </pc:spChg>
        <pc:spChg chg="mod ord">
          <ac:chgData name="Mehdi Davoodi" userId="374eff1b-b6cf-4832-b347-6d58b624eb25" providerId="ADAL" clId="{07B6F3A0-55FF-9048-A1F1-655553647088}" dt="2022-09-29T01:08:00.655" v="483"/>
          <ac:spMkLst>
            <pc:docMk/>
            <pc:sldMk cId="0" sldId="266"/>
            <ac:spMk id="30722" creationId="{00000000-0000-0000-0000-000000000000}"/>
          </ac:spMkLst>
        </pc:spChg>
        <pc:grpChg chg="mod">
          <ac:chgData name="Mehdi Davoodi" userId="374eff1b-b6cf-4832-b347-6d58b624eb25" providerId="ADAL" clId="{07B6F3A0-55FF-9048-A1F1-655553647088}" dt="2022-09-28T21:00:14.451" v="0"/>
          <ac:grpSpMkLst>
            <pc:docMk/>
            <pc:sldMk cId="0" sldId="266"/>
            <ac:grpSpMk id="1" creationId="{00000000-0000-0000-0000-000000000000}"/>
          </ac:grpSpMkLst>
        </pc:grpChg>
        <pc:graphicFrameChg chg="del mod">
          <ac:chgData name="Mehdi Davoodi" userId="374eff1b-b6cf-4832-b347-6d58b624eb25" providerId="ADAL" clId="{07B6F3A0-55FF-9048-A1F1-655553647088}" dt="2022-09-29T01:07:20.509" v="472" actId="21"/>
          <ac:graphicFrameMkLst>
            <pc:docMk/>
            <pc:sldMk cId="0" sldId="266"/>
            <ac:graphicFrameMk id="4" creationId="{CC4C58CD-A662-4841-A9FB-34B421A3856C}"/>
          </ac:graphicFrameMkLst>
        </pc:graphicFrameChg>
        <pc:picChg chg="add mod">
          <ac:chgData name="Mehdi Davoodi" userId="374eff1b-b6cf-4832-b347-6d58b624eb25" providerId="ADAL" clId="{07B6F3A0-55FF-9048-A1F1-655553647088}" dt="2022-09-29T01:07:35.911" v="480" actId="1076"/>
          <ac:picMkLst>
            <pc:docMk/>
            <pc:sldMk cId="0" sldId="266"/>
            <ac:picMk id="2" creationId="{C48A8B7F-7955-81E3-9D8B-F17B7EB73DBD}"/>
          </ac:picMkLst>
        </pc:picChg>
      </pc:sldChg>
      <pc:sldChg chg="modSp mod modClrScheme chgLayout">
        <pc:chgData name="Mehdi Davoodi" userId="374eff1b-b6cf-4832-b347-6d58b624eb25" providerId="ADAL" clId="{07B6F3A0-55FF-9048-A1F1-655553647088}" dt="2022-09-29T02:03:22.482" v="529" actId="1076"/>
        <pc:sldMkLst>
          <pc:docMk/>
          <pc:sldMk cId="0" sldId="268"/>
        </pc:sldMkLst>
        <pc:spChg chg="mod">
          <ac:chgData name="Mehdi Davoodi" userId="374eff1b-b6cf-4832-b347-6d58b624eb25" providerId="ADAL" clId="{07B6F3A0-55FF-9048-A1F1-655553647088}" dt="2022-09-29T02:03:22.482" v="529" actId="1076"/>
          <ac:spMkLst>
            <pc:docMk/>
            <pc:sldMk cId="0" sldId="268"/>
            <ac:spMk id="2" creationId="{10167C8D-B908-4DBD-A876-836BECC42FB1}"/>
          </ac:spMkLst>
        </pc:spChg>
        <pc:spChg chg="mod ord">
          <ac:chgData name="Mehdi Davoodi" userId="374eff1b-b6cf-4832-b347-6d58b624eb25" providerId="ADAL" clId="{07B6F3A0-55FF-9048-A1F1-655553647088}" dt="2022-09-29T01:10:06.604" v="509" actId="700"/>
          <ac:spMkLst>
            <pc:docMk/>
            <pc:sldMk cId="0" sldId="268"/>
            <ac:spMk id="35841" creationId="{00000000-0000-0000-0000-000000000000}"/>
          </ac:spMkLst>
        </pc:spChg>
        <pc:spChg chg="mod ord">
          <ac:chgData name="Mehdi Davoodi" userId="374eff1b-b6cf-4832-b347-6d58b624eb25" providerId="ADAL" clId="{07B6F3A0-55FF-9048-A1F1-655553647088}" dt="2022-09-29T01:10:06.604" v="509" actId="700"/>
          <ac:spMkLst>
            <pc:docMk/>
            <pc:sldMk cId="0" sldId="268"/>
            <ac:spMk id="35842" creationId="{00000000-0000-0000-0000-000000000000}"/>
          </ac:spMkLst>
        </pc:spChg>
      </pc:sldChg>
      <pc:sldChg chg="modSp mod modClrScheme chgLayout">
        <pc:chgData name="Mehdi Davoodi" userId="374eff1b-b6cf-4832-b347-6d58b624eb25" providerId="ADAL" clId="{07B6F3A0-55FF-9048-A1F1-655553647088}" dt="2022-09-29T02:03:58.346" v="534" actId="1076"/>
        <pc:sldMkLst>
          <pc:docMk/>
          <pc:sldMk cId="0" sldId="269"/>
        </pc:sldMkLst>
        <pc:spChg chg="mod ord">
          <ac:chgData name="Mehdi Davoodi" userId="374eff1b-b6cf-4832-b347-6d58b624eb25" providerId="ADAL" clId="{07B6F3A0-55FF-9048-A1F1-655553647088}" dt="2022-09-29T02:03:44.450" v="531" actId="700"/>
          <ac:spMkLst>
            <pc:docMk/>
            <pc:sldMk cId="0" sldId="269"/>
            <ac:spMk id="37889" creationId="{00000000-0000-0000-0000-000000000000}"/>
          </ac:spMkLst>
        </pc:spChg>
        <pc:spChg chg="mod ord">
          <ac:chgData name="Mehdi Davoodi" userId="374eff1b-b6cf-4832-b347-6d58b624eb25" providerId="ADAL" clId="{07B6F3A0-55FF-9048-A1F1-655553647088}" dt="2022-09-29T02:03:44.450" v="531" actId="700"/>
          <ac:spMkLst>
            <pc:docMk/>
            <pc:sldMk cId="0" sldId="269"/>
            <ac:spMk id="37890" creationId="{00000000-0000-0000-0000-000000000000}"/>
          </ac:spMkLst>
        </pc:spChg>
        <pc:picChg chg="mod">
          <ac:chgData name="Mehdi Davoodi" userId="374eff1b-b6cf-4832-b347-6d58b624eb25" providerId="ADAL" clId="{07B6F3A0-55FF-9048-A1F1-655553647088}" dt="2022-09-29T02:03:58.346" v="534" actId="1076"/>
          <ac:picMkLst>
            <pc:docMk/>
            <pc:sldMk cId="0" sldId="269"/>
            <ac:picMk id="3" creationId="{2EC26998-E644-4C58-9738-2AF3F308D5A4}"/>
          </ac:picMkLst>
        </pc:picChg>
      </pc:sldChg>
      <pc:sldChg chg="addSp delSp modSp mod modClrScheme chgLayout">
        <pc:chgData name="Mehdi Davoodi" userId="374eff1b-b6cf-4832-b347-6d58b624eb25" providerId="ADAL" clId="{07B6F3A0-55FF-9048-A1F1-655553647088}" dt="2022-09-29T03:46:02.013" v="595" actId="478"/>
        <pc:sldMkLst>
          <pc:docMk/>
          <pc:sldMk cId="0" sldId="270"/>
        </pc:sldMkLst>
        <pc:spChg chg="add del mod">
          <ac:chgData name="Mehdi Davoodi" userId="374eff1b-b6cf-4832-b347-6d58b624eb25" providerId="ADAL" clId="{07B6F3A0-55FF-9048-A1F1-655553647088}" dt="2022-09-29T03:45:56.469" v="594"/>
          <ac:spMkLst>
            <pc:docMk/>
            <pc:sldMk cId="0" sldId="270"/>
            <ac:spMk id="2" creationId="{83482DAF-4902-41D5-A40D-83F4261062C3}"/>
          </ac:spMkLst>
        </pc:spChg>
        <pc:spChg chg="mod ord">
          <ac:chgData name="Mehdi Davoodi" userId="374eff1b-b6cf-4832-b347-6d58b624eb25" providerId="ADAL" clId="{07B6F3A0-55FF-9048-A1F1-655553647088}" dt="2022-09-29T02:05:25.600" v="540" actId="700"/>
          <ac:spMkLst>
            <pc:docMk/>
            <pc:sldMk cId="0" sldId="270"/>
            <ac:spMk id="39937" creationId="{00000000-0000-0000-0000-000000000000}"/>
          </ac:spMkLst>
        </pc:spChg>
        <pc:spChg chg="mod ord">
          <ac:chgData name="Mehdi Davoodi" userId="374eff1b-b6cf-4832-b347-6d58b624eb25" providerId="ADAL" clId="{07B6F3A0-55FF-9048-A1F1-655553647088}" dt="2022-09-29T02:05:25.600" v="540" actId="700"/>
          <ac:spMkLst>
            <pc:docMk/>
            <pc:sldMk cId="0" sldId="270"/>
            <ac:spMk id="39938" creationId="{00000000-0000-0000-0000-000000000000}"/>
          </ac:spMkLst>
        </pc:spChg>
        <pc:picChg chg="add mod">
          <ac:chgData name="Mehdi Davoodi" userId="374eff1b-b6cf-4832-b347-6d58b624eb25" providerId="ADAL" clId="{07B6F3A0-55FF-9048-A1F1-655553647088}" dt="2022-09-29T03:44:43.413" v="578" actId="1076"/>
          <ac:picMkLst>
            <pc:docMk/>
            <pc:sldMk cId="0" sldId="270"/>
            <ac:picMk id="3" creationId="{347E5585-6463-515B-58CC-8693D6558E1D}"/>
          </ac:picMkLst>
        </pc:picChg>
        <pc:picChg chg="add del mod">
          <ac:chgData name="Mehdi Davoodi" userId="374eff1b-b6cf-4832-b347-6d58b624eb25" providerId="ADAL" clId="{07B6F3A0-55FF-9048-A1F1-655553647088}" dt="2022-09-29T03:46:02.013" v="595" actId="478"/>
          <ac:picMkLst>
            <pc:docMk/>
            <pc:sldMk cId="0" sldId="270"/>
            <ac:picMk id="4" creationId="{4064601D-7250-9510-CCDE-E58C0498158B}"/>
          </ac:picMkLst>
        </pc:picChg>
        <pc:picChg chg="del mod">
          <ac:chgData name="Mehdi Davoodi" userId="374eff1b-b6cf-4832-b347-6d58b624eb25" providerId="ADAL" clId="{07B6F3A0-55FF-9048-A1F1-655553647088}" dt="2022-09-29T03:44:16.210" v="563" actId="478"/>
          <ac:picMkLst>
            <pc:docMk/>
            <pc:sldMk cId="0" sldId="270"/>
            <ac:picMk id="39939" creationId="{00000000-0000-0000-0000-000000000000}"/>
          </ac:picMkLst>
        </pc:picChg>
      </pc:sldChg>
      <pc:sldChg chg="modSp mod modClrScheme chgLayout">
        <pc:chgData name="Mehdi Davoodi" userId="374eff1b-b6cf-4832-b347-6d58b624eb25" providerId="ADAL" clId="{07B6F3A0-55FF-9048-A1F1-655553647088}" dt="2022-09-29T04:16:53.220" v="677" actId="12"/>
        <pc:sldMkLst>
          <pc:docMk/>
          <pc:sldMk cId="0" sldId="271"/>
        </pc:sldMkLst>
        <pc:spChg chg="mod ord">
          <ac:chgData name="Mehdi Davoodi" userId="374eff1b-b6cf-4832-b347-6d58b624eb25" providerId="ADAL" clId="{07B6F3A0-55FF-9048-A1F1-655553647088}" dt="2022-09-29T04:16:48.042" v="674" actId="700"/>
          <ac:spMkLst>
            <pc:docMk/>
            <pc:sldMk cId="0" sldId="271"/>
            <ac:spMk id="44033" creationId="{00000000-0000-0000-0000-000000000000}"/>
          </ac:spMkLst>
        </pc:spChg>
        <pc:spChg chg="mod ord">
          <ac:chgData name="Mehdi Davoodi" userId="374eff1b-b6cf-4832-b347-6d58b624eb25" providerId="ADAL" clId="{07B6F3A0-55FF-9048-A1F1-655553647088}" dt="2022-09-29T04:16:53.220" v="677" actId="12"/>
          <ac:spMkLst>
            <pc:docMk/>
            <pc:sldMk cId="0" sldId="271"/>
            <ac:spMk id="44034" creationId="{00000000-0000-0000-0000-000000000000}"/>
          </ac:spMkLst>
        </pc:spChg>
      </pc:sldChg>
      <pc:sldChg chg="modSp mod modClrScheme chgLayout">
        <pc:chgData name="Mehdi Davoodi" userId="374eff1b-b6cf-4832-b347-6d58b624eb25" providerId="ADAL" clId="{07B6F3A0-55FF-9048-A1F1-655553647088}" dt="2022-09-29T04:17:02.616" v="679" actId="700"/>
        <pc:sldMkLst>
          <pc:docMk/>
          <pc:sldMk cId="0" sldId="272"/>
        </pc:sldMkLst>
        <pc:spChg chg="mod ord">
          <ac:chgData name="Mehdi Davoodi" userId="374eff1b-b6cf-4832-b347-6d58b624eb25" providerId="ADAL" clId="{07B6F3A0-55FF-9048-A1F1-655553647088}" dt="2022-09-29T04:17:02.616" v="679" actId="700"/>
          <ac:spMkLst>
            <pc:docMk/>
            <pc:sldMk cId="0" sldId="272"/>
            <ac:spMk id="46081" creationId="{00000000-0000-0000-0000-000000000000}"/>
          </ac:spMkLst>
        </pc:spChg>
        <pc:spChg chg="mod ord">
          <ac:chgData name="Mehdi Davoodi" userId="374eff1b-b6cf-4832-b347-6d58b624eb25" providerId="ADAL" clId="{07B6F3A0-55FF-9048-A1F1-655553647088}" dt="2022-09-29T04:17:02.616" v="679" actId="700"/>
          <ac:spMkLst>
            <pc:docMk/>
            <pc:sldMk cId="0" sldId="272"/>
            <ac:spMk id="46082" creationId="{00000000-0000-0000-0000-000000000000}"/>
          </ac:spMkLst>
        </pc:spChg>
      </pc:sldChg>
      <pc:sldChg chg="addSp delSp modSp mod modClrScheme chgLayout">
        <pc:chgData name="Mehdi Davoodi" userId="374eff1b-b6cf-4832-b347-6d58b624eb25" providerId="ADAL" clId="{07B6F3A0-55FF-9048-A1F1-655553647088}" dt="2022-09-29T01:10:01.261" v="508" actId="478"/>
        <pc:sldMkLst>
          <pc:docMk/>
          <pc:sldMk cId="0" sldId="274"/>
        </pc:sldMkLst>
        <pc:spChg chg="add del mod ord">
          <ac:chgData name="Mehdi Davoodi" userId="374eff1b-b6cf-4832-b347-6d58b624eb25" providerId="ADAL" clId="{07B6F3A0-55FF-9048-A1F1-655553647088}" dt="2022-09-29T01:10:01.261" v="508" actId="478"/>
          <ac:spMkLst>
            <pc:docMk/>
            <pc:sldMk cId="0" sldId="274"/>
            <ac:spMk id="2" creationId="{13DFBD1B-87B5-9F1F-034F-9AD0AD0EB6A8}"/>
          </ac:spMkLst>
        </pc:spChg>
        <pc:spChg chg="mod ord">
          <ac:chgData name="Mehdi Davoodi" userId="374eff1b-b6cf-4832-b347-6d58b624eb25" providerId="ADAL" clId="{07B6F3A0-55FF-9048-A1F1-655553647088}" dt="2022-09-29T01:09:58.598" v="507" actId="700"/>
          <ac:spMkLst>
            <pc:docMk/>
            <pc:sldMk cId="0" sldId="274"/>
            <ac:spMk id="33793" creationId="{00000000-0000-0000-0000-000000000000}"/>
          </ac:spMkLst>
        </pc:spChg>
      </pc:sldChg>
      <pc:sldChg chg="modSp mod modClrScheme chgLayout">
        <pc:chgData name="Mehdi Davoodi" userId="374eff1b-b6cf-4832-b347-6d58b624eb25" providerId="ADAL" clId="{07B6F3A0-55FF-9048-A1F1-655553647088}" dt="2022-09-29T14:52:04.533" v="754" actId="700"/>
        <pc:sldMkLst>
          <pc:docMk/>
          <pc:sldMk cId="0" sldId="297"/>
        </pc:sldMkLst>
        <pc:spChg chg="mod ord">
          <ac:chgData name="Mehdi Davoodi" userId="374eff1b-b6cf-4832-b347-6d58b624eb25" providerId="ADAL" clId="{07B6F3A0-55FF-9048-A1F1-655553647088}" dt="2022-09-29T14:52:04.533" v="754" actId="700"/>
          <ac:spMkLst>
            <pc:docMk/>
            <pc:sldMk cId="0" sldId="297"/>
            <ac:spMk id="89089" creationId="{00000000-0000-0000-0000-000000000000}"/>
          </ac:spMkLst>
        </pc:spChg>
        <pc:spChg chg="mod ord">
          <ac:chgData name="Mehdi Davoodi" userId="374eff1b-b6cf-4832-b347-6d58b624eb25" providerId="ADAL" clId="{07B6F3A0-55FF-9048-A1F1-655553647088}" dt="2022-09-29T14:52:04.533" v="754" actId="700"/>
          <ac:spMkLst>
            <pc:docMk/>
            <pc:sldMk cId="0" sldId="297"/>
            <ac:spMk id="89090" creationId="{00000000-0000-0000-0000-000000000000}"/>
          </ac:spMkLst>
        </pc:spChg>
      </pc:sldChg>
      <pc:sldChg chg="addSp delSp modSp mod modClrScheme chgLayout">
        <pc:chgData name="Mehdi Davoodi" userId="374eff1b-b6cf-4832-b347-6d58b624eb25" providerId="ADAL" clId="{07B6F3A0-55FF-9048-A1F1-655553647088}" dt="2022-09-29T04:13:28.784" v="673" actId="1076"/>
        <pc:sldMkLst>
          <pc:docMk/>
          <pc:sldMk cId="0" sldId="299"/>
        </pc:sldMkLst>
        <pc:spChg chg="add mod ord">
          <ac:chgData name="Mehdi Davoodi" userId="374eff1b-b6cf-4832-b347-6d58b624eb25" providerId="ADAL" clId="{07B6F3A0-55FF-9048-A1F1-655553647088}" dt="2022-09-29T04:02:17.875" v="665" actId="404"/>
          <ac:spMkLst>
            <pc:docMk/>
            <pc:sldMk cId="0" sldId="299"/>
            <ac:spMk id="3" creationId="{432146D0-3174-286F-CC6D-FE621F5669D1}"/>
          </ac:spMkLst>
        </pc:spChg>
        <pc:spChg chg="mod ord">
          <ac:chgData name="Mehdi Davoodi" userId="374eff1b-b6cf-4832-b347-6d58b624eb25" providerId="ADAL" clId="{07B6F3A0-55FF-9048-A1F1-655553647088}" dt="2022-09-29T02:06:09.048" v="555" actId="700"/>
          <ac:spMkLst>
            <pc:docMk/>
            <pc:sldMk cId="0" sldId="299"/>
            <ac:spMk id="41985" creationId="{00000000-0000-0000-0000-000000000000}"/>
          </ac:spMkLst>
        </pc:spChg>
        <pc:picChg chg="add mod">
          <ac:chgData name="Mehdi Davoodi" userId="374eff1b-b6cf-4832-b347-6d58b624eb25" providerId="ADAL" clId="{07B6F3A0-55FF-9048-A1F1-655553647088}" dt="2022-09-29T04:13:28.784" v="673" actId="1076"/>
          <ac:picMkLst>
            <pc:docMk/>
            <pc:sldMk cId="0" sldId="299"/>
            <ac:picMk id="4" creationId="{3009B024-57C0-5879-7A09-2992AB217E6F}"/>
          </ac:picMkLst>
        </pc:picChg>
        <pc:picChg chg="del mod">
          <ac:chgData name="Mehdi Davoodi" userId="374eff1b-b6cf-4832-b347-6d58b624eb25" providerId="ADAL" clId="{07B6F3A0-55FF-9048-A1F1-655553647088}" dt="2022-09-29T04:02:01.982" v="659" actId="478"/>
          <ac:picMkLst>
            <pc:docMk/>
            <pc:sldMk cId="0" sldId="299"/>
            <ac:picMk id="41986" creationId="{00000000-0000-0000-0000-000000000000}"/>
          </ac:picMkLst>
        </pc:picChg>
        <pc:picChg chg="del mod">
          <ac:chgData name="Mehdi Davoodi" userId="374eff1b-b6cf-4832-b347-6d58b624eb25" providerId="ADAL" clId="{07B6F3A0-55FF-9048-A1F1-655553647088}" dt="2022-09-29T04:13:19.946" v="669" actId="478"/>
          <ac:picMkLst>
            <pc:docMk/>
            <pc:sldMk cId="0" sldId="299"/>
            <ac:picMk id="41987" creationId="{00000000-0000-0000-0000-000000000000}"/>
          </ac:picMkLst>
        </pc:picChg>
      </pc:sldChg>
      <pc:sldChg chg="addSp delSp modSp mod modClrScheme chgLayout">
        <pc:chgData name="Mehdi Davoodi" userId="374eff1b-b6cf-4832-b347-6d58b624eb25" providerId="ADAL" clId="{07B6F3A0-55FF-9048-A1F1-655553647088}" dt="2022-09-29T01:09:53.030" v="506" actId="1037"/>
        <pc:sldMkLst>
          <pc:docMk/>
          <pc:sldMk cId="0" sldId="300"/>
        </pc:sldMkLst>
        <pc:spChg chg="add del mod ord">
          <ac:chgData name="Mehdi Davoodi" userId="374eff1b-b6cf-4832-b347-6d58b624eb25" providerId="ADAL" clId="{07B6F3A0-55FF-9048-A1F1-655553647088}" dt="2022-09-29T01:09:18.820" v="494" actId="478"/>
          <ac:spMkLst>
            <pc:docMk/>
            <pc:sldMk cId="0" sldId="300"/>
            <ac:spMk id="2" creationId="{592D914E-CE82-1E02-C83A-8F4EB1E589AA}"/>
          </ac:spMkLst>
        </pc:spChg>
        <pc:spChg chg="mod ord">
          <ac:chgData name="Mehdi Davoodi" userId="374eff1b-b6cf-4832-b347-6d58b624eb25" providerId="ADAL" clId="{07B6F3A0-55FF-9048-A1F1-655553647088}" dt="2022-09-29T01:09:14.053" v="493" actId="700"/>
          <ac:spMkLst>
            <pc:docMk/>
            <pc:sldMk cId="0" sldId="300"/>
            <ac:spMk id="32769" creationId="{00000000-0000-0000-0000-000000000000}"/>
          </ac:spMkLst>
        </pc:spChg>
        <pc:grpChg chg="mod">
          <ac:chgData name="Mehdi Davoodi" userId="374eff1b-b6cf-4832-b347-6d58b624eb25" providerId="ADAL" clId="{07B6F3A0-55FF-9048-A1F1-655553647088}" dt="2022-09-28T21:00:14.451" v="0"/>
          <ac:grpSpMkLst>
            <pc:docMk/>
            <pc:sldMk cId="0" sldId="300"/>
            <ac:grpSpMk id="1" creationId="{00000000-0000-0000-0000-000000000000}"/>
          </ac:grpSpMkLst>
        </pc:grpChg>
        <pc:graphicFrameChg chg="del mod">
          <ac:chgData name="Mehdi Davoodi" userId="374eff1b-b6cf-4832-b347-6d58b624eb25" providerId="ADAL" clId="{07B6F3A0-55FF-9048-A1F1-655553647088}" dt="2022-09-29T01:09:36.958" v="498" actId="21"/>
          <ac:graphicFrameMkLst>
            <pc:docMk/>
            <pc:sldMk cId="0" sldId="300"/>
            <ac:graphicFrameMk id="4" creationId="{F993D2CB-8D6F-471F-9805-52992069A776}"/>
          </ac:graphicFrameMkLst>
        </pc:graphicFrameChg>
        <pc:graphicFrameChg chg="del mod">
          <ac:chgData name="Mehdi Davoodi" userId="374eff1b-b6cf-4832-b347-6d58b624eb25" providerId="ADAL" clId="{07B6F3A0-55FF-9048-A1F1-655553647088}" dt="2022-09-29T01:09:42.441" v="501" actId="21"/>
          <ac:graphicFrameMkLst>
            <pc:docMk/>
            <pc:sldMk cId="0" sldId="300"/>
            <ac:graphicFrameMk id="5" creationId="{7FB552DE-CE74-42B1-A80A-985718D10CB1}"/>
          </ac:graphicFrameMkLst>
        </pc:graphicFrameChg>
        <pc:picChg chg="add mod">
          <ac:chgData name="Mehdi Davoodi" userId="374eff1b-b6cf-4832-b347-6d58b624eb25" providerId="ADAL" clId="{07B6F3A0-55FF-9048-A1F1-655553647088}" dt="2022-09-29T01:09:41.173" v="500" actId="1076"/>
          <ac:picMkLst>
            <pc:docMk/>
            <pc:sldMk cId="0" sldId="300"/>
            <ac:picMk id="3" creationId="{23472A5E-C9E9-CA7D-9878-AC6DE2C61C22}"/>
          </ac:picMkLst>
        </pc:picChg>
        <pc:picChg chg="add mod">
          <ac:chgData name="Mehdi Davoodi" userId="374eff1b-b6cf-4832-b347-6d58b624eb25" providerId="ADAL" clId="{07B6F3A0-55FF-9048-A1F1-655553647088}" dt="2022-09-29T01:09:47.985" v="503" actId="1076"/>
          <ac:picMkLst>
            <pc:docMk/>
            <pc:sldMk cId="0" sldId="300"/>
            <ac:picMk id="6" creationId="{B20544B6-2EB6-FCFC-12AD-CE2C46F75F79}"/>
          </ac:picMkLst>
        </pc:picChg>
        <pc:picChg chg="mod ord">
          <ac:chgData name="Mehdi Davoodi" userId="374eff1b-b6cf-4832-b347-6d58b624eb25" providerId="ADAL" clId="{07B6F3A0-55FF-9048-A1F1-655553647088}" dt="2022-09-29T01:09:53.030" v="506" actId="1037"/>
          <ac:picMkLst>
            <pc:docMk/>
            <pc:sldMk cId="0" sldId="300"/>
            <ac:picMk id="32770" creationId="{00000000-0000-0000-0000-000000000000}"/>
          </ac:picMkLst>
        </pc:picChg>
      </pc:sldChg>
      <pc:sldChg chg="addSp delSp modSp mod modClrScheme chgLayout">
        <pc:chgData name="Mehdi Davoodi" userId="374eff1b-b6cf-4832-b347-6d58b624eb25" providerId="ADAL" clId="{07B6F3A0-55FF-9048-A1F1-655553647088}" dt="2022-09-28T23:17:29.370" v="238" actId="700"/>
        <pc:sldMkLst>
          <pc:docMk/>
          <pc:sldMk cId="3534665269" sldId="301"/>
        </pc:sldMkLst>
        <pc:spChg chg="add del mod">
          <ac:chgData name="Mehdi Davoodi" userId="374eff1b-b6cf-4832-b347-6d58b624eb25" providerId="ADAL" clId="{07B6F3A0-55FF-9048-A1F1-655553647088}" dt="2022-09-28T23:04:31.965" v="75"/>
          <ac:spMkLst>
            <pc:docMk/>
            <pc:sldMk cId="3534665269" sldId="301"/>
            <ac:spMk id="2" creationId="{455ED527-55DF-8838-06B9-8D66B1006147}"/>
          </ac:spMkLst>
        </pc:spChg>
        <pc:spChg chg="mod ord">
          <ac:chgData name="Mehdi Davoodi" userId="374eff1b-b6cf-4832-b347-6d58b624eb25" providerId="ADAL" clId="{07B6F3A0-55FF-9048-A1F1-655553647088}" dt="2022-09-28T23:17:29.370" v="238" actId="700"/>
          <ac:spMkLst>
            <pc:docMk/>
            <pc:sldMk cId="3534665269" sldId="301"/>
            <ac:spMk id="16385" creationId="{00000000-0000-0000-0000-000000000000}"/>
          </ac:spMkLst>
        </pc:spChg>
        <pc:spChg chg="mod ord">
          <ac:chgData name="Mehdi Davoodi" userId="374eff1b-b6cf-4832-b347-6d58b624eb25" providerId="ADAL" clId="{07B6F3A0-55FF-9048-A1F1-655553647088}" dt="2022-09-28T23:17:29.370" v="238" actId="700"/>
          <ac:spMkLst>
            <pc:docMk/>
            <pc:sldMk cId="3534665269" sldId="301"/>
            <ac:spMk id="16386" creationId="{00000000-0000-0000-0000-000000000000}"/>
          </ac:spMkLst>
        </pc:spChg>
      </pc:sldChg>
      <pc:sldChg chg="addSp delSp modSp mod modClrScheme chgLayout">
        <pc:chgData name="Mehdi Davoodi" userId="374eff1b-b6cf-4832-b347-6d58b624eb25" providerId="ADAL" clId="{07B6F3A0-55FF-9048-A1F1-655553647088}" dt="2022-09-28T23:24:23.613" v="251" actId="2710"/>
        <pc:sldMkLst>
          <pc:docMk/>
          <pc:sldMk cId="749813753" sldId="302"/>
        </pc:sldMkLst>
        <pc:spChg chg="add del mod">
          <ac:chgData name="Mehdi Davoodi" userId="374eff1b-b6cf-4832-b347-6d58b624eb25" providerId="ADAL" clId="{07B6F3A0-55FF-9048-A1F1-655553647088}" dt="2022-09-28T23:12:13.888" v="118"/>
          <ac:spMkLst>
            <pc:docMk/>
            <pc:sldMk cId="749813753" sldId="302"/>
            <ac:spMk id="2" creationId="{F4889914-340C-53BE-5D6B-A3A8B842BDEF}"/>
          </ac:spMkLst>
        </pc:spChg>
        <pc:spChg chg="mod ord">
          <ac:chgData name="Mehdi Davoodi" userId="374eff1b-b6cf-4832-b347-6d58b624eb25" providerId="ADAL" clId="{07B6F3A0-55FF-9048-A1F1-655553647088}" dt="2022-09-28T23:16:52.087" v="230" actId="700"/>
          <ac:spMkLst>
            <pc:docMk/>
            <pc:sldMk cId="749813753" sldId="302"/>
            <ac:spMk id="16385" creationId="{00000000-0000-0000-0000-000000000000}"/>
          </ac:spMkLst>
        </pc:spChg>
        <pc:spChg chg="mod ord">
          <ac:chgData name="Mehdi Davoodi" userId="374eff1b-b6cf-4832-b347-6d58b624eb25" providerId="ADAL" clId="{07B6F3A0-55FF-9048-A1F1-655553647088}" dt="2022-09-28T23:24:23.613" v="251" actId="2710"/>
          <ac:spMkLst>
            <pc:docMk/>
            <pc:sldMk cId="749813753" sldId="302"/>
            <ac:spMk id="16386" creationId="{00000000-0000-0000-0000-000000000000}"/>
          </ac:spMkLst>
        </pc:spChg>
      </pc:sldChg>
      <pc:sldChg chg="modSp mod modClrScheme chgLayout">
        <pc:chgData name="Mehdi Davoodi" userId="374eff1b-b6cf-4832-b347-6d58b624eb25" providerId="ADAL" clId="{07B6F3A0-55FF-9048-A1F1-655553647088}" dt="2022-09-28T23:26:57.587" v="259" actId="12"/>
        <pc:sldMkLst>
          <pc:docMk/>
          <pc:sldMk cId="2440790657" sldId="303"/>
        </pc:sldMkLst>
        <pc:spChg chg="mod ord">
          <ac:chgData name="Mehdi Davoodi" userId="374eff1b-b6cf-4832-b347-6d58b624eb25" providerId="ADAL" clId="{07B6F3A0-55FF-9048-A1F1-655553647088}" dt="2022-09-28T23:17:10.151" v="233" actId="700"/>
          <ac:spMkLst>
            <pc:docMk/>
            <pc:sldMk cId="2440790657" sldId="303"/>
            <ac:spMk id="16385" creationId="{00000000-0000-0000-0000-000000000000}"/>
          </ac:spMkLst>
        </pc:spChg>
        <pc:spChg chg="mod ord">
          <ac:chgData name="Mehdi Davoodi" userId="374eff1b-b6cf-4832-b347-6d58b624eb25" providerId="ADAL" clId="{07B6F3A0-55FF-9048-A1F1-655553647088}" dt="2022-09-28T23:26:57.587" v="259" actId="12"/>
          <ac:spMkLst>
            <pc:docMk/>
            <pc:sldMk cId="2440790657" sldId="303"/>
            <ac:spMk id="16386" creationId="{00000000-0000-0000-0000-000000000000}"/>
          </ac:spMkLst>
        </pc:spChg>
      </pc:sldChg>
      <pc:sldChg chg="del">
        <pc:chgData name="Mehdi Davoodi" userId="374eff1b-b6cf-4832-b347-6d58b624eb25" providerId="ADAL" clId="{07B6F3A0-55FF-9048-A1F1-655553647088}" dt="2022-09-28T21:01:35.429" v="13" actId="2696"/>
        <pc:sldMkLst>
          <pc:docMk/>
          <pc:sldMk cId="3399782848" sldId="304"/>
        </pc:sldMkLst>
      </pc:sldChg>
      <pc:sldChg chg="modSp mod modClrScheme chgLayout">
        <pc:chgData name="Mehdi Davoodi" userId="374eff1b-b6cf-4832-b347-6d58b624eb25" providerId="ADAL" clId="{07B6F3A0-55FF-9048-A1F1-655553647088}" dt="2022-09-28T23:30:32.167" v="287" actId="20577"/>
        <pc:sldMkLst>
          <pc:docMk/>
          <pc:sldMk cId="2050004808" sldId="306"/>
        </pc:sldMkLst>
        <pc:spChg chg="mod ord">
          <ac:chgData name="Mehdi Davoodi" userId="374eff1b-b6cf-4832-b347-6d58b624eb25" providerId="ADAL" clId="{07B6F3A0-55FF-9048-A1F1-655553647088}" dt="2022-09-28T23:26:30.703" v="255" actId="700"/>
          <ac:spMkLst>
            <pc:docMk/>
            <pc:sldMk cId="2050004808" sldId="306"/>
            <ac:spMk id="2" creationId="{26AA6512-644B-4203-B5EC-2D55FE3F64FB}"/>
          </ac:spMkLst>
        </pc:spChg>
        <pc:spChg chg="mod ord">
          <ac:chgData name="Mehdi Davoodi" userId="374eff1b-b6cf-4832-b347-6d58b624eb25" providerId="ADAL" clId="{07B6F3A0-55FF-9048-A1F1-655553647088}" dt="2022-09-28T23:30:32.167" v="287" actId="20577"/>
          <ac:spMkLst>
            <pc:docMk/>
            <pc:sldMk cId="2050004808" sldId="306"/>
            <ac:spMk id="3" creationId="{D115C468-EC5D-4324-A682-8A5335E96565}"/>
          </ac:spMkLst>
        </pc:spChg>
      </pc:sldChg>
      <pc:sldChg chg="addSp delSp modSp mod modClrScheme chgLayout">
        <pc:chgData name="Mehdi Davoodi" userId="374eff1b-b6cf-4832-b347-6d58b624eb25" providerId="ADAL" clId="{07B6F3A0-55FF-9048-A1F1-655553647088}" dt="2022-09-28T23:32:43.777" v="296" actId="478"/>
        <pc:sldMkLst>
          <pc:docMk/>
          <pc:sldMk cId="1993261817" sldId="307"/>
        </pc:sldMkLst>
        <pc:spChg chg="mod ord">
          <ac:chgData name="Mehdi Davoodi" userId="374eff1b-b6cf-4832-b347-6d58b624eb25" providerId="ADAL" clId="{07B6F3A0-55FF-9048-A1F1-655553647088}" dt="2022-09-28T23:31:40.615" v="289" actId="700"/>
          <ac:spMkLst>
            <pc:docMk/>
            <pc:sldMk cId="1993261817" sldId="307"/>
            <ac:spMk id="2" creationId="{9CAD4132-604E-4D16-B690-F1B87FFE8140}"/>
          </ac:spMkLst>
        </pc:spChg>
        <pc:spChg chg="add del mod ord">
          <ac:chgData name="Mehdi Davoodi" userId="374eff1b-b6cf-4832-b347-6d58b624eb25" providerId="ADAL" clId="{07B6F3A0-55FF-9048-A1F1-655553647088}" dt="2022-09-28T23:31:40.615" v="289" actId="700"/>
          <ac:spMkLst>
            <pc:docMk/>
            <pc:sldMk cId="1993261817" sldId="307"/>
            <ac:spMk id="3" creationId="{C7D024F1-14F5-8D64-A563-4DD5B4DA8DA0}"/>
          </ac:spMkLst>
        </pc:spChg>
        <pc:spChg chg="add del mod ord">
          <ac:chgData name="Mehdi Davoodi" userId="374eff1b-b6cf-4832-b347-6d58b624eb25" providerId="ADAL" clId="{07B6F3A0-55FF-9048-A1F1-655553647088}" dt="2022-09-28T23:32:43.777" v="296" actId="478"/>
          <ac:spMkLst>
            <pc:docMk/>
            <pc:sldMk cId="1993261817" sldId="307"/>
            <ac:spMk id="4" creationId="{C9BFA5EE-77B9-96E9-134E-72BD26709EDA}"/>
          </ac:spMkLst>
        </pc:spChg>
      </pc:sldChg>
      <pc:sldChg chg="addSp delSp modSp mod modClrScheme modAnim chgLayout">
        <pc:chgData name="Mehdi Davoodi" userId="374eff1b-b6cf-4832-b347-6d58b624eb25" providerId="ADAL" clId="{07B6F3A0-55FF-9048-A1F1-655553647088}" dt="2022-09-29T00:42:54.619" v="419"/>
        <pc:sldMkLst>
          <pc:docMk/>
          <pc:sldMk cId="1076700629" sldId="308"/>
        </pc:sldMkLst>
        <pc:spChg chg="add del mod ord">
          <ac:chgData name="Mehdi Davoodi" userId="374eff1b-b6cf-4832-b347-6d58b624eb25" providerId="ADAL" clId="{07B6F3A0-55FF-9048-A1F1-655553647088}" dt="2022-09-29T00:27:19.135" v="398"/>
          <ac:spMkLst>
            <pc:docMk/>
            <pc:sldMk cId="1076700629" sldId="308"/>
            <ac:spMk id="3" creationId="{48C2CC11-81C7-FFCC-82CB-A37B47EFB75F}"/>
          </ac:spMkLst>
        </pc:spChg>
        <pc:spChg chg="mod">
          <ac:chgData name="Mehdi Davoodi" userId="374eff1b-b6cf-4832-b347-6d58b624eb25" providerId="ADAL" clId="{07B6F3A0-55FF-9048-A1F1-655553647088}" dt="2022-09-28T21:00:14.451" v="0"/>
          <ac:spMkLst>
            <pc:docMk/>
            <pc:sldMk cId="1076700629" sldId="308"/>
            <ac:spMk id="10" creationId="{50473164-3C5C-47E9-ABD1-C2A9166B44F3}"/>
          </ac:spMkLst>
        </pc:spChg>
        <pc:spChg chg="mod ord">
          <ac:chgData name="Mehdi Davoodi" userId="374eff1b-b6cf-4832-b347-6d58b624eb25" providerId="ADAL" clId="{07B6F3A0-55FF-9048-A1F1-655553647088}" dt="2022-09-29T00:27:08.809" v="393" actId="700"/>
          <ac:spMkLst>
            <pc:docMk/>
            <pc:sldMk cId="1076700629" sldId="308"/>
            <ac:spMk id="24577" creationId="{00000000-0000-0000-0000-000000000000}"/>
          </ac:spMkLst>
        </pc:spChg>
        <pc:spChg chg="mod">
          <ac:chgData name="Mehdi Davoodi" userId="374eff1b-b6cf-4832-b347-6d58b624eb25" providerId="ADAL" clId="{07B6F3A0-55FF-9048-A1F1-655553647088}" dt="2022-09-28T21:00:14.451" v="0"/>
          <ac:spMkLst>
            <pc:docMk/>
            <pc:sldMk cId="1076700629" sldId="308"/>
            <ac:spMk id="24580" creationId="{00000000-0000-0000-0000-000000000000}"/>
          </ac:spMkLst>
        </pc:spChg>
        <pc:spChg chg="del mod">
          <ac:chgData name="Mehdi Davoodi" userId="374eff1b-b6cf-4832-b347-6d58b624eb25" providerId="ADAL" clId="{07B6F3A0-55FF-9048-A1F1-655553647088}" dt="2022-09-29T00:27:18.160" v="397" actId="478"/>
          <ac:spMkLst>
            <pc:docMk/>
            <pc:sldMk cId="1076700629" sldId="308"/>
            <ac:spMk id="24586" creationId="{00000000-0000-0000-0000-000000000000}"/>
          </ac:spMkLst>
        </pc:spChg>
        <pc:grpChg chg="mod">
          <ac:chgData name="Mehdi Davoodi" userId="374eff1b-b6cf-4832-b347-6d58b624eb25" providerId="ADAL" clId="{07B6F3A0-55FF-9048-A1F1-655553647088}" dt="2022-09-28T21:00:14.451" v="0"/>
          <ac:grpSpMkLst>
            <pc:docMk/>
            <pc:sldMk cId="1076700629" sldId="308"/>
            <ac:grpSpMk id="1" creationId="{00000000-0000-0000-0000-000000000000}"/>
          </ac:grpSpMkLst>
        </pc:grpChg>
        <pc:graphicFrameChg chg="del mod">
          <ac:chgData name="Mehdi Davoodi" userId="374eff1b-b6cf-4832-b347-6d58b624eb25" providerId="ADAL" clId="{07B6F3A0-55FF-9048-A1F1-655553647088}" dt="2022-09-29T00:26:57.662" v="390" actId="21"/>
          <ac:graphicFrameMkLst>
            <pc:docMk/>
            <pc:sldMk cId="1076700629" sldId="308"/>
            <ac:graphicFrameMk id="24585" creationId="{00000000-0000-0000-0000-000000000000}"/>
          </ac:graphicFrameMkLst>
        </pc:graphicFrameChg>
        <pc:picChg chg="add mod">
          <ac:chgData name="Mehdi Davoodi" userId="374eff1b-b6cf-4832-b347-6d58b624eb25" providerId="ADAL" clId="{07B6F3A0-55FF-9048-A1F1-655553647088}" dt="2022-09-29T00:27:22.209" v="399" actId="1076"/>
          <ac:picMkLst>
            <pc:docMk/>
            <pc:sldMk cId="1076700629" sldId="308"/>
            <ac:picMk id="2" creationId="{659B5E73-5E02-40D5-BA6B-217877F24013}"/>
          </ac:picMkLst>
        </pc:picChg>
        <pc:picChg chg="add mod">
          <ac:chgData name="Mehdi Davoodi" userId="374eff1b-b6cf-4832-b347-6d58b624eb25" providerId="ADAL" clId="{07B6F3A0-55FF-9048-A1F1-655553647088}" dt="2022-09-29T00:42:51.375" v="418" actId="1076"/>
          <ac:picMkLst>
            <pc:docMk/>
            <pc:sldMk cId="1076700629" sldId="308"/>
            <ac:picMk id="4" creationId="{9700C95C-837F-5958-C3E0-DF150BF28E55}"/>
          </ac:picMkLst>
        </pc:picChg>
      </pc:sldChg>
      <pc:sldChg chg="addSp delSp modSp mod modClrScheme chgLayout">
        <pc:chgData name="Mehdi Davoodi" userId="374eff1b-b6cf-4832-b347-6d58b624eb25" providerId="ADAL" clId="{07B6F3A0-55FF-9048-A1F1-655553647088}" dt="2022-09-29T00:43:38.801" v="425" actId="1076"/>
        <pc:sldMkLst>
          <pc:docMk/>
          <pc:sldMk cId="417114577" sldId="309"/>
        </pc:sldMkLst>
        <pc:spChg chg="mod ord">
          <ac:chgData name="Mehdi Davoodi" userId="374eff1b-b6cf-4832-b347-6d58b624eb25" providerId="ADAL" clId="{07B6F3A0-55FF-9048-A1F1-655553647088}" dt="2022-09-29T00:38:51.209" v="404" actId="700"/>
          <ac:spMkLst>
            <pc:docMk/>
            <pc:sldMk cId="417114577" sldId="309"/>
            <ac:spMk id="2" creationId="{5B3CF0CF-8058-479C-8F96-7B16ED664D57}"/>
          </ac:spMkLst>
        </pc:spChg>
        <pc:spChg chg="add mod ord">
          <ac:chgData name="Mehdi Davoodi" userId="374eff1b-b6cf-4832-b347-6d58b624eb25" providerId="ADAL" clId="{07B6F3A0-55FF-9048-A1F1-655553647088}" dt="2022-09-29T00:43:30.577" v="424" actId="58"/>
          <ac:spMkLst>
            <pc:docMk/>
            <pc:sldMk cId="417114577" sldId="309"/>
            <ac:spMk id="3" creationId="{947DC9E8-1EE4-D1EA-28BD-FDFFA6BCAD14}"/>
          </ac:spMkLst>
        </pc:spChg>
        <pc:spChg chg="del mod">
          <ac:chgData name="Mehdi Davoodi" userId="374eff1b-b6cf-4832-b347-6d58b624eb25" providerId="ADAL" clId="{07B6F3A0-55FF-9048-A1F1-655553647088}" dt="2022-09-29T00:38:57.510" v="406" actId="478"/>
          <ac:spMkLst>
            <pc:docMk/>
            <pc:sldMk cId="417114577" sldId="309"/>
            <ac:spMk id="6" creationId="{D526342F-878D-4870-AFA5-E7C22C846B83}"/>
          </ac:spMkLst>
        </pc:spChg>
        <pc:grpChg chg="mod">
          <ac:chgData name="Mehdi Davoodi" userId="374eff1b-b6cf-4832-b347-6d58b624eb25" providerId="ADAL" clId="{07B6F3A0-55FF-9048-A1F1-655553647088}" dt="2022-09-28T21:00:14.451" v="0"/>
          <ac:grpSpMkLst>
            <pc:docMk/>
            <pc:sldMk cId="417114577" sldId="309"/>
            <ac:grpSpMk id="1" creationId="{00000000-0000-0000-0000-000000000000}"/>
          </ac:grpSpMkLst>
        </pc:grpChg>
        <pc:graphicFrameChg chg="del mod">
          <ac:chgData name="Mehdi Davoodi" userId="374eff1b-b6cf-4832-b347-6d58b624eb25" providerId="ADAL" clId="{07B6F3A0-55FF-9048-A1F1-655553647088}" dt="2022-09-29T00:39:02.288" v="409" actId="21"/>
          <ac:graphicFrameMkLst>
            <pc:docMk/>
            <pc:sldMk cId="417114577" sldId="309"/>
            <ac:graphicFrameMk id="5" creationId="{7B10C21E-EB2F-4EE1-980E-3D432461A11F}"/>
          </ac:graphicFrameMkLst>
        </pc:graphicFrameChg>
        <pc:picChg chg="add mod">
          <ac:chgData name="Mehdi Davoodi" userId="374eff1b-b6cf-4832-b347-6d58b624eb25" providerId="ADAL" clId="{07B6F3A0-55FF-9048-A1F1-655553647088}" dt="2022-09-29T00:43:38.801" v="425" actId="1076"/>
          <ac:picMkLst>
            <pc:docMk/>
            <pc:sldMk cId="417114577" sldId="309"/>
            <ac:picMk id="4" creationId="{6C43761B-9D25-92D5-2A3C-45A6153DBACB}"/>
          </ac:picMkLst>
        </pc:picChg>
      </pc:sldChg>
      <pc:sldChg chg="addSp delSp modSp mod modClrScheme chgLayout">
        <pc:chgData name="Mehdi Davoodi" userId="374eff1b-b6cf-4832-b347-6d58b624eb25" providerId="ADAL" clId="{07B6F3A0-55FF-9048-A1F1-655553647088}" dt="2022-09-29T01:08:45.023" v="491" actId="1076"/>
        <pc:sldMkLst>
          <pc:docMk/>
          <pc:sldMk cId="1990323768" sldId="310"/>
        </pc:sldMkLst>
        <pc:spChg chg="mod ord">
          <ac:chgData name="Mehdi Davoodi" userId="374eff1b-b6cf-4832-b347-6d58b624eb25" providerId="ADAL" clId="{07B6F3A0-55FF-9048-A1F1-655553647088}" dt="2022-09-29T01:08:15.355" v="484" actId="700"/>
          <ac:spMkLst>
            <pc:docMk/>
            <pc:sldMk cId="1990323768" sldId="310"/>
            <ac:spMk id="2" creationId="{4A3951A9-B2A2-40AA-A3D3-B64515E5B593}"/>
          </ac:spMkLst>
        </pc:spChg>
        <pc:spChg chg="mod">
          <ac:chgData name="Mehdi Davoodi" userId="374eff1b-b6cf-4832-b347-6d58b624eb25" providerId="ADAL" clId="{07B6F3A0-55FF-9048-A1F1-655553647088}" dt="2022-09-28T21:00:14.451" v="0"/>
          <ac:spMkLst>
            <pc:docMk/>
            <pc:sldMk cId="1990323768" sldId="310"/>
            <ac:spMk id="4" creationId="{3438557C-BBCB-466E-90F6-9ABDDE812335}"/>
          </ac:spMkLst>
        </pc:spChg>
        <pc:spChg chg="add del mod ord">
          <ac:chgData name="Mehdi Davoodi" userId="374eff1b-b6cf-4832-b347-6d58b624eb25" providerId="ADAL" clId="{07B6F3A0-55FF-9048-A1F1-655553647088}" dt="2022-09-29T01:08:18.963" v="485" actId="478"/>
          <ac:spMkLst>
            <pc:docMk/>
            <pc:sldMk cId="1990323768" sldId="310"/>
            <ac:spMk id="5" creationId="{9F8357E4-21C1-C35B-D5FB-1E71EAF83AA5}"/>
          </ac:spMkLst>
        </pc:spChg>
        <pc:spChg chg="mod">
          <ac:chgData name="Mehdi Davoodi" userId="374eff1b-b6cf-4832-b347-6d58b624eb25" providerId="ADAL" clId="{07B6F3A0-55FF-9048-A1F1-655553647088}" dt="2022-09-28T21:00:14.451" v="0"/>
          <ac:spMkLst>
            <pc:docMk/>
            <pc:sldMk cId="1990323768" sldId="310"/>
            <ac:spMk id="6" creationId="{B3637D57-941D-4943-AF12-B3821B58C446}"/>
          </ac:spMkLst>
        </pc:spChg>
        <pc:spChg chg="mod">
          <ac:chgData name="Mehdi Davoodi" userId="374eff1b-b6cf-4832-b347-6d58b624eb25" providerId="ADAL" clId="{07B6F3A0-55FF-9048-A1F1-655553647088}" dt="2022-09-28T21:00:14.451" v="0"/>
          <ac:spMkLst>
            <pc:docMk/>
            <pc:sldMk cId="1990323768" sldId="310"/>
            <ac:spMk id="8" creationId="{2660CCBB-BA6A-4D4D-BBC0-D4B78B3A934E}"/>
          </ac:spMkLst>
        </pc:spChg>
        <pc:spChg chg="mod">
          <ac:chgData name="Mehdi Davoodi" userId="374eff1b-b6cf-4832-b347-6d58b624eb25" providerId="ADAL" clId="{07B6F3A0-55FF-9048-A1F1-655553647088}" dt="2022-09-28T21:00:14.451" v="0"/>
          <ac:spMkLst>
            <pc:docMk/>
            <pc:sldMk cId="1990323768" sldId="310"/>
            <ac:spMk id="10" creationId="{279A170A-0C0B-4E72-B41D-A0AEE26A2DB8}"/>
          </ac:spMkLst>
        </pc:spChg>
        <pc:spChg chg="mod">
          <ac:chgData name="Mehdi Davoodi" userId="374eff1b-b6cf-4832-b347-6d58b624eb25" providerId="ADAL" clId="{07B6F3A0-55FF-9048-A1F1-655553647088}" dt="2022-09-28T21:00:14.451" v="0"/>
          <ac:spMkLst>
            <pc:docMk/>
            <pc:sldMk cId="1990323768" sldId="310"/>
            <ac:spMk id="20" creationId="{B4DE24F5-79F2-448E-8733-66E89B07DD7C}"/>
          </ac:spMkLst>
        </pc:spChg>
        <pc:grpChg chg="mod">
          <ac:chgData name="Mehdi Davoodi" userId="374eff1b-b6cf-4832-b347-6d58b624eb25" providerId="ADAL" clId="{07B6F3A0-55FF-9048-A1F1-655553647088}" dt="2022-09-28T21:00:14.451" v="0"/>
          <ac:grpSpMkLst>
            <pc:docMk/>
            <pc:sldMk cId="1990323768" sldId="310"/>
            <ac:grpSpMk id="1" creationId="{00000000-0000-0000-0000-000000000000}"/>
          </ac:grpSpMkLst>
        </pc:grpChg>
        <pc:graphicFrameChg chg="del mod">
          <ac:chgData name="Mehdi Davoodi" userId="374eff1b-b6cf-4832-b347-6d58b624eb25" providerId="ADAL" clId="{07B6F3A0-55FF-9048-A1F1-655553647088}" dt="2022-09-29T01:08:30.889" v="486" actId="21"/>
          <ac:graphicFrameMkLst>
            <pc:docMk/>
            <pc:sldMk cId="1990323768" sldId="310"/>
            <ac:graphicFrameMk id="16" creationId="{3A10D361-B3AB-47B0-BEC3-F89CB65A7ECE}"/>
          </ac:graphicFrameMkLst>
        </pc:graphicFrameChg>
        <pc:graphicFrameChg chg="del mod">
          <ac:chgData name="Mehdi Davoodi" userId="374eff1b-b6cf-4832-b347-6d58b624eb25" providerId="ADAL" clId="{07B6F3A0-55FF-9048-A1F1-655553647088}" dt="2022-09-29T01:08:38.378" v="489" actId="21"/>
          <ac:graphicFrameMkLst>
            <pc:docMk/>
            <pc:sldMk cId="1990323768" sldId="310"/>
            <ac:graphicFrameMk id="17" creationId="{75666C59-1431-4EEC-AC0A-0123F8453E3B}"/>
          </ac:graphicFrameMkLst>
        </pc:graphicFrameChg>
        <pc:picChg chg="mod">
          <ac:chgData name="Mehdi Davoodi" userId="374eff1b-b6cf-4832-b347-6d58b624eb25" providerId="ADAL" clId="{07B6F3A0-55FF-9048-A1F1-655553647088}" dt="2022-09-28T21:00:14.451" v="0"/>
          <ac:picMkLst>
            <pc:docMk/>
            <pc:sldMk cId="1990323768" sldId="310"/>
            <ac:picMk id="3" creationId="{106371D6-C23D-473A-957F-C8A67C7F75B4}"/>
          </ac:picMkLst>
        </pc:picChg>
        <pc:picChg chg="add mod">
          <ac:chgData name="Mehdi Davoodi" userId="374eff1b-b6cf-4832-b347-6d58b624eb25" providerId="ADAL" clId="{07B6F3A0-55FF-9048-A1F1-655553647088}" dt="2022-09-29T01:08:36.360" v="488" actId="1076"/>
          <ac:picMkLst>
            <pc:docMk/>
            <pc:sldMk cId="1990323768" sldId="310"/>
            <ac:picMk id="7" creationId="{31241F95-C001-083D-B8AA-F63A01F7FB3E}"/>
          </ac:picMkLst>
        </pc:picChg>
        <pc:picChg chg="add mod">
          <ac:chgData name="Mehdi Davoodi" userId="374eff1b-b6cf-4832-b347-6d58b624eb25" providerId="ADAL" clId="{07B6F3A0-55FF-9048-A1F1-655553647088}" dt="2022-09-29T01:08:45.023" v="491" actId="1076"/>
          <ac:picMkLst>
            <pc:docMk/>
            <pc:sldMk cId="1990323768" sldId="310"/>
            <ac:picMk id="9" creationId="{AB6D01AD-435E-3C93-6437-1424E39D667C}"/>
          </ac:picMkLst>
        </pc:picChg>
        <pc:cxnChg chg="mod">
          <ac:chgData name="Mehdi Davoodi" userId="374eff1b-b6cf-4832-b347-6d58b624eb25" providerId="ADAL" clId="{07B6F3A0-55FF-9048-A1F1-655553647088}" dt="2022-09-28T21:00:14.451" v="0"/>
          <ac:cxnSpMkLst>
            <pc:docMk/>
            <pc:sldMk cId="1990323768" sldId="310"/>
            <ac:cxnSpMk id="13" creationId="{DAA359FA-7BA2-40BF-94AC-78A37BF79FAE}"/>
          </ac:cxnSpMkLst>
        </pc:cxnChg>
        <pc:cxnChg chg="mod">
          <ac:chgData name="Mehdi Davoodi" userId="374eff1b-b6cf-4832-b347-6d58b624eb25" providerId="ADAL" clId="{07B6F3A0-55FF-9048-A1F1-655553647088}" dt="2022-09-28T21:00:14.451" v="0"/>
          <ac:cxnSpMkLst>
            <pc:docMk/>
            <pc:sldMk cId="1990323768" sldId="310"/>
            <ac:cxnSpMk id="15" creationId="{A75ABE6F-1AA3-4CA4-9DCD-E86E9AF9DAA8}"/>
          </ac:cxnSpMkLst>
        </pc:cxnChg>
        <pc:cxnChg chg="mod">
          <ac:chgData name="Mehdi Davoodi" userId="374eff1b-b6cf-4832-b347-6d58b624eb25" providerId="ADAL" clId="{07B6F3A0-55FF-9048-A1F1-655553647088}" dt="2022-09-28T21:00:14.451" v="0"/>
          <ac:cxnSpMkLst>
            <pc:docMk/>
            <pc:sldMk cId="1990323768" sldId="310"/>
            <ac:cxnSpMk id="18" creationId="{AA0D3C8B-A8AF-4CD1-80B2-F0DD480BDD89}"/>
          </ac:cxnSpMkLst>
        </pc:cxnChg>
      </pc:sldChg>
      <pc:sldChg chg="modSp mod modClrScheme chgLayout">
        <pc:chgData name="Mehdi Davoodi" userId="374eff1b-b6cf-4832-b347-6d58b624eb25" providerId="ADAL" clId="{07B6F3A0-55FF-9048-A1F1-655553647088}" dt="2022-09-29T02:03:32.195" v="530" actId="700"/>
        <pc:sldMkLst>
          <pc:docMk/>
          <pc:sldMk cId="4002662852" sldId="311"/>
        </pc:sldMkLst>
        <pc:spChg chg="mod ord">
          <ac:chgData name="Mehdi Davoodi" userId="374eff1b-b6cf-4832-b347-6d58b624eb25" providerId="ADAL" clId="{07B6F3A0-55FF-9048-A1F1-655553647088}" dt="2022-09-29T02:03:32.195" v="530" actId="700"/>
          <ac:spMkLst>
            <pc:docMk/>
            <pc:sldMk cId="4002662852" sldId="311"/>
            <ac:spMk id="35841" creationId="{00000000-0000-0000-0000-000000000000}"/>
          </ac:spMkLst>
        </pc:spChg>
        <pc:spChg chg="mod ord">
          <ac:chgData name="Mehdi Davoodi" userId="374eff1b-b6cf-4832-b347-6d58b624eb25" providerId="ADAL" clId="{07B6F3A0-55FF-9048-A1F1-655553647088}" dt="2022-09-29T02:03:32.195" v="530" actId="700"/>
          <ac:spMkLst>
            <pc:docMk/>
            <pc:sldMk cId="4002662852" sldId="311"/>
            <ac:spMk id="35842" creationId="{00000000-0000-0000-0000-000000000000}"/>
          </ac:spMkLst>
        </pc:spChg>
      </pc:sldChg>
      <pc:sldChg chg="addSp delSp modSp del mod modClrScheme chgLayout">
        <pc:chgData name="Mehdi Davoodi" userId="374eff1b-b6cf-4832-b347-6d58b624eb25" providerId="ADAL" clId="{07B6F3A0-55FF-9048-A1F1-655553647088}" dt="2022-09-29T03:16:13.541" v="560" actId="2696"/>
        <pc:sldMkLst>
          <pc:docMk/>
          <pc:sldMk cId="3866074335" sldId="312"/>
        </pc:sldMkLst>
        <pc:spChg chg="add del mod ord">
          <ac:chgData name="Mehdi Davoodi" userId="374eff1b-b6cf-4832-b347-6d58b624eb25" providerId="ADAL" clId="{07B6F3A0-55FF-9048-A1F1-655553647088}" dt="2022-09-29T02:05:15.079" v="536" actId="700"/>
          <ac:spMkLst>
            <pc:docMk/>
            <pc:sldMk cId="3866074335" sldId="312"/>
            <ac:spMk id="2" creationId="{4D6FA7A7-AA17-6245-C3FC-8BDF7054B313}"/>
          </ac:spMkLst>
        </pc:spChg>
        <pc:spChg chg="del mod ord">
          <ac:chgData name="Mehdi Davoodi" userId="374eff1b-b6cf-4832-b347-6d58b624eb25" providerId="ADAL" clId="{07B6F3A0-55FF-9048-A1F1-655553647088}" dt="2022-09-29T03:15:58.380" v="559" actId="478"/>
          <ac:spMkLst>
            <pc:docMk/>
            <pc:sldMk cId="3866074335" sldId="312"/>
            <ac:spMk id="3" creationId="{849231AC-7307-4A29-A2AB-21FD1840F1BE}"/>
          </ac:spMkLst>
        </pc:spChg>
        <pc:spChg chg="add mod ord">
          <ac:chgData name="Mehdi Davoodi" userId="374eff1b-b6cf-4832-b347-6d58b624eb25" providerId="ADAL" clId="{07B6F3A0-55FF-9048-A1F1-655553647088}" dt="2022-09-29T02:05:19.994" v="539" actId="20577"/>
          <ac:spMkLst>
            <pc:docMk/>
            <pc:sldMk cId="3866074335" sldId="312"/>
            <ac:spMk id="4" creationId="{029C46A1-5F38-EAFE-D489-EE91511CD7D2}"/>
          </ac:spMkLst>
        </pc:spChg>
      </pc:sldChg>
      <pc:sldChg chg="addSp delSp modSp mod modClrScheme chgLayout">
        <pc:chgData name="Mehdi Davoodi" userId="374eff1b-b6cf-4832-b347-6d58b624eb25" providerId="ADAL" clId="{07B6F3A0-55FF-9048-A1F1-655553647088}" dt="2022-09-29T04:02:27.105" v="668" actId="404"/>
        <pc:sldMkLst>
          <pc:docMk/>
          <pc:sldMk cId="1329470004" sldId="313"/>
        </pc:sldMkLst>
        <pc:spChg chg="add del mod">
          <ac:chgData name="Mehdi Davoodi" userId="374eff1b-b6cf-4832-b347-6d58b624eb25" providerId="ADAL" clId="{07B6F3A0-55FF-9048-A1F1-655553647088}" dt="2022-09-29T02:05:50.303" v="549" actId="21"/>
          <ac:spMkLst>
            <pc:docMk/>
            <pc:sldMk cId="1329470004" sldId="313"/>
            <ac:spMk id="3" creationId="{61FCB498-FE29-52DD-7DC4-00392BACF33C}"/>
          </ac:spMkLst>
        </pc:spChg>
        <pc:spChg chg="add del mod">
          <ac:chgData name="Mehdi Davoodi" userId="374eff1b-b6cf-4832-b347-6d58b624eb25" providerId="ADAL" clId="{07B6F3A0-55FF-9048-A1F1-655553647088}" dt="2022-09-29T02:05:51.932" v="550"/>
          <ac:spMkLst>
            <pc:docMk/>
            <pc:sldMk cId="1329470004" sldId="313"/>
            <ac:spMk id="5" creationId="{98BAB8F9-FDE9-13A5-E743-19EE3A62AD90}"/>
          </ac:spMkLst>
        </pc:spChg>
        <pc:spChg chg="add mod">
          <ac:chgData name="Mehdi Davoodi" userId="374eff1b-b6cf-4832-b347-6d58b624eb25" providerId="ADAL" clId="{07B6F3A0-55FF-9048-A1F1-655553647088}" dt="2022-09-29T04:02:27.105" v="668" actId="404"/>
          <ac:spMkLst>
            <pc:docMk/>
            <pc:sldMk cId="1329470004" sldId="313"/>
            <ac:spMk id="6" creationId="{C8899C3B-6735-595B-8633-7A0178AD0020}"/>
          </ac:spMkLst>
        </pc:spChg>
        <pc:spChg chg="add del mod">
          <ac:chgData name="Mehdi Davoodi" userId="374eff1b-b6cf-4832-b347-6d58b624eb25" providerId="ADAL" clId="{07B6F3A0-55FF-9048-A1F1-655553647088}" dt="2022-09-29T03:51:18.915" v="658" actId="478"/>
          <ac:spMkLst>
            <pc:docMk/>
            <pc:sldMk cId="1329470004" sldId="313"/>
            <ac:spMk id="7" creationId="{9A0D3008-2A72-2994-1026-E81121BF520F}"/>
          </ac:spMkLst>
        </pc:spChg>
        <pc:spChg chg="mod ord">
          <ac:chgData name="Mehdi Davoodi" userId="374eff1b-b6cf-4832-b347-6d58b624eb25" providerId="ADAL" clId="{07B6F3A0-55FF-9048-A1F1-655553647088}" dt="2022-09-29T02:05:37.865" v="543" actId="700"/>
          <ac:spMkLst>
            <pc:docMk/>
            <pc:sldMk cId="1329470004" sldId="313"/>
            <ac:spMk id="39937" creationId="{00000000-0000-0000-0000-000000000000}"/>
          </ac:spMkLst>
        </pc:spChg>
        <pc:spChg chg="del mod ord">
          <ac:chgData name="Mehdi Davoodi" userId="374eff1b-b6cf-4832-b347-6d58b624eb25" providerId="ADAL" clId="{07B6F3A0-55FF-9048-A1F1-655553647088}" dt="2022-09-29T02:05:45.539" v="546" actId="478"/>
          <ac:spMkLst>
            <pc:docMk/>
            <pc:sldMk cId="1329470004" sldId="313"/>
            <ac:spMk id="39938" creationId="{00000000-0000-0000-0000-000000000000}"/>
          </ac:spMkLst>
        </pc:spChg>
        <pc:picChg chg="del mod">
          <ac:chgData name="Mehdi Davoodi" userId="374eff1b-b6cf-4832-b347-6d58b624eb25" providerId="ADAL" clId="{07B6F3A0-55FF-9048-A1F1-655553647088}" dt="2022-09-29T03:47:28.628" v="596" actId="478"/>
          <ac:picMkLst>
            <pc:docMk/>
            <pc:sldMk cId="1329470004" sldId="313"/>
            <ac:picMk id="39940" creationId="{00000000-0000-0000-0000-000000000000}"/>
          </ac:picMkLst>
        </pc:picChg>
      </pc:sldChg>
      <pc:sldChg chg="add del">
        <pc:chgData name="Mehdi Davoodi" userId="374eff1b-b6cf-4832-b347-6d58b624eb25" providerId="ADAL" clId="{07B6F3A0-55FF-9048-A1F1-655553647088}" dt="2022-09-28T21:01:14.158" v="10" actId="2696"/>
        <pc:sldMkLst>
          <pc:docMk/>
          <pc:sldMk cId="1489371215" sldId="314"/>
        </pc:sldMkLst>
      </pc:sldChg>
      <pc:sldChg chg="del">
        <pc:chgData name="Mehdi Davoodi" userId="374eff1b-b6cf-4832-b347-6d58b624eb25" providerId="ADAL" clId="{07B6F3A0-55FF-9048-A1F1-655553647088}" dt="2022-09-29T14:51:39.237" v="752" actId="2696"/>
        <pc:sldMkLst>
          <pc:docMk/>
          <pc:sldMk cId="981121681" sldId="315"/>
        </pc:sldMkLst>
      </pc:sldChg>
      <pc:sldChg chg="addSp delSp modSp mod ord modClrScheme chgLayout">
        <pc:chgData name="Mehdi Davoodi" userId="374eff1b-b6cf-4832-b347-6d58b624eb25" providerId="ADAL" clId="{07B6F3A0-55FF-9048-A1F1-655553647088}" dt="2022-09-29T14:18:12.050" v="751" actId="20578"/>
        <pc:sldMkLst>
          <pc:docMk/>
          <pc:sldMk cId="697132278" sldId="316"/>
        </pc:sldMkLst>
        <pc:spChg chg="add mod ord">
          <ac:chgData name="Mehdi Davoodi" userId="374eff1b-b6cf-4832-b347-6d58b624eb25" providerId="ADAL" clId="{07B6F3A0-55FF-9048-A1F1-655553647088}" dt="2022-09-29T04:23:44.913" v="692" actId="700"/>
          <ac:spMkLst>
            <pc:docMk/>
            <pc:sldMk cId="697132278" sldId="316"/>
            <ac:spMk id="2" creationId="{48EAE2DF-82C9-A95A-047D-D47A53E8557F}"/>
          </ac:spMkLst>
        </pc:spChg>
        <pc:spChg chg="add del mod ord">
          <ac:chgData name="Mehdi Davoodi" userId="374eff1b-b6cf-4832-b347-6d58b624eb25" providerId="ADAL" clId="{07B6F3A0-55FF-9048-A1F1-655553647088}" dt="2022-09-29T04:23:56.138" v="694" actId="207"/>
          <ac:spMkLst>
            <pc:docMk/>
            <pc:sldMk cId="697132278" sldId="316"/>
            <ac:spMk id="3" creationId="{8D031F5E-BC4C-4E07-9872-E783AF0D20AF}"/>
          </ac:spMkLst>
        </pc:spChg>
      </pc:sldChg>
      <pc:sldChg chg="modSp mod ord modClrScheme chgLayout">
        <pc:chgData name="Mehdi Davoodi" userId="374eff1b-b6cf-4832-b347-6d58b624eb25" providerId="ADAL" clId="{07B6F3A0-55FF-9048-A1F1-655553647088}" dt="2022-09-29T14:18:05.492" v="750" actId="20578"/>
        <pc:sldMkLst>
          <pc:docMk/>
          <pc:sldMk cId="3723070516" sldId="317"/>
        </pc:sldMkLst>
        <pc:spChg chg="mod ord">
          <ac:chgData name="Mehdi Davoodi" userId="374eff1b-b6cf-4832-b347-6d58b624eb25" providerId="ADAL" clId="{07B6F3A0-55FF-9048-A1F1-655553647088}" dt="2022-09-29T04:24:39.583" v="701" actId="700"/>
          <ac:spMkLst>
            <pc:docMk/>
            <pc:sldMk cId="3723070516" sldId="317"/>
            <ac:spMk id="2" creationId="{9C950387-E91F-4467-8A67-17DB2DE1AADE}"/>
          </ac:spMkLst>
        </pc:spChg>
        <pc:spChg chg="mod ord">
          <ac:chgData name="Mehdi Davoodi" userId="374eff1b-b6cf-4832-b347-6d58b624eb25" providerId="ADAL" clId="{07B6F3A0-55FF-9048-A1F1-655553647088}" dt="2022-09-29T04:25:36.003" v="730" actId="2710"/>
          <ac:spMkLst>
            <pc:docMk/>
            <pc:sldMk cId="3723070516" sldId="317"/>
            <ac:spMk id="3" creationId="{BD5C39CD-3D95-4015-93F8-0AE5C83AC9C6}"/>
          </ac:spMkLst>
        </pc:spChg>
      </pc:sldChg>
      <pc:sldChg chg="addSp modSp mod ord modClrScheme modAnim chgLayout">
        <pc:chgData name="Mehdi Davoodi" userId="374eff1b-b6cf-4832-b347-6d58b624eb25" providerId="ADAL" clId="{07B6F3A0-55FF-9048-A1F1-655553647088}" dt="2022-09-29T14:18:00.101" v="748" actId="20578"/>
        <pc:sldMkLst>
          <pc:docMk/>
          <pc:sldMk cId="4125234660" sldId="319"/>
        </pc:sldMkLst>
        <pc:spChg chg="mod ord">
          <ac:chgData name="Mehdi Davoodi" userId="374eff1b-b6cf-4832-b347-6d58b624eb25" providerId="ADAL" clId="{07B6F3A0-55FF-9048-A1F1-655553647088}" dt="2022-09-29T04:24:04.044" v="695" actId="700"/>
          <ac:spMkLst>
            <pc:docMk/>
            <pc:sldMk cId="4125234660" sldId="319"/>
            <ac:spMk id="48129" creationId="{00000000-0000-0000-0000-000000000000}"/>
          </ac:spMkLst>
        </pc:spChg>
        <pc:spChg chg="mod ord">
          <ac:chgData name="Mehdi Davoodi" userId="374eff1b-b6cf-4832-b347-6d58b624eb25" providerId="ADAL" clId="{07B6F3A0-55FF-9048-A1F1-655553647088}" dt="2022-09-29T13:44:19.806" v="731" actId="20577"/>
          <ac:spMkLst>
            <pc:docMk/>
            <pc:sldMk cId="4125234660" sldId="319"/>
            <ac:spMk id="48130" creationId="{00000000-0000-0000-0000-000000000000}"/>
          </ac:spMkLst>
        </pc:spChg>
        <pc:picChg chg="add mod">
          <ac:chgData name="Mehdi Davoodi" userId="374eff1b-b6cf-4832-b347-6d58b624eb25" providerId="ADAL" clId="{07B6F3A0-55FF-9048-A1F1-655553647088}" dt="2022-09-29T13:48:16.111" v="738" actId="1076"/>
          <ac:picMkLst>
            <pc:docMk/>
            <pc:sldMk cId="4125234660" sldId="319"/>
            <ac:picMk id="2" creationId="{92CDEA73-F0C0-656B-E9BC-A758344D64E1}"/>
          </ac:picMkLst>
        </pc:picChg>
        <pc:picChg chg="add mod">
          <ac:chgData name="Mehdi Davoodi" userId="374eff1b-b6cf-4832-b347-6d58b624eb25" providerId="ADAL" clId="{07B6F3A0-55FF-9048-A1F1-655553647088}" dt="2022-09-29T13:48:21.413" v="740" actId="1076"/>
          <ac:picMkLst>
            <pc:docMk/>
            <pc:sldMk cId="4125234660" sldId="319"/>
            <ac:picMk id="3" creationId="{FAF8A5FD-CEF5-74DF-86CB-AE6825199AF9}"/>
          </ac:picMkLst>
        </pc:picChg>
      </pc:sldChg>
      <pc:sldChg chg="modSp add del mod ord">
        <pc:chgData name="Mehdi Davoodi" userId="374eff1b-b6cf-4832-b347-6d58b624eb25" providerId="ADAL" clId="{07B6F3A0-55FF-9048-A1F1-655553647088}" dt="2022-09-29T14:51:44.780" v="753" actId="20577"/>
        <pc:sldMkLst>
          <pc:docMk/>
          <pc:sldMk cId="2117259636" sldId="1966"/>
        </pc:sldMkLst>
        <pc:spChg chg="mod">
          <ac:chgData name="Mehdi Davoodi" userId="374eff1b-b6cf-4832-b347-6d58b624eb25" providerId="ADAL" clId="{07B6F3A0-55FF-9048-A1F1-655553647088}" dt="2022-09-29T14:51:44.780" v="753" actId="20577"/>
          <ac:spMkLst>
            <pc:docMk/>
            <pc:sldMk cId="2117259636" sldId="1966"/>
            <ac:spMk id="5" creationId="{3995D359-4E6F-4AB1-B7A4-5827D7FF9787}"/>
          </ac:spMkLst>
        </pc:spChg>
      </pc:sldChg>
      <pc:sldChg chg="add del setBg">
        <pc:chgData name="Mehdi Davoodi" userId="374eff1b-b6cf-4832-b347-6d58b624eb25" providerId="ADAL" clId="{07B6F3A0-55FF-9048-A1F1-655553647088}" dt="2022-09-28T21:00:17.837" v="2"/>
        <pc:sldMkLst>
          <pc:docMk/>
          <pc:sldMk cId="0" sldId="2122"/>
        </pc:sldMkLst>
      </pc:sldChg>
      <pc:sldChg chg="modSp add mod ord modClrScheme chgLayout">
        <pc:chgData name="Mehdi Davoodi" userId="374eff1b-b6cf-4832-b347-6d58b624eb25" providerId="ADAL" clId="{07B6F3A0-55FF-9048-A1F1-655553647088}" dt="2022-09-28T23:27:32.009" v="265" actId="15"/>
        <pc:sldMkLst>
          <pc:docMk/>
          <pc:sldMk cId="502433386" sldId="2123"/>
        </pc:sldMkLst>
        <pc:spChg chg="mod ord">
          <ac:chgData name="Mehdi Davoodi" userId="374eff1b-b6cf-4832-b347-6d58b624eb25" providerId="ADAL" clId="{07B6F3A0-55FF-9048-A1F1-655553647088}" dt="2022-09-28T23:16:59.443" v="231" actId="700"/>
          <ac:spMkLst>
            <pc:docMk/>
            <pc:sldMk cId="502433386" sldId="2123"/>
            <ac:spMk id="16385" creationId="{00000000-0000-0000-0000-000000000000}"/>
          </ac:spMkLst>
        </pc:spChg>
        <pc:spChg chg="mod ord">
          <ac:chgData name="Mehdi Davoodi" userId="374eff1b-b6cf-4832-b347-6d58b624eb25" providerId="ADAL" clId="{07B6F3A0-55FF-9048-A1F1-655553647088}" dt="2022-09-28T23:27:32.009" v="265" actId="15"/>
          <ac:spMkLst>
            <pc:docMk/>
            <pc:sldMk cId="502433386" sldId="2123"/>
            <ac:spMk id="16386" creationId="{00000000-0000-0000-0000-000000000000}"/>
          </ac:spMkLst>
        </pc:spChg>
      </pc:sldChg>
    </pc:docChg>
  </pc:docChgLst>
  <pc:docChgLst>
    <pc:chgData name="Mehdi Davoodi" userId="S::md1253@business.rutgers.edu::374eff1b-b6cf-4832-b347-6d58b624eb25" providerId="AD" clId="Web-{AF0AE48B-61DB-462C-A0A8-172118C3C5C6}"/>
    <pc:docChg chg="delSld modSld">
      <pc:chgData name="Mehdi Davoodi" userId="S::md1253@business.rutgers.edu::374eff1b-b6cf-4832-b347-6d58b624eb25" providerId="AD" clId="Web-{AF0AE48B-61DB-462C-A0A8-172118C3C5C6}" dt="2022-09-29T14:42:46.002" v="20" actId="20577"/>
      <pc:docMkLst>
        <pc:docMk/>
      </pc:docMkLst>
      <pc:sldChg chg="del">
        <pc:chgData name="Mehdi Davoodi" userId="S::md1253@business.rutgers.edu::374eff1b-b6cf-4832-b347-6d58b624eb25" providerId="AD" clId="Web-{AF0AE48B-61DB-462C-A0A8-172118C3C5C6}" dt="2022-09-29T14:42:27.548" v="16"/>
        <pc:sldMkLst>
          <pc:docMk/>
          <pc:sldMk cId="0" sldId="276"/>
        </pc:sldMkLst>
      </pc:sldChg>
      <pc:sldChg chg="del">
        <pc:chgData name="Mehdi Davoodi" userId="S::md1253@business.rutgers.edu::374eff1b-b6cf-4832-b347-6d58b624eb25" providerId="AD" clId="Web-{AF0AE48B-61DB-462C-A0A8-172118C3C5C6}" dt="2022-09-29T14:42:27.548" v="14"/>
        <pc:sldMkLst>
          <pc:docMk/>
          <pc:sldMk cId="0" sldId="277"/>
        </pc:sldMkLst>
      </pc:sldChg>
      <pc:sldChg chg="del">
        <pc:chgData name="Mehdi Davoodi" userId="S::md1253@business.rutgers.edu::374eff1b-b6cf-4832-b347-6d58b624eb25" providerId="AD" clId="Web-{AF0AE48B-61DB-462C-A0A8-172118C3C5C6}" dt="2022-09-29T14:42:27.392" v="11"/>
        <pc:sldMkLst>
          <pc:docMk/>
          <pc:sldMk cId="0" sldId="279"/>
        </pc:sldMkLst>
      </pc:sldChg>
      <pc:sldChg chg="del">
        <pc:chgData name="Mehdi Davoodi" userId="S::md1253@business.rutgers.edu::374eff1b-b6cf-4832-b347-6d58b624eb25" providerId="AD" clId="Web-{AF0AE48B-61DB-462C-A0A8-172118C3C5C6}" dt="2022-09-29T14:42:27.345" v="9"/>
        <pc:sldMkLst>
          <pc:docMk/>
          <pc:sldMk cId="0" sldId="280"/>
        </pc:sldMkLst>
      </pc:sldChg>
      <pc:sldChg chg="del">
        <pc:chgData name="Mehdi Davoodi" userId="S::md1253@business.rutgers.edu::374eff1b-b6cf-4832-b347-6d58b624eb25" providerId="AD" clId="Web-{AF0AE48B-61DB-462C-A0A8-172118C3C5C6}" dt="2022-09-29T14:42:27.329" v="7"/>
        <pc:sldMkLst>
          <pc:docMk/>
          <pc:sldMk cId="0" sldId="281"/>
        </pc:sldMkLst>
      </pc:sldChg>
      <pc:sldChg chg="del">
        <pc:chgData name="Mehdi Davoodi" userId="S::md1253@business.rutgers.edu::374eff1b-b6cf-4832-b347-6d58b624eb25" providerId="AD" clId="Web-{AF0AE48B-61DB-462C-A0A8-172118C3C5C6}" dt="2022-09-29T14:42:27.329" v="5"/>
        <pc:sldMkLst>
          <pc:docMk/>
          <pc:sldMk cId="0" sldId="282"/>
        </pc:sldMkLst>
      </pc:sldChg>
      <pc:sldChg chg="del">
        <pc:chgData name="Mehdi Davoodi" userId="S::md1253@business.rutgers.edu::374eff1b-b6cf-4832-b347-6d58b624eb25" providerId="AD" clId="Web-{AF0AE48B-61DB-462C-A0A8-172118C3C5C6}" dt="2022-09-29T14:42:27.329" v="1"/>
        <pc:sldMkLst>
          <pc:docMk/>
          <pc:sldMk cId="0" sldId="283"/>
        </pc:sldMkLst>
      </pc:sldChg>
      <pc:sldChg chg="del">
        <pc:chgData name="Mehdi Davoodi" userId="S::md1253@business.rutgers.edu::374eff1b-b6cf-4832-b347-6d58b624eb25" providerId="AD" clId="Web-{AF0AE48B-61DB-462C-A0A8-172118C3C5C6}" dt="2022-09-29T14:42:27.314" v="0"/>
        <pc:sldMkLst>
          <pc:docMk/>
          <pc:sldMk cId="0" sldId="285"/>
        </pc:sldMkLst>
      </pc:sldChg>
      <pc:sldChg chg="del">
        <pc:chgData name="Mehdi Davoodi" userId="S::md1253@business.rutgers.edu::374eff1b-b6cf-4832-b347-6d58b624eb25" providerId="AD" clId="Web-{AF0AE48B-61DB-462C-A0A8-172118C3C5C6}" dt="2022-09-29T14:42:27.329" v="2"/>
        <pc:sldMkLst>
          <pc:docMk/>
          <pc:sldMk cId="0" sldId="294"/>
        </pc:sldMkLst>
      </pc:sldChg>
      <pc:sldChg chg="modSp">
        <pc:chgData name="Mehdi Davoodi" userId="S::md1253@business.rutgers.edu::374eff1b-b6cf-4832-b347-6d58b624eb25" providerId="AD" clId="Web-{AF0AE48B-61DB-462C-A0A8-172118C3C5C6}" dt="2022-09-29T14:42:46.002" v="20" actId="20577"/>
        <pc:sldMkLst>
          <pc:docMk/>
          <pc:sldMk cId="0" sldId="297"/>
        </pc:sldMkLst>
        <pc:spChg chg="mod">
          <ac:chgData name="Mehdi Davoodi" userId="S::md1253@business.rutgers.edu::374eff1b-b6cf-4832-b347-6d58b624eb25" providerId="AD" clId="Web-{AF0AE48B-61DB-462C-A0A8-172118C3C5C6}" dt="2022-09-29T14:42:46.002" v="20" actId="20577"/>
          <ac:spMkLst>
            <pc:docMk/>
            <pc:sldMk cId="0" sldId="297"/>
            <ac:spMk id="89090" creationId="{00000000-0000-0000-0000-000000000000}"/>
          </ac:spMkLst>
        </pc:spChg>
      </pc:sldChg>
      <pc:sldChg chg="del">
        <pc:chgData name="Mehdi Davoodi" userId="S::md1253@business.rutgers.edu::374eff1b-b6cf-4832-b347-6d58b624eb25" providerId="AD" clId="Web-{AF0AE48B-61DB-462C-A0A8-172118C3C5C6}" dt="2022-09-29T14:42:27.548" v="17"/>
        <pc:sldMkLst>
          <pc:docMk/>
          <pc:sldMk cId="2666601493" sldId="321"/>
        </pc:sldMkLst>
      </pc:sldChg>
      <pc:sldChg chg="del">
        <pc:chgData name="Mehdi Davoodi" userId="S::md1253@business.rutgers.edu::374eff1b-b6cf-4832-b347-6d58b624eb25" providerId="AD" clId="Web-{AF0AE48B-61DB-462C-A0A8-172118C3C5C6}" dt="2022-09-29T14:42:27.548" v="15"/>
        <pc:sldMkLst>
          <pc:docMk/>
          <pc:sldMk cId="1602272130" sldId="322"/>
        </pc:sldMkLst>
      </pc:sldChg>
      <pc:sldChg chg="del">
        <pc:chgData name="Mehdi Davoodi" userId="S::md1253@business.rutgers.edu::374eff1b-b6cf-4832-b347-6d58b624eb25" providerId="AD" clId="Web-{AF0AE48B-61DB-462C-A0A8-172118C3C5C6}" dt="2022-09-29T14:42:27.345" v="10"/>
        <pc:sldMkLst>
          <pc:docMk/>
          <pc:sldMk cId="2566273818" sldId="323"/>
        </pc:sldMkLst>
      </pc:sldChg>
      <pc:sldChg chg="del">
        <pc:chgData name="Mehdi Davoodi" userId="S::md1253@business.rutgers.edu::374eff1b-b6cf-4832-b347-6d58b624eb25" providerId="AD" clId="Web-{AF0AE48B-61DB-462C-A0A8-172118C3C5C6}" dt="2022-09-29T14:42:27.329" v="3"/>
        <pc:sldMkLst>
          <pc:docMk/>
          <pc:sldMk cId="700382445" sldId="324"/>
        </pc:sldMkLst>
      </pc:sldChg>
      <pc:sldChg chg="del">
        <pc:chgData name="Mehdi Davoodi" userId="S::md1253@business.rutgers.edu::374eff1b-b6cf-4832-b347-6d58b624eb25" providerId="AD" clId="Web-{AF0AE48B-61DB-462C-A0A8-172118C3C5C6}" dt="2022-09-29T14:42:27.345" v="8"/>
        <pc:sldMkLst>
          <pc:docMk/>
          <pc:sldMk cId="2655866750" sldId="325"/>
        </pc:sldMkLst>
      </pc:sldChg>
      <pc:sldChg chg="del">
        <pc:chgData name="Mehdi Davoodi" userId="S::md1253@business.rutgers.edu::374eff1b-b6cf-4832-b347-6d58b624eb25" providerId="AD" clId="Web-{AF0AE48B-61DB-462C-A0A8-172118C3C5C6}" dt="2022-09-29T14:42:27.548" v="13"/>
        <pc:sldMkLst>
          <pc:docMk/>
          <pc:sldMk cId="1738098362" sldId="326"/>
        </pc:sldMkLst>
      </pc:sldChg>
      <pc:sldChg chg="del">
        <pc:chgData name="Mehdi Davoodi" userId="S::md1253@business.rutgers.edu::374eff1b-b6cf-4832-b347-6d58b624eb25" providerId="AD" clId="Web-{AF0AE48B-61DB-462C-A0A8-172118C3C5C6}" dt="2022-09-29T14:42:27.486" v="12"/>
        <pc:sldMkLst>
          <pc:docMk/>
          <pc:sldMk cId="410582352" sldId="327"/>
        </pc:sldMkLst>
      </pc:sldChg>
      <pc:sldChg chg="del">
        <pc:chgData name="Mehdi Davoodi" userId="S::md1253@business.rutgers.edu::374eff1b-b6cf-4832-b347-6d58b624eb25" providerId="AD" clId="Web-{AF0AE48B-61DB-462C-A0A8-172118C3C5C6}" dt="2022-09-29T14:42:27.329" v="6"/>
        <pc:sldMkLst>
          <pc:docMk/>
          <pc:sldMk cId="3072559444" sldId="328"/>
        </pc:sldMkLst>
      </pc:sldChg>
      <pc:sldChg chg="del">
        <pc:chgData name="Mehdi Davoodi" userId="S::md1253@business.rutgers.edu::374eff1b-b6cf-4832-b347-6d58b624eb25" providerId="AD" clId="Web-{AF0AE48B-61DB-462C-A0A8-172118C3C5C6}" dt="2022-09-29T14:42:27.329" v="4"/>
        <pc:sldMkLst>
          <pc:docMk/>
          <pc:sldMk cId="3557075508" sldId="330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45738845-90AA-9744-BEA3-BE195AE04F11}" type="datetimeFigureOut">
              <a:rPr lang="en-US"/>
              <a:pPr>
                <a:defRPr/>
              </a:pPr>
              <a:t>9/29/2022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9AAD1683-A903-A545-84DC-4131F68FEE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608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731520" y="4560572"/>
            <a:ext cx="5852160" cy="4320539"/>
          </a:xfrm>
          <a:prstGeom prst="rect">
            <a:avLst/>
          </a:prstGeom>
        </p:spPr>
        <p:txBody>
          <a:bodyPr spcFirstLastPara="1" wrap="square" lIns="96756" tIns="96756" rIns="96756" bIns="96756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BD51594-2FCB-0047-AA3F-29E08AE604DD}" type="slidenum">
              <a:rPr lang="en-US" sz="1200">
                <a:latin typeface="Calibri" charset="0"/>
              </a:rPr>
              <a:pPr eaLnBrk="1" hangingPunct="1"/>
              <a:t>13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BD51594-2FCB-0047-AA3F-29E08AE604DD}" type="slidenum">
              <a:rPr lang="en-US" sz="1200">
                <a:latin typeface="Calibri" charset="0"/>
              </a:rPr>
              <a:pPr eaLnBrk="1" hangingPunct="1"/>
              <a:t>14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578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C305914-EC52-014C-BEAA-C558C02342E6}" type="slidenum">
              <a:rPr lang="en-US" sz="1200">
                <a:latin typeface="Calibri" charset="0"/>
              </a:rPr>
              <a:pPr eaLnBrk="1" hangingPunct="1"/>
              <a:t>15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B476E3A-5DEB-3E47-B4F3-9C562B67B77B}" type="slidenum">
              <a:rPr lang="en-US" sz="1200">
                <a:latin typeface="Calibri" charset="0"/>
              </a:rPr>
              <a:pPr eaLnBrk="1" hangingPunct="1"/>
              <a:t>17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CA30057-25CE-3346-9928-A163A1320B7C}" type="slidenum">
              <a:rPr lang="en-US" sz="1200">
                <a:latin typeface="Calibri" charset="0"/>
              </a:rPr>
              <a:pPr eaLnBrk="1" hangingPunct="1"/>
              <a:t>18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B69610E-F833-154F-9C94-0096B91D3F2E}" type="slidenum">
              <a:rPr lang="en-US" sz="1200">
                <a:latin typeface="Calibri" charset="0"/>
              </a:rPr>
              <a:pPr eaLnBrk="1" hangingPunct="1"/>
              <a:t>21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735DAB0-1750-0447-A927-9106D51856DF}" type="slidenum">
              <a:rPr lang="en-US" sz="1200">
                <a:latin typeface="Calibri" charset="0"/>
              </a:rPr>
              <a:pPr eaLnBrk="1" hangingPunct="1"/>
              <a:t>22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735DAB0-1750-0447-A927-9106D51856DF}" type="slidenum">
              <a:rPr lang="en-US" sz="1200">
                <a:latin typeface="Calibri" charset="0"/>
              </a:rPr>
              <a:pPr eaLnBrk="1" hangingPunct="1"/>
              <a:t>23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6196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B10292D-9AE3-CD40-82EA-10A4D9E2CFD1}" type="slidenum">
              <a:rPr lang="en-US" sz="1200">
                <a:latin typeface="Calibri" charset="0"/>
              </a:rPr>
              <a:pPr eaLnBrk="1" hangingPunct="1"/>
              <a:t>24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AF7FF28-9008-D146-B5B0-B4717955CE68}" type="slidenum">
              <a:rPr lang="en-US" sz="1200">
                <a:latin typeface="Calibri" charset="0"/>
              </a:rPr>
              <a:pPr eaLnBrk="1" hangingPunct="1"/>
              <a:t>25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CEBD870-8A11-404C-8A14-293E1D04F5B7}" type="slidenum">
              <a:rPr lang="en-US" sz="1200">
                <a:latin typeface="Calibri" charset="0"/>
              </a:rPr>
              <a:pPr eaLnBrk="1" hangingPunct="1"/>
              <a:t>3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AF7FF28-9008-D146-B5B0-B4717955CE68}" type="slidenum">
              <a:rPr lang="en-US" sz="1200">
                <a:latin typeface="Calibri" charset="0"/>
              </a:rPr>
              <a:pPr eaLnBrk="1" hangingPunct="1"/>
              <a:t>26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1902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A2D3035-FDE2-3349-A4F3-F98B6561F0C6}" type="slidenum">
              <a:rPr lang="en-US" sz="1200">
                <a:latin typeface="Calibri" charset="0"/>
              </a:rPr>
              <a:pPr eaLnBrk="1" hangingPunct="1"/>
              <a:t>28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0744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430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72087387-ABB3-DE42-9903-57EBAA962BFF}" type="slidenum">
              <a:rPr lang="en-US" sz="1200">
                <a:latin typeface="Calibri" charset="0"/>
              </a:rPr>
              <a:pPr algn="r" eaLnBrk="1" hangingPunct="1"/>
              <a:t>30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2A93FE6-9F5D-4E4E-8F8F-478507C20BFD}" type="slidenum">
              <a:rPr lang="en-US" sz="1200">
                <a:latin typeface="Calibri" charset="0"/>
              </a:rPr>
              <a:pPr eaLnBrk="1" hangingPunct="1"/>
              <a:t>31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6AD434A-056B-4F42-9BCB-EC6001EEF022}" type="slidenum">
              <a:rPr lang="en-US" sz="1200">
                <a:latin typeface="Calibri" charset="0"/>
              </a:rPr>
              <a:pPr eaLnBrk="1" hangingPunct="1"/>
              <a:t>32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552EEAD-5E4B-734F-A24A-909E73F9441A}" type="slidenum">
              <a:rPr lang="en-US" sz="1200">
                <a:latin typeface="Calibri" charset="0"/>
              </a:rPr>
              <a:pPr eaLnBrk="1" hangingPunct="1"/>
              <a:t>33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01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901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67D229E-A019-324D-AFDE-B26DC898140B}" type="slidenum">
              <a:rPr lang="en-US" sz="1200">
                <a:latin typeface="Calibri" charset="0"/>
              </a:rPr>
              <a:pPr eaLnBrk="1" hangingPunct="1"/>
              <a:t>34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CEBD870-8A11-404C-8A14-293E1D04F5B7}" type="slidenum">
              <a:rPr lang="en-US" sz="1200">
                <a:latin typeface="Calibri" charset="0"/>
              </a:rPr>
              <a:pPr eaLnBrk="1" hangingPunct="1"/>
              <a:t>4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260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CEBD870-8A11-404C-8A14-293E1D04F5B7}" type="slidenum">
              <a:rPr lang="en-US" sz="1200">
                <a:latin typeface="Calibri" charset="0"/>
              </a:rPr>
              <a:pPr eaLnBrk="1" hangingPunct="1"/>
              <a:t>5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609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CEBD870-8A11-404C-8A14-293E1D04F5B7}" type="slidenum">
              <a:rPr lang="en-US" sz="1200">
                <a:latin typeface="Calibri" charset="0"/>
              </a:rPr>
              <a:pPr eaLnBrk="1" hangingPunct="1"/>
              <a:t>6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224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CEBD870-8A11-404C-8A14-293E1D04F5B7}" type="slidenum">
              <a:rPr lang="en-US" sz="1200">
                <a:latin typeface="Calibri" charset="0"/>
              </a:rPr>
              <a:pPr eaLnBrk="1" hangingPunct="1"/>
              <a:t>7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952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0CC0151-7860-E14A-85DE-931BF1C918C0}" type="slidenum">
              <a:rPr lang="en-US" sz="1200">
                <a:latin typeface="Calibri" charset="0"/>
              </a:rPr>
              <a:pPr eaLnBrk="1" hangingPunct="1"/>
              <a:t>10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6342F12-2427-4742-8535-6560A5A6348F}" type="slidenum">
              <a:rPr lang="en-US" sz="1200">
                <a:latin typeface="Calibri" charset="0"/>
              </a:rPr>
              <a:pPr eaLnBrk="1" hangingPunct="1"/>
              <a:t>11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DA8B95A-73E7-3E49-9A03-F6E181C5B87C}" type="slidenum">
              <a:rPr lang="en-US" sz="1200">
                <a:latin typeface="Calibri" charset="0"/>
              </a:rPr>
              <a:pPr eaLnBrk="1" hangingPunct="1"/>
              <a:t>12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Perpetua" charset="0"/>
              <a:ea typeface="ＭＳ Ｐゴシック" charset="0"/>
              <a:cs typeface="Arial" charset="0"/>
            </a:endParaRPr>
          </a:p>
        </p:txBody>
      </p:sp>
      <p:sp useBgFill="1">
        <p:nvSpPr>
          <p:cNvPr id="5" name="Rounded Rectangle 12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Perpetua" charset="0"/>
              <a:ea typeface="ＭＳ Ｐゴシック" charset="0"/>
              <a:cs typeface="Arial" charset="0"/>
            </a:endParaRPr>
          </a:p>
        </p:txBody>
      </p:sp>
      <p:sp>
        <p:nvSpPr>
          <p:cNvPr id="6" name="Rectangle 6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Perpetua" charset="0"/>
              <a:ea typeface="ＭＳ Ｐゴシック" charset="0"/>
              <a:cs typeface="Arial" charset="0"/>
            </a:endParaRPr>
          </a:p>
        </p:txBody>
      </p:sp>
      <p:sp>
        <p:nvSpPr>
          <p:cNvPr id="7" name="Rectangle 9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Perpetua" charset="0"/>
              <a:ea typeface="ＭＳ Ｐゴシック" charset="0"/>
              <a:cs typeface="Arial" charset="0"/>
            </a:endParaRPr>
          </a:p>
        </p:txBody>
      </p:sp>
      <p:sp>
        <p:nvSpPr>
          <p:cNvPr id="10" name="Rectangle 10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Perpetua" charset="0"/>
              <a:ea typeface="ＭＳ Ｐゴシック" charset="0"/>
              <a:cs typeface="Arial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50D4255-7AB0-9540-82C2-00308F5C6270}" type="datetimeFigureOut">
              <a:rPr lang="en-US"/>
              <a:pPr>
                <a:defRPr/>
              </a:pPr>
              <a:t>9/29/2022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350E554-027B-ED49-80B1-F1FB0D4B0E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587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839422-A031-D040-8095-5F6F940D6718}" type="datetimeFigureOut">
              <a:rPr lang="en-US"/>
              <a:pPr>
                <a:defRPr/>
              </a:pPr>
              <a:t>9/29/2022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1E6AED-4FD6-3544-8BE1-49FDE2A083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47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8D129-6679-1547-A022-35C7C0F89C58}" type="datetimeFigureOut">
              <a:rPr lang="en-US"/>
              <a:pPr>
                <a:defRPr/>
              </a:pPr>
              <a:t>9/29/2022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20114-F0B6-6D4D-8A4B-914BC11DC7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64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2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2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A16F32-40BC-4E25-AF5D-13FE0381F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34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8189FC-2407-4422-939E-5860B564EC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74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899786-A43E-42FA-BF2D-4B148D6DCE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21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C814DD-8B53-4523-BDFC-38356BD796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68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DE2A69-EDFC-4AF7-BC49-9B26F058F3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67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4C55A6-62B2-460B-83B9-44684A4CB9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59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642BBA-2CFB-4A1F-8BBC-FF134EC9C9B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097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D3B718-4EC9-465B-A00D-4027EE70CF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52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46C55B-DB02-4B4D-B4DC-51916D387C50}" type="datetimeFigureOut">
              <a:rPr lang="en-US"/>
              <a:pPr>
                <a:defRPr/>
              </a:pPr>
              <a:t>9/29/2022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0E72E5-3F04-1C44-8D7C-3414A17D67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0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Perpetua" charset="0"/>
              <a:ea typeface="ＭＳ Ｐゴシック" charset="0"/>
              <a:cs typeface="Arial" charset="0"/>
            </a:endParaRPr>
          </a:p>
        </p:txBody>
      </p:sp>
      <p:sp useBgFill="1">
        <p:nvSpPr>
          <p:cNvPr id="5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latin typeface="Perpetua" charset="0"/>
            </a:endParaRPr>
          </a:p>
        </p:txBody>
      </p:sp>
      <p:sp>
        <p:nvSpPr>
          <p:cNvPr id="6" name="Rectangle 6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Perpetua" charset="0"/>
              <a:ea typeface="ＭＳ Ｐゴシック" charset="0"/>
              <a:cs typeface="Arial" charset="0"/>
            </a:endParaRPr>
          </a:p>
        </p:txBody>
      </p:sp>
      <p:sp>
        <p:nvSpPr>
          <p:cNvPr id="7" name="Rectangle 7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Perpetua" charset="0"/>
              <a:ea typeface="ＭＳ Ｐゴシック" charset="0"/>
              <a:cs typeface="Arial" charset="0"/>
            </a:endParaRPr>
          </a:p>
        </p:txBody>
      </p:sp>
      <p:sp>
        <p:nvSpPr>
          <p:cNvPr id="8" name="Rectangle 8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Perpetua" charset="0"/>
              <a:ea typeface="ＭＳ Ｐゴシック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EDFC374-8698-454C-8DB7-1D77D3F4C790}" type="datetimeFigureOut">
              <a:rPr lang="en-US"/>
              <a:pPr>
                <a:defRPr/>
              </a:pPr>
              <a:t>9/29/2022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9F767B6-CE2E-0A4B-AB0C-0237A28B1A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7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B350E4-325C-9749-8E2E-5EC65851F329}" type="datetimeFigureOut">
              <a:rPr lang="en-US"/>
              <a:pPr>
                <a:defRPr/>
              </a:pPr>
              <a:t>9/29/2022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F9F8A-2DEE-8A40-B484-A35E1555F7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24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D9F33E-0807-5D49-9B16-AE192A1F6AE3}" type="datetimeFigureOut">
              <a:rPr lang="en-US"/>
              <a:pPr>
                <a:defRPr/>
              </a:pPr>
              <a:t>9/29/2022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B4ACB-DA4B-1E4A-9C79-864EEABAA8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01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9CD084-F690-1B43-BBA7-58B889062042}" type="datetimeFigureOut">
              <a:rPr lang="en-US"/>
              <a:pPr>
                <a:defRPr/>
              </a:pPr>
              <a:t>9/29/2022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D0D2E-41FA-DD48-BD81-83CB214C89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1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65203C-2520-A845-AD73-9025C776BF0D}" type="datetimeFigureOut">
              <a:rPr lang="en-US"/>
              <a:pPr>
                <a:defRPr/>
              </a:pPr>
              <a:t>9/29/2022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63219-4FFB-CE4D-9EAE-C45570F692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9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Perpetua" charset="0"/>
              <a:ea typeface="ＭＳ Ｐゴシック" charset="0"/>
              <a:cs typeface="Arial" charset="0"/>
            </a:endParaRPr>
          </a:p>
        </p:txBody>
      </p:sp>
      <p:sp useBgFill="1">
        <p:nvSpPr>
          <p:cNvPr id="6" name="Rounded Rectangle 8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Perpetua" charset="0"/>
              <a:ea typeface="ＭＳ Ｐゴシック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75ABFD0-69EE-564C-8C93-995A47D253A5}" type="datetimeFigureOut">
              <a:rPr lang="en-US"/>
              <a:pPr>
                <a:defRPr/>
              </a:pPr>
              <a:t>9/29/2022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30FE391-E716-9F45-B80F-25FBFF2C9E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479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Perpetua" charset="0"/>
              <a:ea typeface="ＭＳ Ｐゴシック" charset="0"/>
              <a:cs typeface="Arial" charset="0"/>
            </a:endParaRPr>
          </a:p>
        </p:txBody>
      </p:sp>
      <p:sp>
        <p:nvSpPr>
          <p:cNvPr id="6" name="Rectangle 11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Perpetua" charset="0"/>
              <a:ea typeface="ＭＳ Ｐゴシック" charset="0"/>
              <a:cs typeface="Arial" charset="0"/>
            </a:endParaRPr>
          </a:p>
        </p:txBody>
      </p:sp>
      <p:sp>
        <p:nvSpPr>
          <p:cNvPr id="7" name="Rectangle 12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Perpetua" charset="0"/>
              <a:ea typeface="ＭＳ Ｐゴシック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4D18913-6764-0044-BA4F-74B9CC34F5D8}" type="datetimeFigureOut">
              <a:rPr lang="en-US"/>
              <a:pPr>
                <a:defRPr/>
              </a:pPr>
              <a:t>9/29/2022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61B4D16-5D2D-B343-A9D0-D7DD4B5457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2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Perpetua" charset="0"/>
              <a:ea typeface="ＭＳ Ｐゴシック" charset="0"/>
              <a:cs typeface="Arial" charset="0"/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Perpetua" charset="0"/>
              <a:ea typeface="ＭＳ Ｐゴシック" charset="0"/>
              <a:cs typeface="Arial" charset="0"/>
            </a:endParaRPr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2"/>
                </a:solidFill>
                <a:latin typeface="Perpetua" charset="0"/>
                <a:cs typeface="Arial" charset="0"/>
              </a:defRPr>
            </a:lvl1pPr>
          </a:lstStyle>
          <a:p>
            <a:pPr>
              <a:defRPr/>
            </a:pPr>
            <a:fld id="{C79860FD-76AE-224C-B109-B298495FD1AE}" type="datetimeFigureOut">
              <a:rPr lang="en-US"/>
              <a:pPr>
                <a:defRPr/>
              </a:pPr>
              <a:t>9/29/2022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Perpetua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 smtClean="0">
                <a:solidFill>
                  <a:srgbClr val="FFFFFF"/>
                </a:solidFill>
                <a:latin typeface="Franklin Gothic Book" charset="0"/>
                <a:cs typeface="Arial" charset="0"/>
              </a:defRPr>
            </a:lvl1pPr>
          </a:lstStyle>
          <a:p>
            <a:pPr>
              <a:defRPr/>
            </a:pPr>
            <a:fld id="{15ACF2D9-DBE8-6043-8FB2-048F6CC177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0" r:id="rId2"/>
    <p:sldLayoutId id="2147483748" r:id="rId3"/>
    <p:sldLayoutId id="2147483741" r:id="rId4"/>
    <p:sldLayoutId id="2147483742" r:id="rId5"/>
    <p:sldLayoutId id="2147483743" r:id="rId6"/>
    <p:sldLayoutId id="2147483744" r:id="rId7"/>
    <p:sldLayoutId id="2147483749" r:id="rId8"/>
    <p:sldLayoutId id="2147483750" r:id="rId9"/>
    <p:sldLayoutId id="2147483745" r:id="rId10"/>
    <p:sldLayoutId id="214748374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charset="0"/>
        <a:buChar char=""/>
        <a:defRPr sz="2600" kern="1200">
          <a:solidFill>
            <a:schemeClr val="tx1"/>
          </a:solidFill>
          <a:latin typeface="Franklin Gothic Book" pitchFamily="34" charset="0"/>
          <a:ea typeface="ＭＳ Ｐゴシック" charset="0"/>
          <a:cs typeface="ＭＳ Ｐゴシック" charset="0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charset="0"/>
        <a:buChar char=""/>
        <a:defRPr sz="2400" kern="1200">
          <a:solidFill>
            <a:schemeClr val="tx1"/>
          </a:solidFill>
          <a:latin typeface="Franklin Gothic Book" pitchFamily="34" charset="0"/>
          <a:ea typeface="ＭＳ Ｐゴシック" charset="0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charset="0"/>
        <a:buChar char=""/>
        <a:defRPr sz="2000" kern="1200">
          <a:solidFill>
            <a:schemeClr val="tx1"/>
          </a:solidFill>
          <a:latin typeface="Franklin Gothic Book" pitchFamily="34" charset="0"/>
          <a:ea typeface="ＭＳ Ｐゴシック" charset="0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charset="0"/>
        <a:buChar char=""/>
        <a:defRPr sz="2000" kern="1200">
          <a:solidFill>
            <a:schemeClr val="tx1"/>
          </a:solidFill>
          <a:latin typeface="Franklin Gothic Book" pitchFamily="34" charset="0"/>
          <a:ea typeface="ＭＳ Ｐゴシック" charset="0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Franklin Gothic Book" pitchFamily="34" charset="0"/>
          <a:ea typeface="ＭＳ Ｐゴシック" charset="0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7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4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48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itchFamily="18" charset="0"/>
              </a:defRPr>
            </a:lvl1pPr>
          </a:lstStyle>
          <a:p>
            <a:fld id="{3F7F6BBD-0BDF-4348-A60E-5904E33350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480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" name="Google Shape;64;p14">
            <a:extLst>
              <a:ext uri="{FF2B5EF4-FFF2-40B4-BE49-F238E27FC236}">
                <a16:creationId xmlns:a16="http://schemas.microsoft.com/office/drawing/2014/main" id="{A0BA23D1-E252-4900-54C4-17F79DE43D11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0160" y="6601786"/>
            <a:ext cx="914400" cy="19810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CB2D48-0784-452B-1BF2-716489EC4971}"/>
              </a:ext>
            </a:extLst>
          </p:cNvPr>
          <p:cNvSpPr txBox="1"/>
          <p:nvPr userDrawn="1"/>
        </p:nvSpPr>
        <p:spPr>
          <a:xfrm>
            <a:off x="1686560" y="6657734"/>
            <a:ext cx="50596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© </a:t>
            </a:r>
            <a:r>
              <a:rPr lang="en-US" sz="1000" err="1"/>
              <a:t>Galit</a:t>
            </a:r>
            <a:r>
              <a:rPr lang="en-US" sz="1000"/>
              <a:t> </a:t>
            </a:r>
            <a:r>
              <a:rPr lang="en-US" sz="1000" err="1"/>
              <a:t>Shmueli</a:t>
            </a:r>
            <a:r>
              <a:rPr lang="en-US" sz="1000"/>
              <a:t> and Peter Bruce 2017</a:t>
            </a:r>
          </a:p>
        </p:txBody>
      </p:sp>
    </p:spTree>
    <p:extLst>
      <p:ext uri="{BB962C8B-B14F-4D97-AF65-F5344CB8AC3E}">
        <p14:creationId xmlns:p14="http://schemas.microsoft.com/office/powerpoint/2010/main" val="323569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ea typeface="ＭＳ Ｐゴシック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ea typeface="ＭＳ Ｐゴシック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video" Target="https://www.youtube.com/embed/2xXUK7GLo1s?feature=oembed" TargetMode="Externa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2100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609600" y="1574540"/>
            <a:ext cx="80934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US" sz="6000" b="1">
                <a:solidFill>
                  <a:schemeClr val="lt1"/>
                </a:solidFill>
              </a:rPr>
              <a:t>Predictive Analytics in Business </a:t>
            </a:r>
            <a:r>
              <a:rPr lang="en-US" sz="3600" b="1">
                <a:solidFill>
                  <a:schemeClr val="lt1"/>
                </a:solidFill>
              </a:rPr>
              <a:t>(BUAN 448)</a:t>
            </a:r>
            <a:endParaRPr sz="6000" b="1">
              <a:solidFill>
                <a:schemeClr val="lt1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5400" y="5010501"/>
            <a:ext cx="2328174" cy="48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BFC9A4-4348-4F69-A75B-A83E9A1DD30B}"/>
              </a:ext>
            </a:extLst>
          </p:cNvPr>
          <p:cNvSpPr txBox="1"/>
          <p:nvPr/>
        </p:nvSpPr>
        <p:spPr>
          <a:xfrm>
            <a:off x="540301" y="5191349"/>
            <a:ext cx="3111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34" charset="-128"/>
                <a:cs typeface="Arial"/>
                <a:sym typeface="Arial"/>
              </a:rPr>
              <a:t>BUAN 488 – Fall 2022 – Dr. </a:t>
            </a:r>
            <a:r>
              <a:rPr kumimoji="0" lang="en-US" sz="14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pitchFamily="34" charset="-128"/>
                <a:cs typeface="Arial"/>
                <a:sym typeface="Arial"/>
              </a:rPr>
              <a:t>Davoodi</a:t>
            </a: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pitchFamily="34" charset="-128"/>
              <a:cs typeface="Arial"/>
              <a:sym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0564D0-380F-50F0-7BDA-02040138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BA16F32-40BC-4E25-AF5D-13FE0381FEB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ＭＳ Ｐゴシック" panose="020B0600070205080204" pitchFamily="34" charset="-128"/>
                <a:cs typeface="Arial"/>
                <a:sym typeface="Arial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ＭＳ Ｐゴシック" panose="020B0600070205080204" pitchFamily="34" charset="-128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Franklin Gothic Book" charset="0"/>
              </a:rPr>
              <a:t>The Logit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buFont typeface="Wingdings 2" charset="0"/>
              <a:buNone/>
            </a:pPr>
            <a:r>
              <a:rPr lang="en-US" b="1">
                <a:latin typeface="Franklin Gothic Book" charset="0"/>
              </a:rPr>
              <a:t>Goal:</a:t>
            </a:r>
            <a:r>
              <a:rPr lang="en-US">
                <a:latin typeface="Franklin Gothic Book" charset="0"/>
              </a:rPr>
              <a:t> Find a function of the predictor variables that relates them to a 0/1 outcome</a:t>
            </a:r>
          </a:p>
          <a:p>
            <a:pPr eaLnBrk="1" hangingPunct="1"/>
            <a:r>
              <a:rPr lang="en-US">
                <a:latin typeface="Franklin Gothic Book" charset="0"/>
              </a:rPr>
              <a:t>Instead of using </a:t>
            </a:r>
            <a:r>
              <a:rPr lang="en-US" i="1">
                <a:latin typeface="Franklin Gothic Book" charset="0"/>
              </a:rPr>
              <a:t>Y</a:t>
            </a:r>
            <a:r>
              <a:rPr lang="en-US">
                <a:latin typeface="Franklin Gothic Book" charset="0"/>
              </a:rPr>
              <a:t> as outcome variable (like in linear regression), we use a function of Y called the </a:t>
            </a:r>
            <a:r>
              <a:rPr lang="en-US" b="1" i="1">
                <a:highlight>
                  <a:srgbClr val="FFFF00"/>
                </a:highlight>
                <a:latin typeface="Franklin Gothic Book" charset="0"/>
              </a:rPr>
              <a:t>logit</a:t>
            </a:r>
          </a:p>
          <a:p>
            <a:pPr lvl="1" eaLnBrk="1" hangingPunct="1"/>
            <a:r>
              <a:rPr lang="en-US">
                <a:latin typeface="Franklin Gothic Book" charset="0"/>
              </a:rPr>
              <a:t>Logit can be modeled as a linear function of the predictors</a:t>
            </a:r>
          </a:p>
          <a:p>
            <a:pPr lvl="1" eaLnBrk="1" hangingPunct="1"/>
            <a:r>
              <a:rPr lang="en-US">
                <a:latin typeface="Franklin Gothic Book" charset="0"/>
              </a:rPr>
              <a:t>Once the logit has been predicted, it can be mapped back to a probability, which, in turn, can be mapped to a class</a:t>
            </a:r>
          </a:p>
          <a:p>
            <a:pPr eaLnBrk="1" hangingPunct="1">
              <a:buFont typeface="Wingdings 2" charset="0"/>
              <a:buNone/>
            </a:pPr>
            <a:endParaRPr lang="en-US">
              <a:latin typeface="Franklin Gothic Book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>
                <a:latin typeface="Franklin Gothic Book" charset="0"/>
              </a:rPr>
              <a:t>Step 1: Logistic Response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77D65E8-32CB-38BC-0DC9-D3B15F4C49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>
                    <a:latin typeface="Franklin Gothic Book" charset="0"/>
                  </a:rPr>
                  <a:t> probability of belonging to class 1 (as opposed to class 0)</a:t>
                </a:r>
              </a:p>
              <a:p>
                <a:pPr eaLnBrk="1" hangingPunct="1"/>
                <a:endParaRPr lang="en-US">
                  <a:latin typeface="Franklin Gothic Book" charset="0"/>
                </a:endParaRPr>
              </a:p>
              <a:p>
                <a:pPr eaLnBrk="1" hangingPunct="1"/>
                <a:r>
                  <a:rPr lang="en-US">
                    <a:latin typeface="Franklin Gothic Book" charset="0"/>
                  </a:rPr>
                  <a:t>Need to relate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>
                    <a:latin typeface="Franklin Gothic Book" charset="0"/>
                  </a:rPr>
                  <a:t> to predictors with a function that guarantees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Symbol" charset="0"/>
                      </a:rPr>
                      <m:t>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 1</m:t>
                    </m:r>
                  </m:oMath>
                </a14:m>
                <a:endParaRPr lang="en-US">
                  <a:latin typeface="Franklin Gothic Book" charset="0"/>
                </a:endParaRPr>
              </a:p>
              <a:p>
                <a:pPr eaLnBrk="1" hangingPunct="1"/>
                <a:r>
                  <a:rPr lang="en-US">
                    <a:latin typeface="Franklin Gothic Book" charset="0"/>
                  </a:rPr>
                  <a:t>Standard linear function (as shown below) does not:</a:t>
                </a: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77D65E8-32CB-38BC-0DC9-D3B15F4C49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93" t="-1615" r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84" name="Rectangle 6"/>
          <p:cNvSpPr>
            <a:spLocks noChangeArrowheads="1"/>
          </p:cNvSpPr>
          <p:nvPr/>
        </p:nvSpPr>
        <p:spPr bwMode="auto">
          <a:xfrm>
            <a:off x="6096000" y="6157401"/>
            <a:ext cx="31067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200" i="1">
                <a:latin typeface="Franklin Gothic Book" charset="0"/>
              </a:rPr>
              <a:t>q</a:t>
            </a:r>
            <a:r>
              <a:rPr lang="en-US" sz="2200">
                <a:latin typeface="Franklin Gothic Book" charset="0"/>
              </a:rPr>
              <a:t> = number of predictors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E2CEE6-B4D5-8673-948D-10168FEF580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88048" y="5029200"/>
            <a:ext cx="5943600" cy="93929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A645CB4-C877-298F-5D88-0FAA6CA58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Franklin Gothic Book" charset="0"/>
              </a:rPr>
              <a:t>Step 1: Logistic Response Function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BADD61-41AC-5764-AAF6-D8DDB7A8D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>
                <a:latin typeface="Franklin Gothic Book" charset="0"/>
              </a:rPr>
              <a:t>The Fix: </a:t>
            </a:r>
            <a:br>
              <a:rPr lang="en-US" sz="3200">
                <a:latin typeface="Franklin Gothic Book" charset="0"/>
              </a:rPr>
            </a:br>
            <a:r>
              <a:rPr lang="en-US" sz="3200">
                <a:latin typeface="Franklin Gothic Book" charset="0"/>
              </a:rPr>
              <a:t>use </a:t>
            </a:r>
            <a:r>
              <a:rPr lang="en-US" sz="3200" b="1" i="1">
                <a:highlight>
                  <a:srgbClr val="FFFF00"/>
                </a:highlight>
                <a:latin typeface="Franklin Gothic Book" charset="0"/>
              </a:rPr>
              <a:t>logistic response function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A592D6-F136-46C1-9632-94A295668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124200"/>
            <a:ext cx="6858000" cy="15274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DA874B-6017-4CE7-95E8-204C7071542C}"/>
              </a:ext>
            </a:extLst>
          </p:cNvPr>
          <p:cNvSpPr txBox="1"/>
          <p:nvPr/>
        </p:nvSpPr>
        <p:spPr>
          <a:xfrm>
            <a:off x="685800" y="48768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For any values x</a:t>
            </a:r>
            <a:r>
              <a:rPr lang="en-US" sz="1200"/>
              <a:t>1</a:t>
            </a:r>
            <a:r>
              <a:rPr lang="en-US"/>
              <a:t>, x</a:t>
            </a:r>
            <a:r>
              <a:rPr lang="en-US" sz="1200"/>
              <a:t>2</a:t>
            </a:r>
            <a:r>
              <a:rPr lang="en-US"/>
              <a:t>, …, </a:t>
            </a:r>
            <a:r>
              <a:rPr lang="en-US" err="1"/>
              <a:t>x</a:t>
            </a:r>
            <a:r>
              <a:rPr lang="en-US" sz="1200" err="1"/>
              <a:t>q</a:t>
            </a:r>
            <a:r>
              <a:rPr lang="en-US"/>
              <a:t>, the right-hand side will always lead to values in the interval [0,1]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2C52F8-C076-40B6-8CA1-A989A4C48E6B}"/>
              </a:ext>
            </a:extLst>
          </p:cNvPr>
          <p:cNvSpPr txBox="1"/>
          <p:nvPr/>
        </p:nvSpPr>
        <p:spPr>
          <a:xfrm>
            <a:off x="6248400" y="5348287"/>
            <a:ext cx="2286000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Can you prove it?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Franklin Gothic Book" charset="0"/>
              </a:rPr>
              <a:t>Step 2: The Odds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94AE4-BA18-D70D-F12B-C23ACD649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Franklin Gothic Book" charset="0"/>
              </a:rPr>
              <a:t>The </a:t>
            </a:r>
            <a:r>
              <a:rPr lang="en-US">
                <a:highlight>
                  <a:srgbClr val="FFFF00"/>
                </a:highlight>
                <a:latin typeface="Franklin Gothic Book" charset="0"/>
              </a:rPr>
              <a:t>odds</a:t>
            </a:r>
            <a:r>
              <a:rPr lang="en-US">
                <a:latin typeface="Franklin Gothic Book" charset="0"/>
              </a:rPr>
              <a:t> of belonging to class 1 are defined as:</a:t>
            </a:r>
          </a:p>
          <a:p>
            <a:pPr lvl="1"/>
            <a:r>
              <a:rPr lang="en-US">
                <a:latin typeface="Franklin Gothic Book" charset="0"/>
              </a:rPr>
              <a:t> the ratio of the probability of belonging to class 1 to the probability of belonging to class 0</a:t>
            </a:r>
          </a:p>
          <a:p>
            <a:endParaRPr lang="en-US">
              <a:latin typeface="Franklin Gothic Book" charset="0"/>
            </a:endParaRPr>
          </a:p>
          <a:p>
            <a:endParaRPr lang="en-US">
              <a:latin typeface="Franklin Gothic Book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>
                <a:highlight>
                  <a:srgbClr val="FFFF00"/>
                </a:highlight>
                <a:latin typeface="Franklin Gothic Book" charset="0"/>
              </a:rPr>
              <a:t>Odds:</a:t>
            </a:r>
          </a:p>
          <a:p>
            <a:pPr lvl="1" eaLnBrk="1" hangingPunct="1">
              <a:spcBef>
                <a:spcPct val="50000"/>
              </a:spcBef>
            </a:pPr>
            <a:r>
              <a:rPr lang="en-US">
                <a:latin typeface="Franklin Gothic Book" charset="0"/>
              </a:rPr>
              <a:t>Measure of belonging to a certain class;</a:t>
            </a:r>
          </a:p>
          <a:p>
            <a:pPr lvl="1" eaLnBrk="1" hangingPunct="1">
              <a:spcBef>
                <a:spcPct val="50000"/>
              </a:spcBef>
            </a:pPr>
            <a:r>
              <a:rPr lang="en-US">
                <a:latin typeface="Franklin Gothic Book" charset="0"/>
              </a:rPr>
              <a:t>It’s popular in horse races, sports, gambling …</a:t>
            </a:r>
          </a:p>
          <a:p>
            <a:endParaRPr lang="en-US">
              <a:latin typeface="Franklin Gothic Book" charset="0"/>
            </a:endParaRPr>
          </a:p>
          <a:p>
            <a: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erpetua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E8C757-937A-4CD5-A2A5-7E360444D3A5}"/>
                  </a:ext>
                </a:extLst>
              </p:cNvPr>
              <p:cNvSpPr txBox="1"/>
              <p:nvPr/>
            </p:nvSpPr>
            <p:spPr>
              <a:xfrm>
                <a:off x="2667000" y="3434316"/>
                <a:ext cx="3429000" cy="6947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𝑂𝑑𝑑𝑠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=1) = </m:t>
                      </m:r>
                      <m:f>
                        <m:f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E8C757-937A-4CD5-A2A5-7E360444D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3434316"/>
                <a:ext cx="3429000" cy="6947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Online Media 5" descr="Probability &amp; Statistics (24 of 62) Calculating the Odds and Horse Racing">
            <a:hlinkClick r:id="" action="ppaction://media"/>
            <a:extLst>
              <a:ext uri="{FF2B5EF4-FFF2-40B4-BE49-F238E27FC236}">
                <a16:creationId xmlns:a16="http://schemas.microsoft.com/office/drawing/2014/main" id="{2B4163C8-5418-086B-71E4-C4C5C67020A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223283" y="1324662"/>
            <a:ext cx="8697433" cy="4914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Franklin Gothic Book" charset="0"/>
              </a:rPr>
              <a:t>Step 2: The Odds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2CC11-81C7-FFCC-82CB-A37B47EFB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Franklin Gothic Book" charset="0"/>
              </a:rPr>
              <a:t>Given the odds of an event, the probability of the event can be computed by:</a:t>
            </a:r>
          </a:p>
          <a:p>
            <a:endParaRPr lang="en-US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Perpetua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473164-3C5C-47E9-ABD1-C2A9166B44F3}"/>
              </a:ext>
            </a:extLst>
          </p:cNvPr>
          <p:cNvSpPr txBox="1"/>
          <p:nvPr/>
        </p:nvSpPr>
        <p:spPr>
          <a:xfrm>
            <a:off x="5486400" y="3846730"/>
            <a:ext cx="2286000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Can you prove it?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9B5E73-5E02-40D5-BA6B-217877F24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2971800"/>
            <a:ext cx="1905000" cy="914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00C95C-837F-5958-C3E0-DF150BF28E5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4400" y="4603445"/>
            <a:ext cx="6858000" cy="152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0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>
                <a:latin typeface="Franklin Gothic Book" charset="0"/>
              </a:rPr>
              <a:t>Step 2: The Odds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9BDE7-6E31-C6EA-B736-280B7513F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>
                <a:latin typeface="Franklin Gothic Book" charset="0"/>
              </a:rPr>
              <a:t>Now we can relate the Odds to the predictors:</a:t>
            </a:r>
            <a:endParaRPr lang="en-US"/>
          </a:p>
        </p:txBody>
      </p:sp>
      <p:graphicFrame>
        <p:nvGraphicFramePr>
          <p:cNvPr id="26627" name="Object 8"/>
          <p:cNvGraphicFramePr>
            <a:graphicFrameLocks noChangeAspect="1"/>
          </p:cNvGraphicFramePr>
          <p:nvPr/>
        </p:nvGraphicFramePr>
        <p:xfrm>
          <a:off x="2051050" y="2438400"/>
          <a:ext cx="412115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3" name="Equation" r:id="rId4" imgW="1536033" imgH="215806" progId="Equation.3">
                  <p:embed/>
                </p:oleObj>
              </mc:Choice>
              <mc:Fallback>
                <p:oleObj name="Equation" r:id="rId4" imgW="1536033" imgH="215806" progId="Equation.3">
                  <p:embed/>
                  <p:pic>
                    <p:nvPicPr>
                      <p:cNvPr id="2662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438400"/>
                        <a:ext cx="4121150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8ECAE35-8AD6-4175-830E-48325BDE2891}"/>
              </a:ext>
            </a:extLst>
          </p:cNvPr>
          <p:cNvSpPr txBox="1"/>
          <p:nvPr/>
        </p:nvSpPr>
        <p:spPr>
          <a:xfrm>
            <a:off x="5486400" y="3846730"/>
            <a:ext cx="2286000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Can you prove it?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CF0CF-8058-479C-8F96-7B16ED664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DC9E8-1EE4-D1EA-28BD-FDFFA6BCA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/>
              <a:t>Such a relationship is interpretable in terms of percentages</a:t>
            </a:r>
          </a:p>
          <a:p>
            <a:pPr lvl="1"/>
            <a:r>
              <a:rPr lang="en-US" sz="2800"/>
              <a:t>A unit increase in predictor </a:t>
            </a:r>
            <a:r>
              <a:rPr lang="en-US" sz="2800" err="1"/>
              <a:t>X</a:t>
            </a:r>
            <a:r>
              <a:rPr lang="en-US" baseline="-25000" err="1"/>
              <a:t>j</a:t>
            </a:r>
            <a:r>
              <a:rPr lang="en-US" sz="2800"/>
              <a:t> is associated with an average increase of ꞵ</a:t>
            </a:r>
            <a:r>
              <a:rPr lang="en-US" baseline="-25000"/>
              <a:t>j</a:t>
            </a:r>
            <a:r>
              <a:rPr lang="en-US"/>
              <a:t> </a:t>
            </a:r>
            <a:r>
              <a:rPr lang="en-US" sz="2800"/>
              <a:t>* 100% in the odds (holding all the other predictors constant)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43761B-9D25-92D5-2A3C-45A6153DB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4419600"/>
            <a:ext cx="41275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14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Franklin Gothic Book" charset="0"/>
              </a:rPr>
              <a:t>Step 3: Take log on both sides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AE851-60C8-BBF0-FFB5-9DE1E7A56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567" y="4075906"/>
            <a:ext cx="8229600" cy="2172493"/>
          </a:xfrm>
        </p:spPr>
        <p:txBody>
          <a:bodyPr/>
          <a:lstStyle/>
          <a:p>
            <a:r>
              <a:rPr lang="en-US" sz="1800">
                <a:effectLst/>
                <a:latin typeface="BemboStd-Identity-H"/>
              </a:rPr>
              <a:t>The log</a:t>
            </a:r>
            <a:r>
              <a:rPr lang="en-US" sz="1800">
                <a:effectLst/>
                <a:latin typeface="CMR12"/>
              </a:rPr>
              <a:t>(</a:t>
            </a:r>
            <a:r>
              <a:rPr lang="en-US" sz="1800">
                <a:effectLst/>
                <a:latin typeface="BemboStd-Identity-H"/>
              </a:rPr>
              <a:t>odds</a:t>
            </a:r>
            <a:r>
              <a:rPr lang="en-US" sz="1800">
                <a:effectLst/>
                <a:latin typeface="CMR12"/>
              </a:rPr>
              <a:t>)</a:t>
            </a:r>
            <a:r>
              <a:rPr lang="en-US" sz="1800">
                <a:effectLst/>
                <a:latin typeface="BemboStd-Identity-H"/>
              </a:rPr>
              <a:t>, called the </a:t>
            </a:r>
            <a:r>
              <a:rPr lang="en-US" sz="1800">
                <a:effectLst/>
                <a:latin typeface="BemboStd-Italic-Identity-H"/>
              </a:rPr>
              <a:t>logit</a:t>
            </a:r>
            <a:r>
              <a:rPr lang="en-US" sz="1800">
                <a:effectLst/>
                <a:latin typeface="BemboStd-Identity-H"/>
              </a:rPr>
              <a:t>, takes values from </a:t>
            </a:r>
            <a:r>
              <a:rPr lang="en-US" sz="1800">
                <a:effectLst/>
                <a:latin typeface="CMSY10"/>
              </a:rPr>
              <a:t>−∞ </a:t>
            </a:r>
            <a:r>
              <a:rPr lang="en-US" sz="1800">
                <a:effectLst/>
                <a:latin typeface="BemboStd-Identity-H"/>
              </a:rPr>
              <a:t>(very low odds) to +</a:t>
            </a:r>
            <a:r>
              <a:rPr lang="en-US" sz="1800">
                <a:effectLst/>
                <a:latin typeface="CMSY10"/>
              </a:rPr>
              <a:t>∞ </a:t>
            </a:r>
            <a:r>
              <a:rPr lang="en-US" sz="1800">
                <a:effectLst/>
                <a:latin typeface="BemboStd-Identity-H"/>
              </a:rPr>
              <a:t>(very high odds) </a:t>
            </a:r>
          </a:p>
          <a:p>
            <a:r>
              <a:rPr lang="en-US" sz="1800">
                <a:effectLst/>
                <a:latin typeface="BemboStd-Identity-H"/>
              </a:rPr>
              <a:t>A logit of 0 corresponds to odds of 1 (probability = 0.5). </a:t>
            </a:r>
            <a:endParaRPr lang="en-US"/>
          </a:p>
          <a:p>
            <a:r>
              <a:rPr lang="en-US" sz="1800">
                <a:effectLst/>
                <a:latin typeface="BemboStd-Identity-H"/>
              </a:rPr>
              <a:t>the logit models it as a </a:t>
            </a:r>
            <a:r>
              <a:rPr lang="en-US" sz="1800">
                <a:effectLst/>
                <a:latin typeface="BemboStd-Italic-Identity-H"/>
              </a:rPr>
              <a:t>linear function </a:t>
            </a:r>
            <a:r>
              <a:rPr lang="en-US" sz="1800">
                <a:effectLst/>
                <a:latin typeface="BemboStd-Identity-H"/>
              </a:rPr>
              <a:t>of the </a:t>
            </a:r>
            <a:r>
              <a:rPr lang="en-US" sz="1800">
                <a:effectLst/>
                <a:latin typeface="CMMI12"/>
              </a:rPr>
              <a:t>q </a:t>
            </a:r>
            <a:r>
              <a:rPr lang="en-US" sz="1800">
                <a:effectLst/>
                <a:latin typeface="BemboStd-Identity-H"/>
              </a:rPr>
              <a:t>predictors. </a:t>
            </a:r>
            <a:endParaRPr lang="en-US"/>
          </a:p>
          <a:p>
            <a:endParaRPr lang="en-US"/>
          </a:p>
        </p:txBody>
      </p:sp>
      <p:graphicFrame>
        <p:nvGraphicFramePr>
          <p:cNvPr id="2867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0115152"/>
              </p:ext>
            </p:extLst>
          </p:nvPr>
        </p:nvGraphicFramePr>
        <p:xfrm>
          <a:off x="1066800" y="3352800"/>
          <a:ext cx="66071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5" name="Equation" r:id="rId4" imgW="2463800" imgH="241300" progId="Equation.3">
                  <p:embed/>
                </p:oleObj>
              </mc:Choice>
              <mc:Fallback>
                <p:oleObj name="Equation" r:id="rId4" imgW="2463800" imgH="241300" progId="Equation.3">
                  <p:embed/>
                  <p:pic>
                    <p:nvPicPr>
                      <p:cNvPr id="2867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352800"/>
                        <a:ext cx="6607175" cy="6477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accent1"/>
                        </a:solidFill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>
            <a:extLst>
              <a:ext uri="{FF2B5EF4-FFF2-40B4-BE49-F238E27FC236}">
                <a16:creationId xmlns:a16="http://schemas.microsoft.com/office/drawing/2014/main" id="{18DE3649-AA49-476C-8151-F1D34D610A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7962026"/>
              </p:ext>
            </p:extLst>
          </p:nvPr>
        </p:nvGraphicFramePr>
        <p:xfrm>
          <a:off x="1981200" y="1814512"/>
          <a:ext cx="4606651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6" name="Equation" r:id="rId6" imgW="1536033" imgH="215806" progId="Equation.3">
                  <p:embed/>
                </p:oleObj>
              </mc:Choice>
              <mc:Fallback>
                <p:oleObj name="Equation" r:id="rId6" imgW="1536033" imgH="215806" progId="Equation.3">
                  <p:embed/>
                  <p:pic>
                    <p:nvPicPr>
                      <p:cNvPr id="5" name="Object 8">
                        <a:extLst>
                          <a:ext uri="{FF2B5EF4-FFF2-40B4-BE49-F238E27FC236}">
                            <a16:creationId xmlns:a16="http://schemas.microsoft.com/office/drawing/2014/main" id="{18DE3649-AA49-476C-8151-F1D34D610A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814512"/>
                        <a:ext cx="4606651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Arrow: Down 3">
            <a:extLst>
              <a:ext uri="{FF2B5EF4-FFF2-40B4-BE49-F238E27FC236}">
                <a16:creationId xmlns:a16="http://schemas.microsoft.com/office/drawing/2014/main" id="{4A26ED9E-F15A-4D8D-ADCB-C683005D9857}"/>
              </a:ext>
            </a:extLst>
          </p:cNvPr>
          <p:cNvSpPr/>
          <p:nvPr/>
        </p:nvSpPr>
        <p:spPr>
          <a:xfrm>
            <a:off x="4191000" y="2605881"/>
            <a:ext cx="457200" cy="579438"/>
          </a:xfrm>
          <a:prstGeom prst="down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F7DBE6-C925-408A-A3B4-765718EFD3D6}"/>
              </a:ext>
            </a:extLst>
          </p:cNvPr>
          <p:cNvSpPr txBox="1"/>
          <p:nvPr/>
        </p:nvSpPr>
        <p:spPr>
          <a:xfrm>
            <a:off x="838200" y="1400457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</a:t>
            </a:r>
            <a:r>
              <a:rPr lang="en-US" i="1"/>
              <a:t>Standard formulation of a logistic model</a:t>
            </a:r>
            <a:r>
              <a:rPr lang="en-US"/>
              <a:t>, also called the </a:t>
            </a:r>
            <a:r>
              <a:rPr lang="en-US">
                <a:highlight>
                  <a:srgbClr val="FFFF00"/>
                </a:highlight>
              </a:rPr>
              <a:t>logit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Franklin Gothic Book" charset="0"/>
              </a:rPr>
              <a:t>Logit, cont.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2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eaLnBrk="1" hangingPunct="1"/>
                <a:r>
                  <a:rPr lang="en-US">
                    <a:latin typeface="Franklin Gothic Book" charset="0"/>
                  </a:rPr>
                  <a:t> The logit is a linear function of predictors x</a:t>
                </a:r>
                <a:r>
                  <a:rPr lang="en-US" sz="1800">
                    <a:latin typeface="Franklin Gothic Book" charset="0"/>
                  </a:rPr>
                  <a:t>1</a:t>
                </a:r>
                <a:r>
                  <a:rPr lang="en-US">
                    <a:latin typeface="Franklin Gothic Book" charset="0"/>
                  </a:rPr>
                  <a:t>, x</a:t>
                </a:r>
                <a:r>
                  <a:rPr lang="en-US" sz="1800">
                    <a:latin typeface="Franklin Gothic Book" charset="0"/>
                  </a:rPr>
                  <a:t>2</a:t>
                </a:r>
                <a:r>
                  <a:rPr lang="en-US">
                    <a:latin typeface="Franklin Gothic Book" charset="0"/>
                  </a:rPr>
                  <a:t>, …</a:t>
                </a:r>
              </a:p>
              <a:p>
                <a:pPr marL="0" indent="0" eaLnBrk="1" hangingPunct="1"/>
                <a:endParaRPr lang="en-US">
                  <a:latin typeface="Franklin Gothic Book" charset="0"/>
                </a:endParaRPr>
              </a:p>
              <a:p>
                <a:pPr marL="0" indent="0" eaLnBrk="1" hangingPunct="1"/>
                <a:endParaRPr lang="en-US">
                  <a:latin typeface="Franklin Gothic Book" charset="0"/>
                </a:endParaRPr>
              </a:p>
              <a:p>
                <a:pPr marL="0" indent="0" eaLnBrk="1" hangingPunct="1"/>
                <a:r>
                  <a:rPr lang="en-US">
                    <a:latin typeface="Franklin Gothic Book" charset="0"/>
                  </a:rPr>
                  <a:t>Takes values from -infinity to +infinity</a:t>
                </a:r>
              </a:p>
              <a:p>
                <a:pPr marL="0" indent="0" eaLnBrk="1" hangingPunct="1"/>
                <a:r>
                  <a:rPr lang="en-US">
                    <a:latin typeface="Franklin Gothic Book" charset="0"/>
                  </a:rPr>
                  <a:t> If the logit = 0,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=1)=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=0)=0.5</m:t>
                    </m:r>
                  </m:oMath>
                </a14:m>
                <a:endParaRPr lang="en-US">
                  <a:latin typeface="Franklin Gothic Book" charset="0"/>
                </a:endParaRPr>
              </a:p>
              <a:p>
                <a:pPr marL="0" indent="0" eaLnBrk="1" hangingPunct="1"/>
                <a:endParaRPr lang="en-US">
                  <a:latin typeface="Franklin Gothic Book" charset="0"/>
                </a:endParaRPr>
              </a:p>
              <a:p>
                <a:pPr marL="0" indent="0" eaLnBrk="1" hangingPunct="1"/>
                <a:endParaRPr lang="en-US">
                  <a:latin typeface="Franklin Gothic Book" charset="0"/>
                </a:endParaRPr>
              </a:p>
              <a:p>
                <a:pPr marL="0" indent="0" eaLnBrk="1" hangingPunct="1">
                  <a:buFont typeface="Wingdings 2" charset="0"/>
                  <a:buNone/>
                </a:pPr>
                <a:endParaRPr lang="en-US">
                  <a:latin typeface="Franklin Gothic Book" charset="0"/>
                </a:endParaRPr>
              </a:p>
            </p:txBody>
          </p:sp>
        </mc:Choice>
        <mc:Fallback>
          <p:sp>
            <p:nvSpPr>
              <p:cNvPr id="307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93" t="-1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D47DCB1-C4DD-4E66-A5BB-8CA126B7D5A8}"/>
              </a:ext>
            </a:extLst>
          </p:cNvPr>
          <p:cNvSpPr txBox="1"/>
          <p:nvPr/>
        </p:nvSpPr>
        <p:spPr>
          <a:xfrm>
            <a:off x="6096000" y="3287712"/>
            <a:ext cx="2286000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Can you prove it?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8A8B7F-7955-81E3-9D8B-F17B7EB73D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1900" y="2381250"/>
            <a:ext cx="6680200" cy="7239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951A9-B2A2-40AA-A3D3-B64515E5B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6371D6-C23D-473A-957F-C8A67C7F7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76400"/>
            <a:ext cx="5181600" cy="1154099"/>
          </a:xfrm>
          <a:prstGeom prst="rect">
            <a:avLst/>
          </a:prstGeom>
          <a:ln w="25400">
            <a:solidFill>
              <a:srgbClr val="0070C0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38557C-BBCB-466E-90F6-9ABDDE812335}"/>
                  </a:ext>
                </a:extLst>
              </p:cNvPr>
              <p:cNvSpPr txBox="1"/>
              <p:nvPr/>
            </p:nvSpPr>
            <p:spPr>
              <a:xfrm>
                <a:off x="6248400" y="2028466"/>
                <a:ext cx="2324100" cy="534826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/>
                  <a:t>Odds(Y=1)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US" sz="240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38557C-BBCB-466E-90F6-9ABDDE812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2028466"/>
                <a:ext cx="2324100" cy="534826"/>
              </a:xfrm>
              <a:prstGeom prst="rect">
                <a:avLst/>
              </a:prstGeom>
              <a:blipFill>
                <a:blip r:embed="rId3"/>
                <a:stretch>
                  <a:fillRect l="-7273" t="-7692" b="-8791"/>
                </a:stretch>
              </a:blipFill>
              <a:ln w="254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3637D57-941D-4943-AF12-B3821B58C446}"/>
              </a:ext>
            </a:extLst>
          </p:cNvPr>
          <p:cNvSpPr txBox="1"/>
          <p:nvPr/>
        </p:nvSpPr>
        <p:spPr>
          <a:xfrm>
            <a:off x="1447800" y="2971800"/>
            <a:ext cx="30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>
                <a:highlight>
                  <a:srgbClr val="FFFF00"/>
                </a:highlight>
                <a:latin typeface="Franklin Gothic Book" charset="0"/>
              </a:rPr>
              <a:t>logistic response function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60CCBB-BA6A-4D4D-BBC0-D4B78B3A934E}"/>
              </a:ext>
            </a:extLst>
          </p:cNvPr>
          <p:cNvSpPr txBox="1"/>
          <p:nvPr/>
        </p:nvSpPr>
        <p:spPr>
          <a:xfrm>
            <a:off x="6858000" y="2971800"/>
            <a:ext cx="121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>
                <a:highlight>
                  <a:srgbClr val="FFFF00"/>
                </a:highlight>
                <a:latin typeface="Franklin Gothic Book" charset="0"/>
              </a:rPr>
              <a:t>The odds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9A170A-0C0B-4E72-B41D-A0AEE26A2DB8}"/>
              </a:ext>
            </a:extLst>
          </p:cNvPr>
          <p:cNvSpPr txBox="1"/>
          <p:nvPr/>
        </p:nvSpPr>
        <p:spPr>
          <a:xfrm>
            <a:off x="4218214" y="896671"/>
            <a:ext cx="4060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Franklin Gothic Book" charset="0"/>
              </a:rPr>
              <a:t>p: the probability of belonging to class 1 </a:t>
            </a:r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A359FA-7BA2-40BF-94AC-78A37BF79FAE}"/>
              </a:ext>
            </a:extLst>
          </p:cNvPr>
          <p:cNvCxnSpPr/>
          <p:nvPr/>
        </p:nvCxnSpPr>
        <p:spPr>
          <a:xfrm>
            <a:off x="4419600" y="3048000"/>
            <a:ext cx="53340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75ABE6F-1AA3-4CA4-9DCD-E86E9AF9DAA8}"/>
              </a:ext>
            </a:extLst>
          </p:cNvPr>
          <p:cNvCxnSpPr/>
          <p:nvPr/>
        </p:nvCxnSpPr>
        <p:spPr>
          <a:xfrm flipH="1">
            <a:off x="5486400" y="3048000"/>
            <a:ext cx="91440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A0D3C8B-A8AF-4CD1-80B2-F0DD480BDD89}"/>
              </a:ext>
            </a:extLst>
          </p:cNvPr>
          <p:cNvCxnSpPr>
            <a:cxnSpLocks/>
          </p:cNvCxnSpPr>
          <p:nvPr/>
        </p:nvCxnSpPr>
        <p:spPr>
          <a:xfrm>
            <a:off x="5181600" y="4724400"/>
            <a:ext cx="0" cy="560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4DE24F5-79F2-448E-8733-66E89B07DD7C}"/>
              </a:ext>
            </a:extLst>
          </p:cNvPr>
          <p:cNvSpPr txBox="1"/>
          <p:nvPr/>
        </p:nvSpPr>
        <p:spPr>
          <a:xfrm>
            <a:off x="1447800" y="6089020"/>
            <a:ext cx="6972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ighlight>
                  <a:srgbClr val="FFFF00"/>
                </a:highlight>
              </a:rPr>
              <a:t>The </a:t>
            </a:r>
            <a:r>
              <a:rPr lang="en-US" i="1">
                <a:highlight>
                  <a:srgbClr val="FFFF00"/>
                </a:highlight>
              </a:rPr>
              <a:t>Standard formulation of a logistic model</a:t>
            </a:r>
            <a:r>
              <a:rPr lang="en-US">
                <a:highlight>
                  <a:srgbClr val="FFFF00"/>
                </a:highlight>
              </a:rPr>
              <a:t>, also called the </a:t>
            </a:r>
            <a:r>
              <a:rPr lang="en-US" b="1" i="1">
                <a:highlight>
                  <a:srgbClr val="FFFF00"/>
                </a:highlight>
              </a:rPr>
              <a:t>logit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241F95-C001-083D-B8AA-F63A01F7FB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7879" y="3983474"/>
            <a:ext cx="4178300" cy="635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6D01AD-435E-3C93-6437-1424E39D66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0485" y="5349203"/>
            <a:ext cx="63881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23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995D359-4E6F-4AB1-B7A4-5827D7FF97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400"/>
              <a:t>Introduction to </a:t>
            </a:r>
            <a:br>
              <a:rPr lang="en-US" sz="4400"/>
            </a:br>
            <a:r>
              <a:rPr lang="en-US" sz="4400">
                <a:latin typeface="Franklin Gothic Book" charset="0"/>
              </a:rPr>
              <a:t>Logistic Regression</a:t>
            </a:r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val="2117259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Franklin Gothic Book" charset="0"/>
              </a:rPr>
              <a:t>Odds (a) and Logit (b) as function of </a:t>
            </a:r>
            <a:r>
              <a:rPr lang="en-US" sz="3200" i="1">
                <a:latin typeface="Franklin Gothic Book" charset="0"/>
              </a:rPr>
              <a:t>p</a:t>
            </a:r>
          </a:p>
        </p:txBody>
      </p:sp>
      <p:pic>
        <p:nvPicPr>
          <p:cNvPr id="32770" name="Content Placeholder 4" descr="logit.jp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19200"/>
            <a:ext cx="5257800" cy="4915828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472A5E-C9E9-CA7D-9878-AC6DE2C61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550" y="1876425"/>
            <a:ext cx="3111500" cy="482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0544B6-2EB6-FCFC-12AD-CE2C46F75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4270376"/>
            <a:ext cx="40386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>
                <a:latin typeface="Franklin Gothic Book" charset="0"/>
              </a:rPr>
              <a:t>Example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Franklin Gothic Book" charset="0"/>
              </a:rPr>
              <a:t>Personal Loan Offer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>
                <a:latin typeface="Franklin Gothic Book" charset="0"/>
              </a:rPr>
              <a:t>The </a:t>
            </a:r>
            <a:r>
              <a:rPr lang="en-US" sz="2400" b="1">
                <a:latin typeface="Franklin Gothic Book" charset="0"/>
              </a:rPr>
              <a:t>Universal Bank dataset </a:t>
            </a:r>
            <a:r>
              <a:rPr lang="en-US" sz="2400">
                <a:latin typeface="Franklin Gothic Book" charset="0"/>
              </a:rPr>
              <a:t>includes data on 5,000 customers.</a:t>
            </a:r>
          </a:p>
          <a:p>
            <a:pPr eaLnBrk="1" hangingPunct="1"/>
            <a:r>
              <a:rPr lang="en-US" sz="2400">
                <a:latin typeface="Franklin Gothic Book" charset="0"/>
              </a:rPr>
              <a:t>The data include the </a:t>
            </a:r>
            <a:r>
              <a:rPr lang="en-US" sz="2400" i="1">
                <a:highlight>
                  <a:srgbClr val="FFFF00"/>
                </a:highlight>
                <a:latin typeface="Franklin Gothic Book" charset="0"/>
              </a:rPr>
              <a:t>customer’s response </a:t>
            </a:r>
            <a:r>
              <a:rPr lang="en-US" sz="2400">
                <a:latin typeface="Franklin Gothic Book" charset="0"/>
              </a:rPr>
              <a:t>to the last personal loan campaign (Personal Loan), as well as customer </a:t>
            </a:r>
            <a:r>
              <a:rPr lang="en-US" sz="2400" i="1">
                <a:highlight>
                  <a:srgbClr val="FFFF00"/>
                </a:highlight>
                <a:latin typeface="Franklin Gothic Book" charset="0"/>
              </a:rPr>
              <a:t>demographic information</a:t>
            </a:r>
            <a:r>
              <a:rPr lang="en-US" sz="2400">
                <a:latin typeface="Franklin Gothic Book" charset="0"/>
              </a:rPr>
              <a:t> (Age, Income, etc.), and the </a:t>
            </a:r>
            <a:r>
              <a:rPr lang="en-US" sz="2400" i="1">
                <a:highlight>
                  <a:srgbClr val="FFFF00"/>
                </a:highlight>
                <a:latin typeface="Franklin Gothic Book" charset="0"/>
              </a:rPr>
              <a:t>customer’s relationship with the bank </a:t>
            </a:r>
            <a:r>
              <a:rPr lang="en-US" sz="2400">
                <a:latin typeface="Franklin Gothic Book" charset="0"/>
              </a:rPr>
              <a:t>(mortgage, securities account, etc.).</a:t>
            </a:r>
          </a:p>
          <a:p>
            <a:pPr eaLnBrk="1" hangingPunct="1"/>
            <a:r>
              <a:rPr lang="en-US" sz="2400" b="1">
                <a:latin typeface="Franklin Gothic Book" charset="0"/>
              </a:rPr>
              <a:t>Goal: </a:t>
            </a:r>
            <a:r>
              <a:rPr lang="en-US" sz="2400">
                <a:latin typeface="Franklin Gothic Book" charset="0"/>
              </a:rPr>
              <a:t>build a model that identifies customers who are mostly likely to accept the loan offer in future mailing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167C8D-B908-4DBD-A876-836BECC42FB1}"/>
              </a:ext>
            </a:extLst>
          </p:cNvPr>
          <p:cNvSpPr txBox="1"/>
          <p:nvPr/>
        </p:nvSpPr>
        <p:spPr>
          <a:xfrm>
            <a:off x="2286000" y="5334000"/>
            <a:ext cx="6096000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Q: If you were the analyst, what model would you use? What’s the next step?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Franklin Gothic Book" charset="0"/>
              </a:rPr>
              <a:t>Personal Loan Offer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 2" charset="0"/>
              <a:buNone/>
            </a:pPr>
            <a:r>
              <a:rPr lang="en-US" b="1">
                <a:latin typeface="Franklin Gothic Book" charset="0"/>
              </a:rPr>
              <a:t>Outcome variable</a:t>
            </a:r>
            <a:r>
              <a:rPr lang="en-US">
                <a:latin typeface="Franklin Gothic Book" charset="0"/>
              </a:rPr>
              <a:t>: accept bank loan (0/1)</a:t>
            </a:r>
          </a:p>
          <a:p>
            <a:pPr marL="0" indent="0" eaLnBrk="1" hangingPunct="1">
              <a:buFont typeface="Wingdings 2" charset="0"/>
              <a:buNone/>
            </a:pPr>
            <a:endParaRPr lang="en-US">
              <a:latin typeface="Franklin Gothic Book" charset="0"/>
            </a:endParaRPr>
          </a:p>
          <a:p>
            <a:pPr marL="0" indent="0" eaLnBrk="1" hangingPunct="1">
              <a:buFont typeface="Wingdings 2" charset="0"/>
              <a:buNone/>
            </a:pPr>
            <a:r>
              <a:rPr lang="en-US" b="1">
                <a:latin typeface="Franklin Gothic Book" charset="0"/>
              </a:rPr>
              <a:t>Predictors:</a:t>
            </a:r>
            <a:r>
              <a:rPr lang="en-US">
                <a:latin typeface="Franklin Gothic Book" charset="0"/>
              </a:rPr>
              <a:t>  Demographic info, and info about their bank relationship</a:t>
            </a:r>
          </a:p>
        </p:txBody>
      </p:sp>
    </p:spTree>
    <p:extLst>
      <p:ext uri="{BB962C8B-B14F-4D97-AF65-F5344CB8AC3E}">
        <p14:creationId xmlns:p14="http://schemas.microsoft.com/office/powerpoint/2010/main" val="4002662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Franklin Gothic Book" charset="0"/>
              </a:rPr>
              <a:t>Data preprocessing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Franklin Gothic Book" charset="0"/>
              </a:rPr>
              <a:t>Drop “ID” and “Zip code” (why?)</a:t>
            </a:r>
          </a:p>
          <a:p>
            <a:pPr eaLnBrk="1" hangingPunct="1"/>
            <a:r>
              <a:rPr lang="en-US">
                <a:latin typeface="Franklin Gothic Book" charset="0"/>
              </a:rPr>
              <a:t>Create 0/1 dummy variables for categorical predictors</a:t>
            </a:r>
          </a:p>
          <a:p>
            <a:pPr eaLnBrk="1" hangingPunct="1"/>
            <a:r>
              <a:rPr lang="en-US">
                <a:latin typeface="Franklin Gothic Book" charset="0"/>
              </a:rPr>
              <a:t>Partition 60% training, 40% validation</a:t>
            </a:r>
          </a:p>
          <a:p>
            <a:pPr eaLnBrk="1" hangingPunct="1"/>
            <a:endParaRPr lang="en-US">
              <a:latin typeface="Franklin Gothic Book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C26998-E644-4C58-9738-2AF3F308D5A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52800" y="3581400"/>
            <a:ext cx="4807017" cy="311716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Franklin Gothic Book" charset="0"/>
              </a:rPr>
              <a:t>Single Predictor Model</a:t>
            </a: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Franklin Gothic Book" charset="0"/>
              </a:rPr>
              <a:t>Modeling loan acceptance on income (</a:t>
            </a:r>
            <a:r>
              <a:rPr lang="en-US" i="1">
                <a:latin typeface="Franklin Gothic Book" charset="0"/>
              </a:rPr>
              <a:t>x</a:t>
            </a:r>
            <a:r>
              <a:rPr lang="en-US">
                <a:latin typeface="Franklin Gothic Book" charset="0"/>
              </a:rPr>
              <a:t>)</a:t>
            </a:r>
          </a:p>
          <a:p>
            <a:pPr eaLnBrk="1" hangingPunct="1"/>
            <a:r>
              <a:rPr lang="en-US">
                <a:latin typeface="Franklin Gothic Book" charset="0"/>
              </a:rPr>
              <a:t>The equation relating the outcome variable to the predictor in terms of </a:t>
            </a:r>
            <a:r>
              <a:rPr lang="en-US">
                <a:highlight>
                  <a:srgbClr val="FFFF00"/>
                </a:highlight>
                <a:latin typeface="Franklin Gothic Book" charset="0"/>
              </a:rPr>
              <a:t>probabilities</a:t>
            </a:r>
            <a:r>
              <a:rPr lang="en-US">
                <a:latin typeface="Franklin Gothic Book" charset="0"/>
              </a:rPr>
              <a:t> is:</a:t>
            </a:r>
          </a:p>
          <a:p>
            <a:pPr eaLnBrk="1" hangingPunct="1"/>
            <a:endParaRPr lang="en-US">
              <a:latin typeface="Franklin Gothic Book" charset="0"/>
            </a:endParaRPr>
          </a:p>
          <a:p>
            <a:pPr eaLnBrk="1" hangingPunct="1"/>
            <a:endParaRPr lang="en-US">
              <a:latin typeface="Franklin Gothic Book" charset="0"/>
            </a:endParaRPr>
          </a:p>
          <a:p>
            <a:pPr eaLnBrk="1" hangingPunct="1"/>
            <a:r>
              <a:rPr lang="en-US">
                <a:latin typeface="Franklin Gothic Book" charset="0"/>
              </a:rPr>
              <a:t>Or equivalently, in terms of </a:t>
            </a:r>
            <a:r>
              <a:rPr lang="en-US">
                <a:highlight>
                  <a:srgbClr val="FFFF00"/>
                </a:highlight>
                <a:latin typeface="Franklin Gothic Book" charset="0"/>
              </a:rPr>
              <a:t>odds: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3482DAF-4902-41D5-A40D-83F4261062C3}"/>
                  </a:ext>
                </a:extLst>
              </p:cNvPr>
              <p:cNvSpPr txBox="1"/>
              <p:nvPr/>
            </p:nvSpPr>
            <p:spPr>
              <a:xfrm>
                <a:off x="457200" y="5088967"/>
                <a:ext cx="7467600" cy="337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𝑂𝑑𝑑𝑠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𝑃𝑒𝑟𝑠𝑜𝑛𝑎𝑙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𝐿𝑜𝑎𝑛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𝑌𝑒𝑠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𝐼𝑛𝑐𝑜𝑚𝑒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0+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3482DAF-4902-41D5-A40D-83F426106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088967"/>
                <a:ext cx="7467600" cy="337657"/>
              </a:xfrm>
              <a:prstGeom prst="rect">
                <a:avLst/>
              </a:prstGeom>
              <a:blipFill>
                <a:blip r:embed="rId3"/>
                <a:stretch>
                  <a:fillRect t="-7273" b="-3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47E5585-6463-515B-58CC-8693D6558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3429000"/>
            <a:ext cx="6196714" cy="64008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Franklin Gothic Book" charset="0"/>
              </a:rPr>
              <a:t>Single Predictor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8899C3B-6735-595B-8633-7A0178AD00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5"/>
                <a:ext cx="8229600" cy="3047996"/>
              </a:xfrm>
            </p:spPr>
            <p:txBody>
              <a:bodyPr/>
              <a:lstStyle/>
              <a:p>
                <a:r>
                  <a:rPr lang="en-US">
                    <a:latin typeface="Franklin Gothic Book" charset="0"/>
                  </a:rPr>
                  <a:t>Fitted coefficients (more later): b</a:t>
                </a:r>
                <a:r>
                  <a:rPr lang="en-US" baseline="-25000">
                    <a:latin typeface="Franklin Gothic Book" charset="0"/>
                  </a:rPr>
                  <a:t>0</a:t>
                </a:r>
                <a:r>
                  <a:rPr lang="en-US">
                    <a:latin typeface="Franklin Gothic Book" charset="0"/>
                  </a:rPr>
                  <a:t> = -5.915725, b</a:t>
                </a:r>
                <a:r>
                  <a:rPr lang="en-US" baseline="-25000">
                    <a:latin typeface="Franklin Gothic Book" charset="0"/>
                  </a:rPr>
                  <a:t>1</a:t>
                </a:r>
                <a:r>
                  <a:rPr lang="en-US">
                    <a:latin typeface="Franklin Gothic Book" charset="0"/>
                  </a:rPr>
                  <a:t> = 0.035570 </a:t>
                </a:r>
              </a:p>
              <a:p>
                <a:endParaRPr lang="en-US">
                  <a:latin typeface="Franklin Gothic Book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𝑃𝑒𝑟𝑠𝑜𝑛𝑎𝑙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𝐿𝑜𝑎𝑛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𝑌𝑒𝑠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𝐼𝑛𝑐𝑜𝑚𝑒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5.915725−0.03557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8899C3B-6735-595B-8633-7A0178AD00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5"/>
                <a:ext cx="8229600" cy="3047996"/>
              </a:xfrm>
              <a:blipFill>
                <a:blip r:embed="rId3"/>
                <a:stretch>
                  <a:fillRect l="-593" t="-2400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94700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AE2DF-82C9-A95A-047D-D47A53E855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indent="0"/>
            <a:r>
              <a:rPr lang="en-US"/>
              <a:t>Estimating the Logistic Model from Data: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31F5E-BC4C-4E07-9872-E783AF0D20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>
                <a:solidFill>
                  <a:schemeClr val="tx2">
                    <a:lumMod val="75000"/>
                  </a:schemeClr>
                </a:solidFill>
              </a:rPr>
              <a:t>Computing Parameter Estimates</a:t>
            </a:r>
          </a:p>
        </p:txBody>
      </p:sp>
    </p:spTree>
    <p:extLst>
      <p:ext uri="{BB962C8B-B14F-4D97-AF65-F5344CB8AC3E}">
        <p14:creationId xmlns:p14="http://schemas.microsoft.com/office/powerpoint/2010/main" val="6971322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Franklin Gothic Book" charset="0"/>
              </a:rPr>
              <a:t>How to compute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ꞵ?</a:t>
            </a:r>
            <a:endParaRPr lang="en-US">
              <a:latin typeface="Franklin Gothic Book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130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>
                    <a:latin typeface="Franklin Gothic Book" charset="0"/>
                  </a:rPr>
                  <a:t>In logistic regression, the relation between Y and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ꞵ</m:t>
                    </m:r>
                  </m:oMath>
                </a14:m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>
                    <a:latin typeface="Franklin Gothic Book" charset="0"/>
                  </a:rPr>
                  <a:t>parameters is </a:t>
                </a:r>
                <a:r>
                  <a:rPr lang="en-US" b="1">
                    <a:latin typeface="Franklin Gothic Book" charset="0"/>
                  </a:rPr>
                  <a:t>not linear </a:t>
                </a:r>
                <a:r>
                  <a:rPr lang="en-US">
                    <a:latin typeface="Franklin Gothic Book" charset="0"/>
                  </a:rPr>
                  <a:t>(we CANNOT use the method of least squares)</a:t>
                </a:r>
              </a:p>
              <a:p>
                <a:pPr eaLnBrk="1" hangingPunct="1"/>
                <a:r>
                  <a:rPr lang="en-US">
                    <a:latin typeface="Franklin Gothic Book" charset="0"/>
                  </a:rPr>
                  <a:t>Estimates of </a:t>
                </a:r>
                <a:r>
                  <a:rPr lang="en-US" i="1">
                    <a:latin typeface="Symbol" charset="0"/>
                  </a:rPr>
                  <a:t>b</a:t>
                </a:r>
                <a:r>
                  <a:rPr lang="ja-JP" altLang="en-US">
                    <a:latin typeface="Franklin Gothic Book" charset="0"/>
                  </a:rPr>
                  <a:t>’</a:t>
                </a:r>
                <a:r>
                  <a:rPr lang="en-US" altLang="ja-JP">
                    <a:latin typeface="Franklin Gothic Book" charset="0"/>
                  </a:rPr>
                  <a:t>s are derived through an iterative process called </a:t>
                </a:r>
                <a:r>
                  <a:rPr lang="en-US" altLang="ja-JP" i="1">
                    <a:highlight>
                      <a:srgbClr val="FFFF00"/>
                    </a:highlight>
                    <a:latin typeface="Franklin Gothic Book" charset="0"/>
                  </a:rPr>
                  <a:t>maximum likelihood estimation </a:t>
                </a:r>
                <a:endParaRPr lang="en-US">
                  <a:latin typeface="Franklin Gothic Book" charset="0"/>
                </a:endParaRPr>
              </a:p>
              <a:p>
                <a:pPr eaLnBrk="1" hangingPunct="1"/>
                <a:r>
                  <a:rPr lang="en-US" b="1">
                    <a:latin typeface="Franklin Gothic Book" charset="0"/>
                  </a:rPr>
                  <a:t>Goal: </a:t>
                </a:r>
                <a:r>
                  <a:rPr lang="en-US">
                    <a:latin typeface="Franklin Gothic Book" charset="0"/>
                  </a:rPr>
                  <a:t>find the estimates that maximize the chance of obtaining the data that we have (computer program)</a:t>
                </a:r>
              </a:p>
            </p:txBody>
          </p:sp>
        </mc:Choice>
        <mc:Fallback>
          <p:sp>
            <p:nvSpPr>
              <p:cNvPr id="4813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93" t="-1615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92CDEA73-F0C0-656B-E9BC-A758344D6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209800"/>
            <a:ext cx="7772400" cy="5020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F8A5FD-CEF5-74DF-86CB-AE6825199A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3643" y="2713595"/>
            <a:ext cx="6196714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23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50387-E91F-4467-8A67-17DB2DE1A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Estimate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ꞵ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C39CD-3D95-4015-93F8-0AE5C83AC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Computed estimates are generally reliable for:</a:t>
            </a:r>
          </a:p>
          <a:p>
            <a:pPr lvl="1">
              <a:lnSpc>
                <a:spcPct val="150000"/>
              </a:lnSpc>
            </a:pPr>
            <a:r>
              <a:rPr lang="en-US" sz="2000"/>
              <a:t>Well-behaved datasets where the number of records with outcome variable values of both 0 and 1 are large</a:t>
            </a:r>
          </a:p>
          <a:p>
            <a:pPr marL="327025" lvl="1" indent="0">
              <a:lnSpc>
                <a:spcPct val="150000"/>
              </a:lnSpc>
              <a:buNone/>
            </a:pPr>
            <a:r>
              <a:rPr lang="en-US" sz="2000"/>
              <a:t>(e.g., their ratio is “not too close” to either 0 or 1)</a:t>
            </a:r>
          </a:p>
          <a:p>
            <a:pPr lvl="1">
              <a:lnSpc>
                <a:spcPct val="150000"/>
              </a:lnSpc>
            </a:pPr>
            <a:r>
              <a:rPr lang="en-US" sz="2000"/>
              <a:t>When the number of coefficients in the model is small relative to the sample size (e.g., no more than 10%)</a:t>
            </a:r>
          </a:p>
          <a:p>
            <a:pPr marL="0" indent="0">
              <a:lnSpc>
                <a:spcPct val="150000"/>
              </a:lnSpc>
              <a:buNone/>
            </a:pPr>
            <a:endParaRPr lang="en-US"/>
          </a:p>
          <a:p>
            <a:pPr marL="0" indent="0">
              <a:lnSpc>
                <a:spcPct val="150000"/>
              </a:lnSpc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70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Franklin Gothic Book" charset="0"/>
              </a:rPr>
              <a:t>Logistic Regression</a:t>
            </a:r>
          </a:p>
        </p:txBody>
      </p:sp>
      <p:sp>
        <p:nvSpPr>
          <p:cNvPr id="16386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Franklin Gothic Book" charset="0"/>
              </a:rPr>
              <a:t>Extends idea of linear regression to situation where outcome variable, Y, is </a:t>
            </a:r>
            <a:r>
              <a:rPr lang="en-US">
                <a:highlight>
                  <a:srgbClr val="FFFF00"/>
                </a:highlight>
                <a:latin typeface="Franklin Gothic Book" charset="0"/>
              </a:rPr>
              <a:t>categorical</a:t>
            </a:r>
          </a:p>
          <a:p>
            <a:pPr eaLnBrk="1" hangingPunct="1"/>
            <a:endParaRPr lang="en-US">
              <a:latin typeface="Franklin Gothic Book" charset="0"/>
            </a:endParaRPr>
          </a:p>
          <a:p>
            <a:pPr eaLnBrk="1" hangingPunct="1"/>
            <a:r>
              <a:rPr lang="en-US" b="1">
                <a:latin typeface="Franklin Gothic Book" charset="0"/>
              </a:rPr>
              <a:t>For example</a:t>
            </a:r>
            <a:r>
              <a:rPr lang="en-US">
                <a:latin typeface="Franklin Gothic Book" charset="0"/>
              </a:rPr>
              <a:t>, Y represents a recommendation on holding/selling/buying a stock</a:t>
            </a:r>
          </a:p>
          <a:p>
            <a:pPr marL="0" indent="0" eaLnBrk="1" hangingPunct="1">
              <a:buNone/>
            </a:pPr>
            <a:r>
              <a:rPr lang="en-US">
                <a:latin typeface="Franklin Gothic Book" charset="0"/>
              </a:rPr>
              <a:t>(</a:t>
            </a:r>
            <a:r>
              <a:rPr lang="en-US" sz="2400">
                <a:latin typeface="Franklin Gothic Book" charset="0"/>
              </a:rPr>
              <a:t>Each of the stocks in the dataset belongs to one of the three classes: the </a:t>
            </a:r>
            <a:r>
              <a:rPr lang="en-US" sz="2400" i="1">
                <a:latin typeface="Franklin Gothic Book" charset="0"/>
              </a:rPr>
              <a:t>hold</a:t>
            </a:r>
            <a:r>
              <a:rPr lang="en-US" sz="2400">
                <a:latin typeface="Franklin Gothic Book" charset="0"/>
              </a:rPr>
              <a:t> class, the </a:t>
            </a:r>
            <a:r>
              <a:rPr lang="en-US" sz="2400" i="1">
                <a:latin typeface="Franklin Gothic Book" charset="0"/>
              </a:rPr>
              <a:t>sell</a:t>
            </a:r>
            <a:r>
              <a:rPr lang="en-US" sz="2400">
                <a:latin typeface="Franklin Gothic Book" charset="0"/>
              </a:rPr>
              <a:t> class, and the </a:t>
            </a:r>
            <a:r>
              <a:rPr lang="en-US" sz="2400" i="1">
                <a:latin typeface="Franklin Gothic Book" charset="0"/>
              </a:rPr>
              <a:t>buy</a:t>
            </a:r>
            <a:r>
              <a:rPr lang="en-US" sz="2400">
                <a:latin typeface="Franklin Gothic Book" charset="0"/>
              </a:rPr>
              <a:t> class</a:t>
            </a:r>
            <a:r>
              <a:rPr lang="en-US">
                <a:latin typeface="Franklin Gothic Book" charset="0"/>
              </a:rPr>
              <a:t>)</a:t>
            </a:r>
          </a:p>
          <a:p>
            <a:pPr eaLnBrk="1" hangingPunct="1"/>
            <a:endParaRPr lang="en-US">
              <a:latin typeface="Franklin Gothic Book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Franklin Gothic Book" charset="0"/>
              </a:rPr>
              <a:t>Seeing the Relationship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2146D0-3174-286F-CC6D-FE621F5669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𝑃𝑒𝑟𝑠𝑜𝑛𝑎𝑙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𝐿𝑜𝑎𝑛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𝑌𝑒𝑠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𝐼𝑛𝑐𝑜𝑚𝑒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5.915725−0.03557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2146D0-3174-286F-CC6D-FE621F5669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184EF37-F170-433F-BB89-932765992956}"/>
              </a:ext>
            </a:extLst>
          </p:cNvPr>
          <p:cNvSpPr txBox="1"/>
          <p:nvPr/>
        </p:nvSpPr>
        <p:spPr>
          <a:xfrm>
            <a:off x="5181600" y="2895600"/>
            <a:ext cx="3733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predicted probabilities by the logistic regression model yields values between 0 and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How can we use these probabilities to predict classification?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09B024-57C0-5879-7A09-2992AB217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005" y="2667000"/>
            <a:ext cx="4788211" cy="320158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Franklin Gothic Book" charset="0"/>
              </a:rPr>
              <a:t>Last step - classify</a:t>
            </a:r>
          </a:p>
        </p:txBody>
      </p:sp>
      <p:sp>
        <p:nvSpPr>
          <p:cNvPr id="440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Franklin Gothic Book" charset="0"/>
              </a:rPr>
              <a:t>Model produces an estimated probability of being a </a:t>
            </a:r>
            <a:r>
              <a:rPr lang="ja-JP" altLang="en-US">
                <a:latin typeface="Franklin Gothic Book" charset="0"/>
              </a:rPr>
              <a:t>“</a:t>
            </a:r>
            <a:r>
              <a:rPr lang="en-US" altLang="ja-JP">
                <a:latin typeface="Franklin Gothic Book" charset="0"/>
              </a:rPr>
              <a:t>Class 1</a:t>
            </a:r>
            <a:r>
              <a:rPr lang="ja-JP" altLang="en-US">
                <a:latin typeface="Franklin Gothic Book" charset="0"/>
              </a:rPr>
              <a:t>”</a:t>
            </a:r>
            <a:endParaRPr lang="en-US" altLang="ja-JP">
              <a:latin typeface="Franklin Gothic Book" charset="0"/>
            </a:endParaRPr>
          </a:p>
          <a:p>
            <a:pPr eaLnBrk="1" hangingPunct="1"/>
            <a:endParaRPr lang="en-US">
              <a:latin typeface="Franklin Gothic Book" charset="0"/>
            </a:endParaRPr>
          </a:p>
          <a:p>
            <a:pPr eaLnBrk="1" hangingPunct="1"/>
            <a:r>
              <a:rPr lang="en-US">
                <a:latin typeface="Franklin Gothic Book" charset="0"/>
              </a:rPr>
              <a:t>Convert to a classification by establishing cutoff level</a:t>
            </a:r>
          </a:p>
          <a:p>
            <a:pPr eaLnBrk="1" hangingPunct="1"/>
            <a:endParaRPr lang="en-US">
              <a:latin typeface="Franklin Gothic Book" charset="0"/>
            </a:endParaRPr>
          </a:p>
          <a:p>
            <a:pPr eaLnBrk="1" hangingPunct="1"/>
            <a:r>
              <a:rPr lang="en-US">
                <a:latin typeface="Franklin Gothic Book" charset="0"/>
              </a:rPr>
              <a:t>If estimated prob. &gt; cutoff, classify as </a:t>
            </a:r>
            <a:r>
              <a:rPr lang="ja-JP" altLang="en-US">
                <a:latin typeface="Franklin Gothic Book" charset="0"/>
              </a:rPr>
              <a:t>“</a:t>
            </a:r>
            <a:r>
              <a:rPr lang="en-US" altLang="ja-JP">
                <a:latin typeface="Franklin Gothic Book" charset="0"/>
              </a:rPr>
              <a:t>Class 1</a:t>
            </a:r>
            <a:r>
              <a:rPr lang="ja-JP" altLang="en-US">
                <a:latin typeface="Franklin Gothic Book" charset="0"/>
              </a:rPr>
              <a:t>”</a:t>
            </a:r>
            <a:endParaRPr lang="en-US" altLang="ja-JP">
              <a:latin typeface="Franklin Gothic Book" charset="0"/>
            </a:endParaRPr>
          </a:p>
          <a:p>
            <a:pPr eaLnBrk="1" hangingPunct="1"/>
            <a:endParaRPr lang="en-US">
              <a:latin typeface="Franklin Gothic Book" charset="0"/>
            </a:endParaRPr>
          </a:p>
          <a:p>
            <a:pPr eaLnBrk="1" hangingPunct="1"/>
            <a:endParaRPr lang="en-US">
              <a:latin typeface="Franklin Gothic Book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Franklin Gothic Book" charset="0"/>
              </a:rPr>
              <a:t>Ways to Determine Cutoff</a:t>
            </a: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Franklin Gothic Book" charset="0"/>
              </a:rPr>
              <a:t>0.50 is popular initial choice</a:t>
            </a:r>
          </a:p>
          <a:p>
            <a:pPr eaLnBrk="1" hangingPunct="1"/>
            <a:endParaRPr lang="en-US">
              <a:latin typeface="Franklin Gothic Book" charset="0"/>
            </a:endParaRPr>
          </a:p>
          <a:p>
            <a:pPr eaLnBrk="1" hangingPunct="1"/>
            <a:r>
              <a:rPr lang="en-US">
                <a:latin typeface="Franklin Gothic Book" charset="0"/>
              </a:rPr>
              <a:t>Additional considerations</a:t>
            </a:r>
          </a:p>
          <a:p>
            <a:pPr marL="742950" lvl="1" indent="-285750" eaLnBrk="1" hangingPunct="1"/>
            <a:r>
              <a:rPr lang="en-US" sz="2200">
                <a:latin typeface="Franklin Gothic Book" charset="0"/>
              </a:rPr>
              <a:t>Maximize classification accuracy</a:t>
            </a:r>
          </a:p>
          <a:p>
            <a:pPr marL="742950" lvl="1" indent="-285750" eaLnBrk="1" hangingPunct="1"/>
            <a:r>
              <a:rPr lang="en-US" sz="2200">
                <a:latin typeface="Franklin Gothic Book" charset="0"/>
              </a:rPr>
              <a:t>Minimize expected cost of misclassification (need to specify costs)</a:t>
            </a:r>
          </a:p>
          <a:p>
            <a:pPr eaLnBrk="1" hangingPunct="1"/>
            <a:endParaRPr lang="en-US">
              <a:latin typeface="Franklin Gothic Book" charset="0"/>
            </a:endParaRPr>
          </a:p>
          <a:p>
            <a:pPr eaLnBrk="1" hangingPunct="1"/>
            <a:endParaRPr lang="en-US">
              <a:latin typeface="Franklin Gothic Book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"/>
            <a:ext cx="7334250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>
            <a:extLst>
              <a:ext uri="{FF2B5EF4-FFF2-40B4-BE49-F238E27FC236}">
                <a16:creationId xmlns:a16="http://schemas.microsoft.com/office/drawing/2014/main" id="{22DE7131-F4A6-4329-A54F-5D5581258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105400"/>
            <a:ext cx="868838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Franklin Gothic Book" charset="0"/>
              </a:rPr>
              <a:t>Summary</a:t>
            </a:r>
          </a:p>
        </p:txBody>
      </p:sp>
      <p:sp>
        <p:nvSpPr>
          <p:cNvPr id="89090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Franklin Gothic Book"/>
                <a:ea typeface="ＭＳ Ｐゴシック"/>
              </a:rPr>
              <a:t>Logistic regression is similar to linear regression, except that it is used with a categorical response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Franklin Gothic Book" charset="0"/>
              </a:rPr>
              <a:t>It can be used for explanatory tasks (=profiling) or predictive tasks (=classification)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Franklin Gothic Book"/>
                <a:ea typeface="ＭＳ Ｐゴシック"/>
              </a:rPr>
              <a:t>The predictors are related to the response Y via a nonlinear function called the </a:t>
            </a:r>
            <a:r>
              <a:rPr lang="en-US" i="1">
                <a:highlight>
                  <a:srgbClr val="FFFF00"/>
                </a:highlight>
                <a:latin typeface="Franklin Gothic Book"/>
                <a:ea typeface="ＭＳ Ｐゴシック"/>
              </a:rPr>
              <a:t>logit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Franklin Gothic Book"/>
                <a:ea typeface="ＭＳ Ｐゴシック"/>
              </a:rPr>
              <a:t>As in linear regression, reducing predictors can be done via variable selection.</a:t>
            </a:r>
            <a:endParaRPr lang="en-US">
              <a:latin typeface="Franklin Gothic Book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Franklin Gothic Book" charset="0"/>
              </a:rPr>
              <a:t>Logistic Regression</a:t>
            </a:r>
          </a:p>
        </p:txBody>
      </p:sp>
      <p:sp>
        <p:nvSpPr>
          <p:cNvPr id="16386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Franklin Gothic Book" charset="0"/>
              </a:rPr>
              <a:t>Classification:</a:t>
            </a:r>
            <a:r>
              <a:rPr lang="en-US">
                <a:latin typeface="Franklin Gothic Book" charset="0"/>
              </a:rPr>
              <a:t> the class of a new record is </a:t>
            </a:r>
            <a:r>
              <a:rPr lang="en-US" b="1">
                <a:solidFill>
                  <a:srgbClr val="FF0000"/>
                </a:solidFill>
                <a:latin typeface="Franklin Gothic Book" charset="0"/>
              </a:rPr>
              <a:t>unknown</a:t>
            </a:r>
            <a:r>
              <a:rPr lang="en-US">
                <a:latin typeface="Franklin Gothic Book" charset="0"/>
              </a:rPr>
              <a:t>; predicting the new record into one of the classes based on the values of its predictor variables</a:t>
            </a:r>
          </a:p>
          <a:p>
            <a:pPr eaLnBrk="1" hangingPunct="1"/>
            <a:endParaRPr lang="en-US">
              <a:latin typeface="Franklin Gothic Book" charset="0"/>
            </a:endParaRPr>
          </a:p>
          <a:p>
            <a:pPr eaLnBrk="1" hangingPunct="1"/>
            <a:r>
              <a:rPr lang="en-US" b="1">
                <a:latin typeface="Franklin Gothic Book" charset="0"/>
              </a:rPr>
              <a:t>Profiling:</a:t>
            </a:r>
            <a:r>
              <a:rPr lang="en-US">
                <a:latin typeface="Franklin Gothic Book" charset="0"/>
              </a:rPr>
              <a:t> the class is </a:t>
            </a:r>
            <a:r>
              <a:rPr lang="en-US" b="1">
                <a:solidFill>
                  <a:srgbClr val="FF0000"/>
                </a:solidFill>
                <a:latin typeface="Franklin Gothic Book" charset="0"/>
              </a:rPr>
              <a:t>known</a:t>
            </a:r>
            <a:r>
              <a:rPr lang="en-US">
                <a:latin typeface="Franklin Gothic Book" charset="0"/>
              </a:rPr>
              <a:t>; finding factors that differentiate between classes, in terms of their predictor variables, or “predictor profile”  (called profiling).</a:t>
            </a:r>
          </a:p>
          <a:p>
            <a:pPr eaLnBrk="1" hangingPunct="1"/>
            <a:endParaRPr lang="en-US">
              <a:latin typeface="Franklin Gothic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665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Franklin Gothic Book" charset="0"/>
              </a:rPr>
              <a:t>Classification? Profiling?</a:t>
            </a:r>
          </a:p>
        </p:txBody>
      </p:sp>
      <p:sp>
        <p:nvSpPr>
          <p:cNvPr id="16386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>
                <a:latin typeface="Franklin Gothic Book" charset="0"/>
              </a:rPr>
              <a:t>Classifying customers as returning or non-returning (classification)</a:t>
            </a:r>
          </a:p>
          <a:p>
            <a:pPr eaLnBrk="1" hangingPunct="1">
              <a:lnSpc>
                <a:spcPct val="120000"/>
              </a:lnSpc>
            </a:pPr>
            <a:r>
              <a:rPr lang="en-US">
                <a:latin typeface="Franklin Gothic Book" charset="0"/>
              </a:rPr>
              <a:t>Finding factors that differentiate male and female top executives (profiling)</a:t>
            </a:r>
          </a:p>
          <a:p>
            <a:pPr eaLnBrk="1" hangingPunct="1">
              <a:lnSpc>
                <a:spcPct val="120000"/>
              </a:lnSpc>
            </a:pPr>
            <a:r>
              <a:rPr lang="en-US">
                <a:latin typeface="Franklin Gothic Book" charset="0"/>
              </a:rPr>
              <a:t>Predicting the approval or disapproval of a loan based on information such as credit scores (classification) </a:t>
            </a:r>
          </a:p>
        </p:txBody>
      </p:sp>
    </p:spTree>
    <p:extLst>
      <p:ext uri="{BB962C8B-B14F-4D97-AF65-F5344CB8AC3E}">
        <p14:creationId xmlns:p14="http://schemas.microsoft.com/office/powerpoint/2010/main" val="2440790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Franklin Gothic Book" charset="0"/>
              </a:rPr>
              <a:t>Logistic Regression</a:t>
            </a:r>
          </a:p>
        </p:txBody>
      </p:sp>
      <p:sp>
        <p:nvSpPr>
          <p:cNvPr id="16386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3200">
                <a:latin typeface="Franklin Gothic Book" charset="0"/>
              </a:rPr>
              <a:t>We focus on </a:t>
            </a:r>
            <a:r>
              <a:rPr lang="en-US" sz="3200">
                <a:highlight>
                  <a:srgbClr val="FFFF00"/>
                </a:highlight>
                <a:latin typeface="Franklin Gothic Book" charset="0"/>
              </a:rPr>
              <a:t>binary classification</a:t>
            </a:r>
          </a:p>
          <a:p>
            <a:pPr eaLnBrk="1" hangingPunct="1"/>
            <a:r>
              <a:rPr lang="en-US" sz="3200">
                <a:latin typeface="Franklin Gothic Book" charset="0"/>
              </a:rPr>
              <a:t>The outcome variable only has two possible classes:</a:t>
            </a:r>
          </a:p>
          <a:p>
            <a:pPr marL="996950" lvl="3" indent="0" eaLnBrk="1" hangingPunct="1">
              <a:buNone/>
            </a:pPr>
            <a:r>
              <a:rPr lang="en-US" sz="2200">
                <a:latin typeface="Franklin Gothic Book" charset="0"/>
              </a:rPr>
              <a:t>Success/failure, yes/no, buy/don’t buy, survive/die… (i.e., </a:t>
            </a:r>
            <a:r>
              <a:rPr lang="en-US" sz="2200" i="1">
                <a:latin typeface="Franklin Gothic Book" charset="0"/>
              </a:rPr>
              <a:t>Y</a:t>
            </a:r>
            <a:r>
              <a:rPr lang="en-US" sz="2200">
                <a:latin typeface="Franklin Gothic Book" charset="0"/>
              </a:rPr>
              <a:t>=1 or </a:t>
            </a:r>
            <a:r>
              <a:rPr lang="en-US" sz="2200" i="1">
                <a:latin typeface="Franklin Gothic Book" charset="0"/>
              </a:rPr>
              <a:t>Y</a:t>
            </a:r>
            <a:r>
              <a:rPr lang="en-US" sz="2200">
                <a:latin typeface="Franklin Gothic Book" charset="0"/>
              </a:rPr>
              <a:t>=0)</a:t>
            </a:r>
          </a:p>
          <a:p>
            <a:pPr eaLnBrk="1" hangingPunct="1"/>
            <a:r>
              <a:rPr lang="en-US" sz="3200">
                <a:latin typeface="Franklin Gothic Book" charset="0"/>
              </a:rPr>
              <a:t>Like linear regression, the predictor variables X</a:t>
            </a:r>
            <a:r>
              <a:rPr lang="en-US" sz="3200" baseline="-25000">
                <a:latin typeface="Franklin Gothic Book" charset="0"/>
              </a:rPr>
              <a:t>1</a:t>
            </a:r>
            <a:r>
              <a:rPr lang="en-US" sz="3200">
                <a:latin typeface="Franklin Gothic Book" charset="0"/>
              </a:rPr>
              <a:t>, X</a:t>
            </a:r>
            <a:r>
              <a:rPr lang="en-US" sz="2400" baseline="-25000">
                <a:latin typeface="Franklin Gothic Book" charset="0"/>
              </a:rPr>
              <a:t>2</a:t>
            </a:r>
            <a:r>
              <a:rPr lang="en-US" sz="3200">
                <a:latin typeface="Franklin Gothic Book" charset="0"/>
              </a:rPr>
              <a:t>, . . . , </a:t>
            </a:r>
            <a:r>
              <a:rPr lang="en-US" sz="3200" err="1">
                <a:latin typeface="Franklin Gothic Book" charset="0"/>
              </a:rPr>
              <a:t>X</a:t>
            </a:r>
            <a:r>
              <a:rPr lang="en-US" sz="3200" baseline="-25000" err="1">
                <a:latin typeface="Franklin Gothic Book" charset="0"/>
              </a:rPr>
              <a:t>k</a:t>
            </a:r>
            <a:r>
              <a:rPr lang="en-US" sz="3200">
                <a:latin typeface="Franklin Gothic Book" charset="0"/>
              </a:rPr>
              <a:t> may be </a:t>
            </a:r>
          </a:p>
          <a:p>
            <a:pPr lvl="1" eaLnBrk="1" hangingPunct="1"/>
            <a:r>
              <a:rPr lang="en-US" sz="2800">
                <a:latin typeface="Franklin Gothic Book" charset="0"/>
              </a:rPr>
              <a:t>categorical variables, </a:t>
            </a:r>
          </a:p>
          <a:p>
            <a:pPr lvl="1" eaLnBrk="1" hangingPunct="1"/>
            <a:r>
              <a:rPr lang="en-US" sz="2800">
                <a:latin typeface="Franklin Gothic Book" charset="0"/>
              </a:rPr>
              <a:t>continuous variables, or </a:t>
            </a:r>
          </a:p>
          <a:p>
            <a:pPr lvl="1" eaLnBrk="1" hangingPunct="1"/>
            <a:r>
              <a:rPr lang="en-US" sz="2800">
                <a:latin typeface="Franklin Gothic Book" charset="0"/>
              </a:rPr>
              <a:t>a mixture of these two types. </a:t>
            </a:r>
          </a:p>
          <a:p>
            <a:pPr eaLnBrk="1" hangingPunct="1"/>
            <a:endParaRPr lang="en-US" sz="3200">
              <a:latin typeface="Franklin Gothic Book" charset="0"/>
            </a:endParaRPr>
          </a:p>
          <a:p>
            <a:pPr marL="0" indent="0" eaLnBrk="1" hangingPunct="1">
              <a:buNone/>
            </a:pPr>
            <a:endParaRPr lang="en-US" sz="3200">
              <a:latin typeface="Franklin Gothic Book" charset="0"/>
            </a:endParaRPr>
          </a:p>
          <a:p>
            <a:pPr lvl="1" eaLnBrk="1" hangingPunct="1">
              <a:buFont typeface="Wingdings 2" charset="0"/>
              <a:buNone/>
            </a:pPr>
            <a:endParaRPr lang="en-US" sz="2800">
              <a:latin typeface="Franklin Gothic Book" charset="0"/>
            </a:endParaRPr>
          </a:p>
          <a:p>
            <a:pPr eaLnBrk="1" hangingPunct="1"/>
            <a:endParaRPr lang="en-US" sz="3200">
              <a:latin typeface="Franklin Gothic Book" charset="0"/>
            </a:endParaRPr>
          </a:p>
          <a:p>
            <a:pPr eaLnBrk="1" hangingPunct="1"/>
            <a:endParaRPr lang="en-US" sz="3200">
              <a:latin typeface="Franklin Gothic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433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Franklin Gothic Book" charset="0"/>
              </a:rPr>
              <a:t>Logistic Regression</a:t>
            </a:r>
          </a:p>
        </p:txBody>
      </p:sp>
      <p:sp>
        <p:nvSpPr>
          <p:cNvPr id="16386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>
                <a:latin typeface="Franklin Gothic Book" charset="0"/>
              </a:rPr>
              <a:t>Linear Regression: The aim is to </a:t>
            </a:r>
            <a:r>
              <a:rPr lang="en-US" b="1">
                <a:solidFill>
                  <a:srgbClr val="FF0000"/>
                </a:solidFill>
                <a:latin typeface="Franklin Gothic Book" charset="0"/>
              </a:rPr>
              <a:t>predict</a:t>
            </a:r>
            <a:r>
              <a:rPr lang="en-US">
                <a:latin typeface="Franklin Gothic Book" charset="0"/>
              </a:rPr>
              <a:t> the value of the continuous Y for a new record, </a:t>
            </a:r>
          </a:p>
          <a:p>
            <a:pPr eaLnBrk="1" hangingPunct="1">
              <a:lnSpc>
                <a:spcPct val="150000"/>
              </a:lnSpc>
            </a:pPr>
            <a:r>
              <a:rPr lang="en-US">
                <a:latin typeface="Franklin Gothic Book" charset="0"/>
              </a:rPr>
              <a:t>Logistic Regression: the goal is to predict which </a:t>
            </a:r>
            <a:r>
              <a:rPr lang="en-US" b="1">
                <a:solidFill>
                  <a:srgbClr val="FF0000"/>
                </a:solidFill>
                <a:latin typeface="Franklin Gothic Book" charset="0"/>
              </a:rPr>
              <a:t>class</a:t>
            </a:r>
            <a:r>
              <a:rPr lang="en-US">
                <a:latin typeface="Franklin Gothic Book" charset="0"/>
              </a:rPr>
              <a:t> a new record will belong to, or simply to </a:t>
            </a:r>
            <a:r>
              <a:rPr lang="en-US" b="1">
                <a:solidFill>
                  <a:srgbClr val="FF0000"/>
                </a:solidFill>
                <a:latin typeface="Franklin Gothic Book" charset="0"/>
              </a:rPr>
              <a:t>classify</a:t>
            </a:r>
            <a:r>
              <a:rPr lang="en-US">
                <a:latin typeface="Franklin Gothic Book" charset="0"/>
              </a:rPr>
              <a:t> the record into one of the classes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endParaRPr lang="en-US">
              <a:latin typeface="Franklin Gothic 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813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A6512-644B-4203-B5EC-2D55FE3F6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Franklin Gothic Book" charset="0"/>
              </a:rPr>
              <a:t>Logistic Regression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15C468-EC5D-4324-A682-8A5335E965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b="1">
                    <a:highlight>
                      <a:srgbClr val="FFFF00"/>
                    </a:highlight>
                    <a:latin typeface="Franklin Gothic Book" charset="0"/>
                  </a:rPr>
                  <a:t>Step 1</a:t>
                </a:r>
                <a:r>
                  <a:rPr lang="en-US">
                    <a:highlight>
                      <a:srgbClr val="FFFF00"/>
                    </a:highlight>
                    <a:latin typeface="Franklin Gothic Book" charset="0"/>
                  </a:rPr>
                  <a:t>:</a:t>
                </a:r>
                <a:r>
                  <a:rPr lang="en-US">
                    <a:latin typeface="Franklin Gothic Book" charset="0"/>
                  </a:rPr>
                  <a:t> Estimate </a:t>
                </a:r>
                <a:r>
                  <a:rPr lang="en-US">
                    <a:solidFill>
                      <a:srgbClr val="FF0000"/>
                    </a:solidFill>
                    <a:latin typeface="Franklin Gothic Book" charset="0"/>
                  </a:rPr>
                  <a:t>probabilities</a:t>
                </a:r>
                <a:r>
                  <a:rPr lang="en-US">
                    <a:latin typeface="Franklin Gothic Book" charset="0"/>
                  </a:rPr>
                  <a:t> (</a:t>
                </a:r>
                <a:r>
                  <a:rPr lang="en-US" i="1">
                    <a:latin typeface="Franklin Gothic Book" charset="0"/>
                  </a:rPr>
                  <a:t>propensity</a:t>
                </a:r>
                <a:r>
                  <a:rPr lang="en-US">
                    <a:latin typeface="Franklin Gothic Book" charset="0"/>
                  </a:rPr>
                  <a:t>) of belonging to each class. In the binary case, we get an estimate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>
                    <a:latin typeface="Franklin Gothic Book" charset="0"/>
                  </a:rPr>
                  <a:t>=P(Y=1),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>
                    <a:latin typeface="Franklin Gothic Book" charset="0"/>
                  </a:rPr>
                  <a:t>=P(Y=0)</a:t>
                </a:r>
              </a:p>
              <a:p>
                <a:pPr eaLnBrk="1" hangingPunct="1"/>
                <a:endParaRPr lang="en-US" sz="2400">
                  <a:latin typeface="Franklin Gothic Book" charset="0"/>
                </a:endParaRPr>
              </a:p>
              <a:p>
                <a:pPr eaLnBrk="1" hangingPunct="1"/>
                <a:r>
                  <a:rPr lang="en-US" b="1">
                    <a:highlight>
                      <a:srgbClr val="FFFF00"/>
                    </a:highlight>
                    <a:latin typeface="Franklin Gothic Book" charset="0"/>
                  </a:rPr>
                  <a:t>Step 2:</a:t>
                </a:r>
                <a:r>
                  <a:rPr lang="en-US" b="1">
                    <a:latin typeface="Franklin Gothic Book" charset="0"/>
                  </a:rPr>
                  <a:t> </a:t>
                </a:r>
                <a:r>
                  <a:rPr lang="en-US">
                    <a:latin typeface="Franklin Gothic Book" charset="0"/>
                  </a:rPr>
                  <a:t>Use a </a:t>
                </a:r>
                <a:r>
                  <a:rPr lang="en-US">
                    <a:solidFill>
                      <a:srgbClr val="FF0000"/>
                    </a:solidFill>
                    <a:latin typeface="Franklin Gothic Book" charset="0"/>
                  </a:rPr>
                  <a:t>cutoff value </a:t>
                </a:r>
                <a:r>
                  <a:rPr lang="en-US">
                    <a:latin typeface="Franklin Gothic Book" charset="0"/>
                  </a:rPr>
                  <a:t>on these probabilities to classify new records into one of the classes</a:t>
                </a:r>
              </a:p>
              <a:p>
                <a:pPr marL="0" indent="0" eaLnBrk="1" hangingPunct="1">
                  <a:buNone/>
                </a:pPr>
                <a:r>
                  <a:rPr lang="en-US">
                    <a:latin typeface="Franklin Gothic Book" charset="0"/>
                  </a:rPr>
                  <a:t>(e.g.,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=1)≥0.5</m:t>
                    </m:r>
                  </m:oMath>
                </a14:m>
                <a:r>
                  <a:rPr lang="en-US">
                    <a:latin typeface="Franklin Gothic Book" charset="0"/>
                  </a:rPr>
                  <a:t> are classified as Class 1;</a:t>
                </a:r>
              </a:p>
              <a:p>
                <a:pPr marL="0" indent="0" eaLnBrk="1" hangingPunct="1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=1)&lt;0.5</m:t>
                    </m:r>
                  </m:oMath>
                </a14:m>
                <a:r>
                  <a:rPr lang="en-US">
                    <a:latin typeface="Franklin Gothic Book" charset="0"/>
                  </a:rPr>
                  <a:t> are classified as Class 0)</a:t>
                </a:r>
              </a:p>
              <a:p>
                <a:pPr marL="0" indent="0" eaLnBrk="1" hangingPunct="1">
                  <a:buNone/>
                </a:pPr>
                <a:endParaRPr lang="en-US" sz="2800">
                  <a:latin typeface="Franklin Gothic Book" charset="0"/>
                </a:endParaRPr>
              </a:p>
              <a:p>
                <a:pPr marL="0" indent="0" eaLnBrk="1" hangingPunct="1">
                  <a:buNone/>
                </a:pPr>
                <a:r>
                  <a:rPr lang="en-US" sz="2400" i="1">
                    <a:latin typeface="Franklin Gothic Book" charset="0"/>
                  </a:rPr>
                  <a:t>Note: </a:t>
                </a:r>
                <a:r>
                  <a:rPr lang="en-US" sz="2400" i="1"/>
                  <a:t>The cutoff does not need to be set to 0.5</a:t>
                </a:r>
              </a:p>
              <a:p>
                <a:pPr marL="0" indent="0" eaLnBrk="1" hangingPunct="1">
                  <a:buNone/>
                </a:pPr>
                <a:endParaRPr lang="en-US">
                  <a:latin typeface="Franklin Gothic Book" charset="0"/>
                </a:endParaRPr>
              </a:p>
              <a:p>
                <a:pPr eaLnBrk="1" hangingPunct="1"/>
                <a:endParaRPr lang="en-US">
                  <a:latin typeface="Franklin Gothic Book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15C468-EC5D-4324-A682-8A5335E965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615" r="-2741" b="-12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0004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4132-604E-4D16-B690-F1B87FFE81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The Logistic 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19932618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Application>Microsoft Office PowerPoint</Application>
  <PresentationFormat>On-screen Show (4:3)</PresentationFormat>
  <Slides>34</Slides>
  <Notes>26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Equity</vt:lpstr>
      <vt:lpstr>Edge</vt:lpstr>
      <vt:lpstr>Predictive Analytics in Business (BUAN 448)</vt:lpstr>
      <vt:lpstr>Introduction to  Logistic Regression</vt:lpstr>
      <vt:lpstr>Logistic Regression</vt:lpstr>
      <vt:lpstr>Logistic Regression</vt:lpstr>
      <vt:lpstr>Classification? Profiling?</vt:lpstr>
      <vt:lpstr>Logistic Regression</vt:lpstr>
      <vt:lpstr>Logistic Regression</vt:lpstr>
      <vt:lpstr>Logistic Regression</vt:lpstr>
      <vt:lpstr>The Logistic Regression Model</vt:lpstr>
      <vt:lpstr>The Logit</vt:lpstr>
      <vt:lpstr>Step 1: Logistic Response Function</vt:lpstr>
      <vt:lpstr>Step 1: Logistic Response Function</vt:lpstr>
      <vt:lpstr>Step 2: The Odds</vt:lpstr>
      <vt:lpstr>Step 2: The Odds</vt:lpstr>
      <vt:lpstr>Step 2: The Odds</vt:lpstr>
      <vt:lpstr>Interpretation </vt:lpstr>
      <vt:lpstr>Step 3: Take log on both sides</vt:lpstr>
      <vt:lpstr>Logit, cont.</vt:lpstr>
      <vt:lpstr>Summary</vt:lpstr>
      <vt:lpstr>Odds (a) and Logit (b) as function of p</vt:lpstr>
      <vt:lpstr>Example</vt:lpstr>
      <vt:lpstr>Personal Loan Offer</vt:lpstr>
      <vt:lpstr>Personal Loan Offer</vt:lpstr>
      <vt:lpstr>Data preprocessing</vt:lpstr>
      <vt:lpstr>Single Predictor Model</vt:lpstr>
      <vt:lpstr>Single Predictor Model</vt:lpstr>
      <vt:lpstr>Estimating the Logistic Model from Data: </vt:lpstr>
      <vt:lpstr>How to compute ꞵ?</vt:lpstr>
      <vt:lpstr>Estimate ꞵ</vt:lpstr>
      <vt:lpstr>Seeing the Relationship</vt:lpstr>
      <vt:lpstr>Last step - classify</vt:lpstr>
      <vt:lpstr>Ways to Determine Cutoff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 – Logistic Regression</dc:title>
  <dc:subject>Data Mining for Business Intelligence</dc:subject>
  <dc:creator>Shmueli &amp; Bruce</dc:creator>
  <cp:revision>1</cp:revision>
  <dcterms:created xsi:type="dcterms:W3CDTF">2008-12-11T13:41:58Z</dcterms:created>
  <dcterms:modified xsi:type="dcterms:W3CDTF">2022-09-29T14:52:19Z</dcterms:modified>
</cp:coreProperties>
</file>