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  <p:sldMasterId id="2147483669" r:id="rId3"/>
  </p:sldMasterIdLst>
  <p:notesMasterIdLst>
    <p:notesMasterId r:id="rId40"/>
  </p:notesMasterIdLst>
  <p:sldIdLst>
    <p:sldId id="2122" r:id="rId4"/>
    <p:sldId id="257" r:id="rId5"/>
    <p:sldId id="259" r:id="rId6"/>
    <p:sldId id="2124" r:id="rId7"/>
    <p:sldId id="262" r:id="rId8"/>
    <p:sldId id="281" r:id="rId9"/>
    <p:sldId id="283" r:id="rId10"/>
    <p:sldId id="2128" r:id="rId11"/>
    <p:sldId id="285" r:id="rId12"/>
    <p:sldId id="286" r:id="rId13"/>
    <p:sldId id="279" r:id="rId14"/>
    <p:sldId id="2130" r:id="rId15"/>
    <p:sldId id="2129" r:id="rId16"/>
    <p:sldId id="288" r:id="rId17"/>
    <p:sldId id="2132" r:id="rId18"/>
    <p:sldId id="287" r:id="rId19"/>
    <p:sldId id="290" r:id="rId20"/>
    <p:sldId id="2142" r:id="rId21"/>
    <p:sldId id="291" r:id="rId22"/>
    <p:sldId id="306" r:id="rId23"/>
    <p:sldId id="292" r:id="rId24"/>
    <p:sldId id="2133" r:id="rId25"/>
    <p:sldId id="2134" r:id="rId26"/>
    <p:sldId id="2135" r:id="rId27"/>
    <p:sldId id="293" r:id="rId28"/>
    <p:sldId id="2136" r:id="rId29"/>
    <p:sldId id="294" r:id="rId30"/>
    <p:sldId id="2137" r:id="rId31"/>
    <p:sldId id="2138" r:id="rId32"/>
    <p:sldId id="2139" r:id="rId33"/>
    <p:sldId id="2140" r:id="rId34"/>
    <p:sldId id="295" r:id="rId35"/>
    <p:sldId id="296" r:id="rId36"/>
    <p:sldId id="297" r:id="rId37"/>
    <p:sldId id="2141" r:id="rId38"/>
    <p:sldId id="2131" r:id="rId3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Franklin Gothic Book" panose="020B0503020102020204" pitchFamily="34" charset="0"/>
      <p:regular r:id="rId45"/>
      <p:italic r:id="rId46"/>
    </p:embeddedFont>
    <p:embeddedFont>
      <p:font typeface="Garamond" panose="02020404030301010803" pitchFamily="18" charset="0"/>
      <p:regular r:id="rId47"/>
      <p:bold r:id="rId48"/>
      <p:italic r:id="rId49"/>
      <p:boldItalic r:id="rId50"/>
    </p:embeddedFont>
    <p:embeddedFont>
      <p:font typeface="Libre Baskerville" panose="02000000000000000000" pitchFamily="2" charset="0"/>
      <p:regular r:id="rId51"/>
      <p:bold r:id="rId52"/>
      <p:italic r:id="rId53"/>
    </p:embeddedFont>
    <p:embeddedFont>
      <p:font typeface="Libre Franklin" pitchFamily="2" charset="77"/>
      <p:regular r:id="rId54"/>
      <p:bold r:id="rId55"/>
      <p:italic r:id="rId56"/>
      <p:boldItalic r:id="rId57"/>
    </p:embeddedFont>
    <p:embeddedFont>
      <p:font typeface="Open Sans" panose="020B0606030504020204" pitchFamily="34" charset="0"/>
      <p:regular r:id="rId58"/>
      <p:bold r:id="rId59"/>
      <p:italic r:id="rId60"/>
      <p:boldItalic r:id="rId61"/>
    </p:embeddedFont>
    <p:embeddedFont>
      <p:font typeface="Perpetua" panose="02020502060401020303" pitchFamily="18" charset="77"/>
      <p:regular r:id="rId62"/>
      <p:bold r:id="rId63"/>
      <p:italic r:id="rId64"/>
      <p:boldItalic r:id="rId65"/>
    </p:embeddedFont>
    <p:embeddedFont>
      <p:font typeface="Wingdings 2" pitchFamily="2" charset="2"/>
      <p:regular r:id="rId6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63BB45-C6BE-B840-B140-F223C1AE969B}" v="119" dt="2022-11-17T16:37:58.3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35"/>
    <p:restoredTop sz="94690"/>
  </p:normalViewPr>
  <p:slideViewPr>
    <p:cSldViewPr snapToGrid="0">
      <p:cViewPr varScale="1">
        <p:scale>
          <a:sx n="111" d="100"/>
          <a:sy n="111" d="100"/>
        </p:scale>
        <p:origin x="1288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63" Type="http://schemas.openxmlformats.org/officeDocument/2006/relationships/font" Target="fonts/font23.fntdata"/><Relationship Id="rId68" Type="http://schemas.openxmlformats.org/officeDocument/2006/relationships/viewProps" Target="viewProps.xml"/><Relationship Id="rId7" Type="http://schemas.openxmlformats.org/officeDocument/2006/relationships/slide" Target="slides/slide4.xml"/><Relationship Id="rId71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8" Type="http://schemas.openxmlformats.org/officeDocument/2006/relationships/font" Target="fonts/font18.fntdata"/><Relationship Id="rId66" Type="http://schemas.openxmlformats.org/officeDocument/2006/relationships/font" Target="fonts/font26.fntdata"/><Relationship Id="rId5" Type="http://schemas.openxmlformats.org/officeDocument/2006/relationships/slide" Target="slides/slide2.xml"/><Relationship Id="rId61" Type="http://schemas.openxmlformats.org/officeDocument/2006/relationships/font" Target="fonts/font21.fntdata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font" Target="fonts/font16.fntdata"/><Relationship Id="rId64" Type="http://schemas.openxmlformats.org/officeDocument/2006/relationships/font" Target="fonts/font24.fntdata"/><Relationship Id="rId69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font" Target="fonts/font11.fntdata"/><Relationship Id="rId72" Type="http://schemas.microsoft.com/office/2015/10/relationships/revisionInfo" Target="revisionInfo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font" Target="fonts/font6.fntdata"/><Relationship Id="rId59" Type="http://schemas.openxmlformats.org/officeDocument/2006/relationships/font" Target="fonts/font19.fntdata"/><Relationship Id="rId67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font" Target="fonts/font1.fntdata"/><Relationship Id="rId54" Type="http://schemas.openxmlformats.org/officeDocument/2006/relationships/font" Target="fonts/font14.fntdata"/><Relationship Id="rId62" Type="http://schemas.openxmlformats.org/officeDocument/2006/relationships/font" Target="fonts/font22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font" Target="fonts/font9.fntdata"/><Relationship Id="rId57" Type="http://schemas.openxmlformats.org/officeDocument/2006/relationships/font" Target="fonts/font17.fntdata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60" Type="http://schemas.openxmlformats.org/officeDocument/2006/relationships/font" Target="fonts/font20.fntdata"/><Relationship Id="rId65" Type="http://schemas.openxmlformats.org/officeDocument/2006/relationships/font" Target="fonts/font25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font" Target="fonts/font10.fntdata"/><Relationship Id="rId55" Type="http://schemas.openxmlformats.org/officeDocument/2006/relationships/font" Target="fonts/font1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di Davoodi" userId="374eff1b-b6cf-4832-b347-6d58b624eb25" providerId="ADAL" clId="{791EC0DD-E8A7-9448-8ED5-A266306BC158}"/>
    <pc:docChg chg="undo custSel addSld delSld modSld sldOrd delMainMaster">
      <pc:chgData name="Mehdi Davoodi" userId="374eff1b-b6cf-4832-b347-6d58b624eb25" providerId="ADAL" clId="{791EC0DD-E8A7-9448-8ED5-A266306BC158}" dt="2022-11-10T19:47:52.211" v="956" actId="1076"/>
      <pc:docMkLst>
        <pc:docMk/>
      </pc:docMkLst>
      <pc:sldChg chg="del">
        <pc:chgData name="Mehdi Davoodi" userId="374eff1b-b6cf-4832-b347-6d58b624eb25" providerId="ADAL" clId="{791EC0DD-E8A7-9448-8ED5-A266306BC158}" dt="2022-11-09T02:28:45.969" v="12" actId="2696"/>
        <pc:sldMkLst>
          <pc:docMk/>
          <pc:sldMk cId="0" sldId="256"/>
        </pc:sldMkLst>
      </pc:sldChg>
      <pc:sldChg chg="modSp mod">
        <pc:chgData name="Mehdi Davoodi" userId="374eff1b-b6cf-4832-b347-6d58b624eb25" providerId="ADAL" clId="{791EC0DD-E8A7-9448-8ED5-A266306BC158}" dt="2022-11-10T02:55:06.141" v="46" actId="21"/>
        <pc:sldMkLst>
          <pc:docMk/>
          <pc:sldMk cId="0" sldId="257"/>
        </pc:sldMkLst>
        <pc:spChg chg="mod">
          <ac:chgData name="Mehdi Davoodi" userId="374eff1b-b6cf-4832-b347-6d58b624eb25" providerId="ADAL" clId="{791EC0DD-E8A7-9448-8ED5-A266306BC158}" dt="2022-11-10T02:55:06.141" v="46" actId="21"/>
          <ac:spMkLst>
            <pc:docMk/>
            <pc:sldMk cId="0" sldId="257"/>
            <ac:spMk id="115" creationId="{00000000-0000-0000-0000-000000000000}"/>
          </ac:spMkLst>
        </pc:spChg>
      </pc:sldChg>
      <pc:sldChg chg="modSp del mod modClrScheme chgLayout">
        <pc:chgData name="Mehdi Davoodi" userId="374eff1b-b6cf-4832-b347-6d58b624eb25" providerId="ADAL" clId="{791EC0DD-E8A7-9448-8ED5-A266306BC158}" dt="2022-11-10T03:00:43.415" v="131" actId="2696"/>
        <pc:sldMkLst>
          <pc:docMk/>
          <pc:sldMk cId="0" sldId="258"/>
        </pc:sldMkLst>
        <pc:spChg chg="mod ord">
          <ac:chgData name="Mehdi Davoodi" userId="374eff1b-b6cf-4832-b347-6d58b624eb25" providerId="ADAL" clId="{791EC0DD-E8A7-9448-8ED5-A266306BC158}" dt="2022-11-10T02:59:44.345" v="118"/>
          <ac:spMkLst>
            <pc:docMk/>
            <pc:sldMk cId="0" sldId="258"/>
            <ac:spMk id="121" creationId="{00000000-0000-0000-0000-000000000000}"/>
          </ac:spMkLst>
        </pc:spChg>
        <pc:spChg chg="mod ord">
          <ac:chgData name="Mehdi Davoodi" userId="374eff1b-b6cf-4832-b347-6d58b624eb25" providerId="ADAL" clId="{791EC0DD-E8A7-9448-8ED5-A266306BC158}" dt="2022-11-10T03:00:08.602" v="130"/>
          <ac:spMkLst>
            <pc:docMk/>
            <pc:sldMk cId="0" sldId="258"/>
            <ac:spMk id="122" creationId="{00000000-0000-0000-0000-000000000000}"/>
          </ac:spMkLst>
        </pc:spChg>
      </pc:sldChg>
      <pc:sldChg chg="addSp delSp modSp mod modClrScheme delAnim modAnim chgLayout">
        <pc:chgData name="Mehdi Davoodi" userId="374eff1b-b6cf-4832-b347-6d58b624eb25" providerId="ADAL" clId="{791EC0DD-E8A7-9448-8ED5-A266306BC158}" dt="2022-11-10T03:38:16.096" v="222" actId="207"/>
        <pc:sldMkLst>
          <pc:docMk/>
          <pc:sldMk cId="0" sldId="260"/>
        </pc:sldMkLst>
        <pc:spChg chg="add mod ord">
          <ac:chgData name="Mehdi Davoodi" userId="374eff1b-b6cf-4832-b347-6d58b624eb25" providerId="ADAL" clId="{791EC0DD-E8A7-9448-8ED5-A266306BC158}" dt="2022-11-10T03:36:21.652" v="207" actId="700"/>
          <ac:spMkLst>
            <pc:docMk/>
            <pc:sldMk cId="0" sldId="260"/>
            <ac:spMk id="3" creationId="{95819241-BA09-4A1B-F704-7DB22017F806}"/>
          </ac:spMkLst>
        </pc:spChg>
        <pc:spChg chg="add del mod">
          <ac:chgData name="Mehdi Davoodi" userId="374eff1b-b6cf-4832-b347-6d58b624eb25" providerId="ADAL" clId="{791EC0DD-E8A7-9448-8ED5-A266306BC158}" dt="2022-11-10T03:20:19.971" v="136"/>
          <ac:spMkLst>
            <pc:docMk/>
            <pc:sldMk cId="0" sldId="260"/>
            <ac:spMk id="4" creationId="{D4B155D7-B7CD-AAB7-9346-F779A3B6D0E9}"/>
          </ac:spMkLst>
        </pc:spChg>
        <pc:spChg chg="add mod">
          <ac:chgData name="Mehdi Davoodi" userId="374eff1b-b6cf-4832-b347-6d58b624eb25" providerId="ADAL" clId="{791EC0DD-E8A7-9448-8ED5-A266306BC158}" dt="2022-11-10T03:38:16.096" v="222" actId="207"/>
          <ac:spMkLst>
            <pc:docMk/>
            <pc:sldMk cId="0" sldId="260"/>
            <ac:spMk id="7" creationId="{35E98747-A1DD-1C44-CE08-48BD50498C58}"/>
          </ac:spMkLst>
        </pc:spChg>
        <pc:picChg chg="add del">
          <ac:chgData name="Mehdi Davoodi" userId="374eff1b-b6cf-4832-b347-6d58b624eb25" providerId="ADAL" clId="{791EC0DD-E8A7-9448-8ED5-A266306BC158}" dt="2022-11-10T03:20:15.429" v="134"/>
          <ac:picMkLst>
            <pc:docMk/>
            <pc:sldMk cId="0" sldId="260"/>
            <ac:picMk id="2" creationId="{DC79190A-F148-14D5-C95F-FA80B178654F}"/>
          </ac:picMkLst>
        </pc:picChg>
        <pc:picChg chg="add del mod ord">
          <ac:chgData name="Mehdi Davoodi" userId="374eff1b-b6cf-4832-b347-6d58b624eb25" providerId="ADAL" clId="{791EC0DD-E8A7-9448-8ED5-A266306BC158}" dt="2022-11-10T03:36:26.951" v="209" actId="21"/>
          <ac:picMkLst>
            <pc:docMk/>
            <pc:sldMk cId="0" sldId="260"/>
            <ac:picMk id="5" creationId="{B6D4C827-A409-FEA3-EC6A-83E378395BD9}"/>
          </ac:picMkLst>
        </pc:picChg>
        <pc:picChg chg="add mod">
          <ac:chgData name="Mehdi Davoodi" userId="374eff1b-b6cf-4832-b347-6d58b624eb25" providerId="ADAL" clId="{791EC0DD-E8A7-9448-8ED5-A266306BC158}" dt="2022-11-10T03:36:33.427" v="212" actId="1076"/>
          <ac:picMkLst>
            <pc:docMk/>
            <pc:sldMk cId="0" sldId="260"/>
            <ac:picMk id="8" creationId="{58B0B71B-C23F-3A19-E724-1F0E2B04AD76}"/>
          </ac:picMkLst>
        </pc:picChg>
        <pc:picChg chg="del">
          <ac:chgData name="Mehdi Davoodi" userId="374eff1b-b6cf-4832-b347-6d58b624eb25" providerId="ADAL" clId="{791EC0DD-E8A7-9448-8ED5-A266306BC158}" dt="2022-11-10T03:20:13.494" v="132" actId="478"/>
          <ac:picMkLst>
            <pc:docMk/>
            <pc:sldMk cId="0" sldId="260"/>
            <ac:picMk id="135" creationId="{00000000-0000-0000-0000-000000000000}"/>
          </ac:picMkLst>
        </pc:picChg>
      </pc:sldChg>
      <pc:sldChg chg="del">
        <pc:chgData name="Mehdi Davoodi" userId="374eff1b-b6cf-4832-b347-6d58b624eb25" providerId="ADAL" clId="{791EC0DD-E8A7-9448-8ED5-A266306BC158}" dt="2022-11-10T03:35:23.106" v="195" actId="2696"/>
        <pc:sldMkLst>
          <pc:docMk/>
          <pc:sldMk cId="0" sldId="261"/>
        </pc:sldMkLst>
      </pc:sldChg>
      <pc:sldChg chg="modSp mod modClrScheme chgLayout">
        <pc:chgData name="Mehdi Davoodi" userId="374eff1b-b6cf-4832-b347-6d58b624eb25" providerId="ADAL" clId="{791EC0DD-E8A7-9448-8ED5-A266306BC158}" dt="2022-11-10T03:35:42.088" v="201" actId="12"/>
        <pc:sldMkLst>
          <pc:docMk/>
          <pc:sldMk cId="0" sldId="262"/>
        </pc:sldMkLst>
        <pc:spChg chg="mod ord">
          <ac:chgData name="Mehdi Davoodi" userId="374eff1b-b6cf-4832-b347-6d58b624eb25" providerId="ADAL" clId="{791EC0DD-E8A7-9448-8ED5-A266306BC158}" dt="2022-11-10T03:35:31.300" v="196" actId="700"/>
          <ac:spMkLst>
            <pc:docMk/>
            <pc:sldMk cId="0" sldId="262"/>
            <ac:spMk id="154" creationId="{00000000-0000-0000-0000-000000000000}"/>
          </ac:spMkLst>
        </pc:spChg>
        <pc:spChg chg="mod ord">
          <ac:chgData name="Mehdi Davoodi" userId="374eff1b-b6cf-4832-b347-6d58b624eb25" providerId="ADAL" clId="{791EC0DD-E8A7-9448-8ED5-A266306BC158}" dt="2022-11-10T03:35:42.088" v="201" actId="12"/>
          <ac:spMkLst>
            <pc:docMk/>
            <pc:sldMk cId="0" sldId="262"/>
            <ac:spMk id="155" creationId="{00000000-0000-0000-0000-000000000000}"/>
          </ac:spMkLst>
        </pc:spChg>
      </pc:sldChg>
      <pc:sldChg chg="modSp mod modClrScheme chgLayout">
        <pc:chgData name="Mehdi Davoodi" userId="374eff1b-b6cf-4832-b347-6d58b624eb25" providerId="ADAL" clId="{791EC0DD-E8A7-9448-8ED5-A266306BC158}" dt="2022-11-10T03:44:45.886" v="275" actId="12"/>
        <pc:sldMkLst>
          <pc:docMk/>
          <pc:sldMk cId="0" sldId="264"/>
        </pc:sldMkLst>
        <pc:spChg chg="mod ord">
          <ac:chgData name="Mehdi Davoodi" userId="374eff1b-b6cf-4832-b347-6d58b624eb25" providerId="ADAL" clId="{791EC0DD-E8A7-9448-8ED5-A266306BC158}" dt="2022-11-10T03:44:41.993" v="272" actId="700"/>
          <ac:spMkLst>
            <pc:docMk/>
            <pc:sldMk cId="0" sldId="264"/>
            <ac:spMk id="167" creationId="{00000000-0000-0000-0000-000000000000}"/>
          </ac:spMkLst>
        </pc:spChg>
        <pc:spChg chg="mod ord">
          <ac:chgData name="Mehdi Davoodi" userId="374eff1b-b6cf-4832-b347-6d58b624eb25" providerId="ADAL" clId="{791EC0DD-E8A7-9448-8ED5-A266306BC158}" dt="2022-11-10T03:44:45.886" v="275" actId="12"/>
          <ac:spMkLst>
            <pc:docMk/>
            <pc:sldMk cId="0" sldId="264"/>
            <ac:spMk id="168" creationId="{00000000-0000-0000-0000-000000000000}"/>
          </ac:spMkLst>
        </pc:spChg>
      </pc:sldChg>
      <pc:sldChg chg="del">
        <pc:chgData name="Mehdi Davoodi" userId="374eff1b-b6cf-4832-b347-6d58b624eb25" providerId="ADAL" clId="{791EC0DD-E8A7-9448-8ED5-A266306BC158}" dt="2022-11-10T19:43:15.041" v="933" actId="2696"/>
        <pc:sldMkLst>
          <pc:docMk/>
          <pc:sldMk cId="0" sldId="265"/>
        </pc:sldMkLst>
      </pc:sldChg>
      <pc:sldChg chg="modSp mod">
        <pc:chgData name="Mehdi Davoodi" userId="374eff1b-b6cf-4832-b347-6d58b624eb25" providerId="ADAL" clId="{791EC0DD-E8A7-9448-8ED5-A266306BC158}" dt="2022-11-10T14:02:33.493" v="276" actId="20577"/>
        <pc:sldMkLst>
          <pc:docMk/>
          <pc:sldMk cId="0" sldId="270"/>
        </pc:sldMkLst>
        <pc:spChg chg="mod">
          <ac:chgData name="Mehdi Davoodi" userId="374eff1b-b6cf-4832-b347-6d58b624eb25" providerId="ADAL" clId="{791EC0DD-E8A7-9448-8ED5-A266306BC158}" dt="2022-11-10T14:02:33.493" v="276" actId="20577"/>
          <ac:spMkLst>
            <pc:docMk/>
            <pc:sldMk cId="0" sldId="270"/>
            <ac:spMk id="210" creationId="{00000000-0000-0000-0000-000000000000}"/>
          </ac:spMkLst>
        </pc:spChg>
      </pc:sldChg>
      <pc:sldChg chg="ord">
        <pc:chgData name="Mehdi Davoodi" userId="374eff1b-b6cf-4832-b347-6d58b624eb25" providerId="ADAL" clId="{791EC0DD-E8A7-9448-8ED5-A266306BC158}" dt="2022-11-10T14:18:54.412" v="296" actId="20578"/>
        <pc:sldMkLst>
          <pc:docMk/>
          <pc:sldMk cId="0" sldId="271"/>
        </pc:sldMkLst>
      </pc:sldChg>
      <pc:sldChg chg="addSp delSp modSp mod modClrScheme chgLayout">
        <pc:chgData name="Mehdi Davoodi" userId="374eff1b-b6cf-4832-b347-6d58b624eb25" providerId="ADAL" clId="{791EC0DD-E8A7-9448-8ED5-A266306BC158}" dt="2022-11-10T14:17:12.235" v="294"/>
        <pc:sldMkLst>
          <pc:docMk/>
          <pc:sldMk cId="0" sldId="272"/>
        </pc:sldMkLst>
        <pc:spChg chg="add del mod ord">
          <ac:chgData name="Mehdi Davoodi" userId="374eff1b-b6cf-4832-b347-6d58b624eb25" providerId="ADAL" clId="{791EC0DD-E8A7-9448-8ED5-A266306BC158}" dt="2022-11-10T14:16:25.086" v="279" actId="700"/>
          <ac:spMkLst>
            <pc:docMk/>
            <pc:sldMk cId="0" sldId="272"/>
            <ac:spMk id="2" creationId="{C1D817DF-0028-FB48-C36B-25F822419A19}"/>
          </ac:spMkLst>
        </pc:spChg>
        <pc:spChg chg="add del mod ord">
          <ac:chgData name="Mehdi Davoodi" userId="374eff1b-b6cf-4832-b347-6d58b624eb25" providerId="ADAL" clId="{791EC0DD-E8A7-9448-8ED5-A266306BC158}" dt="2022-11-10T14:16:25.086" v="279" actId="700"/>
          <ac:spMkLst>
            <pc:docMk/>
            <pc:sldMk cId="0" sldId="272"/>
            <ac:spMk id="3" creationId="{E052F56D-336A-582B-6519-6D3547CB75C3}"/>
          </ac:spMkLst>
        </pc:spChg>
        <pc:spChg chg="add del mod ord">
          <ac:chgData name="Mehdi Davoodi" userId="374eff1b-b6cf-4832-b347-6d58b624eb25" providerId="ADAL" clId="{791EC0DD-E8A7-9448-8ED5-A266306BC158}" dt="2022-11-10T14:17:12.235" v="294"/>
          <ac:spMkLst>
            <pc:docMk/>
            <pc:sldMk cId="0" sldId="272"/>
            <ac:spMk id="4" creationId="{B2AF6392-82DF-CA65-081D-F45E51E07244}"/>
          </ac:spMkLst>
        </pc:spChg>
        <pc:spChg chg="add del mod ord">
          <ac:chgData name="Mehdi Davoodi" userId="374eff1b-b6cf-4832-b347-6d58b624eb25" providerId="ADAL" clId="{791EC0DD-E8A7-9448-8ED5-A266306BC158}" dt="2022-11-10T14:16:29.093" v="281"/>
          <ac:spMkLst>
            <pc:docMk/>
            <pc:sldMk cId="0" sldId="272"/>
            <ac:spMk id="5" creationId="{976B2CA2-3D9B-36E2-9AF0-478E4FF91B47}"/>
          </ac:spMkLst>
        </pc:spChg>
        <pc:spChg chg="del">
          <ac:chgData name="Mehdi Davoodi" userId="374eff1b-b6cf-4832-b347-6d58b624eb25" providerId="ADAL" clId="{791EC0DD-E8A7-9448-8ED5-A266306BC158}" dt="2022-11-10T14:16:38.494" v="284" actId="478"/>
          <ac:spMkLst>
            <pc:docMk/>
            <pc:sldMk cId="0" sldId="272"/>
            <ac:spMk id="224" creationId="{00000000-0000-0000-0000-000000000000}"/>
          </ac:spMkLst>
        </pc:spChg>
        <pc:picChg chg="add mod ord">
          <ac:chgData name="Mehdi Davoodi" userId="374eff1b-b6cf-4832-b347-6d58b624eb25" providerId="ADAL" clId="{791EC0DD-E8A7-9448-8ED5-A266306BC158}" dt="2022-11-10T14:17:02.595" v="292" actId="1076"/>
          <ac:picMkLst>
            <pc:docMk/>
            <pc:sldMk cId="0" sldId="272"/>
            <ac:picMk id="6" creationId="{BC4397E0-AC9B-4644-1925-507E106FA6AD}"/>
          </ac:picMkLst>
        </pc:picChg>
        <pc:picChg chg="del">
          <ac:chgData name="Mehdi Davoodi" userId="374eff1b-b6cf-4832-b347-6d58b624eb25" providerId="ADAL" clId="{791EC0DD-E8A7-9448-8ED5-A266306BC158}" dt="2022-11-10T14:16:19.697" v="277" actId="478"/>
          <ac:picMkLst>
            <pc:docMk/>
            <pc:sldMk cId="0" sldId="272"/>
            <ac:picMk id="223" creationId="{00000000-0000-0000-0000-000000000000}"/>
          </ac:picMkLst>
        </pc:picChg>
      </pc:sldChg>
      <pc:sldChg chg="ord">
        <pc:chgData name="Mehdi Davoodi" userId="374eff1b-b6cf-4832-b347-6d58b624eb25" providerId="ADAL" clId="{791EC0DD-E8A7-9448-8ED5-A266306BC158}" dt="2022-11-10T14:18:51.857" v="295" actId="20578"/>
        <pc:sldMkLst>
          <pc:docMk/>
          <pc:sldMk cId="0" sldId="273"/>
        </pc:sldMkLst>
      </pc:sldChg>
      <pc:sldChg chg="addSp delSp modSp del mod modClrScheme chgLayout">
        <pc:chgData name="Mehdi Davoodi" userId="374eff1b-b6cf-4832-b347-6d58b624eb25" providerId="ADAL" clId="{791EC0DD-E8A7-9448-8ED5-A266306BC158}" dt="2022-11-10T14:23:50.187" v="327" actId="2696"/>
        <pc:sldMkLst>
          <pc:docMk/>
          <pc:sldMk cId="0" sldId="274"/>
        </pc:sldMkLst>
        <pc:spChg chg="add del mod">
          <ac:chgData name="Mehdi Davoodi" userId="374eff1b-b6cf-4832-b347-6d58b624eb25" providerId="ADAL" clId="{791EC0DD-E8A7-9448-8ED5-A266306BC158}" dt="2022-11-10T14:23:16.553" v="319"/>
          <ac:spMkLst>
            <pc:docMk/>
            <pc:sldMk cId="0" sldId="274"/>
            <ac:spMk id="2" creationId="{31B91D2F-2CC3-5686-E69A-3DA95596BFCA}"/>
          </ac:spMkLst>
        </pc:spChg>
        <pc:spChg chg="add del mod">
          <ac:chgData name="Mehdi Davoodi" userId="374eff1b-b6cf-4832-b347-6d58b624eb25" providerId="ADAL" clId="{791EC0DD-E8A7-9448-8ED5-A266306BC158}" dt="2022-11-10T14:23:23.974" v="322" actId="700"/>
          <ac:spMkLst>
            <pc:docMk/>
            <pc:sldMk cId="0" sldId="274"/>
            <ac:spMk id="4" creationId="{DDF94B0F-4739-7FD5-E1F9-58D539AD98E0}"/>
          </ac:spMkLst>
        </pc:spChg>
        <pc:spChg chg="mod ord">
          <ac:chgData name="Mehdi Davoodi" userId="374eff1b-b6cf-4832-b347-6d58b624eb25" providerId="ADAL" clId="{791EC0DD-E8A7-9448-8ED5-A266306BC158}" dt="2022-11-10T14:23:36.473" v="325" actId="700"/>
          <ac:spMkLst>
            <pc:docMk/>
            <pc:sldMk cId="0" sldId="274"/>
            <ac:spMk id="238" creationId="{00000000-0000-0000-0000-000000000000}"/>
          </ac:spMkLst>
        </pc:spChg>
        <pc:spChg chg="mod ord">
          <ac:chgData name="Mehdi Davoodi" userId="374eff1b-b6cf-4832-b347-6d58b624eb25" providerId="ADAL" clId="{791EC0DD-E8A7-9448-8ED5-A266306BC158}" dt="2022-11-10T14:23:36.473" v="325" actId="700"/>
          <ac:spMkLst>
            <pc:docMk/>
            <pc:sldMk cId="0" sldId="274"/>
            <ac:spMk id="239" creationId="{00000000-0000-0000-0000-000000000000}"/>
          </ac:spMkLst>
        </pc:spChg>
        <pc:spChg chg="del">
          <ac:chgData name="Mehdi Davoodi" userId="374eff1b-b6cf-4832-b347-6d58b624eb25" providerId="ADAL" clId="{791EC0DD-E8A7-9448-8ED5-A266306BC158}" dt="2022-11-10T14:23:18.680" v="320" actId="478"/>
          <ac:spMkLst>
            <pc:docMk/>
            <pc:sldMk cId="0" sldId="274"/>
            <ac:spMk id="240" creationId="{00000000-0000-0000-0000-000000000000}"/>
          </ac:spMkLst>
        </pc:spChg>
        <pc:spChg chg="del">
          <ac:chgData name="Mehdi Davoodi" userId="374eff1b-b6cf-4832-b347-6d58b624eb25" providerId="ADAL" clId="{791EC0DD-E8A7-9448-8ED5-A266306BC158}" dt="2022-11-10T14:23:16.435" v="317" actId="478"/>
          <ac:spMkLst>
            <pc:docMk/>
            <pc:sldMk cId="0" sldId="274"/>
            <ac:spMk id="242" creationId="{00000000-0000-0000-0000-000000000000}"/>
          </ac:spMkLst>
        </pc:spChg>
        <pc:picChg chg="del">
          <ac:chgData name="Mehdi Davoodi" userId="374eff1b-b6cf-4832-b347-6d58b624eb25" providerId="ADAL" clId="{791EC0DD-E8A7-9448-8ED5-A266306BC158}" dt="2022-11-10T14:23:20.750" v="321" actId="478"/>
          <ac:picMkLst>
            <pc:docMk/>
            <pc:sldMk cId="0" sldId="274"/>
            <ac:picMk id="241" creationId="{00000000-0000-0000-0000-000000000000}"/>
          </ac:picMkLst>
        </pc:picChg>
      </pc:sldChg>
      <pc:sldChg chg="modSp mod ord modClrScheme chgLayout">
        <pc:chgData name="Mehdi Davoodi" userId="374eff1b-b6cf-4832-b347-6d58b624eb25" providerId="ADAL" clId="{791EC0DD-E8A7-9448-8ED5-A266306BC158}" dt="2022-11-10T19:46:52.469" v="955" actId="2710"/>
        <pc:sldMkLst>
          <pc:docMk/>
          <pc:sldMk cId="0" sldId="275"/>
        </pc:sldMkLst>
        <pc:spChg chg="mod ord">
          <ac:chgData name="Mehdi Davoodi" userId="374eff1b-b6cf-4832-b347-6d58b624eb25" providerId="ADAL" clId="{791EC0DD-E8A7-9448-8ED5-A266306BC158}" dt="2022-11-10T19:46:47.305" v="952" actId="700"/>
          <ac:spMkLst>
            <pc:docMk/>
            <pc:sldMk cId="0" sldId="275"/>
            <ac:spMk id="248" creationId="{00000000-0000-0000-0000-000000000000}"/>
          </ac:spMkLst>
        </pc:spChg>
        <pc:spChg chg="mod ord">
          <ac:chgData name="Mehdi Davoodi" userId="374eff1b-b6cf-4832-b347-6d58b624eb25" providerId="ADAL" clId="{791EC0DD-E8A7-9448-8ED5-A266306BC158}" dt="2022-11-10T19:46:52.469" v="955" actId="2710"/>
          <ac:spMkLst>
            <pc:docMk/>
            <pc:sldMk cId="0" sldId="275"/>
            <ac:spMk id="249" creationId="{00000000-0000-0000-0000-000000000000}"/>
          </ac:spMkLst>
        </pc:spChg>
      </pc:sldChg>
      <pc:sldChg chg="addSp modSp mod">
        <pc:chgData name="Mehdi Davoodi" userId="374eff1b-b6cf-4832-b347-6d58b624eb25" providerId="ADAL" clId="{791EC0DD-E8A7-9448-8ED5-A266306BC158}" dt="2022-11-10T19:47:52.211" v="956" actId="1076"/>
        <pc:sldMkLst>
          <pc:docMk/>
          <pc:sldMk cId="0" sldId="276"/>
        </pc:sldMkLst>
        <pc:picChg chg="add mod">
          <ac:chgData name="Mehdi Davoodi" userId="374eff1b-b6cf-4832-b347-6d58b624eb25" providerId="ADAL" clId="{791EC0DD-E8A7-9448-8ED5-A266306BC158}" dt="2022-11-10T19:47:52.211" v="956" actId="1076"/>
          <ac:picMkLst>
            <pc:docMk/>
            <pc:sldMk cId="0" sldId="276"/>
            <ac:picMk id="2" creationId="{2F8070DB-8F30-58C7-EEC2-8207F1A5821E}"/>
          </ac:picMkLst>
        </pc:picChg>
      </pc:sldChg>
      <pc:sldChg chg="addSp delSp modSp mod">
        <pc:chgData name="Mehdi Davoodi" userId="374eff1b-b6cf-4832-b347-6d58b624eb25" providerId="ADAL" clId="{791EC0DD-E8A7-9448-8ED5-A266306BC158}" dt="2022-11-10T14:39:47.200" v="539" actId="21"/>
        <pc:sldMkLst>
          <pc:docMk/>
          <pc:sldMk cId="0" sldId="277"/>
        </pc:sldMkLst>
        <pc:picChg chg="add del mod">
          <ac:chgData name="Mehdi Davoodi" userId="374eff1b-b6cf-4832-b347-6d58b624eb25" providerId="ADAL" clId="{791EC0DD-E8A7-9448-8ED5-A266306BC158}" dt="2022-11-10T14:39:47.200" v="539" actId="21"/>
          <ac:picMkLst>
            <pc:docMk/>
            <pc:sldMk cId="0" sldId="277"/>
            <ac:picMk id="2" creationId="{6322B7BD-348E-EAEC-4829-495647F600B7}"/>
          </ac:picMkLst>
        </pc:picChg>
      </pc:sldChg>
      <pc:sldChg chg="addSp delSp modSp mod">
        <pc:chgData name="Mehdi Davoodi" userId="374eff1b-b6cf-4832-b347-6d58b624eb25" providerId="ADAL" clId="{791EC0DD-E8A7-9448-8ED5-A266306BC158}" dt="2022-11-10T16:16:40.630" v="662"/>
        <pc:sldMkLst>
          <pc:docMk/>
          <pc:sldMk cId="0" sldId="283"/>
        </pc:sldMkLst>
        <pc:spChg chg="add mod">
          <ac:chgData name="Mehdi Davoodi" userId="374eff1b-b6cf-4832-b347-6d58b624eb25" providerId="ADAL" clId="{791EC0DD-E8A7-9448-8ED5-A266306BC158}" dt="2022-11-10T16:16:40.630" v="662"/>
          <ac:spMkLst>
            <pc:docMk/>
            <pc:sldMk cId="0" sldId="283"/>
            <ac:spMk id="6" creationId="{353CB848-C71B-58A3-325C-764B98FE452D}"/>
          </ac:spMkLst>
        </pc:spChg>
        <pc:spChg chg="del mod">
          <ac:chgData name="Mehdi Davoodi" userId="374eff1b-b6cf-4832-b347-6d58b624eb25" providerId="ADAL" clId="{791EC0DD-E8A7-9448-8ED5-A266306BC158}" dt="2022-11-10T14:56:46.121" v="626" actId="478"/>
          <ac:spMkLst>
            <pc:docMk/>
            <pc:sldMk cId="0" sldId="283"/>
            <ac:spMk id="308" creationId="{00000000-0000-0000-0000-000000000000}"/>
          </ac:spMkLst>
        </pc:spChg>
        <pc:spChg chg="del">
          <ac:chgData name="Mehdi Davoodi" userId="374eff1b-b6cf-4832-b347-6d58b624eb25" providerId="ADAL" clId="{791EC0DD-E8A7-9448-8ED5-A266306BC158}" dt="2022-11-10T14:57:27.149" v="633" actId="478"/>
          <ac:spMkLst>
            <pc:docMk/>
            <pc:sldMk cId="0" sldId="283"/>
            <ac:spMk id="309" creationId="{00000000-0000-0000-0000-000000000000}"/>
          </ac:spMkLst>
        </pc:spChg>
        <pc:picChg chg="add del mod">
          <ac:chgData name="Mehdi Davoodi" userId="374eff1b-b6cf-4832-b347-6d58b624eb25" providerId="ADAL" clId="{791EC0DD-E8A7-9448-8ED5-A266306BC158}" dt="2022-11-10T14:56:35.098" v="622" actId="478"/>
          <ac:picMkLst>
            <pc:docMk/>
            <pc:sldMk cId="0" sldId="283"/>
            <ac:picMk id="2" creationId="{06DD08EC-E6AB-AE19-DAE7-AD2C0E5EF4F3}"/>
          </ac:picMkLst>
        </pc:picChg>
        <pc:picChg chg="add mod">
          <ac:chgData name="Mehdi Davoodi" userId="374eff1b-b6cf-4832-b347-6d58b624eb25" providerId="ADAL" clId="{791EC0DD-E8A7-9448-8ED5-A266306BC158}" dt="2022-11-10T16:13:31.991" v="657" actId="1038"/>
          <ac:picMkLst>
            <pc:docMk/>
            <pc:sldMk cId="0" sldId="283"/>
            <ac:picMk id="3" creationId="{B1DF496C-9314-A1CD-E49A-BC1EBF59E5B3}"/>
          </ac:picMkLst>
        </pc:picChg>
        <pc:picChg chg="add del mod">
          <ac:chgData name="Mehdi Davoodi" userId="374eff1b-b6cf-4832-b347-6d58b624eb25" providerId="ADAL" clId="{791EC0DD-E8A7-9448-8ED5-A266306BC158}" dt="2022-11-10T14:57:12.985" v="628" actId="478"/>
          <ac:picMkLst>
            <pc:docMk/>
            <pc:sldMk cId="0" sldId="283"/>
            <ac:picMk id="4" creationId="{0699BBC0-F47B-30F2-AB98-6FC475075BE8}"/>
          </ac:picMkLst>
        </pc:picChg>
        <pc:picChg chg="add mod">
          <ac:chgData name="Mehdi Davoodi" userId="374eff1b-b6cf-4832-b347-6d58b624eb25" providerId="ADAL" clId="{791EC0DD-E8A7-9448-8ED5-A266306BC158}" dt="2022-11-10T16:13:49.416" v="661" actId="14100"/>
          <ac:picMkLst>
            <pc:docMk/>
            <pc:sldMk cId="0" sldId="283"/>
            <ac:picMk id="5" creationId="{21C642FB-A0C3-D9A5-5DCA-9C9FE0418DC7}"/>
          </ac:picMkLst>
        </pc:picChg>
        <pc:picChg chg="del">
          <ac:chgData name="Mehdi Davoodi" userId="374eff1b-b6cf-4832-b347-6d58b624eb25" providerId="ADAL" clId="{791EC0DD-E8A7-9448-8ED5-A266306BC158}" dt="2022-11-10T14:54:19.612" v="575" actId="478"/>
          <ac:picMkLst>
            <pc:docMk/>
            <pc:sldMk cId="0" sldId="283"/>
            <ac:picMk id="306" creationId="{00000000-0000-0000-0000-000000000000}"/>
          </ac:picMkLst>
        </pc:picChg>
      </pc:sldChg>
      <pc:sldChg chg="modSp mod">
        <pc:chgData name="Mehdi Davoodi" userId="374eff1b-b6cf-4832-b347-6d58b624eb25" providerId="ADAL" clId="{791EC0DD-E8A7-9448-8ED5-A266306BC158}" dt="2022-11-10T17:09:39.114" v="810" actId="20577"/>
        <pc:sldMkLst>
          <pc:docMk/>
          <pc:sldMk cId="0" sldId="284"/>
        </pc:sldMkLst>
        <pc:spChg chg="mod">
          <ac:chgData name="Mehdi Davoodi" userId="374eff1b-b6cf-4832-b347-6d58b624eb25" providerId="ADAL" clId="{791EC0DD-E8A7-9448-8ED5-A266306BC158}" dt="2022-11-10T17:09:39.114" v="810" actId="20577"/>
          <ac:spMkLst>
            <pc:docMk/>
            <pc:sldMk cId="0" sldId="284"/>
            <ac:spMk id="316" creationId="{00000000-0000-0000-0000-000000000000}"/>
          </ac:spMkLst>
        </pc:spChg>
      </pc:sldChg>
      <pc:sldChg chg="addSp delSp modSp mod">
        <pc:chgData name="Mehdi Davoodi" userId="374eff1b-b6cf-4832-b347-6d58b624eb25" providerId="ADAL" clId="{791EC0DD-E8A7-9448-8ED5-A266306BC158}" dt="2022-11-10T17:06:17.256" v="737" actId="478"/>
        <pc:sldMkLst>
          <pc:docMk/>
          <pc:sldMk cId="0" sldId="285"/>
        </pc:sldMkLst>
        <pc:spChg chg="del">
          <ac:chgData name="Mehdi Davoodi" userId="374eff1b-b6cf-4832-b347-6d58b624eb25" providerId="ADAL" clId="{791EC0DD-E8A7-9448-8ED5-A266306BC158}" dt="2022-11-10T17:06:17.256" v="737" actId="478"/>
          <ac:spMkLst>
            <pc:docMk/>
            <pc:sldMk cId="0" sldId="285"/>
            <ac:spMk id="323" creationId="{00000000-0000-0000-0000-000000000000}"/>
          </ac:spMkLst>
        </pc:spChg>
        <pc:spChg chg="mod">
          <ac:chgData name="Mehdi Davoodi" userId="374eff1b-b6cf-4832-b347-6d58b624eb25" providerId="ADAL" clId="{791EC0DD-E8A7-9448-8ED5-A266306BC158}" dt="2022-11-10T17:05:38.871" v="723" actId="20577"/>
          <ac:spMkLst>
            <pc:docMk/>
            <pc:sldMk cId="0" sldId="285"/>
            <ac:spMk id="325" creationId="{00000000-0000-0000-0000-000000000000}"/>
          </ac:spMkLst>
        </pc:spChg>
        <pc:picChg chg="add mod">
          <ac:chgData name="Mehdi Davoodi" userId="374eff1b-b6cf-4832-b347-6d58b624eb25" providerId="ADAL" clId="{791EC0DD-E8A7-9448-8ED5-A266306BC158}" dt="2022-11-10T17:02:06.768" v="705" actId="14100"/>
          <ac:picMkLst>
            <pc:docMk/>
            <pc:sldMk cId="0" sldId="285"/>
            <ac:picMk id="2" creationId="{A14D8209-1166-0403-76F5-3634E72EC86A}"/>
          </ac:picMkLst>
        </pc:picChg>
        <pc:picChg chg="del">
          <ac:chgData name="Mehdi Davoodi" userId="374eff1b-b6cf-4832-b347-6d58b624eb25" providerId="ADAL" clId="{791EC0DD-E8A7-9448-8ED5-A266306BC158}" dt="2022-11-10T17:01:52.690" v="700" actId="478"/>
          <ac:picMkLst>
            <pc:docMk/>
            <pc:sldMk cId="0" sldId="285"/>
            <ac:picMk id="321" creationId="{00000000-0000-0000-0000-000000000000}"/>
          </ac:picMkLst>
        </pc:picChg>
        <pc:cxnChg chg="mod">
          <ac:chgData name="Mehdi Davoodi" userId="374eff1b-b6cf-4832-b347-6d58b624eb25" providerId="ADAL" clId="{791EC0DD-E8A7-9448-8ED5-A266306BC158}" dt="2022-11-10T17:05:19.087" v="719" actId="1035"/>
          <ac:cxnSpMkLst>
            <pc:docMk/>
            <pc:sldMk cId="0" sldId="285"/>
            <ac:cxnSpMk id="324" creationId="{00000000-0000-0000-0000-000000000000}"/>
          </ac:cxnSpMkLst>
        </pc:cxnChg>
      </pc:sldChg>
      <pc:sldChg chg="addSp delSp modSp mod">
        <pc:chgData name="Mehdi Davoodi" userId="374eff1b-b6cf-4832-b347-6d58b624eb25" providerId="ADAL" clId="{791EC0DD-E8A7-9448-8ED5-A266306BC158}" dt="2022-11-10T17:09:09.712" v="763" actId="20577"/>
        <pc:sldMkLst>
          <pc:docMk/>
          <pc:sldMk cId="0" sldId="286"/>
        </pc:sldMkLst>
        <pc:spChg chg="mod">
          <ac:chgData name="Mehdi Davoodi" userId="374eff1b-b6cf-4832-b347-6d58b624eb25" providerId="ADAL" clId="{791EC0DD-E8A7-9448-8ED5-A266306BC158}" dt="2022-11-10T17:06:23.345" v="744" actId="20577"/>
          <ac:spMkLst>
            <pc:docMk/>
            <pc:sldMk cId="0" sldId="286"/>
            <ac:spMk id="331" creationId="{00000000-0000-0000-0000-000000000000}"/>
          </ac:spMkLst>
        </pc:spChg>
        <pc:spChg chg="mod">
          <ac:chgData name="Mehdi Davoodi" userId="374eff1b-b6cf-4832-b347-6d58b624eb25" providerId="ADAL" clId="{791EC0DD-E8A7-9448-8ED5-A266306BC158}" dt="2022-11-10T17:09:09.712" v="763" actId="20577"/>
          <ac:spMkLst>
            <pc:docMk/>
            <pc:sldMk cId="0" sldId="286"/>
            <ac:spMk id="334" creationId="{00000000-0000-0000-0000-000000000000}"/>
          </ac:spMkLst>
        </pc:spChg>
        <pc:picChg chg="add mod">
          <ac:chgData name="Mehdi Davoodi" userId="374eff1b-b6cf-4832-b347-6d58b624eb25" providerId="ADAL" clId="{791EC0DD-E8A7-9448-8ED5-A266306BC158}" dt="2022-11-10T17:06:27.656" v="745" actId="167"/>
          <ac:picMkLst>
            <pc:docMk/>
            <pc:sldMk cId="0" sldId="286"/>
            <ac:picMk id="2" creationId="{64EE02EB-7364-1FEB-5D88-FC1A52BD0878}"/>
          </ac:picMkLst>
        </pc:picChg>
        <pc:picChg chg="del">
          <ac:chgData name="Mehdi Davoodi" userId="374eff1b-b6cf-4832-b347-6d58b624eb25" providerId="ADAL" clId="{791EC0DD-E8A7-9448-8ED5-A266306BC158}" dt="2022-11-10T17:06:10.453" v="734" actId="478"/>
          <ac:picMkLst>
            <pc:docMk/>
            <pc:sldMk cId="0" sldId="286"/>
            <ac:picMk id="330" creationId="{00000000-0000-0000-0000-000000000000}"/>
          </ac:picMkLst>
        </pc:picChg>
        <pc:cxnChg chg="mod">
          <ac:chgData name="Mehdi Davoodi" userId="374eff1b-b6cf-4832-b347-6d58b624eb25" providerId="ADAL" clId="{791EC0DD-E8A7-9448-8ED5-A266306BC158}" dt="2022-11-10T17:08:50.949" v="758" actId="1076"/>
          <ac:cxnSpMkLst>
            <pc:docMk/>
            <pc:sldMk cId="0" sldId="286"/>
            <ac:cxnSpMk id="333" creationId="{00000000-0000-0000-0000-000000000000}"/>
          </ac:cxnSpMkLst>
        </pc:cxnChg>
      </pc:sldChg>
      <pc:sldChg chg="del">
        <pc:chgData name="Mehdi Davoodi" userId="374eff1b-b6cf-4832-b347-6d58b624eb25" providerId="ADAL" clId="{791EC0DD-E8A7-9448-8ED5-A266306BC158}" dt="2022-11-10T17:10:44.338" v="811" actId="2696"/>
        <pc:sldMkLst>
          <pc:docMk/>
          <pc:sldMk cId="0" sldId="287"/>
        </pc:sldMkLst>
      </pc:sldChg>
      <pc:sldChg chg="del">
        <pc:chgData name="Mehdi Davoodi" userId="374eff1b-b6cf-4832-b347-6d58b624eb25" providerId="ADAL" clId="{791EC0DD-E8A7-9448-8ED5-A266306BC158}" dt="2022-11-10T17:10:44.338" v="811" actId="2696"/>
        <pc:sldMkLst>
          <pc:docMk/>
          <pc:sldMk cId="0" sldId="288"/>
        </pc:sldMkLst>
      </pc:sldChg>
      <pc:sldChg chg="del">
        <pc:chgData name="Mehdi Davoodi" userId="374eff1b-b6cf-4832-b347-6d58b624eb25" providerId="ADAL" clId="{791EC0DD-E8A7-9448-8ED5-A266306BC158}" dt="2022-11-10T17:10:44.338" v="811" actId="2696"/>
        <pc:sldMkLst>
          <pc:docMk/>
          <pc:sldMk cId="0" sldId="289"/>
        </pc:sldMkLst>
      </pc:sldChg>
      <pc:sldChg chg="del">
        <pc:chgData name="Mehdi Davoodi" userId="374eff1b-b6cf-4832-b347-6d58b624eb25" providerId="ADAL" clId="{791EC0DD-E8A7-9448-8ED5-A266306BC158}" dt="2022-11-10T17:10:44.338" v="811" actId="2696"/>
        <pc:sldMkLst>
          <pc:docMk/>
          <pc:sldMk cId="0" sldId="290"/>
        </pc:sldMkLst>
      </pc:sldChg>
      <pc:sldChg chg="del">
        <pc:chgData name="Mehdi Davoodi" userId="374eff1b-b6cf-4832-b347-6d58b624eb25" providerId="ADAL" clId="{791EC0DD-E8A7-9448-8ED5-A266306BC158}" dt="2022-11-10T17:10:44.338" v="811" actId="2696"/>
        <pc:sldMkLst>
          <pc:docMk/>
          <pc:sldMk cId="0" sldId="291"/>
        </pc:sldMkLst>
      </pc:sldChg>
      <pc:sldChg chg="del">
        <pc:chgData name="Mehdi Davoodi" userId="374eff1b-b6cf-4832-b347-6d58b624eb25" providerId="ADAL" clId="{791EC0DD-E8A7-9448-8ED5-A266306BC158}" dt="2022-11-10T17:10:44.338" v="811" actId="2696"/>
        <pc:sldMkLst>
          <pc:docMk/>
          <pc:sldMk cId="0" sldId="292"/>
        </pc:sldMkLst>
      </pc:sldChg>
      <pc:sldChg chg="del">
        <pc:chgData name="Mehdi Davoodi" userId="374eff1b-b6cf-4832-b347-6d58b624eb25" providerId="ADAL" clId="{791EC0DD-E8A7-9448-8ED5-A266306BC158}" dt="2022-11-10T17:10:44.338" v="811" actId="2696"/>
        <pc:sldMkLst>
          <pc:docMk/>
          <pc:sldMk cId="0" sldId="293"/>
        </pc:sldMkLst>
      </pc:sldChg>
      <pc:sldChg chg="del">
        <pc:chgData name="Mehdi Davoodi" userId="374eff1b-b6cf-4832-b347-6d58b624eb25" providerId="ADAL" clId="{791EC0DD-E8A7-9448-8ED5-A266306BC158}" dt="2022-11-10T17:10:44.338" v="811" actId="2696"/>
        <pc:sldMkLst>
          <pc:docMk/>
          <pc:sldMk cId="0" sldId="294"/>
        </pc:sldMkLst>
      </pc:sldChg>
      <pc:sldChg chg="del">
        <pc:chgData name="Mehdi Davoodi" userId="374eff1b-b6cf-4832-b347-6d58b624eb25" providerId="ADAL" clId="{791EC0DD-E8A7-9448-8ED5-A266306BC158}" dt="2022-11-10T17:10:44.338" v="811" actId="2696"/>
        <pc:sldMkLst>
          <pc:docMk/>
          <pc:sldMk cId="0" sldId="295"/>
        </pc:sldMkLst>
      </pc:sldChg>
      <pc:sldChg chg="del">
        <pc:chgData name="Mehdi Davoodi" userId="374eff1b-b6cf-4832-b347-6d58b624eb25" providerId="ADAL" clId="{791EC0DD-E8A7-9448-8ED5-A266306BC158}" dt="2022-11-10T17:10:44.338" v="811" actId="2696"/>
        <pc:sldMkLst>
          <pc:docMk/>
          <pc:sldMk cId="0" sldId="296"/>
        </pc:sldMkLst>
      </pc:sldChg>
      <pc:sldChg chg="del">
        <pc:chgData name="Mehdi Davoodi" userId="374eff1b-b6cf-4832-b347-6d58b624eb25" providerId="ADAL" clId="{791EC0DD-E8A7-9448-8ED5-A266306BC158}" dt="2022-11-10T17:10:44.338" v="811" actId="2696"/>
        <pc:sldMkLst>
          <pc:docMk/>
          <pc:sldMk cId="0" sldId="297"/>
        </pc:sldMkLst>
      </pc:sldChg>
      <pc:sldChg chg="modSp mod">
        <pc:chgData name="Mehdi Davoodi" userId="374eff1b-b6cf-4832-b347-6d58b624eb25" providerId="ADAL" clId="{791EC0DD-E8A7-9448-8ED5-A266306BC158}" dt="2022-11-10T17:11:49.588" v="925" actId="20577"/>
        <pc:sldMkLst>
          <pc:docMk/>
          <pc:sldMk cId="0" sldId="298"/>
        </pc:sldMkLst>
        <pc:spChg chg="mod">
          <ac:chgData name="Mehdi Davoodi" userId="374eff1b-b6cf-4832-b347-6d58b624eb25" providerId="ADAL" clId="{791EC0DD-E8A7-9448-8ED5-A266306BC158}" dt="2022-11-10T17:11:49.588" v="925" actId="20577"/>
          <ac:spMkLst>
            <pc:docMk/>
            <pc:sldMk cId="0" sldId="298"/>
            <ac:spMk id="430" creationId="{00000000-0000-0000-0000-000000000000}"/>
          </ac:spMkLst>
        </pc:spChg>
      </pc:sldChg>
      <pc:sldChg chg="addSp delSp modSp new del mod modClrScheme chgLayout">
        <pc:chgData name="Mehdi Davoodi" userId="374eff1b-b6cf-4832-b347-6d58b624eb25" providerId="ADAL" clId="{791EC0DD-E8A7-9448-8ED5-A266306BC158}" dt="2022-11-10T02:41:18.934" v="17" actId="2696"/>
        <pc:sldMkLst>
          <pc:docMk/>
          <pc:sldMk cId="2394292544" sldId="299"/>
        </pc:sldMkLst>
        <pc:spChg chg="add del mod ord">
          <ac:chgData name="Mehdi Davoodi" userId="374eff1b-b6cf-4832-b347-6d58b624eb25" providerId="ADAL" clId="{791EC0DD-E8A7-9448-8ED5-A266306BC158}" dt="2022-11-09T02:28:15.967" v="5" actId="700"/>
          <ac:spMkLst>
            <pc:docMk/>
            <pc:sldMk cId="2394292544" sldId="299"/>
            <ac:spMk id="2" creationId="{6390698B-3C96-D42D-2274-8F60161C96C9}"/>
          </ac:spMkLst>
        </pc:spChg>
        <pc:spChg chg="add del mod ord">
          <ac:chgData name="Mehdi Davoodi" userId="374eff1b-b6cf-4832-b347-6d58b624eb25" providerId="ADAL" clId="{791EC0DD-E8A7-9448-8ED5-A266306BC158}" dt="2022-11-09T02:28:15.967" v="5" actId="700"/>
          <ac:spMkLst>
            <pc:docMk/>
            <pc:sldMk cId="2394292544" sldId="299"/>
            <ac:spMk id="3" creationId="{2F88B864-E39A-62C0-BC9A-EB7A4926550F}"/>
          </ac:spMkLst>
        </pc:spChg>
        <pc:spChg chg="add del mod ord">
          <ac:chgData name="Mehdi Davoodi" userId="374eff1b-b6cf-4832-b347-6d58b624eb25" providerId="ADAL" clId="{791EC0DD-E8A7-9448-8ED5-A266306BC158}" dt="2022-11-09T02:28:15.967" v="5" actId="700"/>
          <ac:spMkLst>
            <pc:docMk/>
            <pc:sldMk cId="2394292544" sldId="299"/>
            <ac:spMk id="4" creationId="{103D4978-5CA7-B9FA-3EA0-48B2BF9B5785}"/>
          </ac:spMkLst>
        </pc:spChg>
        <pc:spChg chg="add del mod ord">
          <ac:chgData name="Mehdi Davoodi" userId="374eff1b-b6cf-4832-b347-6d58b624eb25" providerId="ADAL" clId="{791EC0DD-E8A7-9448-8ED5-A266306BC158}" dt="2022-11-09T02:28:15.967" v="5" actId="700"/>
          <ac:spMkLst>
            <pc:docMk/>
            <pc:sldMk cId="2394292544" sldId="299"/>
            <ac:spMk id="5" creationId="{3CEC41A1-3CEC-FB45-FF6A-5E3FAFEB1FC3}"/>
          </ac:spMkLst>
        </pc:spChg>
      </pc:sldChg>
      <pc:sldChg chg="modSp add del mod setBg">
        <pc:chgData name="Mehdi Davoodi" userId="374eff1b-b6cf-4832-b347-6d58b624eb25" providerId="ADAL" clId="{791EC0DD-E8A7-9448-8ED5-A266306BC158}" dt="2022-11-09T02:28:40.093" v="11" actId="20577"/>
        <pc:sldMkLst>
          <pc:docMk/>
          <pc:sldMk cId="0" sldId="2122"/>
        </pc:sldMkLst>
        <pc:spChg chg="mod">
          <ac:chgData name="Mehdi Davoodi" userId="374eff1b-b6cf-4832-b347-6d58b624eb25" providerId="ADAL" clId="{791EC0DD-E8A7-9448-8ED5-A266306BC158}" dt="2022-11-09T02:28:40.093" v="11" actId="20577"/>
          <ac:spMkLst>
            <pc:docMk/>
            <pc:sldMk cId="0" sldId="2122"/>
            <ac:spMk id="4" creationId="{DD277778-7364-E54E-EB37-CC9080899F77}"/>
          </ac:spMkLst>
        </pc:spChg>
      </pc:sldChg>
      <pc:sldChg chg="modSp add del mod modClrScheme chgLayout">
        <pc:chgData name="Mehdi Davoodi" userId="374eff1b-b6cf-4832-b347-6d58b624eb25" providerId="ADAL" clId="{791EC0DD-E8A7-9448-8ED5-A266306BC158}" dt="2022-11-10T19:28:39.871" v="932" actId="700"/>
        <pc:sldMkLst>
          <pc:docMk/>
          <pc:sldMk cId="947700006" sldId="2123"/>
        </pc:sldMkLst>
        <pc:spChg chg="mod ord">
          <ac:chgData name="Mehdi Davoodi" userId="374eff1b-b6cf-4832-b347-6d58b624eb25" providerId="ADAL" clId="{791EC0DD-E8A7-9448-8ED5-A266306BC158}" dt="2022-11-10T19:28:39.871" v="932" actId="700"/>
          <ac:spMkLst>
            <pc:docMk/>
            <pc:sldMk cId="947700006" sldId="2123"/>
            <ac:spMk id="2" creationId="{FE751489-8975-56F4-2E1A-3A99CDE7A787}"/>
          </ac:spMkLst>
        </pc:spChg>
        <pc:spChg chg="mod ord">
          <ac:chgData name="Mehdi Davoodi" userId="374eff1b-b6cf-4832-b347-6d58b624eb25" providerId="ADAL" clId="{791EC0DD-E8A7-9448-8ED5-A266306BC158}" dt="2022-11-10T19:28:39.871" v="932" actId="700"/>
          <ac:spMkLst>
            <pc:docMk/>
            <pc:sldMk cId="947700006" sldId="2123"/>
            <ac:spMk id="3" creationId="{DD0777B1-A3EC-1EE8-C0FC-237F562546BC}"/>
          </ac:spMkLst>
        </pc:spChg>
      </pc:sldChg>
      <pc:sldChg chg="addSp delSp modSp add mod addAnim delAnim modAnim">
        <pc:chgData name="Mehdi Davoodi" userId="374eff1b-b6cf-4832-b347-6d58b624eb25" providerId="ADAL" clId="{791EC0DD-E8A7-9448-8ED5-A266306BC158}" dt="2022-11-10T03:42:30.342" v="271" actId="14100"/>
        <pc:sldMkLst>
          <pc:docMk/>
          <pc:sldMk cId="2891152965" sldId="2124"/>
        </pc:sldMkLst>
        <pc:spChg chg="mod">
          <ac:chgData name="Mehdi Davoodi" userId="374eff1b-b6cf-4832-b347-6d58b624eb25" providerId="ADAL" clId="{791EC0DD-E8A7-9448-8ED5-A266306BC158}" dt="2022-11-10T03:38:24.098" v="223" actId="20577"/>
          <ac:spMkLst>
            <pc:docMk/>
            <pc:sldMk cId="2891152965" sldId="2124"/>
            <ac:spMk id="3" creationId="{95819241-BA09-4A1B-F704-7DB22017F806}"/>
          </ac:spMkLst>
        </pc:spChg>
        <pc:spChg chg="add del mod">
          <ac:chgData name="Mehdi Davoodi" userId="374eff1b-b6cf-4832-b347-6d58b624eb25" providerId="ADAL" clId="{791EC0DD-E8A7-9448-8ED5-A266306BC158}" dt="2022-11-10T03:29:38.728" v="145"/>
          <ac:spMkLst>
            <pc:docMk/>
            <pc:sldMk cId="2891152965" sldId="2124"/>
            <ac:spMk id="4" creationId="{F26E505D-0E7F-CFD5-16CD-51166A184065}"/>
          </ac:spMkLst>
        </pc:spChg>
        <pc:spChg chg="add del mod">
          <ac:chgData name="Mehdi Davoodi" userId="374eff1b-b6cf-4832-b347-6d58b624eb25" providerId="ADAL" clId="{791EC0DD-E8A7-9448-8ED5-A266306BC158}" dt="2022-11-10T03:31:07.667" v="147"/>
          <ac:spMkLst>
            <pc:docMk/>
            <pc:sldMk cId="2891152965" sldId="2124"/>
            <ac:spMk id="8" creationId="{78C761C0-2502-0CCE-9CDD-2939CDEC8402}"/>
          </ac:spMkLst>
        </pc:spChg>
        <pc:spChg chg="add mod">
          <ac:chgData name="Mehdi Davoodi" userId="374eff1b-b6cf-4832-b347-6d58b624eb25" providerId="ADAL" clId="{791EC0DD-E8A7-9448-8ED5-A266306BC158}" dt="2022-11-10T03:41:09.096" v="256" actId="20577"/>
          <ac:spMkLst>
            <pc:docMk/>
            <pc:sldMk cId="2891152965" sldId="2124"/>
            <ac:spMk id="10" creationId="{7244D9E1-DAB5-006A-F5A2-06E3DF39E21D}"/>
          </ac:spMkLst>
        </pc:spChg>
        <pc:spChg chg="add mod">
          <ac:chgData name="Mehdi Davoodi" userId="374eff1b-b6cf-4832-b347-6d58b624eb25" providerId="ADAL" clId="{791EC0DD-E8A7-9448-8ED5-A266306BC158}" dt="2022-11-10T03:34:49.690" v="194" actId="688"/>
          <ac:spMkLst>
            <pc:docMk/>
            <pc:sldMk cId="2891152965" sldId="2124"/>
            <ac:spMk id="11" creationId="{B896C7CF-D11C-C5D3-5349-77C99FBD8F9C}"/>
          </ac:spMkLst>
        </pc:spChg>
        <pc:spChg chg="add mod">
          <ac:chgData name="Mehdi Davoodi" userId="374eff1b-b6cf-4832-b347-6d58b624eb25" providerId="ADAL" clId="{791EC0DD-E8A7-9448-8ED5-A266306BC158}" dt="2022-11-10T03:42:30.342" v="271" actId="14100"/>
          <ac:spMkLst>
            <pc:docMk/>
            <pc:sldMk cId="2891152965" sldId="2124"/>
            <ac:spMk id="12" creationId="{A77331F0-0756-0764-99AE-C92F924709F2}"/>
          </ac:spMkLst>
        </pc:spChg>
        <pc:spChg chg="add mod">
          <ac:chgData name="Mehdi Davoodi" userId="374eff1b-b6cf-4832-b347-6d58b624eb25" providerId="ADAL" clId="{791EC0DD-E8A7-9448-8ED5-A266306BC158}" dt="2022-11-10T03:33:46.349" v="184" actId="14100"/>
          <ac:spMkLst>
            <pc:docMk/>
            <pc:sldMk cId="2891152965" sldId="2124"/>
            <ac:spMk id="13" creationId="{1C757366-17AF-9E51-BE63-C669889E6FAA}"/>
          </ac:spMkLst>
        </pc:spChg>
        <pc:spChg chg="add del mod">
          <ac:chgData name="Mehdi Davoodi" userId="374eff1b-b6cf-4832-b347-6d58b624eb25" providerId="ADAL" clId="{791EC0DD-E8A7-9448-8ED5-A266306BC158}" dt="2022-11-10T03:33:38.932" v="182" actId="21"/>
          <ac:spMkLst>
            <pc:docMk/>
            <pc:sldMk cId="2891152965" sldId="2124"/>
            <ac:spMk id="15" creationId="{3B3B53CA-C371-AA08-7B0C-623B854A6E2F}"/>
          </ac:spMkLst>
        </pc:spChg>
        <pc:spChg chg="add mod">
          <ac:chgData name="Mehdi Davoodi" userId="374eff1b-b6cf-4832-b347-6d58b624eb25" providerId="ADAL" clId="{791EC0DD-E8A7-9448-8ED5-A266306BC158}" dt="2022-11-10T03:34:34.282" v="192" actId="1076"/>
          <ac:spMkLst>
            <pc:docMk/>
            <pc:sldMk cId="2891152965" sldId="2124"/>
            <ac:spMk id="16" creationId="{FACD5832-4547-D48B-7EDB-84E4F8E4CE25}"/>
          </ac:spMkLst>
        </pc:spChg>
        <pc:spChg chg="add mod">
          <ac:chgData name="Mehdi Davoodi" userId="374eff1b-b6cf-4832-b347-6d58b624eb25" providerId="ADAL" clId="{791EC0DD-E8A7-9448-8ED5-A266306BC158}" dt="2022-11-10T03:41:11.687" v="258" actId="20577"/>
          <ac:spMkLst>
            <pc:docMk/>
            <pc:sldMk cId="2891152965" sldId="2124"/>
            <ac:spMk id="17" creationId="{0E6F8EF0-C230-90D2-1736-E7121F8BBBB2}"/>
          </ac:spMkLst>
        </pc:spChg>
        <pc:spChg chg="add mod">
          <ac:chgData name="Mehdi Davoodi" userId="374eff1b-b6cf-4832-b347-6d58b624eb25" providerId="ADAL" clId="{791EC0DD-E8A7-9448-8ED5-A266306BC158}" dt="2022-11-10T03:39:07.396" v="241" actId="1076"/>
          <ac:spMkLst>
            <pc:docMk/>
            <pc:sldMk cId="2891152965" sldId="2124"/>
            <ac:spMk id="18" creationId="{E355E1CF-76E7-CA18-F2DD-7A1A51507E9A}"/>
          </ac:spMkLst>
        </pc:spChg>
        <pc:picChg chg="del">
          <ac:chgData name="Mehdi Davoodi" userId="374eff1b-b6cf-4832-b347-6d58b624eb25" providerId="ADAL" clId="{791EC0DD-E8A7-9448-8ED5-A266306BC158}" dt="2022-11-10T03:29:14.421" v="144" actId="478"/>
          <ac:picMkLst>
            <pc:docMk/>
            <pc:sldMk cId="2891152965" sldId="2124"/>
            <ac:picMk id="5" creationId="{B6D4C827-A409-FEA3-EC6A-83E378395BD9}"/>
          </ac:picMkLst>
        </pc:picChg>
        <pc:picChg chg="add del mod">
          <ac:chgData name="Mehdi Davoodi" userId="374eff1b-b6cf-4832-b347-6d58b624eb25" providerId="ADAL" clId="{791EC0DD-E8A7-9448-8ED5-A266306BC158}" dt="2022-11-10T03:31:06.546" v="146" actId="478"/>
          <ac:picMkLst>
            <pc:docMk/>
            <pc:sldMk cId="2891152965" sldId="2124"/>
            <ac:picMk id="6" creationId="{B73EF6B6-B265-DBA3-16D2-33F16FB41042}"/>
          </ac:picMkLst>
        </pc:picChg>
        <pc:picChg chg="add del mod">
          <ac:chgData name="Mehdi Davoodi" userId="374eff1b-b6cf-4832-b347-6d58b624eb25" providerId="ADAL" clId="{791EC0DD-E8A7-9448-8ED5-A266306BC158}" dt="2022-11-10T03:33:38.932" v="182" actId="21"/>
          <ac:picMkLst>
            <pc:docMk/>
            <pc:sldMk cId="2891152965" sldId="2124"/>
            <ac:picMk id="9" creationId="{B0A12C1E-A439-5337-17B9-428C26D016EE}"/>
          </ac:picMkLst>
        </pc:picChg>
      </pc:sldChg>
      <pc:sldChg chg="add del">
        <pc:chgData name="Mehdi Davoodi" userId="374eff1b-b6cf-4832-b347-6d58b624eb25" providerId="ADAL" clId="{791EC0DD-E8A7-9448-8ED5-A266306BC158}" dt="2022-11-10T14:37:13.249" v="533" actId="2696"/>
        <pc:sldMkLst>
          <pc:docMk/>
          <pc:sldMk cId="1025329929" sldId="2125"/>
        </pc:sldMkLst>
      </pc:sldChg>
      <pc:sldChg chg="modSp new mod">
        <pc:chgData name="Mehdi Davoodi" userId="374eff1b-b6cf-4832-b347-6d58b624eb25" providerId="ADAL" clId="{791EC0DD-E8A7-9448-8ED5-A266306BC158}" dt="2022-11-10T19:45:46.166" v="951" actId="20577"/>
        <pc:sldMkLst>
          <pc:docMk/>
          <pc:sldMk cId="285141038" sldId="2126"/>
        </pc:sldMkLst>
        <pc:spChg chg="mod">
          <ac:chgData name="Mehdi Davoodi" userId="374eff1b-b6cf-4832-b347-6d58b624eb25" providerId="ADAL" clId="{791EC0DD-E8A7-9448-8ED5-A266306BC158}" dt="2022-11-10T19:45:46.166" v="951" actId="20577"/>
          <ac:spMkLst>
            <pc:docMk/>
            <pc:sldMk cId="285141038" sldId="2126"/>
            <ac:spMk id="2" creationId="{A79F1A24-6BE5-7617-057F-CB33ACF81CE0}"/>
          </ac:spMkLst>
        </pc:spChg>
        <pc:spChg chg="mod">
          <ac:chgData name="Mehdi Davoodi" userId="374eff1b-b6cf-4832-b347-6d58b624eb25" providerId="ADAL" clId="{791EC0DD-E8A7-9448-8ED5-A266306BC158}" dt="2022-11-10T14:32:18.518" v="531" actId="27636"/>
          <ac:spMkLst>
            <pc:docMk/>
            <pc:sldMk cId="285141038" sldId="2126"/>
            <ac:spMk id="3" creationId="{82F54BC6-21E3-B42D-B045-A302D7DC2F91}"/>
          </ac:spMkLst>
        </pc:spChg>
      </pc:sldChg>
      <pc:sldChg chg="add del">
        <pc:chgData name="Mehdi Davoodi" userId="374eff1b-b6cf-4832-b347-6d58b624eb25" providerId="ADAL" clId="{791EC0DD-E8A7-9448-8ED5-A266306BC158}" dt="2022-11-10T14:39:05.271" v="535" actId="2890"/>
        <pc:sldMkLst>
          <pc:docMk/>
          <pc:sldMk cId="217186806" sldId="2127"/>
        </pc:sldMkLst>
      </pc:sldChg>
      <pc:sldChg chg="addSp delSp modSp new mod modClrScheme chgLayout">
        <pc:chgData name="Mehdi Davoodi" userId="374eff1b-b6cf-4832-b347-6d58b624eb25" providerId="ADAL" clId="{791EC0DD-E8A7-9448-8ED5-A266306BC158}" dt="2022-11-10T14:42:33.862" v="574" actId="20577"/>
        <pc:sldMkLst>
          <pc:docMk/>
          <pc:sldMk cId="3332864252" sldId="2127"/>
        </pc:sldMkLst>
        <pc:spChg chg="del mod ord">
          <ac:chgData name="Mehdi Davoodi" userId="374eff1b-b6cf-4832-b347-6d58b624eb25" providerId="ADAL" clId="{791EC0DD-E8A7-9448-8ED5-A266306BC158}" dt="2022-11-10T14:42:19.299" v="548" actId="700"/>
          <ac:spMkLst>
            <pc:docMk/>
            <pc:sldMk cId="3332864252" sldId="2127"/>
            <ac:spMk id="2" creationId="{C1123976-BED7-1E2A-D1A7-1ACDE08963FD}"/>
          </ac:spMkLst>
        </pc:spChg>
        <pc:spChg chg="del mod ord">
          <ac:chgData name="Mehdi Davoodi" userId="374eff1b-b6cf-4832-b347-6d58b624eb25" providerId="ADAL" clId="{791EC0DD-E8A7-9448-8ED5-A266306BC158}" dt="2022-11-10T14:42:19.299" v="548" actId="700"/>
          <ac:spMkLst>
            <pc:docMk/>
            <pc:sldMk cId="3332864252" sldId="2127"/>
            <ac:spMk id="3" creationId="{8CF38C83-5A4B-18E2-3E6B-AEE16FCFADEA}"/>
          </ac:spMkLst>
        </pc:spChg>
        <pc:spChg chg="add mod ord">
          <ac:chgData name="Mehdi Davoodi" userId="374eff1b-b6cf-4832-b347-6d58b624eb25" providerId="ADAL" clId="{791EC0DD-E8A7-9448-8ED5-A266306BC158}" dt="2022-11-10T14:42:33.862" v="574" actId="20577"/>
          <ac:spMkLst>
            <pc:docMk/>
            <pc:sldMk cId="3332864252" sldId="2127"/>
            <ac:spMk id="7" creationId="{5D6811B5-C1D3-595B-BF3C-8F771D975641}"/>
          </ac:spMkLst>
        </pc:spChg>
        <pc:spChg chg="add del mod ord">
          <ac:chgData name="Mehdi Davoodi" userId="374eff1b-b6cf-4832-b347-6d58b624eb25" providerId="ADAL" clId="{791EC0DD-E8A7-9448-8ED5-A266306BC158}" dt="2022-11-10T14:42:21.366" v="550"/>
          <ac:spMkLst>
            <pc:docMk/>
            <pc:sldMk cId="3332864252" sldId="2127"/>
            <ac:spMk id="8" creationId="{4377ADC9-A44D-405D-DA36-9F0F31F9EB67}"/>
          </ac:spMkLst>
        </pc:spChg>
        <pc:picChg chg="add del">
          <ac:chgData name="Mehdi Davoodi" userId="374eff1b-b6cf-4832-b347-6d58b624eb25" providerId="ADAL" clId="{791EC0DD-E8A7-9448-8ED5-A266306BC158}" dt="2022-11-10T14:42:07.346" v="544" actId="21"/>
          <ac:picMkLst>
            <pc:docMk/>
            <pc:sldMk cId="3332864252" sldId="2127"/>
            <ac:picMk id="4" creationId="{A89AB716-F93E-3A5D-E40B-712938245BD4}"/>
          </ac:picMkLst>
        </pc:picChg>
        <pc:picChg chg="add del mod">
          <ac:chgData name="Mehdi Davoodi" userId="374eff1b-b6cf-4832-b347-6d58b624eb25" providerId="ADAL" clId="{791EC0DD-E8A7-9448-8ED5-A266306BC158}" dt="2022-11-10T14:42:11.508" v="546" actId="21"/>
          <ac:picMkLst>
            <pc:docMk/>
            <pc:sldMk cId="3332864252" sldId="2127"/>
            <ac:picMk id="5" creationId="{A49694B7-A817-D6AD-FDD4-0221C4C3F0EC}"/>
          </ac:picMkLst>
        </pc:picChg>
        <pc:picChg chg="add del mod">
          <ac:chgData name="Mehdi Davoodi" userId="374eff1b-b6cf-4832-b347-6d58b624eb25" providerId="ADAL" clId="{791EC0DD-E8A7-9448-8ED5-A266306BC158}" dt="2022-11-10T14:42:20.512" v="549" actId="21"/>
          <ac:picMkLst>
            <pc:docMk/>
            <pc:sldMk cId="3332864252" sldId="2127"/>
            <ac:picMk id="6" creationId="{56FDB40F-E9D5-BA84-9CE7-F4B1FCF22013}"/>
          </ac:picMkLst>
        </pc:picChg>
        <pc:picChg chg="add mod">
          <ac:chgData name="Mehdi Davoodi" userId="374eff1b-b6cf-4832-b347-6d58b624eb25" providerId="ADAL" clId="{791EC0DD-E8A7-9448-8ED5-A266306BC158}" dt="2022-11-10T14:42:21.366" v="550"/>
          <ac:picMkLst>
            <pc:docMk/>
            <pc:sldMk cId="3332864252" sldId="2127"/>
            <ac:picMk id="9" creationId="{63B64B6B-AF5C-183E-77DA-264A83C64A9F}"/>
          </ac:picMkLst>
        </pc:picChg>
      </pc:sldChg>
      <pc:sldChg chg="add del">
        <pc:chgData name="Mehdi Davoodi" userId="374eff1b-b6cf-4832-b347-6d58b624eb25" providerId="ADAL" clId="{791EC0DD-E8A7-9448-8ED5-A266306BC158}" dt="2022-11-10T02:53:04.325" v="24" actId="2696"/>
        <pc:sldMkLst>
          <pc:docMk/>
          <pc:sldMk cId="870818795" sldId="2128"/>
        </pc:sldMkLst>
      </pc:sldChg>
      <pc:sldChg chg="addSp delSp modSp add mod">
        <pc:chgData name="Mehdi Davoodi" userId="374eff1b-b6cf-4832-b347-6d58b624eb25" providerId="ADAL" clId="{791EC0DD-E8A7-9448-8ED5-A266306BC158}" dt="2022-11-10T16:16:43.987" v="663"/>
        <pc:sldMkLst>
          <pc:docMk/>
          <pc:sldMk cId="1658156963" sldId="2128"/>
        </pc:sldMkLst>
        <pc:spChg chg="add mod">
          <ac:chgData name="Mehdi Davoodi" userId="374eff1b-b6cf-4832-b347-6d58b624eb25" providerId="ADAL" clId="{791EC0DD-E8A7-9448-8ED5-A266306BC158}" dt="2022-11-10T16:16:43.987" v="663"/>
          <ac:spMkLst>
            <pc:docMk/>
            <pc:sldMk cId="1658156963" sldId="2128"/>
            <ac:spMk id="6" creationId="{60F57F06-E4C7-40C1-04E2-12CEA04FD2F6}"/>
          </ac:spMkLst>
        </pc:spChg>
        <pc:spChg chg="mod">
          <ac:chgData name="Mehdi Davoodi" userId="374eff1b-b6cf-4832-b347-6d58b624eb25" providerId="ADAL" clId="{791EC0DD-E8A7-9448-8ED5-A266306BC158}" dt="2022-11-10T15:00:18.222" v="655" actId="20577"/>
          <ac:spMkLst>
            <pc:docMk/>
            <pc:sldMk cId="1658156963" sldId="2128"/>
            <ac:spMk id="307" creationId="{00000000-0000-0000-0000-000000000000}"/>
          </ac:spMkLst>
        </pc:spChg>
        <pc:spChg chg="del">
          <ac:chgData name="Mehdi Davoodi" userId="374eff1b-b6cf-4832-b347-6d58b624eb25" providerId="ADAL" clId="{791EC0DD-E8A7-9448-8ED5-A266306BC158}" dt="2022-11-10T14:59:47.582" v="647" actId="478"/>
          <ac:spMkLst>
            <pc:docMk/>
            <pc:sldMk cId="1658156963" sldId="2128"/>
            <ac:spMk id="308" creationId="{00000000-0000-0000-0000-000000000000}"/>
          </ac:spMkLst>
        </pc:spChg>
        <pc:spChg chg="del">
          <ac:chgData name="Mehdi Davoodi" userId="374eff1b-b6cf-4832-b347-6d58b624eb25" providerId="ADAL" clId="{791EC0DD-E8A7-9448-8ED5-A266306BC158}" dt="2022-11-10T14:59:49.381" v="648" actId="478"/>
          <ac:spMkLst>
            <pc:docMk/>
            <pc:sldMk cId="1658156963" sldId="2128"/>
            <ac:spMk id="309" creationId="{00000000-0000-0000-0000-000000000000}"/>
          </ac:spMkLst>
        </pc:spChg>
        <pc:picChg chg="del">
          <ac:chgData name="Mehdi Davoodi" userId="374eff1b-b6cf-4832-b347-6d58b624eb25" providerId="ADAL" clId="{791EC0DD-E8A7-9448-8ED5-A266306BC158}" dt="2022-11-10T14:59:45.686" v="646" actId="478"/>
          <ac:picMkLst>
            <pc:docMk/>
            <pc:sldMk cId="1658156963" sldId="2128"/>
            <ac:picMk id="2" creationId="{06DD08EC-E6AB-AE19-DAE7-AD2C0E5EF4F3}"/>
          </ac:picMkLst>
        </pc:picChg>
        <pc:picChg chg="del mod">
          <ac:chgData name="Mehdi Davoodi" userId="374eff1b-b6cf-4832-b347-6d58b624eb25" providerId="ADAL" clId="{791EC0DD-E8A7-9448-8ED5-A266306BC158}" dt="2022-11-10T16:13:35.169" v="658" actId="478"/>
          <ac:picMkLst>
            <pc:docMk/>
            <pc:sldMk cId="1658156963" sldId="2128"/>
            <ac:picMk id="3" creationId="{B1DF496C-9314-A1CD-E49A-BC1EBF59E5B3}"/>
          </ac:picMkLst>
        </pc:picChg>
        <pc:picChg chg="add mod">
          <ac:chgData name="Mehdi Davoodi" userId="374eff1b-b6cf-4832-b347-6d58b624eb25" providerId="ADAL" clId="{791EC0DD-E8A7-9448-8ED5-A266306BC158}" dt="2022-11-10T16:13:40.255" v="660" actId="14100"/>
          <ac:picMkLst>
            <pc:docMk/>
            <pc:sldMk cId="1658156963" sldId="2128"/>
            <ac:picMk id="4" creationId="{D6D0FACA-DEBC-723B-F5E9-E8F5398D153E}"/>
          </ac:picMkLst>
        </pc:picChg>
        <pc:picChg chg="add mod">
          <ac:chgData name="Mehdi Davoodi" userId="374eff1b-b6cf-4832-b347-6d58b624eb25" providerId="ADAL" clId="{791EC0DD-E8A7-9448-8ED5-A266306BC158}" dt="2022-11-10T16:13:35.563" v="659"/>
          <ac:picMkLst>
            <pc:docMk/>
            <pc:sldMk cId="1658156963" sldId="2128"/>
            <ac:picMk id="5" creationId="{9AF2A204-C009-DE41-99DB-0E9216DFCE7C}"/>
          </ac:picMkLst>
        </pc:picChg>
      </pc:sldChg>
      <pc:sldMasterChg chg="del delSldLayout">
        <pc:chgData name="Mehdi Davoodi" userId="374eff1b-b6cf-4832-b347-6d58b624eb25" providerId="ADAL" clId="{791EC0DD-E8A7-9448-8ED5-A266306BC158}" dt="2022-11-10T02:41:16.183" v="16" actId="2696"/>
        <pc:sldMasterMkLst>
          <pc:docMk/>
          <pc:sldMasterMk cId="1246433138" sldId="2147483669"/>
        </pc:sldMasterMkLst>
        <pc:sldLayoutChg chg="del">
          <pc:chgData name="Mehdi Davoodi" userId="374eff1b-b6cf-4832-b347-6d58b624eb25" providerId="ADAL" clId="{791EC0DD-E8A7-9448-8ED5-A266306BC158}" dt="2022-11-10T02:41:16.183" v="16" actId="2696"/>
          <pc:sldLayoutMkLst>
            <pc:docMk/>
            <pc:sldMasterMk cId="1246433138" sldId="2147483669"/>
            <pc:sldLayoutMk cId="2598920141" sldId="2147483670"/>
          </pc:sldLayoutMkLst>
        </pc:sldLayoutChg>
        <pc:sldLayoutChg chg="del">
          <pc:chgData name="Mehdi Davoodi" userId="374eff1b-b6cf-4832-b347-6d58b624eb25" providerId="ADAL" clId="{791EC0DD-E8A7-9448-8ED5-A266306BC158}" dt="2022-11-10T02:41:16.183" v="16" actId="2696"/>
          <pc:sldLayoutMkLst>
            <pc:docMk/>
            <pc:sldMasterMk cId="1246433138" sldId="2147483669"/>
            <pc:sldLayoutMk cId="2427538457" sldId="2147483671"/>
          </pc:sldLayoutMkLst>
        </pc:sldLayoutChg>
        <pc:sldLayoutChg chg="del">
          <pc:chgData name="Mehdi Davoodi" userId="374eff1b-b6cf-4832-b347-6d58b624eb25" providerId="ADAL" clId="{791EC0DD-E8A7-9448-8ED5-A266306BC158}" dt="2022-11-10T02:41:16.183" v="16" actId="2696"/>
          <pc:sldLayoutMkLst>
            <pc:docMk/>
            <pc:sldMasterMk cId="1246433138" sldId="2147483669"/>
            <pc:sldLayoutMk cId="116240267" sldId="2147483672"/>
          </pc:sldLayoutMkLst>
        </pc:sldLayoutChg>
        <pc:sldLayoutChg chg="del">
          <pc:chgData name="Mehdi Davoodi" userId="374eff1b-b6cf-4832-b347-6d58b624eb25" providerId="ADAL" clId="{791EC0DD-E8A7-9448-8ED5-A266306BC158}" dt="2022-11-10T02:41:16.183" v="16" actId="2696"/>
          <pc:sldLayoutMkLst>
            <pc:docMk/>
            <pc:sldMasterMk cId="1246433138" sldId="2147483669"/>
            <pc:sldLayoutMk cId="3295332291" sldId="2147483673"/>
          </pc:sldLayoutMkLst>
        </pc:sldLayoutChg>
        <pc:sldLayoutChg chg="del">
          <pc:chgData name="Mehdi Davoodi" userId="374eff1b-b6cf-4832-b347-6d58b624eb25" providerId="ADAL" clId="{791EC0DD-E8A7-9448-8ED5-A266306BC158}" dt="2022-11-10T02:41:16.183" v="16" actId="2696"/>
          <pc:sldLayoutMkLst>
            <pc:docMk/>
            <pc:sldMasterMk cId="1246433138" sldId="2147483669"/>
            <pc:sldLayoutMk cId="1324680795" sldId="2147483674"/>
          </pc:sldLayoutMkLst>
        </pc:sldLayoutChg>
        <pc:sldLayoutChg chg="del">
          <pc:chgData name="Mehdi Davoodi" userId="374eff1b-b6cf-4832-b347-6d58b624eb25" providerId="ADAL" clId="{791EC0DD-E8A7-9448-8ED5-A266306BC158}" dt="2022-11-10T02:41:16.183" v="16" actId="2696"/>
          <pc:sldLayoutMkLst>
            <pc:docMk/>
            <pc:sldMasterMk cId="1246433138" sldId="2147483669"/>
            <pc:sldLayoutMk cId="2996004675" sldId="2147483675"/>
          </pc:sldLayoutMkLst>
        </pc:sldLayoutChg>
        <pc:sldLayoutChg chg="del">
          <pc:chgData name="Mehdi Davoodi" userId="374eff1b-b6cf-4832-b347-6d58b624eb25" providerId="ADAL" clId="{791EC0DD-E8A7-9448-8ED5-A266306BC158}" dt="2022-11-10T02:41:16.183" v="16" actId="2696"/>
          <pc:sldLayoutMkLst>
            <pc:docMk/>
            <pc:sldMasterMk cId="1246433138" sldId="2147483669"/>
            <pc:sldLayoutMk cId="464296511" sldId="2147483676"/>
          </pc:sldLayoutMkLst>
        </pc:sldLayoutChg>
        <pc:sldLayoutChg chg="del">
          <pc:chgData name="Mehdi Davoodi" userId="374eff1b-b6cf-4832-b347-6d58b624eb25" providerId="ADAL" clId="{791EC0DD-E8A7-9448-8ED5-A266306BC158}" dt="2022-11-10T02:41:16.183" v="16" actId="2696"/>
          <pc:sldLayoutMkLst>
            <pc:docMk/>
            <pc:sldMasterMk cId="1246433138" sldId="2147483669"/>
            <pc:sldLayoutMk cId="2401530031" sldId="2147483677"/>
          </pc:sldLayoutMkLst>
        </pc:sldLayoutChg>
      </pc:sldMasterChg>
    </pc:docChg>
  </pc:docChgLst>
  <pc:docChgLst>
    <pc:chgData name="Mehdi Davoodi" userId="374eff1b-b6cf-4832-b347-6d58b624eb25" providerId="ADAL" clId="{9363BB45-C6BE-B840-B140-F223C1AE969B}"/>
    <pc:docChg chg="undo custSel addSld delSld modSld sldOrd">
      <pc:chgData name="Mehdi Davoodi" userId="374eff1b-b6cf-4832-b347-6d58b624eb25" providerId="ADAL" clId="{9363BB45-C6BE-B840-B140-F223C1AE969B}" dt="2022-11-17T22:28:14.507" v="2069" actId="948"/>
      <pc:docMkLst>
        <pc:docMk/>
      </pc:docMkLst>
      <pc:sldChg chg="addSp modSp mod">
        <pc:chgData name="Mehdi Davoodi" userId="374eff1b-b6cf-4832-b347-6d58b624eb25" providerId="ADAL" clId="{9363BB45-C6BE-B840-B140-F223C1AE969B}" dt="2022-11-17T15:39:40.925" v="1615" actId="122"/>
        <pc:sldMkLst>
          <pc:docMk/>
          <pc:sldMk cId="0" sldId="257"/>
        </pc:sldMkLst>
        <pc:spChg chg="add mod">
          <ac:chgData name="Mehdi Davoodi" userId="374eff1b-b6cf-4832-b347-6d58b624eb25" providerId="ADAL" clId="{9363BB45-C6BE-B840-B140-F223C1AE969B}" dt="2022-11-17T15:39:40.925" v="1615" actId="122"/>
          <ac:spMkLst>
            <pc:docMk/>
            <pc:sldMk cId="0" sldId="257"/>
            <ac:spMk id="2" creationId="{49380D48-4C67-80C1-26AC-084D9D581DE1}"/>
          </ac:spMkLst>
        </pc:spChg>
      </pc:sldChg>
      <pc:sldChg chg="addSp delSp modSp">
        <pc:chgData name="Mehdi Davoodi" userId="374eff1b-b6cf-4832-b347-6d58b624eb25" providerId="ADAL" clId="{9363BB45-C6BE-B840-B140-F223C1AE969B}" dt="2022-11-17T15:39:48.243" v="1618"/>
        <pc:sldMkLst>
          <pc:docMk/>
          <pc:sldMk cId="0" sldId="259"/>
        </pc:sldMkLst>
        <pc:spChg chg="add del mod">
          <ac:chgData name="Mehdi Davoodi" userId="374eff1b-b6cf-4832-b347-6d58b624eb25" providerId="ADAL" clId="{9363BB45-C6BE-B840-B140-F223C1AE969B}" dt="2022-11-17T15:39:47.321" v="1617"/>
          <ac:spMkLst>
            <pc:docMk/>
            <pc:sldMk cId="0" sldId="259"/>
            <ac:spMk id="2" creationId="{65B69777-5390-5EBF-EAD0-690BE6EDC03E}"/>
          </ac:spMkLst>
        </pc:spChg>
        <pc:spChg chg="add mod">
          <ac:chgData name="Mehdi Davoodi" userId="374eff1b-b6cf-4832-b347-6d58b624eb25" providerId="ADAL" clId="{9363BB45-C6BE-B840-B140-F223C1AE969B}" dt="2022-11-17T15:39:48.243" v="1618"/>
          <ac:spMkLst>
            <pc:docMk/>
            <pc:sldMk cId="0" sldId="259"/>
            <ac:spMk id="3" creationId="{4D1549DC-0444-578C-0BB4-EB3BC08A5284}"/>
          </ac:spMkLst>
        </pc:spChg>
      </pc:sldChg>
      <pc:sldChg chg="del">
        <pc:chgData name="Mehdi Davoodi" userId="374eff1b-b6cf-4832-b347-6d58b624eb25" providerId="ADAL" clId="{9363BB45-C6BE-B840-B140-F223C1AE969B}" dt="2022-11-16T03:20:39.269" v="1" actId="2696"/>
        <pc:sldMkLst>
          <pc:docMk/>
          <pc:sldMk cId="0" sldId="260"/>
        </pc:sldMkLst>
      </pc:sldChg>
      <pc:sldChg chg="addSp modSp mod">
        <pc:chgData name="Mehdi Davoodi" userId="374eff1b-b6cf-4832-b347-6d58b624eb25" providerId="ADAL" clId="{9363BB45-C6BE-B840-B140-F223C1AE969B}" dt="2022-11-17T15:39:57.203" v="1620"/>
        <pc:sldMkLst>
          <pc:docMk/>
          <pc:sldMk cId="0" sldId="262"/>
        </pc:sldMkLst>
        <pc:spChg chg="add mod">
          <ac:chgData name="Mehdi Davoodi" userId="374eff1b-b6cf-4832-b347-6d58b624eb25" providerId="ADAL" clId="{9363BB45-C6BE-B840-B140-F223C1AE969B}" dt="2022-11-17T15:39:57.203" v="1620"/>
          <ac:spMkLst>
            <pc:docMk/>
            <pc:sldMk cId="0" sldId="262"/>
            <ac:spMk id="2" creationId="{0AC7A9A5-8623-CF70-9FB2-68F544818F49}"/>
          </ac:spMkLst>
        </pc:spChg>
        <pc:spChg chg="mod">
          <ac:chgData name="Mehdi Davoodi" userId="374eff1b-b6cf-4832-b347-6d58b624eb25" providerId="ADAL" clId="{9363BB45-C6BE-B840-B140-F223C1AE969B}" dt="2022-11-16T03:21:09.151" v="5" actId="207"/>
          <ac:spMkLst>
            <pc:docMk/>
            <pc:sldMk cId="0" sldId="262"/>
            <ac:spMk id="155" creationId="{00000000-0000-0000-0000-000000000000}"/>
          </ac:spMkLst>
        </pc:spChg>
      </pc:sldChg>
      <pc:sldChg chg="del">
        <pc:chgData name="Mehdi Davoodi" userId="374eff1b-b6cf-4832-b347-6d58b624eb25" providerId="ADAL" clId="{9363BB45-C6BE-B840-B140-F223C1AE969B}" dt="2022-11-16T03:24:30.276" v="6" actId="2696"/>
        <pc:sldMkLst>
          <pc:docMk/>
          <pc:sldMk cId="0" sldId="263"/>
        </pc:sldMkLst>
      </pc:sldChg>
      <pc:sldChg chg="del">
        <pc:chgData name="Mehdi Davoodi" userId="374eff1b-b6cf-4832-b347-6d58b624eb25" providerId="ADAL" clId="{9363BB45-C6BE-B840-B140-F223C1AE969B}" dt="2022-11-16T03:24:30.276" v="6" actId="2696"/>
        <pc:sldMkLst>
          <pc:docMk/>
          <pc:sldMk cId="0" sldId="264"/>
        </pc:sldMkLst>
      </pc:sldChg>
      <pc:sldChg chg="del">
        <pc:chgData name="Mehdi Davoodi" userId="374eff1b-b6cf-4832-b347-6d58b624eb25" providerId="ADAL" clId="{9363BB45-C6BE-B840-B140-F223C1AE969B}" dt="2022-11-16T03:24:30.276" v="6" actId="2696"/>
        <pc:sldMkLst>
          <pc:docMk/>
          <pc:sldMk cId="0" sldId="266"/>
        </pc:sldMkLst>
      </pc:sldChg>
      <pc:sldChg chg="del">
        <pc:chgData name="Mehdi Davoodi" userId="374eff1b-b6cf-4832-b347-6d58b624eb25" providerId="ADAL" clId="{9363BB45-C6BE-B840-B140-F223C1AE969B}" dt="2022-11-16T03:24:30.276" v="6" actId="2696"/>
        <pc:sldMkLst>
          <pc:docMk/>
          <pc:sldMk cId="0" sldId="267"/>
        </pc:sldMkLst>
      </pc:sldChg>
      <pc:sldChg chg="del">
        <pc:chgData name="Mehdi Davoodi" userId="374eff1b-b6cf-4832-b347-6d58b624eb25" providerId="ADAL" clId="{9363BB45-C6BE-B840-B140-F223C1AE969B}" dt="2022-11-16T03:24:30.276" v="6" actId="2696"/>
        <pc:sldMkLst>
          <pc:docMk/>
          <pc:sldMk cId="0" sldId="268"/>
        </pc:sldMkLst>
      </pc:sldChg>
      <pc:sldChg chg="del">
        <pc:chgData name="Mehdi Davoodi" userId="374eff1b-b6cf-4832-b347-6d58b624eb25" providerId="ADAL" clId="{9363BB45-C6BE-B840-B140-F223C1AE969B}" dt="2022-11-16T03:24:30.276" v="6" actId="2696"/>
        <pc:sldMkLst>
          <pc:docMk/>
          <pc:sldMk cId="0" sldId="269"/>
        </pc:sldMkLst>
      </pc:sldChg>
      <pc:sldChg chg="del">
        <pc:chgData name="Mehdi Davoodi" userId="374eff1b-b6cf-4832-b347-6d58b624eb25" providerId="ADAL" clId="{9363BB45-C6BE-B840-B140-F223C1AE969B}" dt="2022-11-16T03:24:30.276" v="6" actId="2696"/>
        <pc:sldMkLst>
          <pc:docMk/>
          <pc:sldMk cId="0" sldId="270"/>
        </pc:sldMkLst>
      </pc:sldChg>
      <pc:sldChg chg="del">
        <pc:chgData name="Mehdi Davoodi" userId="374eff1b-b6cf-4832-b347-6d58b624eb25" providerId="ADAL" clId="{9363BB45-C6BE-B840-B140-F223C1AE969B}" dt="2022-11-16T03:24:30.276" v="6" actId="2696"/>
        <pc:sldMkLst>
          <pc:docMk/>
          <pc:sldMk cId="0" sldId="271"/>
        </pc:sldMkLst>
      </pc:sldChg>
      <pc:sldChg chg="del">
        <pc:chgData name="Mehdi Davoodi" userId="374eff1b-b6cf-4832-b347-6d58b624eb25" providerId="ADAL" clId="{9363BB45-C6BE-B840-B140-F223C1AE969B}" dt="2022-11-16T03:24:30.276" v="6" actId="2696"/>
        <pc:sldMkLst>
          <pc:docMk/>
          <pc:sldMk cId="0" sldId="272"/>
        </pc:sldMkLst>
      </pc:sldChg>
      <pc:sldChg chg="del">
        <pc:chgData name="Mehdi Davoodi" userId="374eff1b-b6cf-4832-b347-6d58b624eb25" providerId="ADAL" clId="{9363BB45-C6BE-B840-B140-F223C1AE969B}" dt="2022-11-16T03:24:30.276" v="6" actId="2696"/>
        <pc:sldMkLst>
          <pc:docMk/>
          <pc:sldMk cId="0" sldId="273"/>
        </pc:sldMkLst>
      </pc:sldChg>
      <pc:sldChg chg="del">
        <pc:chgData name="Mehdi Davoodi" userId="374eff1b-b6cf-4832-b347-6d58b624eb25" providerId="ADAL" clId="{9363BB45-C6BE-B840-B140-F223C1AE969B}" dt="2022-11-16T03:24:30.276" v="6" actId="2696"/>
        <pc:sldMkLst>
          <pc:docMk/>
          <pc:sldMk cId="0" sldId="275"/>
        </pc:sldMkLst>
      </pc:sldChg>
      <pc:sldChg chg="del">
        <pc:chgData name="Mehdi Davoodi" userId="374eff1b-b6cf-4832-b347-6d58b624eb25" providerId="ADAL" clId="{9363BB45-C6BE-B840-B140-F223C1AE969B}" dt="2022-11-16T03:24:30.276" v="6" actId="2696"/>
        <pc:sldMkLst>
          <pc:docMk/>
          <pc:sldMk cId="0" sldId="276"/>
        </pc:sldMkLst>
      </pc:sldChg>
      <pc:sldChg chg="del">
        <pc:chgData name="Mehdi Davoodi" userId="374eff1b-b6cf-4832-b347-6d58b624eb25" providerId="ADAL" clId="{9363BB45-C6BE-B840-B140-F223C1AE969B}" dt="2022-11-16T03:24:30.276" v="6" actId="2696"/>
        <pc:sldMkLst>
          <pc:docMk/>
          <pc:sldMk cId="0" sldId="277"/>
        </pc:sldMkLst>
      </pc:sldChg>
      <pc:sldChg chg="del">
        <pc:chgData name="Mehdi Davoodi" userId="374eff1b-b6cf-4832-b347-6d58b624eb25" providerId="ADAL" clId="{9363BB45-C6BE-B840-B140-F223C1AE969B}" dt="2022-11-16T03:24:30.276" v="6" actId="2696"/>
        <pc:sldMkLst>
          <pc:docMk/>
          <pc:sldMk cId="0" sldId="278"/>
        </pc:sldMkLst>
      </pc:sldChg>
      <pc:sldChg chg="modSp add del mod">
        <pc:chgData name="Mehdi Davoodi" userId="374eff1b-b6cf-4832-b347-6d58b624eb25" providerId="ADAL" clId="{9363BB45-C6BE-B840-B140-F223C1AE969B}" dt="2022-11-16T23:51:04.206" v="345" actId="57"/>
        <pc:sldMkLst>
          <pc:docMk/>
          <pc:sldMk cId="0" sldId="279"/>
        </pc:sldMkLst>
        <pc:spChg chg="mod">
          <ac:chgData name="Mehdi Davoodi" userId="374eff1b-b6cf-4832-b347-6d58b624eb25" providerId="ADAL" clId="{9363BB45-C6BE-B840-B140-F223C1AE969B}" dt="2022-11-16T23:45:23.989" v="248" actId="20577"/>
          <ac:spMkLst>
            <pc:docMk/>
            <pc:sldMk cId="0" sldId="279"/>
            <ac:spMk id="275" creationId="{00000000-0000-0000-0000-000000000000}"/>
          </ac:spMkLst>
        </pc:spChg>
        <pc:spChg chg="mod">
          <ac:chgData name="Mehdi Davoodi" userId="374eff1b-b6cf-4832-b347-6d58b624eb25" providerId="ADAL" clId="{9363BB45-C6BE-B840-B140-F223C1AE969B}" dt="2022-11-16T23:51:04.206" v="345" actId="57"/>
          <ac:spMkLst>
            <pc:docMk/>
            <pc:sldMk cId="0" sldId="279"/>
            <ac:spMk id="276" creationId="{00000000-0000-0000-0000-000000000000}"/>
          </ac:spMkLst>
        </pc:spChg>
      </pc:sldChg>
      <pc:sldChg chg="del">
        <pc:chgData name="Mehdi Davoodi" userId="374eff1b-b6cf-4832-b347-6d58b624eb25" providerId="ADAL" clId="{9363BB45-C6BE-B840-B140-F223C1AE969B}" dt="2022-11-16T03:24:30.276" v="6" actId="2696"/>
        <pc:sldMkLst>
          <pc:docMk/>
          <pc:sldMk cId="0" sldId="280"/>
        </pc:sldMkLst>
      </pc:sldChg>
      <pc:sldChg chg="addSp modSp">
        <pc:chgData name="Mehdi Davoodi" userId="374eff1b-b6cf-4832-b347-6d58b624eb25" providerId="ADAL" clId="{9363BB45-C6BE-B840-B140-F223C1AE969B}" dt="2022-11-17T15:40:01.461" v="1621"/>
        <pc:sldMkLst>
          <pc:docMk/>
          <pc:sldMk cId="0" sldId="281"/>
        </pc:sldMkLst>
        <pc:spChg chg="add mod">
          <ac:chgData name="Mehdi Davoodi" userId="374eff1b-b6cf-4832-b347-6d58b624eb25" providerId="ADAL" clId="{9363BB45-C6BE-B840-B140-F223C1AE969B}" dt="2022-11-17T15:40:01.461" v="1621"/>
          <ac:spMkLst>
            <pc:docMk/>
            <pc:sldMk cId="0" sldId="281"/>
            <ac:spMk id="2" creationId="{DE0630CF-0D5F-477C-F8B4-052A1DFFDD0C}"/>
          </ac:spMkLst>
        </pc:spChg>
      </pc:sldChg>
      <pc:sldChg chg="del">
        <pc:chgData name="Mehdi Davoodi" userId="374eff1b-b6cf-4832-b347-6d58b624eb25" providerId="ADAL" clId="{9363BB45-C6BE-B840-B140-F223C1AE969B}" dt="2022-11-16T03:46:09.954" v="7" actId="2696"/>
        <pc:sldMkLst>
          <pc:docMk/>
          <pc:sldMk cId="0" sldId="282"/>
        </pc:sldMkLst>
      </pc:sldChg>
      <pc:sldChg chg="addSp modSp mod">
        <pc:chgData name="Mehdi Davoodi" userId="374eff1b-b6cf-4832-b347-6d58b624eb25" providerId="ADAL" clId="{9363BB45-C6BE-B840-B140-F223C1AE969B}" dt="2022-11-17T15:40:07.351" v="1622"/>
        <pc:sldMkLst>
          <pc:docMk/>
          <pc:sldMk cId="0" sldId="283"/>
        </pc:sldMkLst>
        <pc:spChg chg="add mod">
          <ac:chgData name="Mehdi Davoodi" userId="374eff1b-b6cf-4832-b347-6d58b624eb25" providerId="ADAL" clId="{9363BB45-C6BE-B840-B140-F223C1AE969B}" dt="2022-11-17T15:40:07.351" v="1622"/>
          <ac:spMkLst>
            <pc:docMk/>
            <pc:sldMk cId="0" sldId="283"/>
            <ac:spMk id="4" creationId="{6A2DA0B6-313A-FE86-99DC-5937A782E2AA}"/>
          </ac:spMkLst>
        </pc:spChg>
        <pc:spChg chg="mod">
          <ac:chgData name="Mehdi Davoodi" userId="374eff1b-b6cf-4832-b347-6d58b624eb25" providerId="ADAL" clId="{9363BB45-C6BE-B840-B140-F223C1AE969B}" dt="2022-11-16T23:09:56.022" v="28" actId="20577"/>
          <ac:spMkLst>
            <pc:docMk/>
            <pc:sldMk cId="0" sldId="283"/>
            <ac:spMk id="6" creationId="{353CB848-C71B-58A3-325C-764B98FE452D}"/>
          </ac:spMkLst>
        </pc:spChg>
        <pc:cxnChg chg="add mod">
          <ac:chgData name="Mehdi Davoodi" userId="374eff1b-b6cf-4832-b347-6d58b624eb25" providerId="ADAL" clId="{9363BB45-C6BE-B840-B140-F223C1AE969B}" dt="2022-11-16T03:50:32.004" v="10" actId="1076"/>
          <ac:cxnSpMkLst>
            <pc:docMk/>
            <pc:sldMk cId="0" sldId="283"/>
            <ac:cxnSpMk id="2" creationId="{2676A2D4-DB9F-6B24-26BE-3FD052B7EBE3}"/>
          </ac:cxnSpMkLst>
        </pc:cxnChg>
      </pc:sldChg>
      <pc:sldChg chg="del">
        <pc:chgData name="Mehdi Davoodi" userId="374eff1b-b6cf-4832-b347-6d58b624eb25" providerId="ADAL" clId="{9363BB45-C6BE-B840-B140-F223C1AE969B}" dt="2022-11-16T03:50:07.174" v="8" actId="2696"/>
        <pc:sldMkLst>
          <pc:docMk/>
          <pc:sldMk cId="0" sldId="284"/>
        </pc:sldMkLst>
      </pc:sldChg>
      <pc:sldChg chg="addSp delSp modSp mod ord delAnim modAnim">
        <pc:chgData name="Mehdi Davoodi" userId="374eff1b-b6cf-4832-b347-6d58b624eb25" providerId="ADAL" clId="{9363BB45-C6BE-B840-B140-F223C1AE969B}" dt="2022-11-17T22:07:40.198" v="2064" actId="1035"/>
        <pc:sldMkLst>
          <pc:docMk/>
          <pc:sldMk cId="0" sldId="285"/>
        </pc:sldMkLst>
        <pc:spChg chg="add mod">
          <ac:chgData name="Mehdi Davoodi" userId="374eff1b-b6cf-4832-b347-6d58b624eb25" providerId="ADAL" clId="{9363BB45-C6BE-B840-B140-F223C1AE969B}" dt="2022-11-16T23:39:09.511" v="143" actId="20577"/>
          <ac:spMkLst>
            <pc:docMk/>
            <pc:sldMk cId="0" sldId="285"/>
            <ac:spMk id="5" creationId="{F9D7A51E-9119-BC35-8A34-69312CE99B37}"/>
          </ac:spMkLst>
        </pc:spChg>
        <pc:spChg chg="add del mod">
          <ac:chgData name="Mehdi Davoodi" userId="374eff1b-b6cf-4832-b347-6d58b624eb25" providerId="ADAL" clId="{9363BB45-C6BE-B840-B140-F223C1AE969B}" dt="2022-11-16T23:37:33.183" v="130" actId="478"/>
          <ac:spMkLst>
            <pc:docMk/>
            <pc:sldMk cId="0" sldId="285"/>
            <ac:spMk id="8" creationId="{8AB3B70B-3B38-CD9F-E893-1779370518EF}"/>
          </ac:spMkLst>
        </pc:spChg>
        <pc:spChg chg="add del mod">
          <ac:chgData name="Mehdi Davoodi" userId="374eff1b-b6cf-4832-b347-6d58b624eb25" providerId="ADAL" clId="{9363BB45-C6BE-B840-B140-F223C1AE969B}" dt="2022-11-16T23:37:33.183" v="130" actId="478"/>
          <ac:spMkLst>
            <pc:docMk/>
            <pc:sldMk cId="0" sldId="285"/>
            <ac:spMk id="9" creationId="{0E8F14A9-BB82-E2F0-29D3-9207778A4479}"/>
          </ac:spMkLst>
        </pc:spChg>
        <pc:spChg chg="add del mod">
          <ac:chgData name="Mehdi Davoodi" userId="374eff1b-b6cf-4832-b347-6d58b624eb25" providerId="ADAL" clId="{9363BB45-C6BE-B840-B140-F223C1AE969B}" dt="2022-11-16T23:37:33.183" v="130" actId="478"/>
          <ac:spMkLst>
            <pc:docMk/>
            <pc:sldMk cId="0" sldId="285"/>
            <ac:spMk id="10" creationId="{B705D562-B73F-D6AB-FB77-441E85D52C34}"/>
          </ac:spMkLst>
        </pc:spChg>
        <pc:spChg chg="add del mod">
          <ac:chgData name="Mehdi Davoodi" userId="374eff1b-b6cf-4832-b347-6d58b624eb25" providerId="ADAL" clId="{9363BB45-C6BE-B840-B140-F223C1AE969B}" dt="2022-11-16T23:37:23.594" v="129" actId="478"/>
          <ac:spMkLst>
            <pc:docMk/>
            <pc:sldMk cId="0" sldId="285"/>
            <ac:spMk id="11" creationId="{4DB81546-705D-8BB7-5F35-E9DF2AE2DF72}"/>
          </ac:spMkLst>
        </pc:spChg>
        <pc:spChg chg="add mod">
          <ac:chgData name="Mehdi Davoodi" userId="374eff1b-b6cf-4832-b347-6d58b624eb25" providerId="ADAL" clId="{9363BB45-C6BE-B840-B140-F223C1AE969B}" dt="2022-11-16T23:56:27.479" v="507" actId="1076"/>
          <ac:spMkLst>
            <pc:docMk/>
            <pc:sldMk cId="0" sldId="285"/>
            <ac:spMk id="12" creationId="{E4EEF81B-95FE-B5BE-4339-3C21E666268C}"/>
          </ac:spMkLst>
        </pc:spChg>
        <pc:spChg chg="add del">
          <ac:chgData name="Mehdi Davoodi" userId="374eff1b-b6cf-4832-b347-6d58b624eb25" providerId="ADAL" clId="{9363BB45-C6BE-B840-B140-F223C1AE969B}" dt="2022-11-16T23:41:35.261" v="156" actId="22"/>
          <ac:spMkLst>
            <pc:docMk/>
            <pc:sldMk cId="0" sldId="285"/>
            <ac:spMk id="14" creationId="{D8F902FB-2D08-CEEB-431D-F7646FCC7046}"/>
          </ac:spMkLst>
        </pc:spChg>
        <pc:spChg chg="add mod">
          <ac:chgData name="Mehdi Davoodi" userId="374eff1b-b6cf-4832-b347-6d58b624eb25" providerId="ADAL" clId="{9363BB45-C6BE-B840-B140-F223C1AE969B}" dt="2022-11-17T00:10:48.996" v="628" actId="20577"/>
          <ac:spMkLst>
            <pc:docMk/>
            <pc:sldMk cId="0" sldId="285"/>
            <ac:spMk id="15" creationId="{7A802A2C-E237-AE02-86D9-5FE0A27E766A}"/>
          </ac:spMkLst>
        </pc:spChg>
        <pc:spChg chg="add mod">
          <ac:chgData name="Mehdi Davoodi" userId="374eff1b-b6cf-4832-b347-6d58b624eb25" providerId="ADAL" clId="{9363BB45-C6BE-B840-B140-F223C1AE969B}" dt="2022-11-17T00:10:54.172" v="631" actId="20577"/>
          <ac:spMkLst>
            <pc:docMk/>
            <pc:sldMk cId="0" sldId="285"/>
            <ac:spMk id="16" creationId="{8BC735A9-C1D4-2608-1EC1-CB332E3AE7FF}"/>
          </ac:spMkLst>
        </pc:spChg>
        <pc:spChg chg="add mod">
          <ac:chgData name="Mehdi Davoodi" userId="374eff1b-b6cf-4832-b347-6d58b624eb25" providerId="ADAL" clId="{9363BB45-C6BE-B840-B140-F223C1AE969B}" dt="2022-11-17T00:11:01.324" v="635" actId="1076"/>
          <ac:spMkLst>
            <pc:docMk/>
            <pc:sldMk cId="0" sldId="285"/>
            <ac:spMk id="17" creationId="{EAE101A6-8293-C7B2-6A50-CFED1A3A4D62}"/>
          </ac:spMkLst>
        </pc:spChg>
        <pc:spChg chg="add mod">
          <ac:chgData name="Mehdi Davoodi" userId="374eff1b-b6cf-4832-b347-6d58b624eb25" providerId="ADAL" clId="{9363BB45-C6BE-B840-B140-F223C1AE969B}" dt="2022-11-17T00:11:16.628" v="642" actId="14100"/>
          <ac:spMkLst>
            <pc:docMk/>
            <pc:sldMk cId="0" sldId="285"/>
            <ac:spMk id="18" creationId="{0F69E1FA-E997-AE6C-B29C-B79F878BBDB9}"/>
          </ac:spMkLst>
        </pc:spChg>
        <pc:spChg chg="mod">
          <ac:chgData name="Mehdi Davoodi" userId="374eff1b-b6cf-4832-b347-6d58b624eb25" providerId="ADAL" clId="{9363BB45-C6BE-B840-B140-F223C1AE969B}" dt="2022-11-16T23:13:19.986" v="91" actId="1076"/>
          <ac:spMkLst>
            <pc:docMk/>
            <pc:sldMk cId="0" sldId="285"/>
            <ac:spMk id="325" creationId="{00000000-0000-0000-0000-000000000000}"/>
          </ac:spMkLst>
        </pc:spChg>
        <pc:picChg chg="del">
          <ac:chgData name="Mehdi Davoodi" userId="374eff1b-b6cf-4832-b347-6d58b624eb25" providerId="ADAL" clId="{9363BB45-C6BE-B840-B140-F223C1AE969B}" dt="2022-11-16T23:10:02.804" v="29" actId="478"/>
          <ac:picMkLst>
            <pc:docMk/>
            <pc:sldMk cId="0" sldId="285"/>
            <ac:picMk id="2" creationId="{A14D8209-1166-0403-76F5-3634E72EC86A}"/>
          </ac:picMkLst>
        </pc:picChg>
        <pc:picChg chg="add del mod">
          <ac:chgData name="Mehdi Davoodi" userId="374eff1b-b6cf-4832-b347-6d58b624eb25" providerId="ADAL" clId="{9363BB45-C6BE-B840-B140-F223C1AE969B}" dt="2022-11-16T23:10:13.717" v="32" actId="478"/>
          <ac:picMkLst>
            <pc:docMk/>
            <pc:sldMk cId="0" sldId="285"/>
            <ac:picMk id="3" creationId="{5BC07A03-0BEF-4256-5AEF-AEF90B3847A1}"/>
          </ac:picMkLst>
        </pc:picChg>
        <pc:picChg chg="add del mod">
          <ac:chgData name="Mehdi Davoodi" userId="374eff1b-b6cf-4832-b347-6d58b624eb25" providerId="ADAL" clId="{9363BB45-C6BE-B840-B140-F223C1AE969B}" dt="2022-11-16T23:10:28.522" v="35" actId="478"/>
          <ac:picMkLst>
            <pc:docMk/>
            <pc:sldMk cId="0" sldId="285"/>
            <ac:picMk id="4" creationId="{18952897-D12B-C49F-56E2-AE30246B503A}"/>
          </ac:picMkLst>
        </pc:picChg>
        <pc:picChg chg="add mod">
          <ac:chgData name="Mehdi Davoodi" userId="374eff1b-b6cf-4832-b347-6d58b624eb25" providerId="ADAL" clId="{9363BB45-C6BE-B840-B140-F223C1AE969B}" dt="2022-11-16T23:55:40.888" v="489" actId="1076"/>
          <ac:picMkLst>
            <pc:docMk/>
            <pc:sldMk cId="0" sldId="285"/>
            <ac:picMk id="6" creationId="{7F0C2DF4-C587-D56C-9B0C-D2ED9A0CF710}"/>
          </ac:picMkLst>
        </pc:picChg>
        <pc:cxnChg chg="mod">
          <ac:chgData name="Mehdi Davoodi" userId="374eff1b-b6cf-4832-b347-6d58b624eb25" providerId="ADAL" clId="{9363BB45-C6BE-B840-B140-F223C1AE969B}" dt="2022-11-17T22:07:40.198" v="2064" actId="1035"/>
          <ac:cxnSpMkLst>
            <pc:docMk/>
            <pc:sldMk cId="0" sldId="285"/>
            <ac:cxnSpMk id="324" creationId="{00000000-0000-0000-0000-000000000000}"/>
          </ac:cxnSpMkLst>
        </pc:cxnChg>
      </pc:sldChg>
      <pc:sldChg chg="addSp delSp modSp mod ord">
        <pc:chgData name="Mehdi Davoodi" userId="374eff1b-b6cf-4832-b347-6d58b624eb25" providerId="ADAL" clId="{9363BB45-C6BE-B840-B140-F223C1AE969B}" dt="2022-11-17T22:07:48.229" v="2065" actId="20577"/>
        <pc:sldMkLst>
          <pc:docMk/>
          <pc:sldMk cId="0" sldId="286"/>
        </pc:sldMkLst>
        <pc:spChg chg="add mod">
          <ac:chgData name="Mehdi Davoodi" userId="374eff1b-b6cf-4832-b347-6d58b624eb25" providerId="ADAL" clId="{9363BB45-C6BE-B840-B140-F223C1AE969B}" dt="2022-11-16T23:39:13.790" v="145" actId="20577"/>
          <ac:spMkLst>
            <pc:docMk/>
            <pc:sldMk cId="0" sldId="286"/>
            <ac:spMk id="3" creationId="{22BC0886-E881-99BB-A14B-2DBE5A8849AA}"/>
          </ac:spMkLst>
        </pc:spChg>
        <pc:spChg chg="add del mod">
          <ac:chgData name="Mehdi Davoodi" userId="374eff1b-b6cf-4832-b347-6d58b624eb25" providerId="ADAL" clId="{9363BB45-C6BE-B840-B140-F223C1AE969B}" dt="2022-11-16T23:39:28.950" v="147" actId="478"/>
          <ac:spMkLst>
            <pc:docMk/>
            <pc:sldMk cId="0" sldId="286"/>
            <ac:spMk id="6" creationId="{17E3B4E3-B29D-F692-CD60-365316DFF4B9}"/>
          </ac:spMkLst>
        </pc:spChg>
        <pc:spChg chg="add del mod">
          <ac:chgData name="Mehdi Davoodi" userId="374eff1b-b6cf-4832-b347-6d58b624eb25" providerId="ADAL" clId="{9363BB45-C6BE-B840-B140-F223C1AE969B}" dt="2022-11-16T23:39:28.950" v="147" actId="478"/>
          <ac:spMkLst>
            <pc:docMk/>
            <pc:sldMk cId="0" sldId="286"/>
            <ac:spMk id="7" creationId="{4FC69FED-08FB-4559-BCE7-721230E4A2C8}"/>
          </ac:spMkLst>
        </pc:spChg>
        <pc:spChg chg="add del mod">
          <ac:chgData name="Mehdi Davoodi" userId="374eff1b-b6cf-4832-b347-6d58b624eb25" providerId="ADAL" clId="{9363BB45-C6BE-B840-B140-F223C1AE969B}" dt="2022-11-16T23:39:28.950" v="147" actId="478"/>
          <ac:spMkLst>
            <pc:docMk/>
            <pc:sldMk cId="0" sldId="286"/>
            <ac:spMk id="8" creationId="{5C102110-DE44-AD24-E7AA-BFEDA3B5CA2E}"/>
          </ac:spMkLst>
        </pc:spChg>
        <pc:spChg chg="add del mod">
          <ac:chgData name="Mehdi Davoodi" userId="374eff1b-b6cf-4832-b347-6d58b624eb25" providerId="ADAL" clId="{9363BB45-C6BE-B840-B140-F223C1AE969B}" dt="2022-11-16T23:39:28.950" v="147" actId="478"/>
          <ac:spMkLst>
            <pc:docMk/>
            <pc:sldMk cId="0" sldId="286"/>
            <ac:spMk id="9" creationId="{3676500E-986B-4562-D9B7-607C4DD9D845}"/>
          </ac:spMkLst>
        </pc:spChg>
        <pc:spChg chg="add del mod">
          <ac:chgData name="Mehdi Davoodi" userId="374eff1b-b6cf-4832-b347-6d58b624eb25" providerId="ADAL" clId="{9363BB45-C6BE-B840-B140-F223C1AE969B}" dt="2022-11-16T23:39:26.311" v="146" actId="478"/>
          <ac:spMkLst>
            <pc:docMk/>
            <pc:sldMk cId="0" sldId="286"/>
            <ac:spMk id="10" creationId="{FA0085BF-0891-9DC4-D230-1D7FE2F6D154}"/>
          </ac:spMkLst>
        </pc:spChg>
        <pc:spChg chg="add del mod">
          <ac:chgData name="Mehdi Davoodi" userId="374eff1b-b6cf-4832-b347-6d58b624eb25" providerId="ADAL" clId="{9363BB45-C6BE-B840-B140-F223C1AE969B}" dt="2022-11-16T23:39:28.950" v="147" actId="478"/>
          <ac:spMkLst>
            <pc:docMk/>
            <pc:sldMk cId="0" sldId="286"/>
            <ac:spMk id="11" creationId="{CF2043F8-197D-701F-1599-7004EBDD6089}"/>
          </ac:spMkLst>
        </pc:spChg>
        <pc:spChg chg="add del mod">
          <ac:chgData name="Mehdi Davoodi" userId="374eff1b-b6cf-4832-b347-6d58b624eb25" providerId="ADAL" clId="{9363BB45-C6BE-B840-B140-F223C1AE969B}" dt="2022-11-16T23:39:28.950" v="147" actId="478"/>
          <ac:spMkLst>
            <pc:docMk/>
            <pc:sldMk cId="0" sldId="286"/>
            <ac:spMk id="12" creationId="{AF50C951-378B-A79E-80A1-05305BF3FFB2}"/>
          </ac:spMkLst>
        </pc:spChg>
        <pc:spChg chg="add del mod">
          <ac:chgData name="Mehdi Davoodi" userId="374eff1b-b6cf-4832-b347-6d58b624eb25" providerId="ADAL" clId="{9363BB45-C6BE-B840-B140-F223C1AE969B}" dt="2022-11-16T23:39:28.950" v="147" actId="478"/>
          <ac:spMkLst>
            <pc:docMk/>
            <pc:sldMk cId="0" sldId="286"/>
            <ac:spMk id="13" creationId="{1665B857-7673-9510-691B-C173C406C0ED}"/>
          </ac:spMkLst>
        </pc:spChg>
        <pc:spChg chg="add del mod">
          <ac:chgData name="Mehdi Davoodi" userId="374eff1b-b6cf-4832-b347-6d58b624eb25" providerId="ADAL" clId="{9363BB45-C6BE-B840-B140-F223C1AE969B}" dt="2022-11-16T23:39:28.950" v="147" actId="478"/>
          <ac:spMkLst>
            <pc:docMk/>
            <pc:sldMk cId="0" sldId="286"/>
            <ac:spMk id="14" creationId="{102D8376-2A13-7AE6-3D9E-A6D17393AC01}"/>
          </ac:spMkLst>
        </pc:spChg>
        <pc:spChg chg="add mod">
          <ac:chgData name="Mehdi Davoodi" userId="374eff1b-b6cf-4832-b347-6d58b624eb25" providerId="ADAL" clId="{9363BB45-C6BE-B840-B140-F223C1AE969B}" dt="2022-11-16T23:56:40.984" v="514" actId="1076"/>
          <ac:spMkLst>
            <pc:docMk/>
            <pc:sldMk cId="0" sldId="286"/>
            <ac:spMk id="15" creationId="{CA186DAF-9CCB-A44B-BBEF-94CF79AB09F7}"/>
          </ac:spMkLst>
        </pc:spChg>
        <pc:spChg chg="add mod">
          <ac:chgData name="Mehdi Davoodi" userId="374eff1b-b6cf-4832-b347-6d58b624eb25" providerId="ADAL" clId="{9363BB45-C6BE-B840-B140-F223C1AE969B}" dt="2022-11-16T23:57:37.310" v="532" actId="1076"/>
          <ac:spMkLst>
            <pc:docMk/>
            <pc:sldMk cId="0" sldId="286"/>
            <ac:spMk id="16" creationId="{10995D71-7353-6D85-A0F6-DAB86D35958F}"/>
          </ac:spMkLst>
        </pc:spChg>
        <pc:spChg chg="add mod">
          <ac:chgData name="Mehdi Davoodi" userId="374eff1b-b6cf-4832-b347-6d58b624eb25" providerId="ADAL" clId="{9363BB45-C6BE-B840-B140-F223C1AE969B}" dt="2022-11-16T23:57:42.125" v="533" actId="1076"/>
          <ac:spMkLst>
            <pc:docMk/>
            <pc:sldMk cId="0" sldId="286"/>
            <ac:spMk id="17" creationId="{FD08F4EB-66F9-9FF9-D0B8-DA6826BA6E7A}"/>
          </ac:spMkLst>
        </pc:spChg>
        <pc:spChg chg="add mod">
          <ac:chgData name="Mehdi Davoodi" userId="374eff1b-b6cf-4832-b347-6d58b624eb25" providerId="ADAL" clId="{9363BB45-C6BE-B840-B140-F223C1AE969B}" dt="2022-11-17T00:10:09.656" v="613" actId="20577"/>
          <ac:spMkLst>
            <pc:docMk/>
            <pc:sldMk cId="0" sldId="286"/>
            <ac:spMk id="18" creationId="{44652593-34BF-5DC3-A0E4-DFD3D7083F5F}"/>
          </ac:spMkLst>
        </pc:spChg>
        <pc:spChg chg="add mod">
          <ac:chgData name="Mehdi Davoodi" userId="374eff1b-b6cf-4832-b347-6d58b624eb25" providerId="ADAL" clId="{9363BB45-C6BE-B840-B140-F223C1AE969B}" dt="2022-11-17T00:10:17.095" v="616" actId="20577"/>
          <ac:spMkLst>
            <pc:docMk/>
            <pc:sldMk cId="0" sldId="286"/>
            <ac:spMk id="19" creationId="{EC3C80ED-4230-F531-42BA-3B962EA5124F}"/>
          </ac:spMkLst>
        </pc:spChg>
        <pc:spChg chg="add mod">
          <ac:chgData name="Mehdi Davoodi" userId="374eff1b-b6cf-4832-b347-6d58b624eb25" providerId="ADAL" clId="{9363BB45-C6BE-B840-B140-F223C1AE969B}" dt="2022-11-17T00:10:26.659" v="620" actId="1076"/>
          <ac:spMkLst>
            <pc:docMk/>
            <pc:sldMk cId="0" sldId="286"/>
            <ac:spMk id="20" creationId="{BFA473BC-6276-08B0-1288-32E1389E5DA8}"/>
          </ac:spMkLst>
        </pc:spChg>
        <pc:spChg chg="add mod">
          <ac:chgData name="Mehdi Davoodi" userId="374eff1b-b6cf-4832-b347-6d58b624eb25" providerId="ADAL" clId="{9363BB45-C6BE-B840-B140-F223C1AE969B}" dt="2022-11-17T00:10:39.957" v="625" actId="14100"/>
          <ac:spMkLst>
            <pc:docMk/>
            <pc:sldMk cId="0" sldId="286"/>
            <ac:spMk id="21" creationId="{7A7C0E90-AC20-559D-C1B2-979E1C263BD7}"/>
          </ac:spMkLst>
        </pc:spChg>
        <pc:spChg chg="del">
          <ac:chgData name="Mehdi Davoodi" userId="374eff1b-b6cf-4832-b347-6d58b624eb25" providerId="ADAL" clId="{9363BB45-C6BE-B840-B140-F223C1AE969B}" dt="2022-11-16T23:10:45.115" v="42" actId="478"/>
          <ac:spMkLst>
            <pc:docMk/>
            <pc:sldMk cId="0" sldId="286"/>
            <ac:spMk id="332" creationId="{00000000-0000-0000-0000-000000000000}"/>
          </ac:spMkLst>
        </pc:spChg>
        <pc:spChg chg="mod">
          <ac:chgData name="Mehdi Davoodi" userId="374eff1b-b6cf-4832-b347-6d58b624eb25" providerId="ADAL" clId="{9363BB45-C6BE-B840-B140-F223C1AE969B}" dt="2022-11-17T22:07:48.229" v="2065" actId="20577"/>
          <ac:spMkLst>
            <pc:docMk/>
            <pc:sldMk cId="0" sldId="286"/>
            <ac:spMk id="334" creationId="{00000000-0000-0000-0000-000000000000}"/>
          </ac:spMkLst>
        </pc:spChg>
        <pc:picChg chg="del">
          <ac:chgData name="Mehdi Davoodi" userId="374eff1b-b6cf-4832-b347-6d58b624eb25" providerId="ADAL" clId="{9363BB45-C6BE-B840-B140-F223C1AE969B}" dt="2022-11-16T23:10:50.676" v="49" actId="478"/>
          <ac:picMkLst>
            <pc:docMk/>
            <pc:sldMk cId="0" sldId="286"/>
            <ac:picMk id="2" creationId="{64EE02EB-7364-1FEB-5D88-FC1A52BD0878}"/>
          </ac:picMkLst>
        </pc:picChg>
        <pc:picChg chg="add mod">
          <ac:chgData name="Mehdi Davoodi" userId="374eff1b-b6cf-4832-b347-6d58b624eb25" providerId="ADAL" clId="{9363BB45-C6BE-B840-B140-F223C1AE969B}" dt="2022-11-16T23:55:51.246" v="494" actId="1076"/>
          <ac:picMkLst>
            <pc:docMk/>
            <pc:sldMk cId="0" sldId="286"/>
            <ac:picMk id="4" creationId="{912E882C-E2B5-2FC3-6EC2-E20C42FA3023}"/>
          </ac:picMkLst>
        </pc:picChg>
        <pc:cxnChg chg="mod">
          <ac:chgData name="Mehdi Davoodi" userId="374eff1b-b6cf-4832-b347-6d58b624eb25" providerId="ADAL" clId="{9363BB45-C6BE-B840-B140-F223C1AE969B}" dt="2022-11-17T22:07:36.081" v="2063" actId="1038"/>
          <ac:cxnSpMkLst>
            <pc:docMk/>
            <pc:sldMk cId="0" sldId="286"/>
            <ac:cxnSpMk id="333" creationId="{00000000-0000-0000-0000-000000000000}"/>
          </ac:cxnSpMkLst>
        </pc:cxnChg>
      </pc:sldChg>
      <pc:sldChg chg="addSp delSp modSp add mod">
        <pc:chgData name="Mehdi Davoodi" userId="374eff1b-b6cf-4832-b347-6d58b624eb25" providerId="ADAL" clId="{9363BB45-C6BE-B840-B140-F223C1AE969B}" dt="2022-11-17T00:42:04.299" v="879" actId="2710"/>
        <pc:sldMkLst>
          <pc:docMk/>
          <pc:sldMk cId="0" sldId="287"/>
        </pc:sldMkLst>
        <pc:spChg chg="add del mod">
          <ac:chgData name="Mehdi Davoodi" userId="374eff1b-b6cf-4832-b347-6d58b624eb25" providerId="ADAL" clId="{9363BB45-C6BE-B840-B140-F223C1AE969B}" dt="2022-11-17T00:35:51.935" v="669" actId="478"/>
          <ac:spMkLst>
            <pc:docMk/>
            <pc:sldMk cId="0" sldId="287"/>
            <ac:spMk id="3" creationId="{C3C3D5C9-207E-76B5-EF23-CEC6A139F9E5}"/>
          </ac:spMkLst>
        </pc:spChg>
        <pc:spChg chg="add del mod">
          <ac:chgData name="Mehdi Davoodi" userId="374eff1b-b6cf-4832-b347-6d58b624eb25" providerId="ADAL" clId="{9363BB45-C6BE-B840-B140-F223C1AE969B}" dt="2022-11-17T00:35:54.818" v="670" actId="478"/>
          <ac:spMkLst>
            <pc:docMk/>
            <pc:sldMk cId="0" sldId="287"/>
            <ac:spMk id="4" creationId="{F1D88F73-6E17-6A29-4890-B4B85CE7952D}"/>
          </ac:spMkLst>
        </pc:spChg>
        <pc:spChg chg="add del mod">
          <ac:chgData name="Mehdi Davoodi" userId="374eff1b-b6cf-4832-b347-6d58b624eb25" providerId="ADAL" clId="{9363BB45-C6BE-B840-B140-F223C1AE969B}" dt="2022-11-17T00:35:56.391" v="671" actId="478"/>
          <ac:spMkLst>
            <pc:docMk/>
            <pc:sldMk cId="0" sldId="287"/>
            <ac:spMk id="341" creationId="{00000000-0000-0000-0000-000000000000}"/>
          </ac:spMkLst>
        </pc:spChg>
        <pc:spChg chg="del">
          <ac:chgData name="Mehdi Davoodi" userId="374eff1b-b6cf-4832-b347-6d58b624eb25" providerId="ADAL" clId="{9363BB45-C6BE-B840-B140-F223C1AE969B}" dt="2022-11-17T00:35:12.970" v="661" actId="478"/>
          <ac:spMkLst>
            <pc:docMk/>
            <pc:sldMk cId="0" sldId="287"/>
            <ac:spMk id="342" creationId="{00000000-0000-0000-0000-000000000000}"/>
          </ac:spMkLst>
        </pc:spChg>
        <pc:spChg chg="del">
          <ac:chgData name="Mehdi Davoodi" userId="374eff1b-b6cf-4832-b347-6d58b624eb25" providerId="ADAL" clId="{9363BB45-C6BE-B840-B140-F223C1AE969B}" dt="2022-11-17T00:35:11.621" v="660" actId="478"/>
          <ac:spMkLst>
            <pc:docMk/>
            <pc:sldMk cId="0" sldId="287"/>
            <ac:spMk id="343" creationId="{00000000-0000-0000-0000-000000000000}"/>
          </ac:spMkLst>
        </pc:spChg>
        <pc:spChg chg="mod">
          <ac:chgData name="Mehdi Davoodi" userId="374eff1b-b6cf-4832-b347-6d58b624eb25" providerId="ADAL" clId="{9363BB45-C6BE-B840-B140-F223C1AE969B}" dt="2022-11-17T00:42:04.299" v="879" actId="2710"/>
          <ac:spMkLst>
            <pc:docMk/>
            <pc:sldMk cId="0" sldId="287"/>
            <ac:spMk id="344" creationId="{00000000-0000-0000-0000-000000000000}"/>
          </ac:spMkLst>
        </pc:spChg>
        <pc:picChg chg="add del mod">
          <ac:chgData name="Mehdi Davoodi" userId="374eff1b-b6cf-4832-b347-6d58b624eb25" providerId="ADAL" clId="{9363BB45-C6BE-B840-B140-F223C1AE969B}" dt="2022-11-17T00:38:46.538" v="672" actId="478"/>
          <ac:picMkLst>
            <pc:docMk/>
            <pc:sldMk cId="0" sldId="287"/>
            <ac:picMk id="2" creationId="{7F15A35E-568A-0704-400E-FC086959B5AB}"/>
          </ac:picMkLst>
        </pc:picChg>
        <pc:picChg chg="add mod">
          <ac:chgData name="Mehdi Davoodi" userId="374eff1b-b6cf-4832-b347-6d58b624eb25" providerId="ADAL" clId="{9363BB45-C6BE-B840-B140-F223C1AE969B}" dt="2022-11-17T00:39:10.508" v="679" actId="14100"/>
          <ac:picMkLst>
            <pc:docMk/>
            <pc:sldMk cId="0" sldId="287"/>
            <ac:picMk id="5" creationId="{B5CFC2F7-7A47-7D34-B75B-BEF138969B0E}"/>
          </ac:picMkLst>
        </pc:picChg>
        <pc:picChg chg="del mod">
          <ac:chgData name="Mehdi Davoodi" userId="374eff1b-b6cf-4832-b347-6d58b624eb25" providerId="ADAL" clId="{9363BB45-C6BE-B840-B140-F223C1AE969B}" dt="2022-11-17T00:34:34.082" v="650" actId="478"/>
          <ac:picMkLst>
            <pc:docMk/>
            <pc:sldMk cId="0" sldId="287"/>
            <ac:picMk id="339" creationId="{00000000-0000-0000-0000-000000000000}"/>
          </ac:picMkLst>
        </pc:picChg>
      </pc:sldChg>
      <pc:sldChg chg="add">
        <pc:chgData name="Mehdi Davoodi" userId="374eff1b-b6cf-4832-b347-6d58b624eb25" providerId="ADAL" clId="{9363BB45-C6BE-B840-B140-F223C1AE969B}" dt="2022-11-17T00:32:40.179" v="644"/>
        <pc:sldMkLst>
          <pc:docMk/>
          <pc:sldMk cId="0" sldId="288"/>
        </pc:sldMkLst>
      </pc:sldChg>
      <pc:sldChg chg="add del">
        <pc:chgData name="Mehdi Davoodi" userId="374eff1b-b6cf-4832-b347-6d58b624eb25" providerId="ADAL" clId="{9363BB45-C6BE-B840-B140-F223C1AE969B}" dt="2022-11-17T00:52:30.289" v="914" actId="2696"/>
        <pc:sldMkLst>
          <pc:docMk/>
          <pc:sldMk cId="0" sldId="289"/>
        </pc:sldMkLst>
      </pc:sldChg>
      <pc:sldChg chg="add del">
        <pc:chgData name="Mehdi Davoodi" userId="374eff1b-b6cf-4832-b347-6d58b624eb25" providerId="ADAL" clId="{9363BB45-C6BE-B840-B140-F223C1AE969B}" dt="2022-11-17T15:46:38.663" v="1673"/>
        <pc:sldMkLst>
          <pc:docMk/>
          <pc:sldMk cId="0" sldId="290"/>
        </pc:sldMkLst>
      </pc:sldChg>
      <pc:sldChg chg="add">
        <pc:chgData name="Mehdi Davoodi" userId="374eff1b-b6cf-4832-b347-6d58b624eb25" providerId="ADAL" clId="{9363BB45-C6BE-B840-B140-F223C1AE969B}" dt="2022-11-17T00:43:56.223" v="881"/>
        <pc:sldMkLst>
          <pc:docMk/>
          <pc:sldMk cId="0" sldId="291"/>
        </pc:sldMkLst>
      </pc:sldChg>
      <pc:sldChg chg="add">
        <pc:chgData name="Mehdi Davoodi" userId="374eff1b-b6cf-4832-b347-6d58b624eb25" providerId="ADAL" clId="{9363BB45-C6BE-B840-B140-F223C1AE969B}" dt="2022-11-17T00:43:56.223" v="881"/>
        <pc:sldMkLst>
          <pc:docMk/>
          <pc:sldMk cId="0" sldId="292"/>
        </pc:sldMkLst>
      </pc:sldChg>
      <pc:sldChg chg="modSp add mod">
        <pc:chgData name="Mehdi Davoodi" userId="374eff1b-b6cf-4832-b347-6d58b624eb25" providerId="ADAL" clId="{9363BB45-C6BE-B840-B140-F223C1AE969B}" dt="2022-11-17T04:02:46.778" v="1109" actId="207"/>
        <pc:sldMkLst>
          <pc:docMk/>
          <pc:sldMk cId="0" sldId="293"/>
        </pc:sldMkLst>
        <pc:spChg chg="mod">
          <ac:chgData name="Mehdi Davoodi" userId="374eff1b-b6cf-4832-b347-6d58b624eb25" providerId="ADAL" clId="{9363BB45-C6BE-B840-B140-F223C1AE969B}" dt="2022-11-17T04:02:46.778" v="1109" actId="207"/>
          <ac:spMkLst>
            <pc:docMk/>
            <pc:sldMk cId="0" sldId="293"/>
            <ac:spMk id="384" creationId="{00000000-0000-0000-0000-000000000000}"/>
          </ac:spMkLst>
        </pc:spChg>
      </pc:sldChg>
      <pc:sldChg chg="addSp delSp modSp add mod chgLayout">
        <pc:chgData name="Mehdi Davoodi" userId="374eff1b-b6cf-4832-b347-6d58b624eb25" providerId="ADAL" clId="{9363BB45-C6BE-B840-B140-F223C1AE969B}" dt="2022-11-17T04:08:27.361" v="1287" actId="20577"/>
        <pc:sldMkLst>
          <pc:docMk/>
          <pc:sldMk cId="0" sldId="294"/>
        </pc:sldMkLst>
        <pc:spChg chg="add del mod ord">
          <ac:chgData name="Mehdi Davoodi" userId="374eff1b-b6cf-4832-b347-6d58b624eb25" providerId="ADAL" clId="{9363BB45-C6BE-B840-B140-F223C1AE969B}" dt="2022-11-17T04:04:54.247" v="1128" actId="700"/>
          <ac:spMkLst>
            <pc:docMk/>
            <pc:sldMk cId="0" sldId="294"/>
            <ac:spMk id="2" creationId="{1D983EB4-4D49-2013-0644-85E0594364E6}"/>
          </ac:spMkLst>
        </pc:spChg>
        <pc:spChg chg="add del mod ord">
          <ac:chgData name="Mehdi Davoodi" userId="374eff1b-b6cf-4832-b347-6d58b624eb25" providerId="ADAL" clId="{9363BB45-C6BE-B840-B140-F223C1AE969B}" dt="2022-11-17T04:04:54.247" v="1128" actId="700"/>
          <ac:spMkLst>
            <pc:docMk/>
            <pc:sldMk cId="0" sldId="294"/>
            <ac:spMk id="3" creationId="{040F6506-2911-8916-1B54-D4E4577A7B1C}"/>
          </ac:spMkLst>
        </pc:spChg>
        <pc:spChg chg="mod">
          <ac:chgData name="Mehdi Davoodi" userId="374eff1b-b6cf-4832-b347-6d58b624eb25" providerId="ADAL" clId="{9363BB45-C6BE-B840-B140-F223C1AE969B}" dt="2022-11-17T04:08:27.361" v="1287" actId="20577"/>
          <ac:spMkLst>
            <pc:docMk/>
            <pc:sldMk cId="0" sldId="294"/>
            <ac:spMk id="389" creationId="{00000000-0000-0000-0000-000000000000}"/>
          </ac:spMkLst>
        </pc:spChg>
        <pc:spChg chg="mod">
          <ac:chgData name="Mehdi Davoodi" userId="374eff1b-b6cf-4832-b347-6d58b624eb25" providerId="ADAL" clId="{9363BB45-C6BE-B840-B140-F223C1AE969B}" dt="2022-11-17T04:06:06.140" v="1190" actId="20577"/>
          <ac:spMkLst>
            <pc:docMk/>
            <pc:sldMk cId="0" sldId="294"/>
            <ac:spMk id="391" creationId="{00000000-0000-0000-0000-000000000000}"/>
          </ac:spMkLst>
        </pc:spChg>
        <pc:picChg chg="add mod">
          <ac:chgData name="Mehdi Davoodi" userId="374eff1b-b6cf-4832-b347-6d58b624eb25" providerId="ADAL" clId="{9363BB45-C6BE-B840-B140-F223C1AE969B}" dt="2022-11-17T04:08:14.055" v="1277" actId="1076"/>
          <ac:picMkLst>
            <pc:docMk/>
            <pc:sldMk cId="0" sldId="294"/>
            <ac:picMk id="4" creationId="{4C2269AC-AD90-0971-3750-4DBE9B572C95}"/>
          </ac:picMkLst>
        </pc:picChg>
        <pc:picChg chg="del">
          <ac:chgData name="Mehdi Davoodi" userId="374eff1b-b6cf-4832-b347-6d58b624eb25" providerId="ADAL" clId="{9363BB45-C6BE-B840-B140-F223C1AE969B}" dt="2022-11-17T04:06:00.836" v="1189" actId="478"/>
          <ac:picMkLst>
            <pc:docMk/>
            <pc:sldMk cId="0" sldId="294"/>
            <ac:picMk id="392" creationId="{00000000-0000-0000-0000-000000000000}"/>
          </ac:picMkLst>
        </pc:picChg>
      </pc:sldChg>
      <pc:sldChg chg="addSp delSp modSp add mod">
        <pc:chgData name="Mehdi Davoodi" userId="374eff1b-b6cf-4832-b347-6d58b624eb25" providerId="ADAL" clId="{9363BB45-C6BE-B840-B140-F223C1AE969B}" dt="2022-11-17T16:27:23.188" v="1960" actId="1076"/>
        <pc:sldMkLst>
          <pc:docMk/>
          <pc:sldMk cId="0" sldId="295"/>
        </pc:sldMkLst>
        <pc:spChg chg="add mod">
          <ac:chgData name="Mehdi Davoodi" userId="374eff1b-b6cf-4832-b347-6d58b624eb25" providerId="ADAL" clId="{9363BB45-C6BE-B840-B140-F223C1AE969B}" dt="2022-11-17T14:42:04.123" v="1544" actId="14100"/>
          <ac:spMkLst>
            <pc:docMk/>
            <pc:sldMk cId="0" sldId="295"/>
            <ac:spMk id="4" creationId="{F80C2831-9493-292A-DBBB-6BDA3B6FBC5F}"/>
          </ac:spMkLst>
        </pc:spChg>
        <pc:spChg chg="add mod">
          <ac:chgData name="Mehdi Davoodi" userId="374eff1b-b6cf-4832-b347-6d58b624eb25" providerId="ADAL" clId="{9363BB45-C6BE-B840-B140-F223C1AE969B}" dt="2022-11-17T14:43:25.623" v="1573"/>
          <ac:spMkLst>
            <pc:docMk/>
            <pc:sldMk cId="0" sldId="295"/>
            <ac:spMk id="9" creationId="{C813B928-7D0E-1E8F-E720-F88ED3599964}"/>
          </ac:spMkLst>
        </pc:spChg>
        <pc:spChg chg="add mod">
          <ac:chgData name="Mehdi Davoodi" userId="374eff1b-b6cf-4832-b347-6d58b624eb25" providerId="ADAL" clId="{9363BB45-C6BE-B840-B140-F223C1AE969B}" dt="2022-11-17T14:43:40.678" v="1575"/>
          <ac:spMkLst>
            <pc:docMk/>
            <pc:sldMk cId="0" sldId="295"/>
            <ac:spMk id="11" creationId="{9321B819-5ABF-DFEE-E190-8879B4D2CD58}"/>
          </ac:spMkLst>
        </pc:spChg>
        <pc:spChg chg="add mod">
          <ac:chgData name="Mehdi Davoodi" userId="374eff1b-b6cf-4832-b347-6d58b624eb25" providerId="ADAL" clId="{9363BB45-C6BE-B840-B140-F223C1AE969B}" dt="2022-11-17T16:17:43.285" v="1879" actId="1076"/>
          <ac:spMkLst>
            <pc:docMk/>
            <pc:sldMk cId="0" sldId="295"/>
            <ac:spMk id="20" creationId="{D594C6EC-209A-072B-4230-1E6FAAB2E8F8}"/>
          </ac:spMkLst>
        </pc:spChg>
        <pc:spChg chg="add mod">
          <ac:chgData name="Mehdi Davoodi" userId="374eff1b-b6cf-4832-b347-6d58b624eb25" providerId="ADAL" clId="{9363BB45-C6BE-B840-B140-F223C1AE969B}" dt="2022-11-17T16:18:11.319" v="1909" actId="14100"/>
          <ac:spMkLst>
            <pc:docMk/>
            <pc:sldMk cId="0" sldId="295"/>
            <ac:spMk id="21" creationId="{F4876D9F-38BA-6A53-42BF-9E896AF21672}"/>
          </ac:spMkLst>
        </pc:spChg>
        <pc:spChg chg="add mod">
          <ac:chgData name="Mehdi Davoodi" userId="374eff1b-b6cf-4832-b347-6d58b624eb25" providerId="ADAL" clId="{9363BB45-C6BE-B840-B140-F223C1AE969B}" dt="2022-11-17T16:17:15.661" v="1874" actId="20577"/>
          <ac:spMkLst>
            <pc:docMk/>
            <pc:sldMk cId="0" sldId="295"/>
            <ac:spMk id="22" creationId="{2C3E6DFD-1252-ED82-766C-4103A11CC34F}"/>
          </ac:spMkLst>
        </pc:spChg>
        <pc:spChg chg="add mod">
          <ac:chgData name="Mehdi Davoodi" userId="374eff1b-b6cf-4832-b347-6d58b624eb25" providerId="ADAL" clId="{9363BB45-C6BE-B840-B140-F223C1AE969B}" dt="2022-11-17T16:27:23.188" v="1960" actId="1076"/>
          <ac:spMkLst>
            <pc:docMk/>
            <pc:sldMk cId="0" sldId="295"/>
            <ac:spMk id="27" creationId="{798D98C1-6A23-64EE-E915-2137D8B16B2D}"/>
          </ac:spMkLst>
        </pc:spChg>
        <pc:spChg chg="mod">
          <ac:chgData name="Mehdi Davoodi" userId="374eff1b-b6cf-4832-b347-6d58b624eb25" providerId="ADAL" clId="{9363BB45-C6BE-B840-B140-F223C1AE969B}" dt="2022-11-17T14:42:18.473" v="1561" actId="1076"/>
          <ac:spMkLst>
            <pc:docMk/>
            <pc:sldMk cId="0" sldId="295"/>
            <ac:spMk id="400" creationId="{00000000-0000-0000-0000-000000000000}"/>
          </ac:spMkLst>
        </pc:spChg>
        <pc:spChg chg="mod">
          <ac:chgData name="Mehdi Davoodi" userId="374eff1b-b6cf-4832-b347-6d58b624eb25" providerId="ADAL" clId="{9363BB45-C6BE-B840-B140-F223C1AE969B}" dt="2022-11-17T14:42:12.133" v="1559" actId="1037"/>
          <ac:spMkLst>
            <pc:docMk/>
            <pc:sldMk cId="0" sldId="295"/>
            <ac:spMk id="402" creationId="{00000000-0000-0000-0000-000000000000}"/>
          </ac:spMkLst>
        </pc:spChg>
        <pc:spChg chg="mod">
          <ac:chgData name="Mehdi Davoodi" userId="374eff1b-b6cf-4832-b347-6d58b624eb25" providerId="ADAL" clId="{9363BB45-C6BE-B840-B140-F223C1AE969B}" dt="2022-11-17T14:42:33.899" v="1567" actId="20577"/>
          <ac:spMkLst>
            <pc:docMk/>
            <pc:sldMk cId="0" sldId="295"/>
            <ac:spMk id="403" creationId="{00000000-0000-0000-0000-000000000000}"/>
          </ac:spMkLst>
        </pc:spChg>
        <pc:spChg chg="mod">
          <ac:chgData name="Mehdi Davoodi" userId="374eff1b-b6cf-4832-b347-6d58b624eb25" providerId="ADAL" clId="{9363BB45-C6BE-B840-B140-F223C1AE969B}" dt="2022-11-17T16:16:19.618" v="1843" actId="1076"/>
          <ac:spMkLst>
            <pc:docMk/>
            <pc:sldMk cId="0" sldId="295"/>
            <ac:spMk id="405" creationId="{00000000-0000-0000-0000-000000000000}"/>
          </ac:spMkLst>
        </pc:spChg>
        <pc:spChg chg="mod">
          <ac:chgData name="Mehdi Davoodi" userId="374eff1b-b6cf-4832-b347-6d58b624eb25" providerId="ADAL" clId="{9363BB45-C6BE-B840-B140-F223C1AE969B}" dt="2022-11-17T04:27:57.670" v="1471" actId="14100"/>
          <ac:spMkLst>
            <pc:docMk/>
            <pc:sldMk cId="0" sldId="295"/>
            <ac:spMk id="407" creationId="{00000000-0000-0000-0000-000000000000}"/>
          </ac:spMkLst>
        </pc:spChg>
        <pc:picChg chg="add del mod">
          <ac:chgData name="Mehdi Davoodi" userId="374eff1b-b6cf-4832-b347-6d58b624eb25" providerId="ADAL" clId="{9363BB45-C6BE-B840-B140-F223C1AE969B}" dt="2022-11-17T14:42:39.704" v="1568" actId="478"/>
          <ac:picMkLst>
            <pc:docMk/>
            <pc:sldMk cId="0" sldId="295"/>
            <ac:picMk id="2" creationId="{9953163F-323B-BC5B-DA65-5CF7BB2EFA0B}"/>
          </ac:picMkLst>
        </pc:picChg>
        <pc:picChg chg="add mod">
          <ac:chgData name="Mehdi Davoodi" userId="374eff1b-b6cf-4832-b347-6d58b624eb25" providerId="ADAL" clId="{9363BB45-C6BE-B840-B140-F223C1AE969B}" dt="2022-11-17T14:43:03.914" v="1572" actId="1076"/>
          <ac:picMkLst>
            <pc:docMk/>
            <pc:sldMk cId="0" sldId="295"/>
            <ac:picMk id="15" creationId="{6C81595E-E423-05A4-DECD-E7775FB9D12C}"/>
          </ac:picMkLst>
        </pc:picChg>
        <pc:picChg chg="del">
          <ac:chgData name="Mehdi Davoodi" userId="374eff1b-b6cf-4832-b347-6d58b624eb25" providerId="ADAL" clId="{9363BB45-C6BE-B840-B140-F223C1AE969B}" dt="2022-11-17T04:24:07.585" v="1395" actId="478"/>
          <ac:picMkLst>
            <pc:docMk/>
            <pc:sldMk cId="0" sldId="295"/>
            <ac:picMk id="398" creationId="{00000000-0000-0000-0000-000000000000}"/>
          </ac:picMkLst>
        </pc:picChg>
        <pc:cxnChg chg="add mod">
          <ac:chgData name="Mehdi Davoodi" userId="374eff1b-b6cf-4832-b347-6d58b624eb25" providerId="ADAL" clId="{9363BB45-C6BE-B840-B140-F223C1AE969B}" dt="2022-11-17T14:44:21.701" v="1577" actId="14100"/>
          <ac:cxnSpMkLst>
            <pc:docMk/>
            <pc:sldMk cId="0" sldId="295"/>
            <ac:cxnSpMk id="12" creationId="{BE16A83D-C35E-20FD-FF87-3D586B1C26B5}"/>
          </ac:cxnSpMkLst>
        </pc:cxnChg>
        <pc:cxnChg chg="add mod">
          <ac:chgData name="Mehdi Davoodi" userId="374eff1b-b6cf-4832-b347-6d58b624eb25" providerId="ADAL" clId="{9363BB45-C6BE-B840-B140-F223C1AE969B}" dt="2022-11-17T16:17:54.390" v="1907" actId="14100"/>
          <ac:cxnSpMkLst>
            <pc:docMk/>
            <pc:sldMk cId="0" sldId="295"/>
            <ac:cxnSpMk id="23" creationId="{58BA145A-E33D-1C4F-38F9-C3B150EA00D6}"/>
          </ac:cxnSpMkLst>
        </pc:cxnChg>
        <pc:cxnChg chg="mod">
          <ac:chgData name="Mehdi Davoodi" userId="374eff1b-b6cf-4832-b347-6d58b624eb25" providerId="ADAL" clId="{9363BB45-C6BE-B840-B140-F223C1AE969B}" dt="2022-11-17T14:42:25.228" v="1563" actId="14100"/>
          <ac:cxnSpMkLst>
            <pc:docMk/>
            <pc:sldMk cId="0" sldId="295"/>
            <ac:cxnSpMk id="401" creationId="{00000000-0000-0000-0000-000000000000}"/>
          </ac:cxnSpMkLst>
        </pc:cxnChg>
        <pc:cxnChg chg="mod">
          <ac:chgData name="Mehdi Davoodi" userId="374eff1b-b6cf-4832-b347-6d58b624eb25" providerId="ADAL" clId="{9363BB45-C6BE-B840-B140-F223C1AE969B}" dt="2022-11-17T14:42:12.133" v="1559" actId="1037"/>
          <ac:cxnSpMkLst>
            <pc:docMk/>
            <pc:sldMk cId="0" sldId="295"/>
            <ac:cxnSpMk id="404" creationId="{00000000-0000-0000-0000-000000000000}"/>
          </ac:cxnSpMkLst>
        </pc:cxnChg>
        <pc:cxnChg chg="mod">
          <ac:chgData name="Mehdi Davoodi" userId="374eff1b-b6cf-4832-b347-6d58b624eb25" providerId="ADAL" clId="{9363BB45-C6BE-B840-B140-F223C1AE969B}" dt="2022-11-17T16:16:24.281" v="1845" actId="14100"/>
          <ac:cxnSpMkLst>
            <pc:docMk/>
            <pc:sldMk cId="0" sldId="295"/>
            <ac:cxnSpMk id="406" creationId="{00000000-0000-0000-0000-000000000000}"/>
          </ac:cxnSpMkLst>
        </pc:cxnChg>
        <pc:cxnChg chg="del">
          <ac:chgData name="Mehdi Davoodi" userId="374eff1b-b6cf-4832-b347-6d58b624eb25" providerId="ADAL" clId="{9363BB45-C6BE-B840-B140-F223C1AE969B}" dt="2022-11-17T04:28:00.475" v="1473" actId="478"/>
          <ac:cxnSpMkLst>
            <pc:docMk/>
            <pc:sldMk cId="0" sldId="295"/>
            <ac:cxnSpMk id="408" creationId="{00000000-0000-0000-0000-000000000000}"/>
          </ac:cxnSpMkLst>
        </pc:cxnChg>
        <pc:cxnChg chg="del">
          <ac:chgData name="Mehdi Davoodi" userId="374eff1b-b6cf-4832-b347-6d58b624eb25" providerId="ADAL" clId="{9363BB45-C6BE-B840-B140-F223C1AE969B}" dt="2022-11-17T04:27:59.177" v="1472" actId="478"/>
          <ac:cxnSpMkLst>
            <pc:docMk/>
            <pc:sldMk cId="0" sldId="295"/>
            <ac:cxnSpMk id="409" creationId="{00000000-0000-0000-0000-000000000000}"/>
          </ac:cxnSpMkLst>
        </pc:cxnChg>
      </pc:sldChg>
      <pc:sldChg chg="addSp delSp modSp add mod">
        <pc:chgData name="Mehdi Davoodi" userId="374eff1b-b6cf-4832-b347-6d58b624eb25" providerId="ADAL" clId="{9363BB45-C6BE-B840-B140-F223C1AE969B}" dt="2022-11-17T14:54:19.858" v="1585"/>
        <pc:sldMkLst>
          <pc:docMk/>
          <pc:sldMk cId="0" sldId="296"/>
        </pc:sldMkLst>
        <pc:spChg chg="mod">
          <ac:chgData name="Mehdi Davoodi" userId="374eff1b-b6cf-4832-b347-6d58b624eb25" providerId="ADAL" clId="{9363BB45-C6BE-B840-B140-F223C1AE969B}" dt="2022-11-17T14:54:12.872" v="1584"/>
          <ac:spMkLst>
            <pc:docMk/>
            <pc:sldMk cId="0" sldId="296"/>
            <ac:spMk id="414" creationId="{00000000-0000-0000-0000-000000000000}"/>
          </ac:spMkLst>
        </pc:spChg>
        <pc:picChg chg="add del mod">
          <ac:chgData name="Mehdi Davoodi" userId="374eff1b-b6cf-4832-b347-6d58b624eb25" providerId="ADAL" clId="{9363BB45-C6BE-B840-B140-F223C1AE969B}" dt="2022-11-17T14:47:03.277" v="1578" actId="478"/>
          <ac:picMkLst>
            <pc:docMk/>
            <pc:sldMk cId="0" sldId="296"/>
            <ac:picMk id="2" creationId="{37A5C178-8B4F-A42A-2D9C-7BFE5786A90D}"/>
          </ac:picMkLst>
        </pc:picChg>
        <pc:picChg chg="add del">
          <ac:chgData name="Mehdi Davoodi" userId="374eff1b-b6cf-4832-b347-6d58b624eb25" providerId="ADAL" clId="{9363BB45-C6BE-B840-B140-F223C1AE969B}" dt="2022-11-17T14:53:43.789" v="1580" actId="478"/>
          <ac:picMkLst>
            <pc:docMk/>
            <pc:sldMk cId="0" sldId="296"/>
            <ac:picMk id="3" creationId="{8A3D3632-F01E-D0C5-B729-8205D59277C2}"/>
          </ac:picMkLst>
        </pc:picChg>
        <pc:picChg chg="add mod">
          <ac:chgData name="Mehdi Davoodi" userId="374eff1b-b6cf-4832-b347-6d58b624eb25" providerId="ADAL" clId="{9363BB45-C6BE-B840-B140-F223C1AE969B}" dt="2022-11-17T14:54:19.858" v="1585"/>
          <ac:picMkLst>
            <pc:docMk/>
            <pc:sldMk cId="0" sldId="296"/>
            <ac:picMk id="4" creationId="{EB01AA06-0CE9-3462-D723-D0D36D9F712F}"/>
          </ac:picMkLst>
        </pc:picChg>
        <pc:picChg chg="del">
          <ac:chgData name="Mehdi Davoodi" userId="374eff1b-b6cf-4832-b347-6d58b624eb25" providerId="ADAL" clId="{9363BB45-C6BE-B840-B140-F223C1AE969B}" dt="2022-11-17T04:39:28.804" v="1501" actId="478"/>
          <ac:picMkLst>
            <pc:docMk/>
            <pc:sldMk cId="0" sldId="296"/>
            <ac:picMk id="415" creationId="{00000000-0000-0000-0000-000000000000}"/>
          </ac:picMkLst>
        </pc:picChg>
      </pc:sldChg>
      <pc:sldChg chg="addSp delSp modSp add mod">
        <pc:chgData name="Mehdi Davoodi" userId="374eff1b-b6cf-4832-b347-6d58b624eb25" providerId="ADAL" clId="{9363BB45-C6BE-B840-B140-F223C1AE969B}" dt="2022-11-17T16:33:28.672" v="1987" actId="1076"/>
        <pc:sldMkLst>
          <pc:docMk/>
          <pc:sldMk cId="0" sldId="297"/>
        </pc:sldMkLst>
        <pc:spChg chg="add mod">
          <ac:chgData name="Mehdi Davoodi" userId="374eff1b-b6cf-4832-b347-6d58b624eb25" providerId="ADAL" clId="{9363BB45-C6BE-B840-B140-F223C1AE969B}" dt="2022-11-17T16:33:28.672" v="1987" actId="1076"/>
          <ac:spMkLst>
            <pc:docMk/>
            <pc:sldMk cId="0" sldId="297"/>
            <ac:spMk id="3" creationId="{E8B9CEDA-09B8-AC47-8CE8-7FEBB396A4C3}"/>
          </ac:spMkLst>
        </pc:spChg>
        <pc:picChg chg="add mod">
          <ac:chgData name="Mehdi Davoodi" userId="374eff1b-b6cf-4832-b347-6d58b624eb25" providerId="ADAL" clId="{9363BB45-C6BE-B840-B140-F223C1AE969B}" dt="2022-11-17T15:37:07.957" v="1588" actId="1076"/>
          <ac:picMkLst>
            <pc:docMk/>
            <pc:sldMk cId="0" sldId="297"/>
            <ac:picMk id="2" creationId="{5864A36E-B794-1318-ED0E-9FC2AF5A2D74}"/>
          </ac:picMkLst>
        </pc:picChg>
        <pc:picChg chg="del">
          <ac:chgData name="Mehdi Davoodi" userId="374eff1b-b6cf-4832-b347-6d58b624eb25" providerId="ADAL" clId="{9363BB45-C6BE-B840-B140-F223C1AE969B}" dt="2022-11-17T15:36:54.036" v="1586" actId="478"/>
          <ac:picMkLst>
            <pc:docMk/>
            <pc:sldMk cId="0" sldId="297"/>
            <ac:picMk id="421" creationId="{00000000-0000-0000-0000-000000000000}"/>
          </ac:picMkLst>
        </pc:picChg>
      </pc:sldChg>
      <pc:sldChg chg="del">
        <pc:chgData name="Mehdi Davoodi" userId="374eff1b-b6cf-4832-b347-6d58b624eb25" providerId="ADAL" clId="{9363BB45-C6BE-B840-B140-F223C1AE969B}" dt="2022-11-17T15:38:54.515" v="1599" actId="2696"/>
        <pc:sldMkLst>
          <pc:docMk/>
          <pc:sldMk cId="0" sldId="298"/>
        </pc:sldMkLst>
      </pc:sldChg>
      <pc:sldChg chg="modSp add mod">
        <pc:chgData name="Mehdi Davoodi" userId="374eff1b-b6cf-4832-b347-6d58b624eb25" providerId="ADAL" clId="{9363BB45-C6BE-B840-B140-F223C1AE969B}" dt="2022-11-17T16:37:58.475" v="2033" actId="27636"/>
        <pc:sldMkLst>
          <pc:docMk/>
          <pc:sldMk cId="0" sldId="306"/>
        </pc:sldMkLst>
        <pc:spChg chg="mod">
          <ac:chgData name="Mehdi Davoodi" userId="374eff1b-b6cf-4832-b347-6d58b624eb25" providerId="ADAL" clId="{9363BB45-C6BE-B840-B140-F223C1AE969B}" dt="2022-11-17T16:37:58.475" v="2033" actId="27636"/>
          <ac:spMkLst>
            <pc:docMk/>
            <pc:sldMk cId="0" sldId="306"/>
            <ac:spMk id="3" creationId="{776B968A-A5C6-DF3E-5F77-7674D355B8FC}"/>
          </ac:spMkLst>
        </pc:spChg>
      </pc:sldChg>
      <pc:sldChg chg="modSp add del mod">
        <pc:chgData name="Mehdi Davoodi" userId="374eff1b-b6cf-4832-b347-6d58b624eb25" providerId="ADAL" clId="{9363BB45-C6BE-B840-B140-F223C1AE969B}" dt="2022-11-17T16:38:01.688" v="2034" actId="2696"/>
        <pc:sldMkLst>
          <pc:docMk/>
          <pc:sldMk cId="0" sldId="310"/>
        </pc:sldMkLst>
        <pc:spChg chg="mod">
          <ac:chgData name="Mehdi Davoodi" userId="374eff1b-b6cf-4832-b347-6d58b624eb25" providerId="ADAL" clId="{9363BB45-C6BE-B840-B140-F223C1AE969B}" dt="2022-11-17T15:53:50.791" v="1842" actId="20577"/>
          <ac:spMkLst>
            <pc:docMk/>
            <pc:sldMk cId="0" sldId="310"/>
            <ac:spMk id="6147" creationId="{15FC991E-9431-29EC-2DA1-0FF83155FEA6}"/>
          </ac:spMkLst>
        </pc:spChg>
      </pc:sldChg>
      <pc:sldChg chg="modSp mod">
        <pc:chgData name="Mehdi Davoodi" userId="374eff1b-b6cf-4832-b347-6d58b624eb25" providerId="ADAL" clId="{9363BB45-C6BE-B840-B140-F223C1AE969B}" dt="2022-11-17T15:39:09.590" v="1606" actId="20577"/>
        <pc:sldMkLst>
          <pc:docMk/>
          <pc:sldMk cId="0" sldId="2122"/>
        </pc:sldMkLst>
        <pc:spChg chg="mod">
          <ac:chgData name="Mehdi Davoodi" userId="374eff1b-b6cf-4832-b347-6d58b624eb25" providerId="ADAL" clId="{9363BB45-C6BE-B840-B140-F223C1AE969B}" dt="2022-11-17T15:39:09.590" v="1606" actId="20577"/>
          <ac:spMkLst>
            <pc:docMk/>
            <pc:sldMk cId="0" sldId="2122"/>
            <ac:spMk id="4" creationId="{DD277778-7364-E54E-EB37-CC9080899F77}"/>
          </ac:spMkLst>
        </pc:spChg>
      </pc:sldChg>
      <pc:sldChg chg="del">
        <pc:chgData name="Mehdi Davoodi" userId="374eff1b-b6cf-4832-b347-6d58b624eb25" providerId="ADAL" clId="{9363BB45-C6BE-B840-B140-F223C1AE969B}" dt="2022-11-16T03:20:04.451" v="0" actId="2696"/>
        <pc:sldMkLst>
          <pc:docMk/>
          <pc:sldMk cId="947700006" sldId="2123"/>
        </pc:sldMkLst>
      </pc:sldChg>
      <pc:sldChg chg="addSp modSp">
        <pc:chgData name="Mehdi Davoodi" userId="374eff1b-b6cf-4832-b347-6d58b624eb25" providerId="ADAL" clId="{9363BB45-C6BE-B840-B140-F223C1AE969B}" dt="2022-11-17T15:39:50.903" v="1619"/>
        <pc:sldMkLst>
          <pc:docMk/>
          <pc:sldMk cId="2891152965" sldId="2124"/>
        </pc:sldMkLst>
        <pc:spChg chg="add mod">
          <ac:chgData name="Mehdi Davoodi" userId="374eff1b-b6cf-4832-b347-6d58b624eb25" providerId="ADAL" clId="{9363BB45-C6BE-B840-B140-F223C1AE969B}" dt="2022-11-17T15:39:50.903" v="1619"/>
          <ac:spMkLst>
            <pc:docMk/>
            <pc:sldMk cId="2891152965" sldId="2124"/>
            <ac:spMk id="2" creationId="{E8E6FAD5-8E1F-4C08-6C9F-B2A172BDADA6}"/>
          </ac:spMkLst>
        </pc:spChg>
      </pc:sldChg>
      <pc:sldChg chg="del">
        <pc:chgData name="Mehdi Davoodi" userId="374eff1b-b6cf-4832-b347-6d58b624eb25" providerId="ADAL" clId="{9363BB45-C6BE-B840-B140-F223C1AE969B}" dt="2022-11-16T03:24:30.276" v="6" actId="2696"/>
        <pc:sldMkLst>
          <pc:docMk/>
          <pc:sldMk cId="285141038" sldId="2126"/>
        </pc:sldMkLst>
      </pc:sldChg>
      <pc:sldChg chg="del">
        <pc:chgData name="Mehdi Davoodi" userId="374eff1b-b6cf-4832-b347-6d58b624eb25" providerId="ADAL" clId="{9363BB45-C6BE-B840-B140-F223C1AE969B}" dt="2022-11-16T03:24:30.276" v="6" actId="2696"/>
        <pc:sldMkLst>
          <pc:docMk/>
          <pc:sldMk cId="3332864252" sldId="2127"/>
        </pc:sldMkLst>
      </pc:sldChg>
      <pc:sldChg chg="addSp modSp mod">
        <pc:chgData name="Mehdi Davoodi" userId="374eff1b-b6cf-4832-b347-6d58b624eb25" providerId="ADAL" clId="{9363BB45-C6BE-B840-B140-F223C1AE969B}" dt="2022-11-17T15:40:09.511" v="1623"/>
        <pc:sldMkLst>
          <pc:docMk/>
          <pc:sldMk cId="1658156963" sldId="2128"/>
        </pc:sldMkLst>
        <pc:spChg chg="add mod">
          <ac:chgData name="Mehdi Davoodi" userId="374eff1b-b6cf-4832-b347-6d58b624eb25" providerId="ADAL" clId="{9363BB45-C6BE-B840-B140-F223C1AE969B}" dt="2022-11-17T15:40:09.511" v="1623"/>
          <ac:spMkLst>
            <pc:docMk/>
            <pc:sldMk cId="1658156963" sldId="2128"/>
            <ac:spMk id="3" creationId="{D4C852FA-1366-CA46-0392-9270AE52BF45}"/>
          </ac:spMkLst>
        </pc:spChg>
        <pc:spChg chg="mod">
          <ac:chgData name="Mehdi Davoodi" userId="374eff1b-b6cf-4832-b347-6d58b624eb25" providerId="ADAL" clId="{9363BB45-C6BE-B840-B140-F223C1AE969B}" dt="2022-11-16T23:09:53.706" v="25" actId="20577"/>
          <ac:spMkLst>
            <pc:docMk/>
            <pc:sldMk cId="1658156963" sldId="2128"/>
            <ac:spMk id="6" creationId="{60F57F06-E4C7-40C1-04E2-12CEA04FD2F6}"/>
          </ac:spMkLst>
        </pc:spChg>
        <pc:cxnChg chg="add mod">
          <ac:chgData name="Mehdi Davoodi" userId="374eff1b-b6cf-4832-b347-6d58b624eb25" providerId="ADAL" clId="{9363BB45-C6BE-B840-B140-F223C1AE969B}" dt="2022-11-16T03:50:46.831" v="12" actId="1076"/>
          <ac:cxnSpMkLst>
            <pc:docMk/>
            <pc:sldMk cId="1658156963" sldId="2128"/>
            <ac:cxnSpMk id="2" creationId="{0494D456-D615-95A7-3F33-46BEE542DEEC}"/>
          </ac:cxnSpMkLst>
        </pc:cxnChg>
      </pc:sldChg>
      <pc:sldChg chg="addSp delSp modSp add mod">
        <pc:chgData name="Mehdi Davoodi" userId="374eff1b-b6cf-4832-b347-6d58b624eb25" providerId="ADAL" clId="{9363BB45-C6BE-B840-B140-F223C1AE969B}" dt="2022-11-17T00:09:57.724" v="610" actId="1076"/>
        <pc:sldMkLst>
          <pc:docMk/>
          <pc:sldMk cId="3513419992" sldId="2129"/>
        </pc:sldMkLst>
        <pc:spChg chg="add mod">
          <ac:chgData name="Mehdi Davoodi" userId="374eff1b-b6cf-4832-b347-6d58b624eb25" providerId="ADAL" clId="{9363BB45-C6BE-B840-B140-F223C1AE969B}" dt="2022-11-17T00:00:21.819" v="557" actId="14100"/>
          <ac:spMkLst>
            <pc:docMk/>
            <pc:sldMk cId="3513419992" sldId="2129"/>
            <ac:spMk id="5" creationId="{7114B95A-F72B-EFA6-E0C5-4CCC07E70307}"/>
          </ac:spMkLst>
        </pc:spChg>
        <pc:spChg chg="add mod">
          <ac:chgData name="Mehdi Davoodi" userId="374eff1b-b6cf-4832-b347-6d58b624eb25" providerId="ADAL" clId="{9363BB45-C6BE-B840-B140-F223C1AE969B}" dt="2022-11-17T00:09:05.107" v="564" actId="207"/>
          <ac:spMkLst>
            <pc:docMk/>
            <pc:sldMk cId="3513419992" sldId="2129"/>
            <ac:spMk id="6" creationId="{5A4C2DAD-230B-616B-A3F8-EBC1BF1B7887}"/>
          </ac:spMkLst>
        </pc:spChg>
        <pc:spChg chg="add mod">
          <ac:chgData name="Mehdi Davoodi" userId="374eff1b-b6cf-4832-b347-6d58b624eb25" providerId="ADAL" clId="{9363BB45-C6BE-B840-B140-F223C1AE969B}" dt="2022-11-17T00:09:57.724" v="610" actId="1076"/>
          <ac:spMkLst>
            <pc:docMk/>
            <pc:sldMk cId="3513419992" sldId="2129"/>
            <ac:spMk id="7" creationId="{9FB9BF94-F0A4-31AE-0C8F-333C97D07AD0}"/>
          </ac:spMkLst>
        </pc:spChg>
        <pc:spChg chg="add mod">
          <ac:chgData name="Mehdi Davoodi" userId="374eff1b-b6cf-4832-b347-6d58b624eb25" providerId="ADAL" clId="{9363BB45-C6BE-B840-B140-F223C1AE969B}" dt="2022-11-17T00:09:40.734" v="605" actId="1076"/>
          <ac:spMkLst>
            <pc:docMk/>
            <pc:sldMk cId="3513419992" sldId="2129"/>
            <ac:spMk id="8" creationId="{5BE9FE10-37F7-09B4-EB87-351417C045C6}"/>
          </ac:spMkLst>
        </pc:spChg>
        <pc:spChg chg="add mod">
          <ac:chgData name="Mehdi Davoodi" userId="374eff1b-b6cf-4832-b347-6d58b624eb25" providerId="ADAL" clId="{9363BB45-C6BE-B840-B140-F223C1AE969B}" dt="2022-11-17T00:09:51.303" v="609" actId="1076"/>
          <ac:spMkLst>
            <pc:docMk/>
            <pc:sldMk cId="3513419992" sldId="2129"/>
            <ac:spMk id="9" creationId="{DBD178AA-9EA9-FADD-59A0-2E2E7B122584}"/>
          </ac:spMkLst>
        </pc:spChg>
        <pc:spChg chg="mod">
          <ac:chgData name="Mehdi Davoodi" userId="374eff1b-b6cf-4832-b347-6d58b624eb25" providerId="ADAL" clId="{9363BB45-C6BE-B840-B140-F223C1AE969B}" dt="2022-11-16T23:59:55.008" v="551" actId="14100"/>
          <ac:spMkLst>
            <pc:docMk/>
            <pc:sldMk cId="3513419992" sldId="2129"/>
            <ac:spMk id="15" creationId="{CA186DAF-9CCB-A44B-BBEF-94CF79AB09F7}"/>
          </ac:spMkLst>
        </pc:spChg>
        <pc:spChg chg="mod">
          <ac:chgData name="Mehdi Davoodi" userId="374eff1b-b6cf-4832-b347-6d58b624eb25" providerId="ADAL" clId="{9363BB45-C6BE-B840-B140-F223C1AE969B}" dt="2022-11-17T00:00:05.483" v="553" actId="14100"/>
          <ac:spMkLst>
            <pc:docMk/>
            <pc:sldMk cId="3513419992" sldId="2129"/>
            <ac:spMk id="16" creationId="{10995D71-7353-6D85-A0F6-DAB86D35958F}"/>
          </ac:spMkLst>
        </pc:spChg>
        <pc:spChg chg="mod">
          <ac:chgData name="Mehdi Davoodi" userId="374eff1b-b6cf-4832-b347-6d58b624eb25" providerId="ADAL" clId="{9363BB45-C6BE-B840-B140-F223C1AE969B}" dt="2022-11-17T00:00:11.198" v="554" actId="1076"/>
          <ac:spMkLst>
            <pc:docMk/>
            <pc:sldMk cId="3513419992" sldId="2129"/>
            <ac:spMk id="17" creationId="{FD08F4EB-66F9-9FF9-D0B8-DA6826BA6E7A}"/>
          </ac:spMkLst>
        </pc:spChg>
        <pc:spChg chg="mod">
          <ac:chgData name="Mehdi Davoodi" userId="374eff1b-b6cf-4832-b347-6d58b624eb25" providerId="ADAL" clId="{9363BB45-C6BE-B840-B140-F223C1AE969B}" dt="2022-11-16T23:44:57.350" v="243" actId="20577"/>
          <ac:spMkLst>
            <pc:docMk/>
            <pc:sldMk cId="3513419992" sldId="2129"/>
            <ac:spMk id="331" creationId="{00000000-0000-0000-0000-000000000000}"/>
          </ac:spMkLst>
        </pc:spChg>
        <pc:spChg chg="mod">
          <ac:chgData name="Mehdi Davoodi" userId="374eff1b-b6cf-4832-b347-6d58b624eb25" providerId="ADAL" clId="{9363BB45-C6BE-B840-B140-F223C1AE969B}" dt="2022-11-17T00:00:46.159" v="561" actId="20577"/>
          <ac:spMkLst>
            <pc:docMk/>
            <pc:sldMk cId="3513419992" sldId="2129"/>
            <ac:spMk id="334" creationId="{00000000-0000-0000-0000-000000000000}"/>
          </ac:spMkLst>
        </pc:spChg>
        <pc:picChg chg="add mod">
          <ac:chgData name="Mehdi Davoodi" userId="374eff1b-b6cf-4832-b347-6d58b624eb25" providerId="ADAL" clId="{9363BB45-C6BE-B840-B140-F223C1AE969B}" dt="2022-11-16T23:59:46.800" v="549" actId="167"/>
          <ac:picMkLst>
            <pc:docMk/>
            <pc:sldMk cId="3513419992" sldId="2129"/>
            <ac:picMk id="2" creationId="{E64EFA1B-DFF3-35A7-892D-B7E6642DCE2E}"/>
          </ac:picMkLst>
        </pc:picChg>
        <pc:picChg chg="del">
          <ac:chgData name="Mehdi Davoodi" userId="374eff1b-b6cf-4832-b347-6d58b624eb25" providerId="ADAL" clId="{9363BB45-C6BE-B840-B140-F223C1AE969B}" dt="2022-11-16T23:54:57.894" v="484" actId="478"/>
          <ac:picMkLst>
            <pc:docMk/>
            <pc:sldMk cId="3513419992" sldId="2129"/>
            <ac:picMk id="4" creationId="{912E882C-E2B5-2FC3-6EC2-E20C42FA3023}"/>
          </ac:picMkLst>
        </pc:picChg>
        <pc:cxnChg chg="mod">
          <ac:chgData name="Mehdi Davoodi" userId="374eff1b-b6cf-4832-b347-6d58b624eb25" providerId="ADAL" clId="{9363BB45-C6BE-B840-B140-F223C1AE969B}" dt="2022-11-17T00:00:39.285" v="558" actId="1076"/>
          <ac:cxnSpMkLst>
            <pc:docMk/>
            <pc:sldMk cId="3513419992" sldId="2129"/>
            <ac:cxnSpMk id="333" creationId="{00000000-0000-0000-0000-000000000000}"/>
          </ac:cxnSpMkLst>
        </pc:cxnChg>
      </pc:sldChg>
      <pc:sldChg chg="modSp add mod">
        <pc:chgData name="Mehdi Davoodi" userId="374eff1b-b6cf-4832-b347-6d58b624eb25" providerId="ADAL" clId="{9363BB45-C6BE-B840-B140-F223C1AE969B}" dt="2022-11-16T23:59:15.076" v="546" actId="20577"/>
        <pc:sldMkLst>
          <pc:docMk/>
          <pc:sldMk cId="1029337500" sldId="2130"/>
        </pc:sldMkLst>
        <pc:spChg chg="mod">
          <ac:chgData name="Mehdi Davoodi" userId="374eff1b-b6cf-4832-b347-6d58b624eb25" providerId="ADAL" clId="{9363BB45-C6BE-B840-B140-F223C1AE969B}" dt="2022-11-16T23:59:15.076" v="546" actId="20577"/>
          <ac:spMkLst>
            <pc:docMk/>
            <pc:sldMk cId="1029337500" sldId="2130"/>
            <ac:spMk id="276" creationId="{00000000-0000-0000-0000-000000000000}"/>
          </ac:spMkLst>
        </pc:spChg>
      </pc:sldChg>
      <pc:sldChg chg="modSp add mod">
        <pc:chgData name="Mehdi Davoodi" userId="374eff1b-b6cf-4832-b347-6d58b624eb25" providerId="ADAL" clId="{9363BB45-C6BE-B840-B140-F223C1AE969B}" dt="2022-11-17T22:28:14.507" v="2069" actId="948"/>
        <pc:sldMkLst>
          <pc:docMk/>
          <pc:sldMk cId="0" sldId="2131"/>
        </pc:sldMkLst>
        <pc:spChg chg="mod">
          <ac:chgData name="Mehdi Davoodi" userId="374eff1b-b6cf-4832-b347-6d58b624eb25" providerId="ADAL" clId="{9363BB45-C6BE-B840-B140-F223C1AE969B}" dt="2022-11-17T22:28:14.507" v="2069" actId="948"/>
          <ac:spMkLst>
            <pc:docMk/>
            <pc:sldMk cId="0" sldId="2131"/>
            <ac:spMk id="430" creationId="{00000000-0000-0000-0000-000000000000}"/>
          </ac:spMkLst>
        </pc:spChg>
      </pc:sldChg>
      <pc:sldChg chg="modSp add mod ord">
        <pc:chgData name="Mehdi Davoodi" userId="374eff1b-b6cf-4832-b347-6d58b624eb25" providerId="ADAL" clId="{9363BB45-C6BE-B840-B140-F223C1AE969B}" dt="2022-11-17T15:42:40.713" v="1624" actId="20578"/>
        <pc:sldMkLst>
          <pc:docMk/>
          <pc:sldMk cId="1105457022" sldId="2132"/>
        </pc:sldMkLst>
        <pc:spChg chg="mod">
          <ac:chgData name="Mehdi Davoodi" userId="374eff1b-b6cf-4832-b347-6d58b624eb25" providerId="ADAL" clId="{9363BB45-C6BE-B840-B140-F223C1AE969B}" dt="2022-11-17T00:49:25.214" v="889" actId="20577"/>
          <ac:spMkLst>
            <pc:docMk/>
            <pc:sldMk cId="1105457022" sldId="2132"/>
            <ac:spMk id="356" creationId="{00000000-0000-0000-0000-000000000000}"/>
          </ac:spMkLst>
        </pc:spChg>
        <pc:spChg chg="mod">
          <ac:chgData name="Mehdi Davoodi" userId="374eff1b-b6cf-4832-b347-6d58b624eb25" providerId="ADAL" clId="{9363BB45-C6BE-B840-B140-F223C1AE969B}" dt="2022-11-17T00:51:43.974" v="913" actId="20577"/>
          <ac:spMkLst>
            <pc:docMk/>
            <pc:sldMk cId="1105457022" sldId="2132"/>
            <ac:spMk id="357" creationId="{00000000-0000-0000-0000-000000000000}"/>
          </ac:spMkLst>
        </pc:spChg>
      </pc:sldChg>
      <pc:sldChg chg="addSp delSp modSp add mod modAnim">
        <pc:chgData name="Mehdi Davoodi" userId="374eff1b-b6cf-4832-b347-6d58b624eb25" providerId="ADAL" clId="{9363BB45-C6BE-B840-B140-F223C1AE969B}" dt="2022-11-17T01:19:42.021" v="1006" actId="1076"/>
        <pc:sldMkLst>
          <pc:docMk/>
          <pc:sldMk cId="541369946" sldId="2133"/>
        </pc:sldMkLst>
        <pc:spChg chg="add del">
          <ac:chgData name="Mehdi Davoodi" userId="374eff1b-b6cf-4832-b347-6d58b624eb25" providerId="ADAL" clId="{9363BB45-C6BE-B840-B140-F223C1AE969B}" dt="2022-11-17T01:16:10.866" v="948" actId="478"/>
          <ac:spMkLst>
            <pc:docMk/>
            <pc:sldMk cId="541369946" sldId="2133"/>
            <ac:spMk id="3" creationId="{F6C628F6-4C77-C4B7-3176-230934251E01}"/>
          </ac:spMkLst>
        </pc:spChg>
        <pc:spChg chg="add mod">
          <ac:chgData name="Mehdi Davoodi" userId="374eff1b-b6cf-4832-b347-6d58b624eb25" providerId="ADAL" clId="{9363BB45-C6BE-B840-B140-F223C1AE969B}" dt="2022-11-17T01:18:29.431" v="983" actId="14100"/>
          <ac:spMkLst>
            <pc:docMk/>
            <pc:sldMk cId="541369946" sldId="2133"/>
            <ac:spMk id="4" creationId="{EB1F1053-28FD-B888-ACC9-7CCE147F28A2}"/>
          </ac:spMkLst>
        </pc:spChg>
        <pc:spChg chg="add mod">
          <ac:chgData name="Mehdi Davoodi" userId="374eff1b-b6cf-4832-b347-6d58b624eb25" providerId="ADAL" clId="{9363BB45-C6BE-B840-B140-F223C1AE969B}" dt="2022-11-17T01:18:51.964" v="992" actId="14100"/>
          <ac:spMkLst>
            <pc:docMk/>
            <pc:sldMk cId="541369946" sldId="2133"/>
            <ac:spMk id="5" creationId="{CDF8C836-EF4D-BDDD-1AD8-A14A0BDB215D}"/>
          </ac:spMkLst>
        </pc:spChg>
        <pc:spChg chg="add mod">
          <ac:chgData name="Mehdi Davoodi" userId="374eff1b-b6cf-4832-b347-6d58b624eb25" providerId="ADAL" clId="{9363BB45-C6BE-B840-B140-F223C1AE969B}" dt="2022-11-17T01:19:23.172" v="1004" actId="1036"/>
          <ac:spMkLst>
            <pc:docMk/>
            <pc:sldMk cId="541369946" sldId="2133"/>
            <ac:spMk id="6" creationId="{D7085571-61B6-3250-DE66-AA38E190C577}"/>
          </ac:spMkLst>
        </pc:spChg>
        <pc:spChg chg="add mod">
          <ac:chgData name="Mehdi Davoodi" userId="374eff1b-b6cf-4832-b347-6d58b624eb25" providerId="ADAL" clId="{9363BB45-C6BE-B840-B140-F223C1AE969B}" dt="2022-11-17T01:19:42.021" v="1006" actId="1076"/>
          <ac:spMkLst>
            <pc:docMk/>
            <pc:sldMk cId="541369946" sldId="2133"/>
            <ac:spMk id="7" creationId="{B57E158D-9146-5C86-BAC6-1579F4B04D1D}"/>
          </ac:spMkLst>
        </pc:spChg>
        <pc:spChg chg="mod">
          <ac:chgData name="Mehdi Davoodi" userId="374eff1b-b6cf-4832-b347-6d58b624eb25" providerId="ADAL" clId="{9363BB45-C6BE-B840-B140-F223C1AE969B}" dt="2022-11-17T01:15:48.114" v="945" actId="20577"/>
          <ac:spMkLst>
            <pc:docMk/>
            <pc:sldMk cId="541369946" sldId="2133"/>
            <ac:spMk id="377" creationId="{00000000-0000-0000-0000-000000000000}"/>
          </ac:spMkLst>
        </pc:spChg>
        <pc:picChg chg="add mod">
          <ac:chgData name="Mehdi Davoodi" userId="374eff1b-b6cf-4832-b347-6d58b624eb25" providerId="ADAL" clId="{9363BB45-C6BE-B840-B140-F223C1AE969B}" dt="2022-11-17T01:18:21.199" v="981" actId="14100"/>
          <ac:picMkLst>
            <pc:docMk/>
            <pc:sldMk cId="541369946" sldId="2133"/>
            <ac:picMk id="2" creationId="{C8C13C76-6900-70B4-6DFB-86350DB8E231}"/>
          </ac:picMkLst>
        </pc:picChg>
      </pc:sldChg>
      <pc:sldChg chg="addSp modSp add mod modAnim">
        <pc:chgData name="Mehdi Davoodi" userId="374eff1b-b6cf-4832-b347-6d58b624eb25" providerId="ADAL" clId="{9363BB45-C6BE-B840-B140-F223C1AE969B}" dt="2022-11-17T01:21:48.663" v="1047" actId="1035"/>
        <pc:sldMkLst>
          <pc:docMk/>
          <pc:sldMk cId="4182073920" sldId="2134"/>
        </pc:sldMkLst>
        <pc:spChg chg="add mod">
          <ac:chgData name="Mehdi Davoodi" userId="374eff1b-b6cf-4832-b347-6d58b624eb25" providerId="ADAL" clId="{9363BB45-C6BE-B840-B140-F223C1AE969B}" dt="2022-11-17T01:20:34.064" v="1012" actId="14100"/>
          <ac:spMkLst>
            <pc:docMk/>
            <pc:sldMk cId="4182073920" sldId="2134"/>
            <ac:spMk id="3" creationId="{68C0336B-E163-2554-B416-CDB28D22E03C}"/>
          </ac:spMkLst>
        </pc:spChg>
        <pc:spChg chg="add mod">
          <ac:chgData name="Mehdi Davoodi" userId="374eff1b-b6cf-4832-b347-6d58b624eb25" providerId="ADAL" clId="{9363BB45-C6BE-B840-B140-F223C1AE969B}" dt="2022-11-17T01:20:38.595" v="1013" actId="14100"/>
          <ac:spMkLst>
            <pc:docMk/>
            <pc:sldMk cId="4182073920" sldId="2134"/>
            <ac:spMk id="4" creationId="{8553C882-C58D-AFED-B63D-852D8912ED97}"/>
          </ac:spMkLst>
        </pc:spChg>
        <pc:spChg chg="add mod">
          <ac:chgData name="Mehdi Davoodi" userId="374eff1b-b6cf-4832-b347-6d58b624eb25" providerId="ADAL" clId="{9363BB45-C6BE-B840-B140-F223C1AE969B}" dt="2022-11-17T01:21:04.156" v="1014" actId="1076"/>
          <ac:spMkLst>
            <pc:docMk/>
            <pc:sldMk cId="4182073920" sldId="2134"/>
            <ac:spMk id="5" creationId="{8FE8CFA2-93E1-C7BC-AFFE-9A3C6CF3DDF4}"/>
          </ac:spMkLst>
        </pc:spChg>
        <pc:spChg chg="add mod">
          <ac:chgData name="Mehdi Davoodi" userId="374eff1b-b6cf-4832-b347-6d58b624eb25" providerId="ADAL" clId="{9363BB45-C6BE-B840-B140-F223C1AE969B}" dt="2022-11-17T01:21:16.921" v="1041" actId="1038"/>
          <ac:spMkLst>
            <pc:docMk/>
            <pc:sldMk cId="4182073920" sldId="2134"/>
            <ac:spMk id="6" creationId="{002DDFDE-1B13-DF14-124F-13EEFC3B7B52}"/>
          </ac:spMkLst>
        </pc:spChg>
        <pc:spChg chg="mod">
          <ac:chgData name="Mehdi Davoodi" userId="374eff1b-b6cf-4832-b347-6d58b624eb25" providerId="ADAL" clId="{9363BB45-C6BE-B840-B140-F223C1AE969B}" dt="2022-11-17T01:21:48.663" v="1047" actId="1035"/>
          <ac:spMkLst>
            <pc:docMk/>
            <pc:sldMk cId="4182073920" sldId="2134"/>
            <ac:spMk id="377" creationId="{00000000-0000-0000-0000-000000000000}"/>
          </ac:spMkLst>
        </pc:spChg>
        <pc:picChg chg="add mod">
          <ac:chgData name="Mehdi Davoodi" userId="374eff1b-b6cf-4832-b347-6d58b624eb25" providerId="ADAL" clId="{9363BB45-C6BE-B840-B140-F223C1AE969B}" dt="2022-11-17T01:20:19.212" v="1010" actId="1076"/>
          <ac:picMkLst>
            <pc:docMk/>
            <pc:sldMk cId="4182073920" sldId="2134"/>
            <ac:picMk id="2" creationId="{608508C2-0012-A344-3F95-97AEAC8ADE7D}"/>
          </ac:picMkLst>
        </pc:picChg>
      </pc:sldChg>
      <pc:sldChg chg="addSp delSp modSp add mod addAnim delAnim">
        <pc:chgData name="Mehdi Davoodi" userId="374eff1b-b6cf-4832-b347-6d58b624eb25" providerId="ADAL" clId="{9363BB45-C6BE-B840-B140-F223C1AE969B}" dt="2022-11-17T04:01:39.070" v="1107" actId="1076"/>
        <pc:sldMkLst>
          <pc:docMk/>
          <pc:sldMk cId="1280782796" sldId="2135"/>
        </pc:sldMkLst>
        <pc:spChg chg="add del">
          <ac:chgData name="Mehdi Davoodi" userId="374eff1b-b6cf-4832-b347-6d58b624eb25" providerId="ADAL" clId="{9363BB45-C6BE-B840-B140-F223C1AE969B}" dt="2022-11-17T03:59:28.813" v="1055" actId="478"/>
          <ac:spMkLst>
            <pc:docMk/>
            <pc:sldMk cId="1280782796" sldId="2135"/>
            <ac:spMk id="3" creationId="{68C0336B-E163-2554-B416-CDB28D22E03C}"/>
          </ac:spMkLst>
        </pc:spChg>
        <pc:spChg chg="add del">
          <ac:chgData name="Mehdi Davoodi" userId="374eff1b-b6cf-4832-b347-6d58b624eb25" providerId="ADAL" clId="{9363BB45-C6BE-B840-B140-F223C1AE969B}" dt="2022-11-17T03:59:28.813" v="1055" actId="478"/>
          <ac:spMkLst>
            <pc:docMk/>
            <pc:sldMk cId="1280782796" sldId="2135"/>
            <ac:spMk id="4" creationId="{8553C882-C58D-AFED-B63D-852D8912ED97}"/>
          </ac:spMkLst>
        </pc:spChg>
        <pc:spChg chg="add del">
          <ac:chgData name="Mehdi Davoodi" userId="374eff1b-b6cf-4832-b347-6d58b624eb25" providerId="ADAL" clId="{9363BB45-C6BE-B840-B140-F223C1AE969B}" dt="2022-11-17T03:59:28.813" v="1055" actId="478"/>
          <ac:spMkLst>
            <pc:docMk/>
            <pc:sldMk cId="1280782796" sldId="2135"/>
            <ac:spMk id="5" creationId="{8FE8CFA2-93E1-C7BC-AFFE-9A3C6CF3DDF4}"/>
          </ac:spMkLst>
        </pc:spChg>
        <pc:spChg chg="add del">
          <ac:chgData name="Mehdi Davoodi" userId="374eff1b-b6cf-4832-b347-6d58b624eb25" providerId="ADAL" clId="{9363BB45-C6BE-B840-B140-F223C1AE969B}" dt="2022-11-17T03:59:28.813" v="1055" actId="478"/>
          <ac:spMkLst>
            <pc:docMk/>
            <pc:sldMk cId="1280782796" sldId="2135"/>
            <ac:spMk id="6" creationId="{002DDFDE-1B13-DF14-124F-13EEFC3B7B52}"/>
          </ac:spMkLst>
        </pc:spChg>
        <pc:spChg chg="mod">
          <ac:chgData name="Mehdi Davoodi" userId="374eff1b-b6cf-4832-b347-6d58b624eb25" providerId="ADAL" clId="{9363BB45-C6BE-B840-B140-F223C1AE969B}" dt="2022-11-17T04:01:31.358" v="1104" actId="20577"/>
          <ac:spMkLst>
            <pc:docMk/>
            <pc:sldMk cId="1280782796" sldId="2135"/>
            <ac:spMk id="377" creationId="{00000000-0000-0000-0000-000000000000}"/>
          </ac:spMkLst>
        </pc:spChg>
        <pc:picChg chg="add del mod">
          <ac:chgData name="Mehdi Davoodi" userId="374eff1b-b6cf-4832-b347-6d58b624eb25" providerId="ADAL" clId="{9363BB45-C6BE-B840-B140-F223C1AE969B}" dt="2022-11-17T04:01:04.244" v="1056" actId="478"/>
          <ac:picMkLst>
            <pc:docMk/>
            <pc:sldMk cId="1280782796" sldId="2135"/>
            <ac:picMk id="2" creationId="{608508C2-0012-A344-3F95-97AEAC8ADE7D}"/>
          </ac:picMkLst>
        </pc:picChg>
        <pc:picChg chg="add del">
          <ac:chgData name="Mehdi Davoodi" userId="374eff1b-b6cf-4832-b347-6d58b624eb25" providerId="ADAL" clId="{9363BB45-C6BE-B840-B140-F223C1AE969B}" dt="2022-11-17T04:01:12.137" v="1058"/>
          <ac:picMkLst>
            <pc:docMk/>
            <pc:sldMk cId="1280782796" sldId="2135"/>
            <ac:picMk id="7" creationId="{6F15A3BD-945F-A3B4-6841-AD88796931DB}"/>
          </ac:picMkLst>
        </pc:picChg>
        <pc:picChg chg="add mod">
          <ac:chgData name="Mehdi Davoodi" userId="374eff1b-b6cf-4832-b347-6d58b624eb25" providerId="ADAL" clId="{9363BB45-C6BE-B840-B140-F223C1AE969B}" dt="2022-11-17T04:01:39.070" v="1107" actId="1076"/>
          <ac:picMkLst>
            <pc:docMk/>
            <pc:sldMk cId="1280782796" sldId="2135"/>
            <ac:picMk id="8" creationId="{40087AF4-02D0-767D-D507-8C2AF3B97A87}"/>
          </ac:picMkLst>
        </pc:picChg>
      </pc:sldChg>
      <pc:sldChg chg="addSp delSp modSp add mod ord chgLayout">
        <pc:chgData name="Mehdi Davoodi" userId="374eff1b-b6cf-4832-b347-6d58b624eb25" providerId="ADAL" clId="{9363BB45-C6BE-B840-B140-F223C1AE969B}" dt="2022-11-17T04:08:10.965" v="1275" actId="21"/>
        <pc:sldMkLst>
          <pc:docMk/>
          <pc:sldMk cId="365560811" sldId="2136"/>
        </pc:sldMkLst>
        <pc:spChg chg="mod ord">
          <ac:chgData name="Mehdi Davoodi" userId="374eff1b-b6cf-4832-b347-6d58b624eb25" providerId="ADAL" clId="{9363BB45-C6BE-B840-B140-F223C1AE969B}" dt="2022-11-17T04:04:38.483" v="1125" actId="700"/>
          <ac:spMkLst>
            <pc:docMk/>
            <pc:sldMk cId="365560811" sldId="2136"/>
            <ac:spMk id="383" creationId="{00000000-0000-0000-0000-000000000000}"/>
          </ac:spMkLst>
        </pc:spChg>
        <pc:spChg chg="mod ord">
          <ac:chgData name="Mehdi Davoodi" userId="374eff1b-b6cf-4832-b347-6d58b624eb25" providerId="ADAL" clId="{9363BB45-C6BE-B840-B140-F223C1AE969B}" dt="2022-11-17T04:07:32.434" v="1272" actId="2710"/>
          <ac:spMkLst>
            <pc:docMk/>
            <pc:sldMk cId="365560811" sldId="2136"/>
            <ac:spMk id="384" creationId="{00000000-0000-0000-0000-000000000000}"/>
          </ac:spMkLst>
        </pc:spChg>
        <pc:picChg chg="add del mod">
          <ac:chgData name="Mehdi Davoodi" userId="374eff1b-b6cf-4832-b347-6d58b624eb25" providerId="ADAL" clId="{9363BB45-C6BE-B840-B140-F223C1AE969B}" dt="2022-11-17T04:08:10.965" v="1275" actId="21"/>
          <ac:picMkLst>
            <pc:docMk/>
            <pc:sldMk cId="365560811" sldId="2136"/>
            <ac:picMk id="2" creationId="{9A838EB6-DDFA-5A8D-1893-B9CB93EDA31F}"/>
          </ac:picMkLst>
        </pc:picChg>
      </pc:sldChg>
      <pc:sldChg chg="addSp delSp modSp new mod modClrScheme chgLayout">
        <pc:chgData name="Mehdi Davoodi" userId="374eff1b-b6cf-4832-b347-6d58b624eb25" providerId="ADAL" clId="{9363BB45-C6BE-B840-B140-F223C1AE969B}" dt="2022-11-17T14:27:12.262" v="1529"/>
        <pc:sldMkLst>
          <pc:docMk/>
          <pc:sldMk cId="995164917" sldId="2137"/>
        </pc:sldMkLst>
        <pc:spChg chg="del mod ord">
          <ac:chgData name="Mehdi Davoodi" userId="374eff1b-b6cf-4832-b347-6d58b624eb25" providerId="ADAL" clId="{9363BB45-C6BE-B840-B140-F223C1AE969B}" dt="2022-11-17T04:08:41.967" v="1289" actId="700"/>
          <ac:spMkLst>
            <pc:docMk/>
            <pc:sldMk cId="995164917" sldId="2137"/>
            <ac:spMk id="2" creationId="{A224E3C8-83F0-E303-DB75-49D1E8FBA588}"/>
          </ac:spMkLst>
        </pc:spChg>
        <pc:spChg chg="del mod ord">
          <ac:chgData name="Mehdi Davoodi" userId="374eff1b-b6cf-4832-b347-6d58b624eb25" providerId="ADAL" clId="{9363BB45-C6BE-B840-B140-F223C1AE969B}" dt="2022-11-17T04:08:41.967" v="1289" actId="700"/>
          <ac:spMkLst>
            <pc:docMk/>
            <pc:sldMk cId="995164917" sldId="2137"/>
            <ac:spMk id="3" creationId="{D9253E7F-1FFC-BE20-8BC8-C951FF2ED886}"/>
          </ac:spMkLst>
        </pc:spChg>
        <pc:spChg chg="add mod ord">
          <ac:chgData name="Mehdi Davoodi" userId="374eff1b-b6cf-4832-b347-6d58b624eb25" providerId="ADAL" clId="{9363BB45-C6BE-B840-B140-F223C1AE969B}" dt="2022-11-17T04:12:50.300" v="1346" actId="20577"/>
          <ac:spMkLst>
            <pc:docMk/>
            <pc:sldMk cId="995164917" sldId="2137"/>
            <ac:spMk id="4" creationId="{D818D7EF-E087-92EA-80B0-89CAA4CE4F8A}"/>
          </ac:spMkLst>
        </pc:spChg>
        <pc:spChg chg="add del mod ord">
          <ac:chgData name="Mehdi Davoodi" userId="374eff1b-b6cf-4832-b347-6d58b624eb25" providerId="ADAL" clId="{9363BB45-C6BE-B840-B140-F223C1AE969B}" dt="2022-11-17T04:09:18.703" v="1313" actId="478"/>
          <ac:spMkLst>
            <pc:docMk/>
            <pc:sldMk cId="995164917" sldId="2137"/>
            <ac:spMk id="5" creationId="{B22C71A5-1E81-4A62-6255-D0F16CE1C510}"/>
          </ac:spMkLst>
        </pc:spChg>
        <pc:picChg chg="add del mod">
          <ac:chgData name="Mehdi Davoodi" userId="374eff1b-b6cf-4832-b347-6d58b624eb25" providerId="ADAL" clId="{9363BB45-C6BE-B840-B140-F223C1AE969B}" dt="2022-11-17T04:10:12.440" v="1316" actId="478"/>
          <ac:picMkLst>
            <pc:docMk/>
            <pc:sldMk cId="995164917" sldId="2137"/>
            <ac:picMk id="6" creationId="{0FD44F24-79FB-3E3B-432F-546FAE6FB03B}"/>
          </ac:picMkLst>
        </pc:picChg>
        <pc:picChg chg="add del mod">
          <ac:chgData name="Mehdi Davoodi" userId="374eff1b-b6cf-4832-b347-6d58b624eb25" providerId="ADAL" clId="{9363BB45-C6BE-B840-B140-F223C1AE969B}" dt="2022-11-17T14:26:01.321" v="1515" actId="478"/>
          <ac:picMkLst>
            <pc:docMk/>
            <pc:sldMk cId="995164917" sldId="2137"/>
            <ac:picMk id="7" creationId="{744A0EFE-D0BF-6C67-4621-22DD459BEA21}"/>
          </ac:picMkLst>
        </pc:picChg>
        <pc:picChg chg="add del mod">
          <ac:chgData name="Mehdi Davoodi" userId="374eff1b-b6cf-4832-b347-6d58b624eb25" providerId="ADAL" clId="{9363BB45-C6BE-B840-B140-F223C1AE969B}" dt="2022-11-17T14:27:11.759" v="1528" actId="478"/>
          <ac:picMkLst>
            <pc:docMk/>
            <pc:sldMk cId="995164917" sldId="2137"/>
            <ac:picMk id="8" creationId="{6501C546-DB85-3920-6732-AD3B562C8417}"/>
          </ac:picMkLst>
        </pc:picChg>
        <pc:picChg chg="add">
          <ac:chgData name="Mehdi Davoodi" userId="374eff1b-b6cf-4832-b347-6d58b624eb25" providerId="ADAL" clId="{9363BB45-C6BE-B840-B140-F223C1AE969B}" dt="2022-11-17T14:27:12.262" v="1529"/>
          <ac:picMkLst>
            <pc:docMk/>
            <pc:sldMk cId="995164917" sldId="2137"/>
            <ac:picMk id="9" creationId="{74789A57-1DEE-C8F3-7DB4-60AA89557F43}"/>
          </ac:picMkLst>
        </pc:picChg>
      </pc:sldChg>
      <pc:sldChg chg="addSp delSp modSp add mod">
        <pc:chgData name="Mehdi Davoodi" userId="374eff1b-b6cf-4832-b347-6d58b624eb25" providerId="ADAL" clId="{9363BB45-C6BE-B840-B140-F223C1AE969B}" dt="2022-11-17T14:40:30.927" v="1537"/>
        <pc:sldMkLst>
          <pc:docMk/>
          <pc:sldMk cId="1531288588" sldId="2138"/>
        </pc:sldMkLst>
        <pc:spChg chg="add del">
          <ac:chgData name="Mehdi Davoodi" userId="374eff1b-b6cf-4832-b347-6d58b624eb25" providerId="ADAL" clId="{9363BB45-C6BE-B840-B140-F223C1AE969B}" dt="2022-11-17T04:13:04.693" v="1355" actId="22"/>
          <ac:spMkLst>
            <pc:docMk/>
            <pc:sldMk cId="1531288588" sldId="2138"/>
            <ac:spMk id="3" creationId="{15D171E2-F3F6-6CC8-A063-907B8FCBD5E0}"/>
          </ac:spMkLst>
        </pc:spChg>
        <pc:spChg chg="mod">
          <ac:chgData name="Mehdi Davoodi" userId="374eff1b-b6cf-4832-b347-6d58b624eb25" providerId="ADAL" clId="{9363BB45-C6BE-B840-B140-F223C1AE969B}" dt="2022-11-17T04:12:55.266" v="1349" actId="20577"/>
          <ac:spMkLst>
            <pc:docMk/>
            <pc:sldMk cId="1531288588" sldId="2138"/>
            <ac:spMk id="4" creationId="{D818D7EF-E087-92EA-80B0-89CAA4CE4F8A}"/>
          </ac:spMkLst>
        </pc:spChg>
        <pc:picChg chg="add del mod">
          <ac:chgData name="Mehdi Davoodi" userId="374eff1b-b6cf-4832-b347-6d58b624eb25" providerId="ADAL" clId="{9363BB45-C6BE-B840-B140-F223C1AE969B}" dt="2022-11-17T04:15:07.153" v="1360" actId="478"/>
          <ac:picMkLst>
            <pc:docMk/>
            <pc:sldMk cId="1531288588" sldId="2138"/>
            <ac:picMk id="5" creationId="{57922CCC-ADA7-3411-62C3-06FF41612FA5}"/>
          </ac:picMkLst>
        </pc:picChg>
        <pc:picChg chg="add del mod">
          <ac:chgData name="Mehdi Davoodi" userId="374eff1b-b6cf-4832-b347-6d58b624eb25" providerId="ADAL" clId="{9363BB45-C6BE-B840-B140-F223C1AE969B}" dt="2022-11-17T14:28:13.054" v="1530" actId="478"/>
          <ac:picMkLst>
            <pc:docMk/>
            <pc:sldMk cId="1531288588" sldId="2138"/>
            <ac:picMk id="6" creationId="{3D3788B4-7330-13FF-5A69-D7593838F65C}"/>
          </ac:picMkLst>
        </pc:picChg>
        <pc:picChg chg="del">
          <ac:chgData name="Mehdi Davoodi" userId="374eff1b-b6cf-4832-b347-6d58b624eb25" providerId="ADAL" clId="{9363BB45-C6BE-B840-B140-F223C1AE969B}" dt="2022-11-17T04:13:03.287" v="1353" actId="478"/>
          <ac:picMkLst>
            <pc:docMk/>
            <pc:sldMk cId="1531288588" sldId="2138"/>
            <ac:picMk id="7" creationId="{744A0EFE-D0BF-6C67-4621-22DD459BEA21}"/>
          </ac:picMkLst>
        </pc:picChg>
        <pc:picChg chg="add del">
          <ac:chgData name="Mehdi Davoodi" userId="374eff1b-b6cf-4832-b347-6d58b624eb25" providerId="ADAL" clId="{9363BB45-C6BE-B840-B140-F223C1AE969B}" dt="2022-11-17T14:40:30.424" v="1536" actId="478"/>
          <ac:picMkLst>
            <pc:docMk/>
            <pc:sldMk cId="1531288588" sldId="2138"/>
            <ac:picMk id="8" creationId="{B6511DB6-9238-3930-8A0E-D4CB4A38EF86}"/>
          </ac:picMkLst>
        </pc:picChg>
        <pc:picChg chg="add">
          <ac:chgData name="Mehdi Davoodi" userId="374eff1b-b6cf-4832-b347-6d58b624eb25" providerId="ADAL" clId="{9363BB45-C6BE-B840-B140-F223C1AE969B}" dt="2022-11-17T14:40:30.927" v="1537"/>
          <ac:picMkLst>
            <pc:docMk/>
            <pc:sldMk cId="1531288588" sldId="2138"/>
            <ac:picMk id="9" creationId="{9B7E2BCC-6A64-3C4F-16CD-37C4764A52BB}"/>
          </ac:picMkLst>
        </pc:picChg>
      </pc:sldChg>
      <pc:sldChg chg="addSp delSp modSp add mod">
        <pc:chgData name="Mehdi Davoodi" userId="374eff1b-b6cf-4832-b347-6d58b624eb25" providerId="ADAL" clId="{9363BB45-C6BE-B840-B140-F223C1AE969B}" dt="2022-11-17T14:40:55.818" v="1539"/>
        <pc:sldMkLst>
          <pc:docMk/>
          <pc:sldMk cId="3212299456" sldId="2139"/>
        </pc:sldMkLst>
        <pc:spChg chg="mod">
          <ac:chgData name="Mehdi Davoodi" userId="374eff1b-b6cf-4832-b347-6d58b624eb25" providerId="ADAL" clId="{9363BB45-C6BE-B840-B140-F223C1AE969B}" dt="2022-11-17T04:12:59.659" v="1352" actId="20577"/>
          <ac:spMkLst>
            <pc:docMk/>
            <pc:sldMk cId="3212299456" sldId="2139"/>
            <ac:spMk id="4" creationId="{D818D7EF-E087-92EA-80B0-89CAA4CE4F8A}"/>
          </ac:spMkLst>
        </pc:spChg>
        <pc:picChg chg="add del mod">
          <ac:chgData name="Mehdi Davoodi" userId="374eff1b-b6cf-4832-b347-6d58b624eb25" providerId="ADAL" clId="{9363BB45-C6BE-B840-B140-F223C1AE969B}" dt="2022-11-17T14:28:20.711" v="1532" actId="478"/>
          <ac:picMkLst>
            <pc:docMk/>
            <pc:sldMk cId="3212299456" sldId="2139"/>
            <ac:picMk id="2" creationId="{4D095E68-71B9-A20B-9AFF-DEEDF20C6960}"/>
          </ac:picMkLst>
        </pc:picChg>
        <pc:picChg chg="add del">
          <ac:chgData name="Mehdi Davoodi" userId="374eff1b-b6cf-4832-b347-6d58b624eb25" providerId="ADAL" clId="{9363BB45-C6BE-B840-B140-F223C1AE969B}" dt="2022-11-17T14:40:55.413" v="1538" actId="478"/>
          <ac:picMkLst>
            <pc:docMk/>
            <pc:sldMk cId="3212299456" sldId="2139"/>
            <ac:picMk id="3" creationId="{CFC15A56-14E2-7A15-C724-21F44CAEBC54}"/>
          </ac:picMkLst>
        </pc:picChg>
        <pc:picChg chg="add">
          <ac:chgData name="Mehdi Davoodi" userId="374eff1b-b6cf-4832-b347-6d58b624eb25" providerId="ADAL" clId="{9363BB45-C6BE-B840-B140-F223C1AE969B}" dt="2022-11-17T14:40:55.818" v="1539"/>
          <ac:picMkLst>
            <pc:docMk/>
            <pc:sldMk cId="3212299456" sldId="2139"/>
            <ac:picMk id="5" creationId="{DE3796E8-9BBD-D3A0-BBBC-C44A2B63859D}"/>
          </ac:picMkLst>
        </pc:picChg>
        <pc:picChg chg="del">
          <ac:chgData name="Mehdi Davoodi" userId="374eff1b-b6cf-4832-b347-6d58b624eb25" providerId="ADAL" clId="{9363BB45-C6BE-B840-B140-F223C1AE969B}" dt="2022-11-17T04:15:16.070" v="1364" actId="478"/>
          <ac:picMkLst>
            <pc:docMk/>
            <pc:sldMk cId="3212299456" sldId="2139"/>
            <ac:picMk id="7" creationId="{744A0EFE-D0BF-6C67-4621-22DD459BEA21}"/>
          </ac:picMkLst>
        </pc:picChg>
      </pc:sldChg>
      <pc:sldChg chg="addSp delSp modSp add mod">
        <pc:chgData name="Mehdi Davoodi" userId="374eff1b-b6cf-4832-b347-6d58b624eb25" providerId="ADAL" clId="{9363BB45-C6BE-B840-B140-F223C1AE969B}" dt="2022-11-17T14:41:27.521" v="1541"/>
        <pc:sldMkLst>
          <pc:docMk/>
          <pc:sldMk cId="1264828467" sldId="2140"/>
        </pc:sldMkLst>
        <pc:spChg chg="mod">
          <ac:chgData name="Mehdi Davoodi" userId="374eff1b-b6cf-4832-b347-6d58b624eb25" providerId="ADAL" clId="{9363BB45-C6BE-B840-B140-F223C1AE969B}" dt="2022-11-17T04:17:49.885" v="1391" actId="20577"/>
          <ac:spMkLst>
            <pc:docMk/>
            <pc:sldMk cId="1264828467" sldId="2140"/>
            <ac:spMk id="4" creationId="{D818D7EF-E087-92EA-80B0-89CAA4CE4F8A}"/>
          </ac:spMkLst>
        </pc:spChg>
        <pc:picChg chg="del">
          <ac:chgData name="Mehdi Davoodi" userId="374eff1b-b6cf-4832-b347-6d58b624eb25" providerId="ADAL" clId="{9363BB45-C6BE-B840-B140-F223C1AE969B}" dt="2022-11-17T04:17:47.146" v="1385" actId="478"/>
          <ac:picMkLst>
            <pc:docMk/>
            <pc:sldMk cId="1264828467" sldId="2140"/>
            <ac:picMk id="2" creationId="{4D095E68-71B9-A20B-9AFF-DEEDF20C6960}"/>
          </ac:picMkLst>
        </pc:picChg>
        <pc:picChg chg="add del mod">
          <ac:chgData name="Mehdi Davoodi" userId="374eff1b-b6cf-4832-b347-6d58b624eb25" providerId="ADAL" clId="{9363BB45-C6BE-B840-B140-F223C1AE969B}" dt="2022-11-17T14:29:09.550" v="1534" actId="478"/>
          <ac:picMkLst>
            <pc:docMk/>
            <pc:sldMk cId="1264828467" sldId="2140"/>
            <ac:picMk id="3" creationId="{C1AB6C26-1C59-5B47-BF69-0013C753E5B6}"/>
          </ac:picMkLst>
        </pc:picChg>
        <pc:picChg chg="add del">
          <ac:chgData name="Mehdi Davoodi" userId="374eff1b-b6cf-4832-b347-6d58b624eb25" providerId="ADAL" clId="{9363BB45-C6BE-B840-B140-F223C1AE969B}" dt="2022-11-17T14:41:27.154" v="1540" actId="478"/>
          <ac:picMkLst>
            <pc:docMk/>
            <pc:sldMk cId="1264828467" sldId="2140"/>
            <ac:picMk id="5" creationId="{8FAE0A2B-2FC7-A08B-667F-7DABD8345804}"/>
          </ac:picMkLst>
        </pc:picChg>
        <pc:picChg chg="add">
          <ac:chgData name="Mehdi Davoodi" userId="374eff1b-b6cf-4832-b347-6d58b624eb25" providerId="ADAL" clId="{9363BB45-C6BE-B840-B140-F223C1AE969B}" dt="2022-11-17T14:41:27.521" v="1541"/>
          <ac:picMkLst>
            <pc:docMk/>
            <pc:sldMk cId="1264828467" sldId="2140"/>
            <ac:picMk id="6" creationId="{29C1C39B-D7B6-FCFF-3BD6-D798308CAAF9}"/>
          </ac:picMkLst>
        </pc:picChg>
      </pc:sldChg>
      <pc:sldChg chg="addSp delSp modSp add mod">
        <pc:chgData name="Mehdi Davoodi" userId="374eff1b-b6cf-4832-b347-6d58b624eb25" providerId="ADAL" clId="{9363BB45-C6BE-B840-B140-F223C1AE969B}" dt="2022-11-17T16:35:44.972" v="2031" actId="20577"/>
        <pc:sldMkLst>
          <pc:docMk/>
          <pc:sldMk cId="2970400064" sldId="2141"/>
        </pc:sldMkLst>
        <pc:spChg chg="add mod">
          <ac:chgData name="Mehdi Davoodi" userId="374eff1b-b6cf-4832-b347-6d58b624eb25" providerId="ADAL" clId="{9363BB45-C6BE-B840-B140-F223C1AE969B}" dt="2022-11-17T16:35:44.972" v="2031" actId="20577"/>
          <ac:spMkLst>
            <pc:docMk/>
            <pc:sldMk cId="2970400064" sldId="2141"/>
            <ac:spMk id="4" creationId="{B08D84C1-2E5A-B6CB-B4BB-AC5626AECD1D}"/>
          </ac:spMkLst>
        </pc:spChg>
        <pc:spChg chg="del">
          <ac:chgData name="Mehdi Davoodi" userId="374eff1b-b6cf-4832-b347-6d58b624eb25" providerId="ADAL" clId="{9363BB45-C6BE-B840-B140-F223C1AE969B}" dt="2022-11-17T15:37:40.050" v="1590" actId="478"/>
          <ac:spMkLst>
            <pc:docMk/>
            <pc:sldMk cId="2970400064" sldId="2141"/>
            <ac:spMk id="423" creationId="{00000000-0000-0000-0000-000000000000}"/>
          </ac:spMkLst>
        </pc:spChg>
        <pc:picChg chg="del">
          <ac:chgData name="Mehdi Davoodi" userId="374eff1b-b6cf-4832-b347-6d58b624eb25" providerId="ADAL" clId="{9363BB45-C6BE-B840-B140-F223C1AE969B}" dt="2022-11-17T15:37:41.879" v="1591" actId="478"/>
          <ac:picMkLst>
            <pc:docMk/>
            <pc:sldMk cId="2970400064" sldId="2141"/>
            <ac:picMk id="2" creationId="{5864A36E-B794-1318-ED0E-9FC2AF5A2D74}"/>
          </ac:picMkLst>
        </pc:picChg>
        <pc:picChg chg="add mod">
          <ac:chgData name="Mehdi Davoodi" userId="374eff1b-b6cf-4832-b347-6d58b624eb25" providerId="ADAL" clId="{9363BB45-C6BE-B840-B140-F223C1AE969B}" dt="2022-11-17T15:37:50.352" v="1593" actId="1076"/>
          <ac:picMkLst>
            <pc:docMk/>
            <pc:sldMk cId="2970400064" sldId="2141"/>
            <ac:picMk id="3" creationId="{EC2ADE92-B554-CE9A-55DF-4AE70D3E9633}"/>
          </ac:picMkLst>
        </pc:picChg>
      </pc:sldChg>
      <pc:sldChg chg="addSp delSp modSp new mod modClrScheme chgLayout">
        <pc:chgData name="Mehdi Davoodi" userId="374eff1b-b6cf-4832-b347-6d58b624eb25" providerId="ADAL" clId="{9363BB45-C6BE-B840-B140-F223C1AE969B}" dt="2022-11-17T15:53:02.229" v="1835" actId="15"/>
        <pc:sldMkLst>
          <pc:docMk/>
          <pc:sldMk cId="943425835" sldId="2142"/>
        </pc:sldMkLst>
        <pc:spChg chg="del mod ord">
          <ac:chgData name="Mehdi Davoodi" userId="374eff1b-b6cf-4832-b347-6d58b624eb25" providerId="ADAL" clId="{9363BB45-C6BE-B840-B140-F223C1AE969B}" dt="2022-11-17T15:44:21.664" v="1626" actId="700"/>
          <ac:spMkLst>
            <pc:docMk/>
            <pc:sldMk cId="943425835" sldId="2142"/>
            <ac:spMk id="2" creationId="{47CD5CC8-99DC-BAF7-3F4C-7D08FFA0EC6C}"/>
          </ac:spMkLst>
        </pc:spChg>
        <pc:spChg chg="del mod ord">
          <ac:chgData name="Mehdi Davoodi" userId="374eff1b-b6cf-4832-b347-6d58b624eb25" providerId="ADAL" clId="{9363BB45-C6BE-B840-B140-F223C1AE969B}" dt="2022-11-17T15:44:21.664" v="1626" actId="700"/>
          <ac:spMkLst>
            <pc:docMk/>
            <pc:sldMk cId="943425835" sldId="2142"/>
            <ac:spMk id="3" creationId="{3187E9CB-19E7-EB94-D488-5BBB8EF5FB4D}"/>
          </ac:spMkLst>
        </pc:spChg>
        <pc:spChg chg="add mod ord">
          <ac:chgData name="Mehdi Davoodi" userId="374eff1b-b6cf-4832-b347-6d58b624eb25" providerId="ADAL" clId="{9363BB45-C6BE-B840-B140-F223C1AE969B}" dt="2022-11-17T15:44:29.120" v="1629" actId="20577"/>
          <ac:spMkLst>
            <pc:docMk/>
            <pc:sldMk cId="943425835" sldId="2142"/>
            <ac:spMk id="4" creationId="{4444DD28-BEE4-894A-352F-3D8BB2432477}"/>
          </ac:spMkLst>
        </pc:spChg>
        <pc:spChg chg="add mod ord">
          <ac:chgData name="Mehdi Davoodi" userId="374eff1b-b6cf-4832-b347-6d58b624eb25" providerId="ADAL" clId="{9363BB45-C6BE-B840-B140-F223C1AE969B}" dt="2022-11-17T15:53:02.229" v="1835" actId="15"/>
          <ac:spMkLst>
            <pc:docMk/>
            <pc:sldMk cId="943425835" sldId="2142"/>
            <ac:spMk id="5" creationId="{73A7A2F1-1EF1-24C3-3E10-40753353B6AD}"/>
          </ac:spMkLst>
        </pc:spChg>
      </pc:sldChg>
      <pc:sldMasterChg chg="delSldLayout">
        <pc:chgData name="Mehdi Davoodi" userId="374eff1b-b6cf-4832-b347-6d58b624eb25" providerId="ADAL" clId="{9363BB45-C6BE-B840-B140-F223C1AE969B}" dt="2022-11-16T03:24:30.276" v="6" actId="2696"/>
        <pc:sldMasterMkLst>
          <pc:docMk/>
          <pc:sldMasterMk cId="0" sldId="2147483659"/>
        </pc:sldMasterMkLst>
        <pc:sldLayoutChg chg="del">
          <pc:chgData name="Mehdi Davoodi" userId="374eff1b-b6cf-4832-b347-6d58b624eb25" providerId="ADAL" clId="{9363BB45-C6BE-B840-B140-F223C1AE969B}" dt="2022-11-16T03:24:30.276" v="6" actId="2696"/>
          <pc:sldLayoutMkLst>
            <pc:docMk/>
            <pc:sldMasterMk cId="0" sldId="2147483659"/>
            <pc:sldLayoutMk cId="0" sldId="2147483648"/>
          </pc:sldLayoutMkLst>
        </pc:sldLayoutChg>
        <pc:sldLayoutChg chg="del">
          <pc:chgData name="Mehdi Davoodi" userId="374eff1b-b6cf-4832-b347-6d58b624eb25" providerId="ADAL" clId="{9363BB45-C6BE-B840-B140-F223C1AE969B}" dt="2022-11-16T03:24:30.276" v="6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Mehdi Davoodi" userId="374eff1b-b6cf-4832-b347-6d58b624eb25" providerId="ADAL" clId="{9363BB45-C6BE-B840-B140-F223C1AE969B}" dt="2022-11-16T03:24:30.276" v="6" actId="2696"/>
          <pc:sldLayoutMkLst>
            <pc:docMk/>
            <pc:sldMasterMk cId="0" sldId="2147483659"/>
            <pc:sldLayoutMk cId="0" sldId="214748365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731520" y="4560572"/>
            <a:ext cx="5852160" cy="4320539"/>
          </a:xfrm>
          <a:prstGeom prst="rect">
            <a:avLst/>
          </a:prstGeom>
        </p:spPr>
        <p:txBody>
          <a:bodyPr spcFirstLastPara="1" wrap="square" lIns="96756" tIns="96756" rIns="96756" bIns="96756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2" name="Google Shape;27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2" name="Google Shape;27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47930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22279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47" name="Google Shape;347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53" name="Google Shape;353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3430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60" name="Google Shape;360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67" name="Google Shape;367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73" name="Google Shape;373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73" name="Google Shape;373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78152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73" name="Google Shape;373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34521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73" name="Google Shape;373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60967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80" name="Google Shape;380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80" name="Google Shape;380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32743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5723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26" name="Google Shape;426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2" name="Google Shape;13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90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1" name="Google Shape;15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6" name="Google Shape;28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3927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2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2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A16F32-40BC-4E25-AF5D-13FE0381F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36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189FC-2407-4422-939E-5860B564EC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30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899786-A43E-42FA-BF2D-4B148D6DCE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11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C814DD-8B53-4523-BDFC-38356BD796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12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DE2A69-EDFC-4AF7-BC49-9B26F058F3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83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4C55A6-62B2-460B-83B9-44684A4CB9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40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642BBA-2CFB-4A1F-8BBC-FF134EC9C9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91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D3B718-4EC9-465B-A00D-4027EE70CF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07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 useBgFill="1">
        <p:nvSpPr>
          <p:cNvPr id="5" name="Rounded Rectangle 12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Rectangle 6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Rectangle 9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" name="Rectangle 10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906EA6-67B6-4D8A-9356-7A650AED3ED7}" type="datetimeFigureOut">
              <a:rPr lang="en-US"/>
              <a:pPr/>
              <a:t>11/17/22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1572D0-94B0-4F9E-B3B4-37232C369C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663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D6953B-63AE-4E50-98E2-EF6183BE7C78}" type="datetimeFigureOut">
              <a:rPr lang="en-US"/>
              <a:pPr/>
              <a:t>11/17/22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4274BC-2392-4B15-94F3-D518B3C5A0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76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6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stretch>
              <a:fillRect/>
            </a:stretch>
          </a:blip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6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575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5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5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 useBgFill="1">
        <p:nvSpPr>
          <p:cNvPr id="5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>
              <a:solidFill>
                <a:srgbClr val="FFFFFF"/>
              </a:solidFill>
              <a:latin typeface="Perpetua" pitchFamily="18" charset="0"/>
            </a:endParaRPr>
          </a:p>
        </p:txBody>
      </p:sp>
      <p:sp>
        <p:nvSpPr>
          <p:cNvPr id="6" name="Rectangle 6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Rectangle 7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" name="Rectangle 8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FBBBC5-A5C9-47D5-A5CD-E0527C881E4A}" type="datetimeFigureOut">
              <a:rPr lang="en-US"/>
              <a:pPr/>
              <a:t>11/17/22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C4D3EBA4-BC86-4028-99E7-1FB872C5EF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92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B59F45-AFF1-4A35-AEEA-669A9CE14CC5}" type="datetimeFigureOut">
              <a:rPr lang="en-US"/>
              <a:pPr/>
              <a:t>11/17/22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E02F58-6671-4968-A508-CFD9BDB533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180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95877E-1289-47E4-9320-F76030DB67A8}" type="datetimeFigureOut">
              <a:rPr lang="en-US"/>
              <a:pPr/>
              <a:t>11/17/22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6653A1-D5FA-4B67-99EF-AED50C0886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023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6EBC71-E8FA-4DBF-A3BE-0EE182C745AB}" type="datetimeFigureOut">
              <a:rPr lang="en-US"/>
              <a:pPr/>
              <a:t>11/17/22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331169-D965-4B6F-BBF4-3A0FCEAC43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908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975293-17C6-4472-8A53-3641DADC5540}" type="datetimeFigureOut">
              <a:rPr lang="en-US"/>
              <a:pPr/>
              <a:t>11/17/22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73E26-4A67-4EF2-9544-92170B57B1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83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 useBgFill="1">
        <p:nvSpPr>
          <p:cNvPr id="6" name="Rounded Rectangle 8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A80BB5-327E-40C2-B3D8-CED267F37533}" type="datetimeFigureOut">
              <a:rPr lang="en-US"/>
              <a:pPr/>
              <a:t>11/17/22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B66B6A-E97D-4292-A4E2-767AC66D38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715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Rectangle 11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Rectangle 12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84C242-B57F-4E63-A572-93A80BED2C3C}" type="datetimeFigureOut">
              <a:rPr lang="en-US"/>
              <a:pPr/>
              <a:t>11/17/22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85E16A3F-3C0A-4969-868E-2AAF58D728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487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9869E9-A692-4E0E-A246-914EB574073C}" type="datetimeFigureOut">
              <a:rPr lang="en-US"/>
              <a:pPr/>
              <a:t>11/17/22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9F9418-08E6-418B-B2BE-7D10FC79F0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722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FC341E-51EA-4387-993E-BC0D392F3241}" type="datetimeFigureOut">
              <a:rPr lang="en-US"/>
              <a:pPr/>
              <a:t>11/17/22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C04F06-3881-46C0-844F-95ACC4F0F3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40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7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stretch>
              <a:fillRect/>
            </a:stretch>
          </a:blip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/>
          <p:nvPr/>
        </p:nvSpPr>
        <p:spPr>
          <a:xfrm rot="10800000" flipH="1">
            <a:off x="69850" y="2376488"/>
            <a:ext cx="901382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7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575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400"/>
              <a:buFont typeface="Libre Franklin"/>
              <a:buNone/>
              <a:defRPr sz="1400">
                <a:solidFill>
                  <a:srgbClr val="888888"/>
                </a:solidFill>
              </a:defRPr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ft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>
            <a:spLocks noGrp="1"/>
          </p:cNvSpPr>
          <p:nvPr>
            <p:ph type="sldNum" idx="12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75"/>
              </a:spcBef>
              <a:spcAft>
                <a:spcPts val="0"/>
              </a:spcAft>
              <a:buSzPts val="2040"/>
              <a:buNone/>
              <a:defRPr sz="2400" b="1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600"/>
              <a:buFont typeface="Libre Franklin"/>
              <a:buNone/>
              <a:defRPr sz="1600" b="1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body" idx="2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75"/>
              </a:spcBef>
              <a:spcAft>
                <a:spcPts val="0"/>
              </a:spcAft>
              <a:buSzPts val="2040"/>
              <a:buNone/>
              <a:defRPr sz="2400" b="1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600"/>
              <a:buFont typeface="Libre Franklin"/>
              <a:buNone/>
              <a:defRPr sz="1600" b="1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body" idx="3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body" idx="4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9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sz="4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1"/>
          </p:nvPr>
        </p:nvSpPr>
        <p:spPr>
          <a:xfrm>
            <a:off x="914400" y="1600200"/>
            <a:ext cx="1905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575"/>
              </a:spcBef>
              <a:spcAft>
                <a:spcPts val="0"/>
              </a:spcAft>
              <a:buSzPts val="1530"/>
              <a:buNone/>
              <a:defRPr sz="1800"/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900"/>
              <a:buFont typeface="Libre Franklin"/>
              <a:buNone/>
              <a:defRPr sz="900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body" idx="2"/>
          </p:nvPr>
        </p:nvSpPr>
        <p:spPr>
          <a:xfrm>
            <a:off x="2971800" y="1600200"/>
            <a:ext cx="5715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/>
          <p:nvPr/>
        </p:nvSpPr>
        <p:spPr>
          <a:xfrm rot="10800000" flipH="1">
            <a:off x="68263" y="4683125"/>
            <a:ext cx="900747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0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0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0"/>
          <p:cNvSpPr txBox="1"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body" idx="1"/>
          </p:nvPr>
        </p:nvSpPr>
        <p:spPr>
          <a:xfrm>
            <a:off x="914400" y="5445825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575"/>
              </a:spcBef>
              <a:spcAft>
                <a:spcPts val="0"/>
              </a:spcAft>
              <a:buSzPts val="1360"/>
              <a:buFont typeface="Libre Franklin"/>
              <a:buNone/>
              <a:defRPr sz="1600"/>
            </a:lvl1pPr>
            <a:lvl2pPr marL="914400" lvl="1" indent="-293369" algn="l">
              <a:spcBef>
                <a:spcPts val="375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82575" algn="l">
              <a:spcBef>
                <a:spcPts val="375"/>
              </a:spcBef>
              <a:spcAft>
                <a:spcPts val="0"/>
              </a:spcAft>
              <a:buSzPts val="850"/>
              <a:buChar char="⚫"/>
              <a:defRPr sz="1000"/>
            </a:lvl3pPr>
            <a:lvl4pPr marL="1828800" lvl="3" indent="-274319" algn="l">
              <a:spcBef>
                <a:spcPts val="375"/>
              </a:spcBef>
              <a:spcAft>
                <a:spcPts val="0"/>
              </a:spcAft>
              <a:buSzPts val="720"/>
              <a:buChar char="⚫"/>
              <a:defRPr sz="900"/>
            </a:lvl4pPr>
            <a:lvl5pPr marL="2286000" lvl="4" indent="-285750" algn="l">
              <a:spcBef>
                <a:spcPts val="375"/>
              </a:spcBef>
              <a:spcAft>
                <a:spcPts val="0"/>
              </a:spcAft>
              <a:buSzPts val="900"/>
              <a:buFont typeface="Libre Franklin"/>
              <a:buChar char="o"/>
              <a:defRPr sz="900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>
            <a:spLocks noGrp="1"/>
          </p:cNvSpPr>
          <p:nvPr>
            <p:ph type="pic" idx="2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Franklin"/>
              <a:buChar char="o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0"/>
          <p:cNvSpPr>
            <a:spLocks noGrp="1"/>
          </p:cNvSpPr>
          <p:nvPr>
            <p:ph type="sldNum" idx="12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body" idx="1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>
            <a:spLocks noGrp="1"/>
          </p:cNvSpPr>
          <p:nvPr>
            <p:ph type="title"/>
          </p:nvPr>
        </p:nvSpPr>
        <p:spPr>
          <a:xfrm rot="5400000">
            <a:off x="4709477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body" idx="1"/>
          </p:nvPr>
        </p:nvSpPr>
        <p:spPr>
          <a:xfrm rot="5400000">
            <a:off x="7699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2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4324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Franklin"/>
              <a:buChar char="o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8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7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4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48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itchFamily="18" charset="0"/>
              </a:defRPr>
            </a:lvl1pPr>
          </a:lstStyle>
          <a:p>
            <a:fld id="{3F7F6BBD-0BDF-4348-A60E-5904E33350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480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" name="Google Shape;64;p14">
            <a:extLst>
              <a:ext uri="{FF2B5EF4-FFF2-40B4-BE49-F238E27FC236}">
                <a16:creationId xmlns:a16="http://schemas.microsoft.com/office/drawing/2014/main" id="{A0BA23D1-E252-4900-54C4-17F79DE43D11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160" y="6601786"/>
            <a:ext cx="914400" cy="19810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CB2D48-0784-452B-1BF2-716489EC4971}"/>
              </a:ext>
            </a:extLst>
          </p:cNvPr>
          <p:cNvSpPr txBox="1"/>
          <p:nvPr userDrawn="1"/>
        </p:nvSpPr>
        <p:spPr>
          <a:xfrm>
            <a:off x="1686560" y="6657734"/>
            <a:ext cx="50596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© </a:t>
            </a:r>
            <a:r>
              <a:rPr lang="en-US" sz="1000" err="1"/>
              <a:t>Galit</a:t>
            </a:r>
            <a:r>
              <a:rPr lang="en-US" sz="1000"/>
              <a:t> </a:t>
            </a:r>
            <a:r>
              <a:rPr lang="en-US" sz="1000" err="1"/>
              <a:t>Shmueli</a:t>
            </a:r>
            <a:r>
              <a:rPr lang="en-US" sz="1000"/>
              <a:t> and Peter Bruce 2017</a:t>
            </a:r>
          </a:p>
        </p:txBody>
      </p:sp>
    </p:spTree>
    <p:extLst>
      <p:ext uri="{BB962C8B-B14F-4D97-AF65-F5344CB8AC3E}">
        <p14:creationId xmlns:p14="http://schemas.microsoft.com/office/powerpoint/2010/main" val="114610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1800">
          <a:solidFill>
            <a:schemeClr val="tx1"/>
          </a:solidFill>
          <a:latin typeface="+mn-lt"/>
          <a:ea typeface="ＭＳ Ｐゴシック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Perpetua" pitchFamily="18" charset="0"/>
              </a:defRPr>
            </a:lvl1pPr>
          </a:lstStyle>
          <a:p>
            <a:fld id="{EE00948D-4FA9-4181-9C12-19A334F8F01E}" type="datetimeFigureOut">
              <a:rPr lang="en-US"/>
              <a:pPr/>
              <a:t>11/17/22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Perpetua" pitchFamily="18" charset="0"/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>
                <a:solidFill>
                  <a:srgbClr val="FFFFFF"/>
                </a:solidFill>
                <a:latin typeface="Franklin Gothic Book" pitchFamily="34" charset="0"/>
              </a:defRPr>
            </a:lvl1pPr>
          </a:lstStyle>
          <a:p>
            <a:fld id="{F2C527B8-FB9C-41D3-B34B-C0D94DB91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83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2100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US" sz="6000" b="1" dirty="0">
                <a:solidFill>
                  <a:schemeClr val="lt1"/>
                </a:solidFill>
              </a:rPr>
              <a:t>Predictive Analytics in Business </a:t>
            </a:r>
            <a:r>
              <a:rPr lang="en-US" sz="3600" b="1" dirty="0">
                <a:solidFill>
                  <a:schemeClr val="lt1"/>
                </a:solidFill>
              </a:rPr>
              <a:t>(BUAN 448)</a:t>
            </a:r>
            <a:endParaRPr sz="6000" b="1" dirty="0">
              <a:solidFill>
                <a:schemeClr val="lt1"/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D277778-7364-E54E-EB37-CC9080899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6400" y="3849831"/>
            <a:ext cx="7162800" cy="2281238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Cluster Analysis part 2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(Chapter 15)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0564D0-380F-50F0-7BDA-02040138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BA16F32-40BC-4E25-AF5D-13FE0381FEB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ＭＳ Ｐゴシック" panose="020B0600070205080204" pitchFamily="34" charset="-128"/>
                <a:cs typeface="Arial"/>
                <a:sym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ＭＳ Ｐゴシック" panose="020B0600070205080204" pitchFamily="34" charset="-128"/>
              <a:cs typeface="Arial"/>
              <a:sym typeface="Arial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5600" y="6018500"/>
            <a:ext cx="2328174" cy="48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BFC9A4-4348-4F69-A75B-A83E9A1DD30B}"/>
              </a:ext>
            </a:extLst>
          </p:cNvPr>
          <p:cNvSpPr txBox="1"/>
          <p:nvPr/>
        </p:nvSpPr>
        <p:spPr>
          <a:xfrm>
            <a:off x="540301" y="5191349"/>
            <a:ext cx="3111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34" charset="-128"/>
                <a:cs typeface="Arial"/>
                <a:sym typeface="Arial"/>
              </a:rPr>
              <a:t>BUAN 488 – Fall 2022 – Dr. </a:t>
            </a:r>
            <a:r>
              <a:rPr kumimoji="0" lang="en-US" sz="14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34" charset="-128"/>
                <a:cs typeface="Arial"/>
                <a:sym typeface="Arial"/>
              </a:rPr>
              <a:t>Davoodi</a:t>
            </a: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34" charset="-128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3"/>
          <p:cNvSpPr txBox="1"/>
          <p:nvPr/>
        </p:nvSpPr>
        <p:spPr>
          <a:xfrm>
            <a:off x="1219200" y="685800"/>
            <a:ext cx="70104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Dendrogram for Average Linkage</a:t>
            </a:r>
            <a:endParaRPr sz="28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34" name="Google Shape;334;p43"/>
          <p:cNvSpPr txBox="1"/>
          <p:nvPr/>
        </p:nvSpPr>
        <p:spPr>
          <a:xfrm>
            <a:off x="6172200" y="2133600"/>
            <a:ext cx="27432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4 units of distance, there are 4 clusters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2BC0886-E881-99BB-A14B-2DBE5A8849AA}"/>
              </a:ext>
            </a:extLst>
          </p:cNvPr>
          <p:cNvSpPr txBox="1">
            <a:spLocks/>
          </p:cNvSpPr>
          <p:nvPr/>
        </p:nvSpPr>
        <p:spPr bwMode="auto">
          <a:xfrm>
            <a:off x="1059083" y="6063593"/>
            <a:ext cx="7025834" cy="644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Times"/>
              </a:rPr>
              <a:t>Clustering based on the </a:t>
            </a:r>
            <a:r>
              <a:rPr lang="en-US" dirty="0">
                <a:solidFill>
                  <a:srgbClr val="FF0000"/>
                </a:solidFill>
                <a:latin typeface="Times"/>
              </a:rPr>
              <a:t>Eight</a:t>
            </a:r>
            <a:r>
              <a:rPr lang="en-US" dirty="0">
                <a:solidFill>
                  <a:srgbClr val="000000"/>
                </a:solidFill>
                <a:latin typeface="Times"/>
              </a:rPr>
              <a:t> measurements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2E882C-E2B5-2FC3-6EC2-E20C42FA3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1463040"/>
            <a:ext cx="5750602" cy="4114800"/>
          </a:xfrm>
          <a:prstGeom prst="rect">
            <a:avLst/>
          </a:prstGeom>
        </p:spPr>
      </p:pic>
      <p:cxnSp>
        <p:nvCxnSpPr>
          <p:cNvPr id="333" name="Google Shape;333;p43"/>
          <p:cNvCxnSpPr>
            <a:cxnSpLocks/>
          </p:cNvCxnSpPr>
          <p:nvPr/>
        </p:nvCxnSpPr>
        <p:spPr>
          <a:xfrm>
            <a:off x="544977" y="2065115"/>
            <a:ext cx="5517259" cy="0"/>
          </a:xfrm>
          <a:prstGeom prst="straightConnector1">
            <a:avLst/>
          </a:prstGeom>
          <a:noFill/>
          <a:ln w="19050" cap="flat" cmpd="sng">
            <a:solidFill>
              <a:srgbClr val="6699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Right Brace 14">
            <a:extLst>
              <a:ext uri="{FF2B5EF4-FFF2-40B4-BE49-F238E27FC236}">
                <a16:creationId xmlns:a16="http://schemas.microsoft.com/office/drawing/2014/main" id="{CA186DAF-9CCB-A44B-BBEF-94CF79AB09F7}"/>
              </a:ext>
            </a:extLst>
          </p:cNvPr>
          <p:cNvSpPr/>
          <p:nvPr/>
        </p:nvSpPr>
        <p:spPr>
          <a:xfrm rot="5400000">
            <a:off x="4297680" y="3931920"/>
            <a:ext cx="264730" cy="3084654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10995D71-7353-6D85-A0F6-DAB86D35958F}"/>
              </a:ext>
            </a:extLst>
          </p:cNvPr>
          <p:cNvSpPr/>
          <p:nvPr/>
        </p:nvSpPr>
        <p:spPr>
          <a:xfrm rot="5400000">
            <a:off x="2050277" y="4913161"/>
            <a:ext cx="245831" cy="1141071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FD08F4EB-66F9-9FF9-D0B8-DA6826BA6E7A}"/>
              </a:ext>
            </a:extLst>
          </p:cNvPr>
          <p:cNvSpPr/>
          <p:nvPr/>
        </p:nvSpPr>
        <p:spPr>
          <a:xfrm rot="5400000">
            <a:off x="936167" y="5174277"/>
            <a:ext cx="245832" cy="618840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652593-34BF-5DC3-A0E4-DFD3D7083F5F}"/>
              </a:ext>
            </a:extLst>
          </p:cNvPr>
          <p:cNvSpPr txBox="1"/>
          <p:nvPr/>
        </p:nvSpPr>
        <p:spPr>
          <a:xfrm>
            <a:off x="904754" y="5652441"/>
            <a:ext cx="308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3C80ED-4230-F531-42BA-3B962EA5124F}"/>
              </a:ext>
            </a:extLst>
          </p:cNvPr>
          <p:cNvSpPr txBox="1"/>
          <p:nvPr/>
        </p:nvSpPr>
        <p:spPr>
          <a:xfrm>
            <a:off x="1368503" y="5641673"/>
            <a:ext cx="308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A473BC-6276-08B0-1288-32E1389E5DA8}"/>
              </a:ext>
            </a:extLst>
          </p:cNvPr>
          <p:cNvSpPr txBox="1"/>
          <p:nvPr/>
        </p:nvSpPr>
        <p:spPr>
          <a:xfrm>
            <a:off x="2018863" y="5666828"/>
            <a:ext cx="308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7C0E90-AC20-559D-C1B2-979E1C263BD7}"/>
              </a:ext>
            </a:extLst>
          </p:cNvPr>
          <p:cNvSpPr txBox="1"/>
          <p:nvPr/>
        </p:nvSpPr>
        <p:spPr>
          <a:xfrm>
            <a:off x="4275716" y="5614709"/>
            <a:ext cx="43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Ward Distance</a:t>
            </a:r>
            <a:endParaRPr dirty="0"/>
          </a:p>
        </p:txBody>
      </p:sp>
      <p:sp>
        <p:nvSpPr>
          <p:cNvPr id="276" name="Google Shape;276;p36"/>
          <p:cNvSpPr txBox="1">
            <a:spLocks noGrp="1"/>
          </p:cNvSpPr>
          <p:nvPr>
            <p:ph type="body" idx="1"/>
          </p:nvPr>
        </p:nvSpPr>
        <p:spPr>
          <a:xfrm>
            <a:off x="457200" y="2133600"/>
            <a:ext cx="8229600" cy="399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2210"/>
            </a:pPr>
            <a:r>
              <a:rPr lang="en-US" dirty="0"/>
              <a:t>Ward’s method considers the “loss of information”</a:t>
            </a:r>
          </a:p>
          <a:p>
            <a:pPr marL="597535" indent="-457200">
              <a:buSzPts val="2210"/>
            </a:pPr>
            <a:endParaRPr lang="en-US" dirty="0"/>
          </a:p>
          <a:p>
            <a:pPr indent="-457200">
              <a:spcBef>
                <a:spcPts val="0"/>
              </a:spcBef>
              <a:buSzPts val="2210"/>
            </a:pPr>
            <a:r>
              <a:rPr lang="en-US" dirty="0"/>
              <a:t>Consider the values (2,6,5,6,2,2,2,2,0,0,0) with a mean of 2.5 </a:t>
            </a:r>
          </a:p>
          <a:p>
            <a:pPr indent="-457200">
              <a:spcBef>
                <a:spcPts val="0"/>
              </a:spcBef>
              <a:buSzPts val="2210"/>
            </a:pPr>
            <a:r>
              <a:rPr lang="en-US" dirty="0"/>
              <a:t>“error sum of squares” (ESS)</a:t>
            </a:r>
          </a:p>
          <a:p>
            <a:pPr marL="0" indent="0" algn="ctr">
              <a:spcBef>
                <a:spcPts val="0"/>
              </a:spcBef>
              <a:buSzPts val="2210"/>
              <a:buNone/>
            </a:pPr>
            <a:r>
              <a:rPr lang="en-US" sz="1800" dirty="0"/>
              <a:t>(2−2.5)</a:t>
            </a:r>
            <a:r>
              <a:rPr lang="en-US" sz="1800" baseline="30000" dirty="0"/>
              <a:t>2</a:t>
            </a:r>
            <a:r>
              <a:rPr lang="en-US" sz="1800" dirty="0"/>
              <a:t> +(6−2.5)</a:t>
            </a:r>
            <a:r>
              <a:rPr lang="en-US" sz="1800" baseline="30000" dirty="0"/>
              <a:t>2</a:t>
            </a:r>
            <a:r>
              <a:rPr lang="en-US" sz="1800" dirty="0"/>
              <a:t> +(5−2.5)</a:t>
            </a:r>
            <a:r>
              <a:rPr lang="en-US" sz="1800" baseline="30000" dirty="0"/>
              <a:t>2</a:t>
            </a:r>
            <a:r>
              <a:rPr lang="en-US" sz="1800" dirty="0"/>
              <a:t> +...+(0−2.5)</a:t>
            </a:r>
            <a:r>
              <a:rPr lang="en-US" sz="1800" baseline="30000" dirty="0"/>
              <a:t>2</a:t>
            </a:r>
            <a:r>
              <a:rPr lang="en-US" sz="1800" dirty="0"/>
              <a:t> = 50.5. </a:t>
            </a:r>
            <a:endParaRPr lang="en-US" dirty="0"/>
          </a:p>
          <a:p>
            <a:pPr indent="-457200">
              <a:spcBef>
                <a:spcPts val="0"/>
              </a:spcBef>
              <a:buSzPts val="2210"/>
            </a:pPr>
            <a:endParaRPr lang="en-US" dirty="0"/>
          </a:p>
          <a:p>
            <a:pPr indent="-457200">
              <a:spcBef>
                <a:spcPts val="0"/>
              </a:spcBef>
              <a:buSzPts val="2210"/>
            </a:pPr>
            <a:r>
              <a:rPr lang="en-US" dirty="0"/>
              <a:t>Single Group ESS = 50.5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Ward Distance</a:t>
            </a:r>
            <a:endParaRPr dirty="0"/>
          </a:p>
        </p:txBody>
      </p:sp>
      <p:sp>
        <p:nvSpPr>
          <p:cNvPr id="276" name="Google Shape;276;p36"/>
          <p:cNvSpPr txBox="1">
            <a:spLocks noGrp="1"/>
          </p:cNvSpPr>
          <p:nvPr>
            <p:ph type="body" idx="1"/>
          </p:nvPr>
        </p:nvSpPr>
        <p:spPr>
          <a:xfrm>
            <a:off x="457200" y="2133600"/>
            <a:ext cx="8229600" cy="399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2210"/>
            </a:pPr>
            <a:r>
              <a:rPr lang="en-US" dirty="0"/>
              <a:t>Four groups: mean of each group is equal to its member value</a:t>
            </a:r>
          </a:p>
          <a:p>
            <a:pPr indent="-457200">
              <a:spcBef>
                <a:spcPts val="0"/>
              </a:spcBef>
              <a:buSzPts val="2210"/>
            </a:pPr>
            <a:endParaRPr lang="en-US" dirty="0"/>
          </a:p>
          <a:p>
            <a:pPr marL="0" indent="0" algn="ctr">
              <a:spcBef>
                <a:spcPts val="0"/>
              </a:spcBef>
              <a:buSzPts val="2210"/>
              <a:buNone/>
            </a:pPr>
            <a:r>
              <a:rPr lang="en-US" sz="1800" dirty="0"/>
              <a:t>(0, 0, 0), (2, 2, 2, 2), (5), (6, 6)</a:t>
            </a:r>
          </a:p>
          <a:p>
            <a:pPr marL="0" indent="0" algn="ctr">
              <a:spcBef>
                <a:spcPts val="0"/>
              </a:spcBef>
              <a:buSzPts val="2210"/>
              <a:buNone/>
            </a:pPr>
            <a:r>
              <a:rPr lang="en-US" sz="1800" dirty="0"/>
              <a:t>(0−0)</a:t>
            </a:r>
            <a:r>
              <a:rPr lang="en-US" sz="1800" baseline="30000" dirty="0"/>
              <a:t>2</a:t>
            </a:r>
            <a:r>
              <a:rPr lang="en-US" sz="1800" dirty="0"/>
              <a:t> + … + (2−2)</a:t>
            </a:r>
            <a:r>
              <a:rPr lang="en-US" sz="1800" baseline="30000" dirty="0"/>
              <a:t>2</a:t>
            </a:r>
            <a:r>
              <a:rPr lang="en-US" sz="1800" dirty="0"/>
              <a:t> + … + (5−5)</a:t>
            </a:r>
            <a:r>
              <a:rPr lang="en-US" sz="1800" baseline="30000" dirty="0"/>
              <a:t>2</a:t>
            </a:r>
            <a:r>
              <a:rPr lang="en-US" sz="1800" dirty="0"/>
              <a:t> +...+(6−6)</a:t>
            </a:r>
            <a:r>
              <a:rPr lang="en-US" sz="1800" baseline="30000" dirty="0"/>
              <a:t>2</a:t>
            </a:r>
            <a:r>
              <a:rPr lang="en-US" sz="1800" dirty="0"/>
              <a:t> + …= 0</a:t>
            </a:r>
          </a:p>
          <a:p>
            <a:pPr marL="0" indent="0" algn="ctr">
              <a:spcBef>
                <a:spcPts val="0"/>
              </a:spcBef>
              <a:buSzPts val="2210"/>
              <a:buNone/>
            </a:pPr>
            <a:r>
              <a:rPr lang="en-US" sz="1800" dirty="0"/>
              <a:t> </a:t>
            </a:r>
          </a:p>
          <a:p>
            <a:pPr indent="-457200">
              <a:spcBef>
                <a:spcPts val="0"/>
              </a:spcBef>
              <a:buSzPts val="2210"/>
            </a:pPr>
            <a:r>
              <a:rPr lang="en-US" dirty="0"/>
              <a:t>The loss of information is the sum of the ESS’s for each group, which is 0 </a:t>
            </a:r>
          </a:p>
          <a:p>
            <a:pPr indent="-457200">
              <a:spcBef>
                <a:spcPts val="0"/>
              </a:spcBef>
              <a:buSzPts val="2210"/>
            </a:pPr>
            <a:endParaRPr lang="en-US" dirty="0"/>
          </a:p>
          <a:p>
            <a:pPr indent="-457200">
              <a:spcBef>
                <a:spcPts val="0"/>
              </a:spcBef>
              <a:buSzPts val="2210"/>
            </a:pPr>
            <a:r>
              <a:rPr lang="en-US" dirty="0"/>
              <a:t>Ward’s method tends to result in convex clusters that are of roughly equal size</a:t>
            </a:r>
          </a:p>
        </p:txBody>
      </p:sp>
    </p:spTree>
    <p:extLst>
      <p:ext uri="{BB962C8B-B14F-4D97-AF65-F5344CB8AC3E}">
        <p14:creationId xmlns:p14="http://schemas.microsoft.com/office/powerpoint/2010/main" val="1029337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4EFA1B-DFF3-35A7-892D-B7E6642DC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1463040"/>
            <a:ext cx="5750602" cy="4114800"/>
          </a:xfrm>
          <a:prstGeom prst="rect">
            <a:avLst/>
          </a:prstGeom>
        </p:spPr>
      </p:pic>
      <p:sp>
        <p:nvSpPr>
          <p:cNvPr id="331" name="Google Shape;331;p43"/>
          <p:cNvSpPr txBox="1"/>
          <p:nvPr/>
        </p:nvSpPr>
        <p:spPr>
          <a:xfrm>
            <a:off x="1219200" y="685800"/>
            <a:ext cx="70104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Dendrogram for Ward Linkage</a:t>
            </a:r>
            <a:endParaRPr sz="28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34" name="Google Shape;334;p43"/>
          <p:cNvSpPr txBox="1"/>
          <p:nvPr/>
        </p:nvSpPr>
        <p:spPr>
          <a:xfrm>
            <a:off x="6172200" y="2133600"/>
            <a:ext cx="27432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</a:t>
            </a:r>
            <a:r>
              <a:rPr lang="en-US" sz="1800" dirty="0">
                <a:solidFill>
                  <a:schemeClr val="dk1"/>
                </a:solidFill>
              </a:rPr>
              <a:t>6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units of distance, there are 4 clusters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2BC0886-E881-99BB-A14B-2DBE5A8849AA}"/>
              </a:ext>
            </a:extLst>
          </p:cNvPr>
          <p:cNvSpPr txBox="1">
            <a:spLocks/>
          </p:cNvSpPr>
          <p:nvPr/>
        </p:nvSpPr>
        <p:spPr bwMode="auto">
          <a:xfrm>
            <a:off x="1059083" y="6063593"/>
            <a:ext cx="7025834" cy="644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Times"/>
              </a:rPr>
              <a:t>Clustering based on the </a:t>
            </a:r>
            <a:r>
              <a:rPr lang="en-US" dirty="0">
                <a:solidFill>
                  <a:srgbClr val="FF0000"/>
                </a:solidFill>
                <a:latin typeface="Times"/>
              </a:rPr>
              <a:t>Eight</a:t>
            </a:r>
            <a:r>
              <a:rPr lang="en-US" dirty="0">
                <a:solidFill>
                  <a:srgbClr val="000000"/>
                </a:solidFill>
                <a:latin typeface="Times"/>
              </a:rPr>
              <a:t> measurements</a:t>
            </a:r>
            <a:endParaRPr lang="en-US" dirty="0"/>
          </a:p>
          <a:p>
            <a:endParaRPr lang="en-US" dirty="0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CA186DAF-9CCB-A44B-BBEF-94CF79AB09F7}"/>
              </a:ext>
            </a:extLst>
          </p:cNvPr>
          <p:cNvSpPr/>
          <p:nvPr/>
        </p:nvSpPr>
        <p:spPr>
          <a:xfrm rot="5400000">
            <a:off x="5065709" y="4479453"/>
            <a:ext cx="143999" cy="1687003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10995D71-7353-6D85-A0F6-DAB86D35958F}"/>
              </a:ext>
            </a:extLst>
          </p:cNvPr>
          <p:cNvSpPr/>
          <p:nvPr/>
        </p:nvSpPr>
        <p:spPr>
          <a:xfrm rot="5400000">
            <a:off x="3488234" y="4643036"/>
            <a:ext cx="143996" cy="1356273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FD08F4EB-66F9-9FF9-D0B8-DA6826BA6E7A}"/>
              </a:ext>
            </a:extLst>
          </p:cNvPr>
          <p:cNvSpPr/>
          <p:nvPr/>
        </p:nvSpPr>
        <p:spPr>
          <a:xfrm rot="5400000">
            <a:off x="2364764" y="5011752"/>
            <a:ext cx="245832" cy="618840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3" name="Google Shape;333;p43"/>
          <p:cNvCxnSpPr>
            <a:cxnSpLocks/>
          </p:cNvCxnSpPr>
          <p:nvPr/>
        </p:nvCxnSpPr>
        <p:spPr>
          <a:xfrm>
            <a:off x="599103" y="2967942"/>
            <a:ext cx="5517259" cy="0"/>
          </a:xfrm>
          <a:prstGeom prst="straightConnector1">
            <a:avLst/>
          </a:prstGeom>
          <a:noFill/>
          <a:ln w="19050" cap="flat" cmpd="sng">
            <a:solidFill>
              <a:srgbClr val="6699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" name="Right Brace 4">
            <a:extLst>
              <a:ext uri="{FF2B5EF4-FFF2-40B4-BE49-F238E27FC236}">
                <a16:creationId xmlns:a16="http://schemas.microsoft.com/office/drawing/2014/main" id="{7114B95A-F72B-EFA6-E0C5-4CCC07E70307}"/>
              </a:ext>
            </a:extLst>
          </p:cNvPr>
          <p:cNvSpPr/>
          <p:nvPr/>
        </p:nvSpPr>
        <p:spPr>
          <a:xfrm rot="5400000">
            <a:off x="1238378" y="4641031"/>
            <a:ext cx="245831" cy="1360281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4C2DAD-230B-616B-A3F8-EBC1BF1B7887}"/>
              </a:ext>
            </a:extLst>
          </p:cNvPr>
          <p:cNvSpPr txBox="1"/>
          <p:nvPr/>
        </p:nvSpPr>
        <p:spPr>
          <a:xfrm>
            <a:off x="1219200" y="5577840"/>
            <a:ext cx="308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B9BF94-F0A4-31AE-0C8F-333C97D07AD0}"/>
              </a:ext>
            </a:extLst>
          </p:cNvPr>
          <p:cNvSpPr txBox="1"/>
          <p:nvPr/>
        </p:nvSpPr>
        <p:spPr>
          <a:xfrm>
            <a:off x="2377618" y="5577840"/>
            <a:ext cx="308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E9FE10-37F7-09B4-EB87-351417C045C6}"/>
              </a:ext>
            </a:extLst>
          </p:cNvPr>
          <p:cNvSpPr txBox="1"/>
          <p:nvPr/>
        </p:nvSpPr>
        <p:spPr>
          <a:xfrm>
            <a:off x="3405903" y="5569222"/>
            <a:ext cx="308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D178AA-9EA9-FADD-59A0-2E2E7B122584}"/>
              </a:ext>
            </a:extLst>
          </p:cNvPr>
          <p:cNvSpPr txBox="1"/>
          <p:nvPr/>
        </p:nvSpPr>
        <p:spPr>
          <a:xfrm>
            <a:off x="4983379" y="5569221"/>
            <a:ext cx="308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513419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5"/>
          <p:cNvSpPr txBox="1">
            <a:spLocks noGrp="1"/>
          </p:cNvSpPr>
          <p:nvPr>
            <p:ph type="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Validating Clusters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6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Heatmap</a:t>
            </a:r>
            <a:endParaRPr dirty="0"/>
          </a:p>
        </p:txBody>
      </p:sp>
      <p:sp>
        <p:nvSpPr>
          <p:cNvPr id="357" name="Google Shape;357;p46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001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150000"/>
              </a:lnSpc>
              <a:spcBef>
                <a:spcPts val="0"/>
              </a:spcBef>
              <a:buSzPts val="2210"/>
            </a:pPr>
            <a:r>
              <a:rPr lang="en-US" dirty="0">
                <a:solidFill>
                  <a:schemeClr val="tx1"/>
                </a:solidFill>
              </a:rPr>
              <a:t>A heatmap  is another way to visualize hierarchical clustering. 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SzPts val="2210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It’s also called a false colored image, where data values are transformed to color scale.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SzPts val="2210"/>
            </a:pP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</a:rPr>
              <a:t>S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imultaneously visualize clusters of samples and features. 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SzPts val="2210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It can help to find the variables that appear to be characteristic for each sample cluster.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457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4"/>
          <p:cNvSpPr txBox="1"/>
          <p:nvPr/>
        </p:nvSpPr>
        <p:spPr>
          <a:xfrm>
            <a:off x="685800" y="304800"/>
            <a:ext cx="7772400" cy="80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Visualize Cluster Features with Heatmap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(darker = higher values)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44"/>
          <p:cNvSpPr txBox="1"/>
          <p:nvPr/>
        </p:nvSpPr>
        <p:spPr>
          <a:xfrm>
            <a:off x="212066" y="1257592"/>
            <a:ext cx="2759734" cy="5295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Considering 4 clusters, 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bottom cluster has higher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Fixed_charge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RoR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than the other three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The second cluster has higher Nuclear and  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third cluster has higher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Fuel_cost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Load_factor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The fourth cluster has higher  </a:t>
            </a:r>
            <a:r>
              <a:rPr lang="en-US" sz="1600" dirty="0" err="1">
                <a:solidFill>
                  <a:schemeClr val="dk1"/>
                </a:solidFill>
              </a:rPr>
              <a:t>Demand_growth</a:t>
            </a:r>
            <a:r>
              <a:rPr lang="en-US" sz="1600" dirty="0">
                <a:solidFill>
                  <a:schemeClr val="dk1"/>
                </a:solidFill>
              </a:rPr>
              <a:t> and Cost</a:t>
            </a:r>
            <a:endParaRPr lang="en-US"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CFC2F7-7A47-7D34-B75B-BEF138969B0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71800" y="348135"/>
            <a:ext cx="5960134" cy="665367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7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Desirable Cluster Features</a:t>
            </a:r>
            <a:endParaRPr/>
          </a:p>
        </p:txBody>
      </p:sp>
      <p:sp>
        <p:nvSpPr>
          <p:cNvPr id="364" name="Google Shape;364;p47"/>
          <p:cNvSpPr txBox="1">
            <a:spLocks noGrp="1"/>
          </p:cNvSpPr>
          <p:nvPr>
            <p:ph type="body" idx="1"/>
          </p:nvPr>
        </p:nvSpPr>
        <p:spPr>
          <a:xfrm>
            <a:off x="914400" y="1828800"/>
            <a:ext cx="7772400" cy="4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 b="1"/>
              <a:t>Stability </a:t>
            </a:r>
            <a:r>
              <a:rPr lang="en-US"/>
              <a:t>– are clusters and cluster assignments sensitive to slight changes in inputs?  Are cluster assignments in partition B similar to partition A?</a:t>
            </a:r>
            <a:endParaRPr/>
          </a:p>
          <a:p>
            <a:pPr marL="0" lvl="0" indent="0" algn="l" rtl="0">
              <a:spcBef>
                <a:spcPts val="575"/>
              </a:spcBef>
              <a:spcAft>
                <a:spcPts val="0"/>
              </a:spcAft>
              <a:buSzPts val="2210"/>
              <a:buNone/>
            </a:pPr>
            <a:endParaRPr b="1"/>
          </a:p>
          <a:p>
            <a:pPr marL="0" lvl="0" indent="0" algn="l" rtl="0">
              <a:spcBef>
                <a:spcPts val="575"/>
              </a:spcBef>
              <a:spcAft>
                <a:spcPts val="0"/>
              </a:spcAft>
              <a:buSzPts val="2210"/>
              <a:buNone/>
            </a:pPr>
            <a:endParaRPr b="1"/>
          </a:p>
          <a:p>
            <a:pPr marL="0" lvl="0" indent="0" algn="l" rtl="0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 b="1"/>
              <a:t>Separation</a:t>
            </a:r>
            <a:r>
              <a:rPr lang="en-US"/>
              <a:t> – check ratio of between-cluster variation to within-cluster variation (higher is better)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44DD28-BEE4-894A-352F-3D8BB2432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Hierarchical Clustering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A7A2F1-1EF1-24C3-3E10-40753353B6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Hierarchical clustering requires high-dimensional computations</a:t>
            </a:r>
          </a:p>
          <a:p>
            <a:r>
              <a:rPr lang="en-US" dirty="0"/>
              <a:t>Low stability index </a:t>
            </a:r>
          </a:p>
          <a:p>
            <a:pPr lvl="1"/>
            <a:r>
              <a:rPr lang="en-US" dirty="0"/>
              <a:t>Reordering data or dropping a few records can lead to a different solution.</a:t>
            </a:r>
          </a:p>
          <a:p>
            <a:pPr lvl="1"/>
            <a:r>
              <a:rPr lang="en-US" dirty="0"/>
              <a:t>Sensitive to relative distance metrics (Normalization method may affect the output) </a:t>
            </a:r>
          </a:p>
          <a:p>
            <a:r>
              <a:rPr lang="en-US" dirty="0"/>
              <a:t>Hierarchical clustering is sensitive to outliers.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425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8"/>
          <p:cNvSpPr txBox="1">
            <a:spLocks noGrp="1"/>
          </p:cNvSpPr>
          <p:nvPr>
            <p:ph type="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Nonhierarchical Clustering:</a:t>
            </a:r>
            <a:br>
              <a:rPr lang="en-US" sz="3600"/>
            </a:br>
            <a:r>
              <a:rPr lang="en-US" sz="3600"/>
              <a:t>K-Means Clustering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Clustering: The Main Idea</a:t>
            </a:r>
            <a:endParaRPr dirty="0"/>
          </a:p>
        </p:txBody>
      </p:sp>
      <p:sp>
        <p:nvSpPr>
          <p:cNvPr id="115" name="Google Shape;115;p14"/>
          <p:cNvSpPr txBox="1">
            <a:spLocks noGrp="1"/>
          </p:cNvSpPr>
          <p:nvPr>
            <p:ph type="body" idx="1"/>
          </p:nvPr>
        </p:nvSpPr>
        <p:spPr>
          <a:xfrm>
            <a:off x="914400" y="1981200"/>
            <a:ext cx="77724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 dirty="0"/>
              <a:t>Goal: Form groups (clusters) of similar records</a:t>
            </a:r>
            <a:endParaRPr dirty="0"/>
          </a:p>
          <a:p>
            <a:pPr marL="0" lvl="0" indent="0" algn="l" rtl="0">
              <a:spcBef>
                <a:spcPts val="575"/>
              </a:spcBef>
              <a:spcAft>
                <a:spcPts val="0"/>
              </a:spcAft>
              <a:buSzPts val="2210"/>
              <a:buNone/>
            </a:pPr>
            <a:endParaRPr dirty="0"/>
          </a:p>
          <a:p>
            <a:pPr marL="0" lvl="0" indent="0" algn="l" rtl="0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 dirty="0"/>
              <a:t>Used for </a:t>
            </a:r>
            <a:r>
              <a:rPr lang="en-US" b="1" dirty="0"/>
              <a:t>segmenting markets </a:t>
            </a:r>
            <a:r>
              <a:rPr lang="en-US" dirty="0"/>
              <a:t>into groups of similar customers</a:t>
            </a:r>
            <a:endParaRPr dirty="0"/>
          </a:p>
          <a:p>
            <a:pPr marL="0" lvl="0" indent="0" algn="l" rtl="0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endParaRPr dirty="0"/>
          </a:p>
          <a:p>
            <a:pPr marL="0" lvl="0" indent="0" algn="l" rtl="0">
              <a:spcBef>
                <a:spcPts val="575"/>
              </a:spcBef>
              <a:spcAft>
                <a:spcPts val="0"/>
              </a:spcAft>
              <a:buSzPts val="2210"/>
              <a:buNone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380D48-4C67-80C1-26AC-084D9D581DE1}"/>
              </a:ext>
            </a:extLst>
          </p:cNvPr>
          <p:cNvSpPr txBox="1"/>
          <p:nvPr/>
        </p:nvSpPr>
        <p:spPr>
          <a:xfrm>
            <a:off x="7422776" y="443753"/>
            <a:ext cx="1264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Review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>
            <a:extLst>
              <a:ext uri="{FF2B5EF4-FFF2-40B4-BE49-F238E27FC236}">
                <a16:creationId xmlns:a16="http://schemas.microsoft.com/office/drawing/2014/main" id="{02679491-0F1C-4A36-6E58-6785F4C16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k-means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B968A-A5C6-DF3E-5F77-7674D355B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Given a set </a:t>
            </a:r>
            <a:r>
              <a:rPr lang="en-US" b="1" dirty="0">
                <a:solidFill>
                  <a:schemeClr val="accent1"/>
                </a:solidFill>
              </a:rPr>
              <a:t>X</a:t>
            </a:r>
            <a:r>
              <a:rPr lang="en-US" dirty="0"/>
              <a:t> of </a:t>
            </a:r>
            <a:r>
              <a:rPr lang="en-US" b="1" dirty="0">
                <a:solidFill>
                  <a:schemeClr val="accent1"/>
                </a:solidFill>
              </a:rPr>
              <a:t>n</a:t>
            </a:r>
            <a:r>
              <a:rPr lang="en-US" dirty="0"/>
              <a:t> points in a </a:t>
            </a:r>
            <a:r>
              <a:rPr lang="en-US" b="1" dirty="0">
                <a:solidFill>
                  <a:schemeClr val="accent1"/>
                </a:solidFill>
              </a:rPr>
              <a:t>d</a:t>
            </a:r>
            <a:r>
              <a:rPr lang="en-US" dirty="0"/>
              <a:t>-dimensional space and an integer </a:t>
            </a:r>
            <a:r>
              <a:rPr lang="en-US" b="1" dirty="0">
                <a:solidFill>
                  <a:schemeClr val="accent1"/>
                </a:solidFill>
              </a:rPr>
              <a:t>k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r>
              <a:rPr lang="en-US" b="1" dirty="0">
                <a:solidFill>
                  <a:srgbClr val="FF0000"/>
                </a:solidFill>
              </a:rPr>
              <a:t>Task: </a:t>
            </a:r>
            <a:r>
              <a:rPr lang="en-US" dirty="0"/>
              <a:t>choose a set  of </a:t>
            </a:r>
            <a:r>
              <a:rPr lang="en-US" b="1" dirty="0">
                <a:solidFill>
                  <a:schemeClr val="accent1"/>
                </a:solidFill>
              </a:rPr>
              <a:t>k</a:t>
            </a:r>
            <a:r>
              <a:rPr lang="en-US" dirty="0"/>
              <a:t> points </a:t>
            </a:r>
            <a:r>
              <a:rPr lang="en-US" b="1" dirty="0">
                <a:solidFill>
                  <a:schemeClr val="accent1"/>
                </a:solidFill>
              </a:rPr>
              <a:t>{c</a:t>
            </a:r>
            <a:r>
              <a:rPr lang="en-US" b="1" baseline="-25000" dirty="0">
                <a:solidFill>
                  <a:schemeClr val="accent1"/>
                </a:solidFill>
              </a:rPr>
              <a:t>1</a:t>
            </a:r>
            <a:r>
              <a:rPr lang="en-US" b="1" dirty="0">
                <a:solidFill>
                  <a:schemeClr val="accent1"/>
                </a:solidFill>
              </a:rPr>
              <a:t>, c</a:t>
            </a:r>
            <a:r>
              <a:rPr lang="en-US" b="1" baseline="-25000" dirty="0">
                <a:solidFill>
                  <a:schemeClr val="accent1"/>
                </a:solidFill>
              </a:rPr>
              <a:t>2</a:t>
            </a:r>
            <a:r>
              <a:rPr lang="en-US" b="1" dirty="0">
                <a:solidFill>
                  <a:schemeClr val="accent1"/>
                </a:solidFill>
              </a:rPr>
              <a:t>,…,c</a:t>
            </a:r>
            <a:r>
              <a:rPr lang="en-US" b="1" baseline="-25000" dirty="0">
                <a:solidFill>
                  <a:schemeClr val="accent1"/>
                </a:solidFill>
              </a:rPr>
              <a:t>k</a:t>
            </a:r>
            <a:r>
              <a:rPr lang="en-US" b="1" dirty="0">
                <a:solidFill>
                  <a:schemeClr val="accent1"/>
                </a:solidFill>
              </a:rPr>
              <a:t>} </a:t>
            </a:r>
            <a:r>
              <a:rPr lang="en-US" dirty="0"/>
              <a:t>in the </a:t>
            </a:r>
            <a:r>
              <a:rPr lang="en-US" b="1" dirty="0">
                <a:solidFill>
                  <a:schemeClr val="accent1"/>
                </a:solidFill>
              </a:rPr>
              <a:t>d</a:t>
            </a:r>
            <a:r>
              <a:rPr lang="en-US" dirty="0"/>
              <a:t>-dimensional space to form clusters </a:t>
            </a:r>
            <a:r>
              <a:rPr lang="en-US" b="1" dirty="0">
                <a:solidFill>
                  <a:schemeClr val="accent1"/>
                </a:solidFill>
              </a:rPr>
              <a:t>{C</a:t>
            </a:r>
            <a:r>
              <a:rPr lang="en-US" b="1" baseline="-25000" dirty="0">
                <a:solidFill>
                  <a:schemeClr val="accent1"/>
                </a:solidFill>
              </a:rPr>
              <a:t>1</a:t>
            </a:r>
            <a:r>
              <a:rPr lang="en-US" b="1" dirty="0">
                <a:solidFill>
                  <a:schemeClr val="accent1"/>
                </a:solidFill>
              </a:rPr>
              <a:t>, C</a:t>
            </a:r>
            <a:r>
              <a:rPr lang="en-US" b="1" baseline="-25000" dirty="0">
                <a:solidFill>
                  <a:schemeClr val="accent1"/>
                </a:solidFill>
              </a:rPr>
              <a:t>2</a:t>
            </a:r>
            <a:r>
              <a:rPr lang="en-US" b="1" dirty="0">
                <a:solidFill>
                  <a:schemeClr val="accent1"/>
                </a:solidFill>
              </a:rPr>
              <a:t>,…,C</a:t>
            </a:r>
            <a:r>
              <a:rPr lang="en-US" b="1" baseline="-25000" dirty="0">
                <a:solidFill>
                  <a:schemeClr val="accent1"/>
                </a:solidFill>
              </a:rPr>
              <a:t>k</a:t>
            </a:r>
            <a:r>
              <a:rPr lang="en-US" b="1" dirty="0">
                <a:solidFill>
                  <a:schemeClr val="accent1"/>
                </a:solidFill>
              </a:rPr>
              <a:t>} </a:t>
            </a:r>
            <a:r>
              <a:rPr lang="en-US" dirty="0"/>
              <a:t>such that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	is minimized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Some special cases: k = 1, k = n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graphicFrame>
        <p:nvGraphicFramePr>
          <p:cNvPr id="5122" name="Object 2">
            <a:extLst>
              <a:ext uri="{FF2B5EF4-FFF2-40B4-BE49-F238E27FC236}">
                <a16:creationId xmlns:a16="http://schemas.microsoft.com/office/drawing/2014/main" id="{BDCB1A97-50CB-372E-4323-6164DA5962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4888" y="3733800"/>
          <a:ext cx="4710112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912800" imgH="10528300" progId="Equation.3">
                  <p:embed/>
                </p:oleObj>
              </mc:Choice>
              <mc:Fallback>
                <p:oleObj name="Equation" r:id="rId2" imgW="38912800" imgH="10528300" progId="Equation.3">
                  <p:embed/>
                  <p:pic>
                    <p:nvPicPr>
                      <p:cNvPr id="5122" name="Object 2">
                        <a:extLst>
                          <a:ext uri="{FF2B5EF4-FFF2-40B4-BE49-F238E27FC236}">
                            <a16:creationId xmlns:a16="http://schemas.microsoft.com/office/drawing/2014/main" id="{BDCB1A97-50CB-372E-4323-6164DA5962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4888" y="3733800"/>
                        <a:ext cx="4710112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9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K-Means Clustering Algorithm</a:t>
            </a:r>
            <a:endParaRPr dirty="0"/>
          </a:p>
        </p:txBody>
      </p:sp>
      <p:sp>
        <p:nvSpPr>
          <p:cNvPr id="377" name="Google Shape;377;p49"/>
          <p:cNvSpPr txBox="1">
            <a:spLocks noGrp="1"/>
          </p:cNvSpPr>
          <p:nvPr>
            <p:ph type="body" idx="1"/>
          </p:nvPr>
        </p:nvSpPr>
        <p:spPr>
          <a:xfrm>
            <a:off x="914400" y="16002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SzPts val="2210"/>
              <a:buFont typeface="Libre Franklin"/>
              <a:buAutoNum type="arabicPeriod"/>
            </a:pPr>
            <a:r>
              <a:rPr lang="en-US" dirty="0"/>
              <a:t>Choose # of clusters desired, </a:t>
            </a:r>
            <a:r>
              <a:rPr lang="en-US" i="1" dirty="0"/>
              <a:t>k</a:t>
            </a:r>
            <a:r>
              <a:rPr lang="en-US" dirty="0"/>
              <a:t>  </a:t>
            </a:r>
            <a:endParaRPr dirty="0"/>
          </a:p>
          <a:p>
            <a:pPr marL="514350" lvl="0" indent="-514350" algn="l" rtl="0">
              <a:spcBef>
                <a:spcPts val="575"/>
              </a:spcBef>
              <a:spcAft>
                <a:spcPts val="0"/>
              </a:spcAft>
              <a:buSzPts val="2210"/>
              <a:buFont typeface="Libre Franklin"/>
              <a:buAutoNum type="arabicPeriod"/>
            </a:pPr>
            <a:r>
              <a:rPr lang="en-US" dirty="0"/>
              <a:t>Start with a partition into k clusters </a:t>
            </a:r>
            <a:endParaRPr dirty="0"/>
          </a:p>
          <a:p>
            <a:pPr marL="1050925" lvl="2" indent="-457200" algn="l" rtl="0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 dirty="0"/>
              <a:t>Often based on random selection of k centroids </a:t>
            </a:r>
            <a:endParaRPr dirty="0"/>
          </a:p>
          <a:p>
            <a:pPr marL="514350" lvl="0" indent="-514350" algn="l" rtl="0">
              <a:spcBef>
                <a:spcPts val="575"/>
              </a:spcBef>
              <a:spcAft>
                <a:spcPts val="0"/>
              </a:spcAft>
              <a:buSzPts val="2210"/>
              <a:buFont typeface="Libre Franklin"/>
              <a:buAutoNum type="arabicPeriod"/>
            </a:pPr>
            <a:r>
              <a:rPr lang="en-US" dirty="0"/>
              <a:t>At each step, move each record to cluster with closest centroid</a:t>
            </a:r>
            <a:endParaRPr dirty="0"/>
          </a:p>
          <a:p>
            <a:pPr marL="514350" lvl="0" indent="-514350" algn="l" rtl="0">
              <a:spcBef>
                <a:spcPts val="575"/>
              </a:spcBef>
              <a:spcAft>
                <a:spcPts val="0"/>
              </a:spcAft>
              <a:buSzPts val="2210"/>
              <a:buFont typeface="Libre Franklin"/>
              <a:buAutoNum type="arabicPeriod"/>
            </a:pPr>
            <a:r>
              <a:rPr lang="en-US" dirty="0"/>
              <a:t>Recompute centroids, repeat step 3</a:t>
            </a:r>
            <a:endParaRPr dirty="0"/>
          </a:p>
          <a:p>
            <a:pPr marL="514350" lvl="0" indent="-514350" algn="l" rtl="0">
              <a:spcBef>
                <a:spcPts val="575"/>
              </a:spcBef>
              <a:spcAft>
                <a:spcPts val="0"/>
              </a:spcAft>
              <a:buSzPts val="2210"/>
              <a:buFont typeface="Libre Franklin"/>
              <a:buAutoNum type="arabicPeriod"/>
            </a:pPr>
            <a:r>
              <a:rPr lang="en-US" dirty="0"/>
              <a:t>Stop when moving records increases within-cluster dispersion</a:t>
            </a:r>
            <a:endParaRPr dirty="0"/>
          </a:p>
          <a:p>
            <a:pPr marL="514350" lvl="0" indent="-514350" algn="l" rtl="0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9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K-Means Clustering Algorithm</a:t>
            </a:r>
            <a:endParaRPr dirty="0"/>
          </a:p>
        </p:txBody>
      </p:sp>
      <p:sp>
        <p:nvSpPr>
          <p:cNvPr id="377" name="Google Shape;377;p49"/>
          <p:cNvSpPr txBox="1">
            <a:spLocks noGrp="1"/>
          </p:cNvSpPr>
          <p:nvPr>
            <p:ph type="body" idx="1"/>
          </p:nvPr>
        </p:nvSpPr>
        <p:spPr>
          <a:xfrm>
            <a:off x="914400" y="16002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SzPts val="2210"/>
              <a:buFont typeface="Libre Franklin"/>
              <a:buAutoNum type="arabicPeriod"/>
            </a:pPr>
            <a:r>
              <a:rPr lang="en-US" dirty="0"/>
              <a:t>Choose # of clusters desired, </a:t>
            </a:r>
            <a:r>
              <a:rPr lang="en-US" i="1" dirty="0"/>
              <a:t>k=2</a:t>
            </a:r>
            <a:r>
              <a:rPr lang="en-US" dirty="0"/>
              <a:t>  </a:t>
            </a:r>
          </a:p>
          <a:p>
            <a:pPr marL="514350" lvl="0" indent="-514350" algn="l" rtl="0">
              <a:spcBef>
                <a:spcPts val="575"/>
              </a:spcBef>
              <a:spcAft>
                <a:spcPts val="0"/>
              </a:spcAft>
              <a:buSzPts val="2210"/>
              <a:buFont typeface="Libre Franklin"/>
              <a:buAutoNum type="arabicPeriod"/>
            </a:pPr>
            <a:r>
              <a:rPr lang="en-US" dirty="0"/>
              <a:t>Start with a partition into 2 clusters </a:t>
            </a:r>
          </a:p>
          <a:p>
            <a:pPr marL="1050925" lvl="2" indent="-457200" algn="l" rtl="0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 dirty="0"/>
              <a:t>Often based on random selection of 2 centroids </a:t>
            </a:r>
          </a:p>
          <a:p>
            <a:pPr marL="514350" lvl="0" indent="-514350" algn="l" rtl="0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C13C76-6900-70B4-6DFB-86350DB8E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514" y="3027641"/>
            <a:ext cx="4472675" cy="3564163"/>
          </a:xfrm>
          <a:prstGeom prst="rect">
            <a:avLst/>
          </a:prstGeom>
        </p:spPr>
      </p:pic>
      <p:sp>
        <p:nvSpPr>
          <p:cNvPr id="4" name="Google Shape;145;p18">
            <a:extLst>
              <a:ext uri="{FF2B5EF4-FFF2-40B4-BE49-F238E27FC236}">
                <a16:creationId xmlns:a16="http://schemas.microsoft.com/office/drawing/2014/main" id="{EB1F1053-28FD-B888-ACC9-7CCE147F28A2}"/>
              </a:ext>
            </a:extLst>
          </p:cNvPr>
          <p:cNvSpPr/>
          <p:nvPr/>
        </p:nvSpPr>
        <p:spPr>
          <a:xfrm rot="19555955">
            <a:off x="2141818" y="5138219"/>
            <a:ext cx="2798228" cy="732721"/>
          </a:xfrm>
          <a:prstGeom prst="ellipse">
            <a:avLst/>
          </a:prstGeom>
          <a:noFill/>
          <a:ln w="12700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45;p18">
            <a:extLst>
              <a:ext uri="{FF2B5EF4-FFF2-40B4-BE49-F238E27FC236}">
                <a16:creationId xmlns:a16="http://schemas.microsoft.com/office/drawing/2014/main" id="{CDF8C836-EF4D-BDDD-1AD8-A14A0BDB215D}"/>
              </a:ext>
            </a:extLst>
          </p:cNvPr>
          <p:cNvSpPr/>
          <p:nvPr/>
        </p:nvSpPr>
        <p:spPr>
          <a:xfrm rot="19221070">
            <a:off x="4671366" y="3473742"/>
            <a:ext cx="2144233" cy="913079"/>
          </a:xfrm>
          <a:prstGeom prst="ellipse">
            <a:avLst/>
          </a:prstGeom>
          <a:noFill/>
          <a:ln w="12700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7085571-61B6-3250-DE66-AA38E190C577}"/>
              </a:ext>
            </a:extLst>
          </p:cNvPr>
          <p:cNvSpPr/>
          <p:nvPr/>
        </p:nvSpPr>
        <p:spPr>
          <a:xfrm>
            <a:off x="3321424" y="5513294"/>
            <a:ext cx="161364" cy="1479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57E158D-9146-5C86-BAC6-1579F4B04D1D}"/>
              </a:ext>
            </a:extLst>
          </p:cNvPr>
          <p:cNvSpPr/>
          <p:nvPr/>
        </p:nvSpPr>
        <p:spPr>
          <a:xfrm>
            <a:off x="5582118" y="3930281"/>
            <a:ext cx="161364" cy="1479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6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9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K-Means Clustering Algorithm</a:t>
            </a:r>
            <a:endParaRPr dirty="0"/>
          </a:p>
        </p:txBody>
      </p:sp>
      <p:sp>
        <p:nvSpPr>
          <p:cNvPr id="377" name="Google Shape;377;p49"/>
          <p:cNvSpPr txBox="1">
            <a:spLocks noGrp="1"/>
          </p:cNvSpPr>
          <p:nvPr>
            <p:ph type="body" idx="1"/>
          </p:nvPr>
        </p:nvSpPr>
        <p:spPr>
          <a:xfrm>
            <a:off x="914400" y="16002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l" rtl="0">
              <a:spcBef>
                <a:spcPts val="575"/>
              </a:spcBef>
              <a:spcAft>
                <a:spcPts val="0"/>
              </a:spcAft>
              <a:buSzPts val="2210"/>
              <a:buFont typeface="+mj-lt"/>
              <a:buAutoNum type="arabicPeriod" startAt="3"/>
            </a:pPr>
            <a:r>
              <a:rPr lang="en-US" dirty="0"/>
              <a:t>At each step, move each record to cluster with closest centroid</a:t>
            </a:r>
            <a:endParaRPr dirty="0"/>
          </a:p>
          <a:p>
            <a:pPr marL="514350" lvl="0" indent="-514350" algn="l" rtl="0">
              <a:spcBef>
                <a:spcPts val="575"/>
              </a:spcBef>
              <a:spcAft>
                <a:spcPts val="0"/>
              </a:spcAft>
              <a:buSzPts val="2210"/>
              <a:buFont typeface="Libre Franklin"/>
              <a:buAutoNum type="arabicPeriod" startAt="3"/>
            </a:pPr>
            <a:r>
              <a:rPr lang="en-US" dirty="0"/>
              <a:t>Recompute centroids, repeat step 3</a:t>
            </a:r>
          </a:p>
          <a:p>
            <a:pPr marL="514350" indent="-514350">
              <a:buSzPts val="2210"/>
              <a:buFont typeface="Libre Franklin"/>
              <a:buAutoNum type="arabicPeriod" startAt="3"/>
            </a:pPr>
            <a:r>
              <a:rPr lang="en-US" dirty="0"/>
              <a:t>Stop when moving records increases within-cluster dispersion</a:t>
            </a:r>
          </a:p>
          <a:p>
            <a:pPr marL="514350" lvl="0" indent="-514350" algn="l" rtl="0">
              <a:spcBef>
                <a:spcPts val="575"/>
              </a:spcBef>
              <a:spcAft>
                <a:spcPts val="0"/>
              </a:spcAft>
              <a:buSzPts val="2210"/>
              <a:buFont typeface="Libre Franklin"/>
              <a:buAutoNum type="arabicPeriod" startAt="3"/>
            </a:pPr>
            <a:endParaRPr dirty="0"/>
          </a:p>
          <a:p>
            <a:pPr marL="514350" lvl="0" indent="-514350" algn="l" rtl="0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8508C2-0012-A344-3F95-97AEAC8AD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490" y="3293837"/>
            <a:ext cx="4472675" cy="3564163"/>
          </a:xfrm>
          <a:prstGeom prst="rect">
            <a:avLst/>
          </a:prstGeom>
        </p:spPr>
      </p:pic>
      <p:sp>
        <p:nvSpPr>
          <p:cNvPr id="3" name="Google Shape;145;p18">
            <a:extLst>
              <a:ext uri="{FF2B5EF4-FFF2-40B4-BE49-F238E27FC236}">
                <a16:creationId xmlns:a16="http://schemas.microsoft.com/office/drawing/2014/main" id="{68C0336B-E163-2554-B416-CDB28D22E03C}"/>
              </a:ext>
            </a:extLst>
          </p:cNvPr>
          <p:cNvSpPr/>
          <p:nvPr/>
        </p:nvSpPr>
        <p:spPr>
          <a:xfrm rot="19555955">
            <a:off x="2156875" y="5848581"/>
            <a:ext cx="1212397" cy="732721"/>
          </a:xfrm>
          <a:prstGeom prst="ellipse">
            <a:avLst/>
          </a:prstGeom>
          <a:noFill/>
          <a:ln w="12700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45;p18">
            <a:extLst>
              <a:ext uri="{FF2B5EF4-FFF2-40B4-BE49-F238E27FC236}">
                <a16:creationId xmlns:a16="http://schemas.microsoft.com/office/drawing/2014/main" id="{8553C882-C58D-AFED-B63D-852D8912ED97}"/>
              </a:ext>
            </a:extLst>
          </p:cNvPr>
          <p:cNvSpPr/>
          <p:nvPr/>
        </p:nvSpPr>
        <p:spPr>
          <a:xfrm rot="19221070">
            <a:off x="4012569" y="3933807"/>
            <a:ext cx="2751897" cy="913079"/>
          </a:xfrm>
          <a:prstGeom prst="ellipse">
            <a:avLst/>
          </a:prstGeom>
          <a:noFill/>
          <a:ln w="12700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FE8CFA2-93E1-C7BC-AFFE-9A3C6CF3DDF4}"/>
              </a:ext>
            </a:extLst>
          </p:cNvPr>
          <p:cNvSpPr/>
          <p:nvPr/>
        </p:nvSpPr>
        <p:spPr>
          <a:xfrm>
            <a:off x="2601709" y="6152778"/>
            <a:ext cx="161364" cy="1479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2DDFDE-1B13-DF14-124F-13EEFC3B7B52}"/>
              </a:ext>
            </a:extLst>
          </p:cNvPr>
          <p:cNvSpPr/>
          <p:nvPr/>
        </p:nvSpPr>
        <p:spPr>
          <a:xfrm>
            <a:off x="5245942" y="4317500"/>
            <a:ext cx="161364" cy="1479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7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9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K-Means Clustering Algorithm</a:t>
            </a:r>
            <a:endParaRPr dirty="0"/>
          </a:p>
        </p:txBody>
      </p:sp>
      <p:sp>
        <p:nvSpPr>
          <p:cNvPr id="377" name="Google Shape;377;p49"/>
          <p:cNvSpPr txBox="1">
            <a:spLocks noGrp="1"/>
          </p:cNvSpPr>
          <p:nvPr>
            <p:ph type="body" idx="1"/>
          </p:nvPr>
        </p:nvSpPr>
        <p:spPr>
          <a:xfrm>
            <a:off x="914400" y="16002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l" rtl="0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 dirty="0"/>
              <a:t>The previous example using </a:t>
            </a:r>
            <a:r>
              <a:rPr lang="en-US" dirty="0" err="1"/>
              <a:t>kmeans</a:t>
            </a:r>
            <a:r>
              <a:rPr lang="en-US" dirty="0"/>
              <a:t> algorithm 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087AF4-02D0-767D-D507-8C2AF3B97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614" y="2227729"/>
            <a:ext cx="5492772" cy="463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82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0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K-means Algorithm: </a:t>
            </a:r>
            <a:br>
              <a:rPr lang="en-US" sz="3600"/>
            </a:br>
            <a:r>
              <a:rPr lang="en-US" sz="3600"/>
              <a:t>Choosing k and Initial Partitioning</a:t>
            </a:r>
            <a:endParaRPr/>
          </a:p>
        </p:txBody>
      </p:sp>
      <p:sp>
        <p:nvSpPr>
          <p:cNvPr id="384" name="Google Shape;384;p50"/>
          <p:cNvSpPr txBox="1">
            <a:spLocks noGrp="1"/>
          </p:cNvSpPr>
          <p:nvPr>
            <p:ph type="body" idx="1"/>
          </p:nvPr>
        </p:nvSpPr>
        <p:spPr>
          <a:xfrm>
            <a:off x="914400" y="1828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 dirty="0"/>
              <a:t>Choose </a:t>
            </a:r>
            <a:r>
              <a:rPr lang="en-US" i="1" dirty="0"/>
              <a:t>k</a:t>
            </a:r>
            <a:r>
              <a:rPr lang="en-US" dirty="0"/>
              <a:t> based on the how results will be used </a:t>
            </a:r>
            <a:endParaRPr dirty="0"/>
          </a:p>
          <a:p>
            <a:pPr marL="844550" lvl="2" indent="-228600" algn="l" rtl="0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 dirty="0"/>
              <a:t>e.g., “How many market segments do we want?”</a:t>
            </a:r>
            <a:endParaRPr dirty="0"/>
          </a:p>
          <a:p>
            <a:pPr marL="0" lvl="0" indent="0" algn="l" rtl="0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endParaRPr dirty="0"/>
          </a:p>
          <a:p>
            <a:pPr marL="0" lvl="0" indent="0" algn="l" rtl="0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 dirty="0"/>
              <a:t>Also experiment with slightly different </a:t>
            </a:r>
            <a:r>
              <a:rPr lang="en-US" i="1" dirty="0"/>
              <a:t>k</a:t>
            </a:r>
            <a:r>
              <a:rPr lang="en-US" dirty="0"/>
              <a:t>’s</a:t>
            </a:r>
            <a:endParaRPr dirty="0"/>
          </a:p>
          <a:p>
            <a:pPr marL="0" lvl="0" indent="0" algn="l" rtl="0">
              <a:spcBef>
                <a:spcPts val="575"/>
              </a:spcBef>
              <a:spcAft>
                <a:spcPts val="0"/>
              </a:spcAft>
              <a:buSzPts val="2210"/>
              <a:buNone/>
            </a:pPr>
            <a:endParaRPr dirty="0"/>
          </a:p>
          <a:p>
            <a:pPr marL="0" lvl="0" indent="0" algn="l" rtl="0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 dirty="0"/>
              <a:t>Initial partition into clusters can be random, or based on domain knowledge</a:t>
            </a:r>
            <a:endParaRPr dirty="0"/>
          </a:p>
          <a:p>
            <a:pPr marL="346075" lvl="1" indent="-3175" algn="l" rtl="0">
              <a:spcBef>
                <a:spcPts val="37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rPr lang="en-US" sz="2200" dirty="0"/>
              <a:t>If </a:t>
            </a:r>
            <a:r>
              <a:rPr lang="en-US" sz="2200" dirty="0">
                <a:solidFill>
                  <a:srgbClr val="FF0000"/>
                </a:solidFill>
              </a:rPr>
              <a:t>random</a:t>
            </a:r>
            <a:r>
              <a:rPr lang="en-US" sz="2200" dirty="0"/>
              <a:t> partition, </a:t>
            </a:r>
            <a:r>
              <a:rPr lang="en-US" sz="2200" dirty="0">
                <a:solidFill>
                  <a:srgbClr val="FF0000"/>
                </a:solidFill>
              </a:rPr>
              <a:t>repeat</a:t>
            </a:r>
            <a:r>
              <a:rPr lang="en-US" sz="2200" dirty="0"/>
              <a:t> the process with different random partitions</a:t>
            </a:r>
            <a:endParaRPr dirty="0"/>
          </a:p>
          <a:p>
            <a:pPr marL="0" lvl="0" indent="0" algn="l" rtl="0">
              <a:spcBef>
                <a:spcPts val="575"/>
              </a:spcBef>
              <a:spcAft>
                <a:spcPts val="0"/>
              </a:spcAft>
              <a:buSzPts val="2210"/>
              <a:buNone/>
            </a:pP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K-means Algorithm: </a:t>
            </a:r>
            <a:br>
              <a:rPr lang="en-US" sz="3600" dirty="0"/>
            </a:br>
            <a:r>
              <a:rPr lang="en-US" sz="3600" dirty="0"/>
              <a:t>Utility Firms</a:t>
            </a:r>
            <a:endParaRPr dirty="0"/>
          </a:p>
        </p:txBody>
      </p:sp>
      <p:sp>
        <p:nvSpPr>
          <p:cNvPr id="384" name="Google Shape;384;p5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150000"/>
              </a:lnSpc>
              <a:buSzPts val="2210"/>
            </a:pPr>
            <a:r>
              <a:rPr lang="en-US" dirty="0"/>
              <a:t>It needs preprocessing like the hierarchical algorithm </a:t>
            </a:r>
          </a:p>
          <a:p>
            <a:pPr indent="-457200">
              <a:lnSpc>
                <a:spcPct val="150000"/>
              </a:lnSpc>
              <a:buSzPts val="2210"/>
            </a:pPr>
            <a:r>
              <a:rPr lang="en-US" dirty="0"/>
              <a:t>The number of clusters should be specified at the beginning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5608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1"/>
          <p:cNvSpPr/>
          <p:nvPr/>
        </p:nvSpPr>
        <p:spPr>
          <a:xfrm>
            <a:off x="1143000" y="2362200"/>
            <a:ext cx="5715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Km4.ut &lt;-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kmeans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utilities.df.norm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4)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 show cluster membership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Km4.ut$cluster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51"/>
          <p:cNvSpPr txBox="1"/>
          <p:nvPr/>
        </p:nvSpPr>
        <p:spPr>
          <a:xfrm>
            <a:off x="1143000" y="762000"/>
            <a:ext cx="64008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for K-means Clustering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(data prep as for hierarchical)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51"/>
          <p:cNvSpPr txBox="1"/>
          <p:nvPr/>
        </p:nvSpPr>
        <p:spPr>
          <a:xfrm>
            <a:off x="5334000" y="1981200"/>
            <a:ext cx="21336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ask for 4 clusters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3" name="Google Shape;393;p51"/>
          <p:cNvCxnSpPr>
            <a:stCxn id="391" idx="1"/>
          </p:cNvCxnSpPr>
          <p:nvPr/>
        </p:nvCxnSpPr>
        <p:spPr>
          <a:xfrm flipH="1">
            <a:off x="4572000" y="2119699"/>
            <a:ext cx="762000" cy="318600"/>
          </a:xfrm>
          <a:prstGeom prst="straightConnector1">
            <a:avLst/>
          </a:prstGeom>
          <a:noFill/>
          <a:ln w="9525" cap="flat" cmpd="sng">
            <a:solidFill>
              <a:srgbClr val="AE350A"/>
            </a:solidFill>
            <a:prstDash val="solid"/>
            <a:round/>
            <a:headEnd type="none" w="sm" len="sm"/>
            <a:tailEnd type="stealth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C2269AC-AD90-0971-3750-4DBE9B572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150" y="4038600"/>
            <a:ext cx="72517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18D7EF-E087-92EA-80B0-89CAA4CE4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Firms Plot, 4 Clusters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789A57-1DEE-C8F3-7DB4-60AA89557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79550"/>
            <a:ext cx="7620000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164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18D7EF-E087-92EA-80B0-89CAA4CE4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Firms Plot, 5 Clusters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7E2BCC-6A64-3C4F-16CD-37C4764A5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79550"/>
            <a:ext cx="7620000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88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Example: Public Utilities</a:t>
            </a:r>
            <a:endParaRPr dirty="0"/>
          </a:p>
        </p:txBody>
      </p:sp>
      <p:sp>
        <p:nvSpPr>
          <p:cNvPr id="129" name="Google Shape;129;p16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 b="1"/>
              <a:t>Goal:</a:t>
            </a:r>
            <a:r>
              <a:rPr lang="en-US"/>
              <a:t>  find clusters of similar utilities</a:t>
            </a:r>
            <a:endParaRPr/>
          </a:p>
          <a:p>
            <a:pPr marL="273050" lvl="0" indent="-273050" algn="l" rtl="0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endParaRPr b="1"/>
          </a:p>
          <a:p>
            <a:pPr marL="273050" lvl="0" indent="-273050" algn="l" rtl="0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 b="1"/>
              <a:t>Data:</a:t>
            </a:r>
            <a:r>
              <a:rPr lang="en-US"/>
              <a:t> 22 firms, 8 variables</a:t>
            </a:r>
            <a:endParaRPr/>
          </a:p>
          <a:p>
            <a:pPr marL="822325" lvl="2" indent="-228600" algn="l" rtl="0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/>
              <a:t>Fixed-charge covering ratio</a:t>
            </a:r>
            <a:endParaRPr/>
          </a:p>
          <a:p>
            <a:pPr marL="822325" lvl="2" indent="-228600" algn="l" rtl="0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/>
              <a:t>Rate of return on capital</a:t>
            </a:r>
            <a:endParaRPr/>
          </a:p>
          <a:p>
            <a:pPr marL="822325" lvl="2" indent="-228600" algn="l" rtl="0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/>
              <a:t>Cost per kilowatt capacity</a:t>
            </a:r>
            <a:endParaRPr/>
          </a:p>
          <a:p>
            <a:pPr marL="822325" lvl="2" indent="-228600" algn="l" rtl="0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/>
              <a:t>Annual load factor</a:t>
            </a:r>
            <a:endParaRPr/>
          </a:p>
          <a:p>
            <a:pPr marL="822325" lvl="2" indent="-228600" algn="l" rtl="0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/>
              <a:t>Growth in peak demand</a:t>
            </a:r>
            <a:endParaRPr/>
          </a:p>
          <a:p>
            <a:pPr marL="822325" lvl="2" indent="-228600" algn="l" rtl="0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/>
              <a:t>Sales</a:t>
            </a:r>
            <a:endParaRPr/>
          </a:p>
          <a:p>
            <a:pPr marL="822325" lvl="2" indent="-228600" algn="l" rtl="0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/>
              <a:t>% nuclear</a:t>
            </a:r>
            <a:endParaRPr/>
          </a:p>
          <a:p>
            <a:pPr marL="822325" lvl="2" indent="-228600" algn="l" rtl="0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/>
              <a:t>Fuel costs per kwh</a:t>
            </a: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1549DC-0444-578C-0BB4-EB3BC08A5284}"/>
              </a:ext>
            </a:extLst>
          </p:cNvPr>
          <p:cNvSpPr txBox="1"/>
          <p:nvPr/>
        </p:nvSpPr>
        <p:spPr>
          <a:xfrm>
            <a:off x="7422776" y="443753"/>
            <a:ext cx="1264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Review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18D7EF-E087-92EA-80B0-89CAA4CE4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Firms Plot, 6 Clusters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3796E8-9BBD-D3A0-BBBC-C44A2B638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79550"/>
            <a:ext cx="7620000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994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18D7EF-E087-92EA-80B0-89CAA4CE4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Firms Plots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C1C39B-D7B6-FCFF-3BD6-D798308CA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79550"/>
            <a:ext cx="7620000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8284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2"/>
          <p:cNvSpPr txBox="1"/>
          <p:nvPr/>
        </p:nvSpPr>
        <p:spPr>
          <a:xfrm>
            <a:off x="1219200" y="533400"/>
            <a:ext cx="66294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 Characteristics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52"/>
          <p:cNvSpPr txBox="1"/>
          <p:nvPr/>
        </p:nvSpPr>
        <p:spPr>
          <a:xfrm>
            <a:off x="103093" y="861200"/>
            <a:ext cx="2303929" cy="769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Centroids = each cluster has a vector of variable means.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1" name="Google Shape;401;p52"/>
          <p:cNvCxnSpPr>
            <a:cxnSpLocks/>
          </p:cNvCxnSpPr>
          <p:nvPr/>
        </p:nvCxnSpPr>
        <p:spPr>
          <a:xfrm>
            <a:off x="1317810" y="1532832"/>
            <a:ext cx="965949" cy="521228"/>
          </a:xfrm>
          <a:prstGeom prst="straightConnector1">
            <a:avLst/>
          </a:prstGeom>
          <a:noFill/>
          <a:ln w="9525" cap="flat" cmpd="sng">
            <a:solidFill>
              <a:srgbClr val="AE350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403" name="Google Shape;403;p52"/>
          <p:cNvSpPr txBox="1"/>
          <p:nvPr/>
        </p:nvSpPr>
        <p:spPr>
          <a:xfrm>
            <a:off x="3048000" y="1227269"/>
            <a:ext cx="25146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Custer 1 has normalized average demand growth of </a:t>
            </a:r>
            <a:r>
              <a:rPr lang="en-US" sz="1200" dirty="0">
                <a:solidFill>
                  <a:schemeClr val="dk1"/>
                </a:solidFill>
              </a:rPr>
              <a:t>0.99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52"/>
          <p:cNvSpPr txBox="1"/>
          <p:nvPr/>
        </p:nvSpPr>
        <p:spPr>
          <a:xfrm>
            <a:off x="2776818" y="4481977"/>
            <a:ext cx="18288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utility firms in each cluster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6" name="Google Shape;406;p52"/>
          <p:cNvCxnSpPr>
            <a:cxnSpLocks/>
            <a:stCxn id="405" idx="1"/>
          </p:cNvCxnSpPr>
          <p:nvPr/>
        </p:nvCxnSpPr>
        <p:spPr>
          <a:xfrm flipH="1" flipV="1">
            <a:off x="1800784" y="4741559"/>
            <a:ext cx="976034" cy="2028"/>
          </a:xfrm>
          <a:prstGeom prst="straightConnector1">
            <a:avLst/>
          </a:prstGeom>
          <a:noFill/>
          <a:ln w="9525" cap="flat" cmpd="sng">
            <a:solidFill>
              <a:srgbClr val="AE350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407" name="Google Shape;407;p52"/>
          <p:cNvSpPr txBox="1"/>
          <p:nvPr/>
        </p:nvSpPr>
        <p:spPr>
          <a:xfrm>
            <a:off x="3390900" y="3275451"/>
            <a:ext cx="18534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</a:rPr>
              <a:t>The magnitude of 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within-cluster distance 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0C2831-9493-292A-DBBB-6BDA3B6FBC5F}"/>
              </a:ext>
            </a:extLst>
          </p:cNvPr>
          <p:cNvSpPr txBox="1"/>
          <p:nvPr/>
        </p:nvSpPr>
        <p:spPr>
          <a:xfrm>
            <a:off x="85164" y="1929199"/>
            <a:ext cx="6535271" cy="151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1600">
                <a:solidFill>
                  <a:schemeClr val="dk1"/>
                </a:solidFill>
                <a:latin typeface="Courier New"/>
                <a:ea typeface="Courier New"/>
                <a:cs typeface="Courier New"/>
              </a:defRPr>
            </a:lvl1pPr>
          </a:lstStyle>
          <a:p>
            <a:r>
              <a:rPr lang="en-US" sz="1050" dirty="0"/>
              <a:t>&gt; km6.ut$centers</a:t>
            </a:r>
          </a:p>
          <a:p>
            <a:r>
              <a:rPr lang="en-US" sz="1050" dirty="0"/>
              <a:t>  </a:t>
            </a:r>
            <a:r>
              <a:rPr lang="en-US" sz="1050" dirty="0" err="1"/>
              <a:t>Fixed_charge</a:t>
            </a:r>
            <a:r>
              <a:rPr lang="en-US" sz="1050" dirty="0"/>
              <a:t>   </a:t>
            </a:r>
            <a:r>
              <a:rPr lang="en-US" sz="1050" dirty="0" err="1"/>
              <a:t>RoR</a:t>
            </a:r>
            <a:r>
              <a:rPr lang="en-US" sz="1050" dirty="0"/>
              <a:t>  Cost </a:t>
            </a:r>
            <a:r>
              <a:rPr lang="en-US" sz="1050" dirty="0" err="1"/>
              <a:t>Load_factor</a:t>
            </a:r>
            <a:r>
              <a:rPr lang="en-US" sz="1050" dirty="0"/>
              <a:t> </a:t>
            </a:r>
            <a:r>
              <a:rPr lang="en-US" sz="1050" dirty="0" err="1"/>
              <a:t>Demand_growth</a:t>
            </a:r>
            <a:r>
              <a:rPr lang="en-US" sz="1050" dirty="0"/>
              <a:t> Sales Nuclear </a:t>
            </a:r>
            <a:r>
              <a:rPr lang="en-US" sz="1050" dirty="0" err="1"/>
              <a:t>Fuel_Cost</a:t>
            </a:r>
            <a:endParaRPr lang="en-US" sz="1050" dirty="0"/>
          </a:p>
          <a:p>
            <a:r>
              <a:rPr lang="en-US" sz="1050" dirty="0"/>
              <a:t>1       -0.600 -0.83  1.34       -0.48          0.99  1.86   -0.71     -0.97</a:t>
            </a:r>
          </a:p>
          <a:p>
            <a:r>
              <a:rPr lang="en-US" sz="1050" dirty="0"/>
              <a:t>2        2.037 -0.86  0.58       -1.30         -0.72 -1.58    0.21      1.69</a:t>
            </a:r>
          </a:p>
          <a:p>
            <a:r>
              <a:rPr lang="en-US" sz="1050" dirty="0"/>
              <a:t>3        0.628  0.58  0.13        1.42          0.36 -0.43   -0.71      0.66</a:t>
            </a:r>
          </a:p>
          <a:p>
            <a:r>
              <a:rPr lang="en-US" sz="1050" dirty="0"/>
              <a:t>4        0.384  0.74 -1.15       -0.52         -0.78  0.43   -0.49     -0.41</a:t>
            </a:r>
          </a:p>
          <a:p>
            <a:r>
              <a:rPr lang="en-US" sz="1050" dirty="0"/>
              <a:t>5       -0.011  0.33  0.22       -0.36          0.17 -0.40    1.57     -0.60</a:t>
            </a:r>
          </a:p>
          <a:p>
            <a:r>
              <a:rPr lang="en-US" sz="1050" dirty="0"/>
              <a:t>6       -1.093 -1.12  0.20        0.85          0.13 -0.83   -0.20      1.16</a:t>
            </a:r>
          </a:p>
        </p:txBody>
      </p:sp>
      <p:sp>
        <p:nvSpPr>
          <p:cNvPr id="402" name="Google Shape;402;p52"/>
          <p:cNvSpPr/>
          <p:nvPr/>
        </p:nvSpPr>
        <p:spPr>
          <a:xfrm>
            <a:off x="3859305" y="2267039"/>
            <a:ext cx="634253" cy="193482"/>
          </a:xfrm>
          <a:prstGeom prst="ellipse">
            <a:avLst/>
          </a:prstGeom>
          <a:noFill/>
          <a:ln w="12700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4" name="Google Shape;404;p52"/>
          <p:cNvCxnSpPr>
            <a:cxnSpLocks/>
            <a:endCxn id="402" idx="0"/>
          </p:cNvCxnSpPr>
          <p:nvPr/>
        </p:nvCxnSpPr>
        <p:spPr>
          <a:xfrm>
            <a:off x="4078941" y="1609164"/>
            <a:ext cx="97491" cy="657875"/>
          </a:xfrm>
          <a:prstGeom prst="straightConnector1">
            <a:avLst/>
          </a:prstGeom>
          <a:noFill/>
          <a:ln w="9525" cap="flat" cmpd="sng">
            <a:solidFill>
              <a:srgbClr val="AE350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13B928-7D0E-1E8F-E720-F88ED3599964}"/>
              </a:ext>
            </a:extLst>
          </p:cNvPr>
          <p:cNvSpPr txBox="1"/>
          <p:nvPr/>
        </p:nvSpPr>
        <p:spPr>
          <a:xfrm>
            <a:off x="614083" y="3631974"/>
            <a:ext cx="4867834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None/>
              <a:defRPr sz="1050">
                <a:solidFill>
                  <a:schemeClr val="dk1"/>
                </a:solidFill>
                <a:latin typeface="Courier New"/>
                <a:ea typeface="Courier New"/>
                <a:cs typeface="Courier New"/>
              </a:defRPr>
            </a:lvl1pPr>
          </a:lstStyle>
          <a:p>
            <a:r>
              <a:rPr lang="en-US" dirty="0"/>
              <a:t>&gt; km6.ut$withinss</a:t>
            </a:r>
          </a:p>
          <a:p>
            <a:r>
              <a:rPr lang="en-US" dirty="0"/>
              <a:t>[1]  9.5  0.0  6.0 19.4 10.2 12.6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21B819-5ABF-DFEE-E190-8879B4D2CD58}"/>
              </a:ext>
            </a:extLst>
          </p:cNvPr>
          <p:cNvSpPr txBox="1"/>
          <p:nvPr/>
        </p:nvSpPr>
        <p:spPr>
          <a:xfrm>
            <a:off x="451597" y="4589699"/>
            <a:ext cx="198680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None/>
              <a:defRPr sz="1050">
                <a:solidFill>
                  <a:schemeClr val="dk1"/>
                </a:solidFill>
                <a:latin typeface="Courier New"/>
                <a:ea typeface="Courier New"/>
                <a:cs typeface="Courier New"/>
              </a:defRPr>
            </a:lvl1pPr>
          </a:lstStyle>
          <a:p>
            <a:r>
              <a:rPr lang="en-US" dirty="0"/>
              <a:t>&gt; km6.ut$size</a:t>
            </a:r>
          </a:p>
          <a:p>
            <a:r>
              <a:rPr lang="en-US" dirty="0"/>
              <a:t>[1] 3 1 3 6 5 4</a:t>
            </a:r>
          </a:p>
        </p:txBody>
      </p:sp>
      <p:cxnSp>
        <p:nvCxnSpPr>
          <p:cNvPr id="12" name="Google Shape;406;p52">
            <a:extLst>
              <a:ext uri="{FF2B5EF4-FFF2-40B4-BE49-F238E27FC236}">
                <a16:creationId xmlns:a16="http://schemas.microsoft.com/office/drawing/2014/main" id="{BE16A83D-C35E-20FD-FF87-3D586B1C26B5}"/>
              </a:ext>
            </a:extLst>
          </p:cNvPr>
          <p:cNvCxnSpPr>
            <a:cxnSpLocks/>
          </p:cNvCxnSpPr>
          <p:nvPr/>
        </p:nvCxnSpPr>
        <p:spPr>
          <a:xfrm flipH="1">
            <a:off x="1896035" y="3517674"/>
            <a:ext cx="1456764" cy="222538"/>
          </a:xfrm>
          <a:prstGeom prst="straightConnector1">
            <a:avLst/>
          </a:prstGeom>
          <a:noFill/>
          <a:ln w="9525" cap="flat" cmpd="sng">
            <a:solidFill>
              <a:srgbClr val="AE350A"/>
            </a:solidFill>
            <a:prstDash val="solid"/>
            <a:round/>
            <a:headEnd type="none" w="sm" len="sm"/>
            <a:tailEnd type="stealth" w="med" len="med"/>
          </a:ln>
        </p:spPr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C81595E-E423-05A4-DECD-E7775FB9D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218" y="3848835"/>
            <a:ext cx="4658997" cy="302686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594C6EC-209A-072B-4230-1E6FAAB2E8F8}"/>
              </a:ext>
            </a:extLst>
          </p:cNvPr>
          <p:cNvSpPr txBox="1"/>
          <p:nvPr/>
        </p:nvSpPr>
        <p:spPr>
          <a:xfrm>
            <a:off x="222435" y="5260021"/>
            <a:ext cx="3014382" cy="122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None/>
              <a:defRPr sz="1050">
                <a:solidFill>
                  <a:schemeClr val="dk1"/>
                </a:solidFill>
                <a:latin typeface="Courier New"/>
                <a:ea typeface="Courier New"/>
                <a:cs typeface="Courier New"/>
              </a:defRPr>
            </a:lvl1pPr>
          </a:lstStyle>
          <a:p>
            <a:r>
              <a:rPr lang="en-US" dirty="0"/>
              <a:t>&gt; </a:t>
            </a:r>
            <a:r>
              <a:rPr lang="en-US" dirty="0" err="1"/>
              <a:t>dist</a:t>
            </a:r>
            <a:r>
              <a:rPr lang="en-US" dirty="0"/>
              <a:t>(km6.ut$centers)</a:t>
            </a:r>
          </a:p>
          <a:p>
            <a:r>
              <a:rPr lang="en-US" dirty="0"/>
              <a:t>      1     2     3     4     5</a:t>
            </a:r>
          </a:p>
          <a:p>
            <a:r>
              <a:rPr lang="en-US" dirty="0"/>
              <a:t>2 5.557                        </a:t>
            </a:r>
          </a:p>
          <a:p>
            <a:r>
              <a:rPr lang="en-US" dirty="0"/>
              <a:t>3 4.104 4.011                  </a:t>
            </a:r>
          </a:p>
          <a:p>
            <a:r>
              <a:rPr lang="en-US" dirty="0"/>
              <a:t>4 3.896 4.226 2.960            </a:t>
            </a:r>
          </a:p>
          <a:p>
            <a:r>
              <a:rPr lang="en-US" dirty="0"/>
              <a:t>5 3.753 3.983 3.236 2.844      </a:t>
            </a:r>
          </a:p>
          <a:p>
            <a:r>
              <a:rPr lang="en-US" dirty="0"/>
              <a:t>6 4.012 4.042 2.628 3.782 3.332</a:t>
            </a:r>
          </a:p>
        </p:txBody>
      </p:sp>
      <p:sp>
        <p:nvSpPr>
          <p:cNvPr id="21" name="Google Shape;402;p52">
            <a:extLst>
              <a:ext uri="{FF2B5EF4-FFF2-40B4-BE49-F238E27FC236}">
                <a16:creationId xmlns:a16="http://schemas.microsoft.com/office/drawing/2014/main" id="{F4876D9F-38BA-6A53-42BF-9E896AF21672}"/>
              </a:ext>
            </a:extLst>
          </p:cNvPr>
          <p:cNvSpPr/>
          <p:nvPr/>
        </p:nvSpPr>
        <p:spPr>
          <a:xfrm>
            <a:off x="1345265" y="6245062"/>
            <a:ext cx="634253" cy="193482"/>
          </a:xfrm>
          <a:prstGeom prst="ellipse">
            <a:avLst/>
          </a:prstGeom>
          <a:noFill/>
          <a:ln w="12700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405;p52">
            <a:extLst>
              <a:ext uri="{FF2B5EF4-FFF2-40B4-BE49-F238E27FC236}">
                <a16:creationId xmlns:a16="http://schemas.microsoft.com/office/drawing/2014/main" id="{2C3E6DFD-1252-ED82-766C-4103A11CC34F}"/>
              </a:ext>
            </a:extLst>
          </p:cNvPr>
          <p:cNvSpPr txBox="1"/>
          <p:nvPr/>
        </p:nvSpPr>
        <p:spPr>
          <a:xfrm>
            <a:off x="2781299" y="5264779"/>
            <a:ext cx="18288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Closest clusters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" name="Google Shape;406;p52">
            <a:extLst>
              <a:ext uri="{FF2B5EF4-FFF2-40B4-BE49-F238E27FC236}">
                <a16:creationId xmlns:a16="http://schemas.microsoft.com/office/drawing/2014/main" id="{58BA145A-E33D-1C4F-38F9-C3B150EA00D6}"/>
              </a:ext>
            </a:extLst>
          </p:cNvPr>
          <p:cNvCxnSpPr>
            <a:cxnSpLocks/>
          </p:cNvCxnSpPr>
          <p:nvPr/>
        </p:nvCxnSpPr>
        <p:spPr>
          <a:xfrm flipH="1">
            <a:off x="1896035" y="5463317"/>
            <a:ext cx="976034" cy="689924"/>
          </a:xfrm>
          <a:prstGeom prst="straightConnector1">
            <a:avLst/>
          </a:prstGeom>
          <a:noFill/>
          <a:ln w="9525" cap="flat" cmpd="sng">
            <a:solidFill>
              <a:srgbClr val="AE350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7" name="Google Shape;403;p52">
            <a:extLst>
              <a:ext uri="{FF2B5EF4-FFF2-40B4-BE49-F238E27FC236}">
                <a16:creationId xmlns:a16="http://schemas.microsoft.com/office/drawing/2014/main" id="{798D98C1-6A23-64EE-E915-2137D8B16B2D}"/>
              </a:ext>
            </a:extLst>
          </p:cNvPr>
          <p:cNvSpPr txBox="1"/>
          <p:nvPr/>
        </p:nvSpPr>
        <p:spPr>
          <a:xfrm>
            <a:off x="6620435" y="2624065"/>
            <a:ext cx="182431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Look at Profile Plot. </a:t>
            </a:r>
            <a:endParaRPr sz="12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3"/>
          <p:cNvSpPr/>
          <p:nvPr/>
        </p:nvSpPr>
        <p:spPr>
          <a:xfrm>
            <a:off x="304800" y="1305342"/>
            <a:ext cx="6781800" cy="2800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050" dirty="0">
                <a:solidFill>
                  <a:schemeClr val="dk1"/>
                </a:solidFill>
                <a:latin typeface="Courier New"/>
                <a:cs typeface="Courier New"/>
              </a:rPr>
              <a:t># plot an empty scatter plot</a:t>
            </a:r>
          </a:p>
          <a:p>
            <a:r>
              <a:rPr lang="en-US" sz="1050" dirty="0">
                <a:solidFill>
                  <a:schemeClr val="dk1"/>
                </a:solidFill>
                <a:latin typeface="Courier New"/>
                <a:cs typeface="Courier New"/>
              </a:rPr>
              <a:t>plot(c(0), </a:t>
            </a:r>
            <a:r>
              <a:rPr lang="en-US" sz="1050" dirty="0" err="1">
                <a:solidFill>
                  <a:schemeClr val="dk1"/>
                </a:solidFill>
                <a:latin typeface="Courier New"/>
                <a:cs typeface="Courier New"/>
              </a:rPr>
              <a:t>xaxt</a:t>
            </a:r>
            <a:r>
              <a:rPr lang="en-US" sz="1050" dirty="0">
                <a:solidFill>
                  <a:schemeClr val="dk1"/>
                </a:solidFill>
                <a:latin typeface="Courier New"/>
                <a:cs typeface="Courier New"/>
              </a:rPr>
              <a:t> = 'n', </a:t>
            </a:r>
            <a:r>
              <a:rPr lang="en-US" sz="1050" dirty="0" err="1">
                <a:solidFill>
                  <a:schemeClr val="dk1"/>
                </a:solidFill>
                <a:latin typeface="Courier New"/>
                <a:cs typeface="Courier New"/>
              </a:rPr>
              <a:t>ylab</a:t>
            </a:r>
            <a:r>
              <a:rPr lang="en-US" sz="1050" dirty="0">
                <a:solidFill>
                  <a:schemeClr val="dk1"/>
                </a:solidFill>
                <a:latin typeface="Courier New"/>
                <a:cs typeface="Courier New"/>
              </a:rPr>
              <a:t> = "", type = "l", </a:t>
            </a:r>
          </a:p>
          <a:p>
            <a:r>
              <a:rPr lang="en-US" sz="1050" dirty="0">
                <a:solidFill>
                  <a:schemeClr val="dk1"/>
                </a:solidFill>
                <a:latin typeface="Courier New"/>
                <a:cs typeface="Courier New"/>
              </a:rPr>
              <a:t>     </a:t>
            </a:r>
            <a:r>
              <a:rPr lang="en-US" sz="1050" dirty="0" err="1">
                <a:solidFill>
                  <a:schemeClr val="dk1"/>
                </a:solidFill>
                <a:latin typeface="Courier New"/>
                <a:cs typeface="Courier New"/>
              </a:rPr>
              <a:t>ylim</a:t>
            </a:r>
            <a:r>
              <a:rPr lang="en-US" sz="1050" dirty="0">
                <a:solidFill>
                  <a:schemeClr val="dk1"/>
                </a:solidFill>
                <a:latin typeface="Courier New"/>
                <a:cs typeface="Courier New"/>
              </a:rPr>
              <a:t> = c(min(km6.ut$centers), max(km6.ut$centers)), </a:t>
            </a:r>
            <a:r>
              <a:rPr lang="en-US" sz="1050" dirty="0" err="1">
                <a:solidFill>
                  <a:schemeClr val="dk1"/>
                </a:solidFill>
                <a:latin typeface="Courier New"/>
                <a:cs typeface="Courier New"/>
              </a:rPr>
              <a:t>xlim</a:t>
            </a:r>
            <a:r>
              <a:rPr lang="en-US" sz="1050" dirty="0">
                <a:solidFill>
                  <a:schemeClr val="dk1"/>
                </a:solidFill>
                <a:latin typeface="Courier New"/>
                <a:cs typeface="Courier New"/>
              </a:rPr>
              <a:t> = c(0, 8))</a:t>
            </a:r>
          </a:p>
          <a:p>
            <a:endParaRPr lang="en-US" sz="1050" dirty="0">
              <a:solidFill>
                <a:schemeClr val="dk1"/>
              </a:solidFill>
              <a:latin typeface="Courier New"/>
              <a:cs typeface="Courier New"/>
            </a:endParaRPr>
          </a:p>
          <a:p>
            <a:r>
              <a:rPr lang="en-US" sz="1050" dirty="0">
                <a:solidFill>
                  <a:schemeClr val="dk1"/>
                </a:solidFill>
                <a:latin typeface="Courier New"/>
                <a:cs typeface="Courier New"/>
              </a:rPr>
              <a:t># label x-axes</a:t>
            </a:r>
          </a:p>
          <a:p>
            <a:r>
              <a:rPr lang="en-US" sz="1050" dirty="0">
                <a:solidFill>
                  <a:schemeClr val="dk1"/>
                </a:solidFill>
                <a:latin typeface="Courier New"/>
                <a:cs typeface="Courier New"/>
              </a:rPr>
              <a:t>axis(1, at = c(1:8), labels = names(</a:t>
            </a:r>
            <a:r>
              <a:rPr lang="en-US" sz="1050" dirty="0" err="1">
                <a:solidFill>
                  <a:schemeClr val="dk1"/>
                </a:solidFill>
                <a:latin typeface="Courier New"/>
                <a:cs typeface="Courier New"/>
              </a:rPr>
              <a:t>utilities.df</a:t>
            </a:r>
            <a:r>
              <a:rPr lang="en-US" sz="1050" dirty="0">
                <a:solidFill>
                  <a:schemeClr val="dk1"/>
                </a:solidFill>
                <a:latin typeface="Courier New"/>
                <a:cs typeface="Courier New"/>
              </a:rPr>
              <a:t>))</a:t>
            </a:r>
          </a:p>
          <a:p>
            <a:endParaRPr lang="en-US" sz="1050" dirty="0">
              <a:solidFill>
                <a:schemeClr val="dk1"/>
              </a:solidFill>
              <a:latin typeface="Courier New"/>
              <a:cs typeface="Courier New"/>
            </a:endParaRPr>
          </a:p>
          <a:p>
            <a:r>
              <a:rPr lang="en-US" sz="1050" dirty="0">
                <a:solidFill>
                  <a:schemeClr val="dk1"/>
                </a:solidFill>
                <a:latin typeface="Courier New"/>
                <a:cs typeface="Courier New"/>
              </a:rPr>
              <a:t># plot centroids</a:t>
            </a:r>
          </a:p>
          <a:p>
            <a:r>
              <a:rPr lang="en-US" sz="1050" dirty="0">
                <a:solidFill>
                  <a:schemeClr val="dk1"/>
                </a:solidFill>
                <a:latin typeface="Courier New"/>
                <a:cs typeface="Courier New"/>
              </a:rPr>
              <a:t>for (</a:t>
            </a:r>
            <a:r>
              <a:rPr lang="en-US" sz="1050" dirty="0" err="1">
                <a:solidFill>
                  <a:schemeClr val="dk1"/>
                </a:solidFill>
                <a:latin typeface="Courier New"/>
                <a:cs typeface="Courier New"/>
              </a:rPr>
              <a:t>i</a:t>
            </a:r>
            <a:r>
              <a:rPr lang="en-US" sz="1050" dirty="0">
                <a:solidFill>
                  <a:schemeClr val="dk1"/>
                </a:solidFill>
                <a:latin typeface="Courier New"/>
                <a:cs typeface="Courier New"/>
              </a:rPr>
              <a:t> in c(1:6)){</a:t>
            </a:r>
          </a:p>
          <a:p>
            <a:r>
              <a:rPr lang="en-US" sz="1050" dirty="0">
                <a:solidFill>
                  <a:schemeClr val="dk1"/>
                </a:solidFill>
                <a:latin typeface="Courier New"/>
                <a:cs typeface="Courier New"/>
              </a:rPr>
              <a:t>  lines(km6.ut$centers[</a:t>
            </a:r>
            <a:r>
              <a:rPr lang="en-US" sz="1050" dirty="0" err="1">
                <a:solidFill>
                  <a:schemeClr val="dk1"/>
                </a:solidFill>
                <a:latin typeface="Courier New"/>
                <a:cs typeface="Courier New"/>
              </a:rPr>
              <a:t>i</a:t>
            </a:r>
            <a:r>
              <a:rPr lang="en-US" sz="1050" dirty="0">
                <a:solidFill>
                  <a:schemeClr val="dk1"/>
                </a:solidFill>
                <a:latin typeface="Courier New"/>
                <a:cs typeface="Courier New"/>
              </a:rPr>
              <a:t>,], </a:t>
            </a:r>
            <a:r>
              <a:rPr lang="en-US" sz="1050" dirty="0" err="1">
                <a:solidFill>
                  <a:schemeClr val="dk1"/>
                </a:solidFill>
                <a:latin typeface="Courier New"/>
                <a:cs typeface="Courier New"/>
              </a:rPr>
              <a:t>lty</a:t>
            </a:r>
            <a:r>
              <a:rPr lang="en-US" sz="1050" dirty="0">
                <a:solidFill>
                  <a:schemeClr val="dk1"/>
                </a:solidFill>
                <a:latin typeface="Courier New"/>
                <a:cs typeface="Courier New"/>
              </a:rPr>
              <a:t> = </a:t>
            </a:r>
            <a:r>
              <a:rPr lang="en-US" sz="1050" dirty="0" err="1">
                <a:solidFill>
                  <a:schemeClr val="dk1"/>
                </a:solidFill>
                <a:latin typeface="Courier New"/>
                <a:cs typeface="Courier New"/>
              </a:rPr>
              <a:t>i</a:t>
            </a:r>
            <a:r>
              <a:rPr lang="en-US" sz="1050" dirty="0">
                <a:solidFill>
                  <a:schemeClr val="dk1"/>
                </a:solidFill>
                <a:latin typeface="Courier New"/>
                <a:cs typeface="Courier New"/>
              </a:rPr>
              <a:t>, </a:t>
            </a:r>
            <a:r>
              <a:rPr lang="en-US" sz="1050" dirty="0" err="1">
                <a:solidFill>
                  <a:schemeClr val="dk1"/>
                </a:solidFill>
                <a:latin typeface="Courier New"/>
                <a:cs typeface="Courier New"/>
              </a:rPr>
              <a:t>lwd</a:t>
            </a:r>
            <a:r>
              <a:rPr lang="en-US" sz="1050" dirty="0">
                <a:solidFill>
                  <a:schemeClr val="dk1"/>
                </a:solidFill>
                <a:latin typeface="Courier New"/>
                <a:cs typeface="Courier New"/>
              </a:rPr>
              <a:t> = 2, col = </a:t>
            </a:r>
            <a:r>
              <a:rPr lang="en-US" sz="1050" dirty="0" err="1">
                <a:solidFill>
                  <a:schemeClr val="dk1"/>
                </a:solidFill>
                <a:latin typeface="Courier New"/>
                <a:cs typeface="Courier New"/>
              </a:rPr>
              <a:t>ifelse</a:t>
            </a:r>
            <a:r>
              <a:rPr lang="en-US" sz="1050" dirty="0">
                <a:solidFill>
                  <a:schemeClr val="dk1"/>
                </a:solidFill>
                <a:latin typeface="Courier New"/>
                <a:cs typeface="Courier New"/>
              </a:rPr>
              <a:t>(</a:t>
            </a:r>
            <a:r>
              <a:rPr lang="en-US" sz="1050" dirty="0" err="1">
                <a:solidFill>
                  <a:schemeClr val="dk1"/>
                </a:solidFill>
                <a:latin typeface="Courier New"/>
                <a:cs typeface="Courier New"/>
              </a:rPr>
              <a:t>i</a:t>
            </a:r>
            <a:r>
              <a:rPr lang="en-US" sz="1050" dirty="0">
                <a:solidFill>
                  <a:schemeClr val="dk1"/>
                </a:solidFill>
                <a:latin typeface="Courier New"/>
                <a:cs typeface="Courier New"/>
              </a:rPr>
              <a:t> %in% c(1, 3, 5),</a:t>
            </a:r>
          </a:p>
          <a:p>
            <a:r>
              <a:rPr lang="en-US" sz="1050" dirty="0">
                <a:solidFill>
                  <a:schemeClr val="dk1"/>
                </a:solidFill>
                <a:latin typeface="Courier New"/>
                <a:cs typeface="Courier New"/>
              </a:rPr>
              <a:t>                                                       "black", "gray70"))</a:t>
            </a:r>
          </a:p>
          <a:p>
            <a:r>
              <a:rPr lang="en-US" sz="1050" dirty="0">
                <a:solidFill>
                  <a:schemeClr val="dk1"/>
                </a:solidFill>
                <a:latin typeface="Courier New"/>
                <a:cs typeface="Courier New"/>
              </a:rPr>
              <a:t>}</a:t>
            </a:r>
          </a:p>
          <a:p>
            <a:r>
              <a:rPr lang="en-US" sz="1050" dirty="0">
                <a:solidFill>
                  <a:schemeClr val="dk1"/>
                </a:solidFill>
                <a:latin typeface="Courier New"/>
                <a:cs typeface="Courier New"/>
              </a:rPr>
              <a:t># name clusters</a:t>
            </a:r>
          </a:p>
          <a:p>
            <a:r>
              <a:rPr lang="en-US" sz="1050" dirty="0">
                <a:solidFill>
                  <a:schemeClr val="dk1"/>
                </a:solidFill>
                <a:latin typeface="Courier New"/>
                <a:cs typeface="Courier New"/>
              </a:rPr>
              <a:t>text(x = 0.3, y = km6.ut$centers[, 1], labels = paste("Cluster", c(1:6)))</a:t>
            </a:r>
          </a:p>
          <a:p>
            <a:r>
              <a:rPr lang="en-US" sz="1050" dirty="0">
                <a:solidFill>
                  <a:schemeClr val="dk1"/>
                </a:solidFill>
                <a:latin typeface="Courier New"/>
                <a:cs typeface="Courier New"/>
              </a:rPr>
              <a:t>text(x = 8.1, y = km6.ut$centers[, 8], labels = paste(c(1:6)))</a:t>
            </a:r>
            <a:endParaRPr sz="1050" dirty="0">
              <a:solidFill>
                <a:schemeClr val="dk1"/>
              </a:solidFill>
              <a:latin typeface="Courier New"/>
              <a:cs typeface="Courier New"/>
            </a:endParaRPr>
          </a:p>
        </p:txBody>
      </p:sp>
      <p:sp>
        <p:nvSpPr>
          <p:cNvPr id="416" name="Google Shape;416;p53"/>
          <p:cNvSpPr txBox="1"/>
          <p:nvPr/>
        </p:nvSpPr>
        <p:spPr>
          <a:xfrm>
            <a:off x="914400" y="533400"/>
            <a:ext cx="67818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Visualize Cluster Centroids with Profile Plot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01AA06-0CE9-3462-D723-D0D36D9F712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7529" y="4106109"/>
            <a:ext cx="7620000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4"/>
          <p:cNvSpPr txBox="1"/>
          <p:nvPr/>
        </p:nvSpPr>
        <p:spPr>
          <a:xfrm>
            <a:off x="1371600" y="609600"/>
            <a:ext cx="6172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Choices for K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54"/>
          <p:cNvSpPr txBox="1"/>
          <p:nvPr/>
        </p:nvSpPr>
        <p:spPr>
          <a:xfrm>
            <a:off x="1295400" y="4191000"/>
            <a:ext cx="6858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the number of clusters increases, the cluster members are closer to one another.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Question:  What happens to the distance </a:t>
            </a:r>
            <a:r>
              <a:rPr lang="en-US" sz="18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between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clusters?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64A36E-B794-1318-ED0E-9FC2AF5A2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800" y="1232647"/>
            <a:ext cx="3987800" cy="2590800"/>
          </a:xfrm>
          <a:prstGeom prst="rect">
            <a:avLst/>
          </a:prstGeom>
        </p:spPr>
      </p:pic>
      <p:sp>
        <p:nvSpPr>
          <p:cNvPr id="3" name="Google Shape;422;p54">
            <a:extLst>
              <a:ext uri="{FF2B5EF4-FFF2-40B4-BE49-F238E27FC236}">
                <a16:creationId xmlns:a16="http://schemas.microsoft.com/office/drawing/2014/main" id="{E8B9CEDA-09B8-AC47-8CE8-7FEBB396A4C3}"/>
              </a:ext>
            </a:extLst>
          </p:cNvPr>
          <p:cNvSpPr txBox="1"/>
          <p:nvPr/>
        </p:nvSpPr>
        <p:spPr>
          <a:xfrm>
            <a:off x="1295400" y="5758882"/>
            <a:ext cx="6172200" cy="892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Elbow Method</a:t>
            </a:r>
          </a:p>
          <a:p>
            <a:pPr algn="ctr"/>
            <a:r>
              <a:rPr lang="en-US" sz="1800" dirty="0">
                <a:solidFill>
                  <a:schemeClr val="dk1"/>
                </a:solidFill>
              </a:rPr>
              <a:t>Minimizes total within-cluster sum of square distances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4"/>
          <p:cNvSpPr txBox="1"/>
          <p:nvPr/>
        </p:nvSpPr>
        <p:spPr>
          <a:xfrm>
            <a:off x="1371600" y="609600"/>
            <a:ext cx="6172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Choices for K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2ADE92-B554-CE9A-55DF-4AE70D3E9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800" y="1447800"/>
            <a:ext cx="3987800" cy="2590800"/>
          </a:xfrm>
          <a:prstGeom prst="rect">
            <a:avLst/>
          </a:prstGeom>
        </p:spPr>
      </p:pic>
      <p:sp>
        <p:nvSpPr>
          <p:cNvPr id="4" name="Google Shape;422;p54">
            <a:extLst>
              <a:ext uri="{FF2B5EF4-FFF2-40B4-BE49-F238E27FC236}">
                <a16:creationId xmlns:a16="http://schemas.microsoft.com/office/drawing/2014/main" id="{B08D84C1-2E5A-B6CB-B4BB-AC5626AECD1D}"/>
              </a:ext>
            </a:extLst>
          </p:cNvPr>
          <p:cNvSpPr txBox="1"/>
          <p:nvPr/>
        </p:nvSpPr>
        <p:spPr>
          <a:xfrm>
            <a:off x="1371600" y="4415135"/>
            <a:ext cx="6172200" cy="2066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Average Silhouette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Measures the quality of a clustering.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The method determines how well each object lies within its cluster.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A high average silhouette width indicates good clustering. </a:t>
            </a:r>
            <a:endParaRPr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4000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5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430" name="Google Shape;430;p55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 dirty="0"/>
              <a:t>Cluster analysis is an exploratory tool. Useful only when it produces </a:t>
            </a:r>
            <a:r>
              <a:rPr lang="en-US" b="1" dirty="0"/>
              <a:t>meaningful</a:t>
            </a:r>
            <a:r>
              <a:rPr lang="en-US" dirty="0"/>
              <a:t> clusters</a:t>
            </a:r>
            <a:endParaRPr dirty="0"/>
          </a:p>
          <a:p>
            <a:pPr marL="273050" lvl="0" indent="-273050" algn="l" rtl="0">
              <a:lnSpc>
                <a:spcPct val="130000"/>
              </a:lnSpc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 b="1" dirty="0"/>
              <a:t>Hierarchical</a:t>
            </a:r>
            <a:r>
              <a:rPr lang="en-US" dirty="0"/>
              <a:t> clustering gives visual representation of different levels of clustering</a:t>
            </a:r>
            <a:endParaRPr dirty="0"/>
          </a:p>
          <a:p>
            <a:pPr marL="547688" lvl="1" indent="-228600" algn="l" rtl="0">
              <a:lnSpc>
                <a:spcPct val="130000"/>
              </a:lnSpc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 dirty="0"/>
              <a:t>On other hand, due to non-iterative nature, it can be unstable, can vary highly depending on settings, and is computationally expensive</a:t>
            </a:r>
            <a:endParaRPr dirty="0"/>
          </a:p>
          <a:p>
            <a:pPr marL="273050" lvl="0" indent="-273050" algn="l" rtl="0">
              <a:lnSpc>
                <a:spcPct val="130000"/>
              </a:lnSpc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 b="1" dirty="0"/>
              <a:t>Non-hierarchical</a:t>
            </a:r>
            <a:r>
              <a:rPr lang="en-US" dirty="0"/>
              <a:t> is computationally cheap and more stable; requires user to set </a:t>
            </a:r>
            <a:r>
              <a:rPr lang="en-US" i="1" dirty="0"/>
              <a:t>k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819241-BA09-4A1B-F704-7DB22017F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Public Utilities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0A12C1E-A439-5337-17B9-428C26D016E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812922" y="1795976"/>
            <a:ext cx="7772400" cy="3811704"/>
          </a:xfrm>
          <a:prstGeom prst="rect">
            <a:avLst/>
          </a:prstGeom>
        </p:spPr>
      </p:pic>
      <p:sp>
        <p:nvSpPr>
          <p:cNvPr id="10" name="Google Shape;147;p18">
            <a:extLst>
              <a:ext uri="{FF2B5EF4-FFF2-40B4-BE49-F238E27FC236}">
                <a16:creationId xmlns:a16="http://schemas.microsoft.com/office/drawing/2014/main" id="{7244D9E1-DAB5-006A-F5A2-06E3DF39E21D}"/>
              </a:ext>
            </a:extLst>
          </p:cNvPr>
          <p:cNvSpPr/>
          <p:nvPr/>
        </p:nvSpPr>
        <p:spPr>
          <a:xfrm>
            <a:off x="1174630" y="1417638"/>
            <a:ext cx="32702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High fuel cost, Low sales</a:t>
            </a:r>
            <a:endParaRPr sz="1100" dirty="0"/>
          </a:p>
        </p:txBody>
      </p:sp>
      <p:sp>
        <p:nvSpPr>
          <p:cNvPr id="11" name="Google Shape;145;p18">
            <a:extLst>
              <a:ext uri="{FF2B5EF4-FFF2-40B4-BE49-F238E27FC236}">
                <a16:creationId xmlns:a16="http://schemas.microsoft.com/office/drawing/2014/main" id="{B896C7CF-D11C-C5D3-5349-77C99FBD8F9C}"/>
              </a:ext>
            </a:extLst>
          </p:cNvPr>
          <p:cNvSpPr/>
          <p:nvPr/>
        </p:nvSpPr>
        <p:spPr>
          <a:xfrm rot="612123">
            <a:off x="1139905" y="1746923"/>
            <a:ext cx="2957532" cy="1725480"/>
          </a:xfrm>
          <a:prstGeom prst="ellipse">
            <a:avLst/>
          </a:prstGeom>
          <a:noFill/>
          <a:ln w="12700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42;p18">
            <a:extLst>
              <a:ext uri="{FF2B5EF4-FFF2-40B4-BE49-F238E27FC236}">
                <a16:creationId xmlns:a16="http://schemas.microsoft.com/office/drawing/2014/main" id="{A77331F0-0756-0764-99AE-C92F924709F2}"/>
              </a:ext>
            </a:extLst>
          </p:cNvPr>
          <p:cNvSpPr/>
          <p:nvPr/>
        </p:nvSpPr>
        <p:spPr>
          <a:xfrm>
            <a:off x="4096218" y="2538632"/>
            <a:ext cx="4037306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Low fuel cost, relatively Low sales</a:t>
            </a:r>
            <a:endParaRPr sz="1100" dirty="0"/>
          </a:p>
        </p:txBody>
      </p:sp>
      <p:sp>
        <p:nvSpPr>
          <p:cNvPr id="13" name="Google Shape;144;p18">
            <a:extLst>
              <a:ext uri="{FF2B5EF4-FFF2-40B4-BE49-F238E27FC236}">
                <a16:creationId xmlns:a16="http://schemas.microsoft.com/office/drawing/2014/main" id="{1C757366-17AF-9E51-BE63-C669889E6FAA}"/>
              </a:ext>
            </a:extLst>
          </p:cNvPr>
          <p:cNvSpPr/>
          <p:nvPr/>
        </p:nvSpPr>
        <p:spPr>
          <a:xfrm rot="19441115">
            <a:off x="2515005" y="3330221"/>
            <a:ext cx="3280260" cy="1600200"/>
          </a:xfrm>
          <a:prstGeom prst="ellipse">
            <a:avLst/>
          </a:prstGeom>
          <a:noFill/>
          <a:ln w="12700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43;p18">
            <a:extLst>
              <a:ext uri="{FF2B5EF4-FFF2-40B4-BE49-F238E27FC236}">
                <a16:creationId xmlns:a16="http://schemas.microsoft.com/office/drawing/2014/main" id="{FACD5832-4547-D48B-7EDB-84E4F8E4CE25}"/>
              </a:ext>
            </a:extLst>
          </p:cNvPr>
          <p:cNvSpPr/>
          <p:nvPr/>
        </p:nvSpPr>
        <p:spPr>
          <a:xfrm rot="19649537">
            <a:off x="5685226" y="4083049"/>
            <a:ext cx="2694638" cy="1447800"/>
          </a:xfrm>
          <a:prstGeom prst="ellipse">
            <a:avLst/>
          </a:prstGeom>
          <a:noFill/>
          <a:ln w="12700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48;p18">
            <a:extLst>
              <a:ext uri="{FF2B5EF4-FFF2-40B4-BE49-F238E27FC236}">
                <a16:creationId xmlns:a16="http://schemas.microsoft.com/office/drawing/2014/main" id="{0E6F8EF0-C230-90D2-1736-E7121F8BBBB2}"/>
              </a:ext>
            </a:extLst>
          </p:cNvPr>
          <p:cNvSpPr/>
          <p:nvPr/>
        </p:nvSpPr>
        <p:spPr>
          <a:xfrm>
            <a:off x="5730875" y="3647819"/>
            <a:ext cx="33210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Low fuel cost, High sales</a:t>
            </a:r>
            <a:endParaRPr sz="1100" dirty="0"/>
          </a:p>
        </p:txBody>
      </p: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E355E1CF-76E7-CA18-F2DD-7A1A51507E9A}"/>
              </a:ext>
            </a:extLst>
          </p:cNvPr>
          <p:cNvSpPr txBox="1">
            <a:spLocks/>
          </p:cNvSpPr>
          <p:nvPr/>
        </p:nvSpPr>
        <p:spPr bwMode="auto">
          <a:xfrm>
            <a:off x="1059083" y="6063593"/>
            <a:ext cx="7025834" cy="644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Times"/>
              </a:rPr>
              <a:t>Clustering just based on the </a:t>
            </a:r>
            <a:r>
              <a:rPr lang="en-US" dirty="0">
                <a:solidFill>
                  <a:srgbClr val="FF0000"/>
                </a:solidFill>
                <a:latin typeface="Times"/>
              </a:rPr>
              <a:t>two</a:t>
            </a:r>
            <a:r>
              <a:rPr lang="en-US" dirty="0">
                <a:solidFill>
                  <a:srgbClr val="000000"/>
                </a:solidFill>
                <a:latin typeface="Times"/>
              </a:rPr>
              <a:t> measurements</a:t>
            </a:r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E6FAD5-8E1F-4C08-6C9F-B2A172BDADA6}"/>
              </a:ext>
            </a:extLst>
          </p:cNvPr>
          <p:cNvSpPr txBox="1"/>
          <p:nvPr/>
        </p:nvSpPr>
        <p:spPr>
          <a:xfrm>
            <a:off x="7422776" y="443753"/>
            <a:ext cx="1264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89115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/>
      <p:bldP spid="13" grpId="0" animBg="1"/>
      <p:bldP spid="16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Extension to More Than 2 Dimensions</a:t>
            </a:r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2210"/>
            </a:pPr>
            <a:r>
              <a:rPr lang="en-US" dirty="0"/>
              <a:t>In prior example, clustering was done by eye</a:t>
            </a:r>
            <a:endParaRPr dirty="0"/>
          </a:p>
          <a:p>
            <a:pPr>
              <a:spcAft>
                <a:spcPts val="0"/>
              </a:spcAft>
              <a:buSzPts val="2210"/>
            </a:pPr>
            <a:endParaRPr dirty="0"/>
          </a:p>
          <a:p>
            <a:pPr>
              <a:spcAft>
                <a:spcPts val="0"/>
              </a:spcAft>
              <a:buSzPts val="2210"/>
            </a:pPr>
            <a:r>
              <a:rPr lang="en-US" dirty="0"/>
              <a:t>Multiple dimensions require formal algorithm with </a:t>
            </a:r>
            <a:endParaRPr dirty="0"/>
          </a:p>
          <a:p>
            <a:pPr marL="685800" lvl="1" indent="-342900">
              <a:spcAft>
                <a:spcPts val="0"/>
              </a:spcAft>
              <a:buSzPts val="2040"/>
            </a:pPr>
            <a:r>
              <a:rPr lang="en-US" dirty="0"/>
              <a:t>A </a:t>
            </a:r>
            <a:r>
              <a:rPr lang="en-US" b="1" dirty="0"/>
              <a:t>distance measure</a:t>
            </a:r>
            <a:endParaRPr dirty="0"/>
          </a:p>
          <a:p>
            <a:pPr marL="685800" lvl="1" indent="-342900">
              <a:spcAft>
                <a:spcPts val="0"/>
              </a:spcAft>
              <a:buSzPts val="2040"/>
            </a:pPr>
            <a:r>
              <a:rPr lang="en-US" dirty="0"/>
              <a:t>A way to use the distance measure in forming clusters</a:t>
            </a:r>
            <a:endParaRPr dirty="0"/>
          </a:p>
          <a:p>
            <a:pPr>
              <a:spcAft>
                <a:spcPts val="0"/>
              </a:spcAft>
              <a:buSzPts val="2210"/>
            </a:pPr>
            <a:endParaRPr dirty="0"/>
          </a:p>
          <a:p>
            <a:pPr>
              <a:spcAft>
                <a:spcPts val="0"/>
              </a:spcAft>
              <a:buSzPts val="2210"/>
            </a:pPr>
            <a:r>
              <a:rPr lang="en-US" dirty="0"/>
              <a:t>We will consider two algorithms:  </a:t>
            </a:r>
            <a:r>
              <a:rPr lang="en-US" b="1" dirty="0">
                <a:solidFill>
                  <a:srgbClr val="00B050"/>
                </a:solidFill>
              </a:rPr>
              <a:t>hierarchical</a:t>
            </a:r>
            <a:r>
              <a:rPr lang="en-US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non-hierarchical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C7A9A5-8623-CF70-9FB2-68F544818F49}"/>
              </a:ext>
            </a:extLst>
          </p:cNvPr>
          <p:cNvSpPr txBox="1"/>
          <p:nvPr/>
        </p:nvSpPr>
        <p:spPr>
          <a:xfrm>
            <a:off x="7422776" y="443753"/>
            <a:ext cx="1264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Review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8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40"/>
              <a:t>The Hierarchical Clustering Steps (Using Agglomerative Method)</a:t>
            </a:r>
            <a:endParaRPr/>
          </a:p>
        </p:txBody>
      </p:sp>
      <p:sp>
        <p:nvSpPr>
          <p:cNvPr id="290" name="Google Shape;290;p38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1000" lvl="0" indent="-381000" algn="l" rtl="0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AutoNum type="arabicPeriod"/>
            </a:pPr>
            <a:r>
              <a:rPr lang="en-US" dirty="0"/>
              <a:t>Start with </a:t>
            </a:r>
            <a:r>
              <a:rPr lang="en-US" i="1" dirty="0"/>
              <a:t>n</a:t>
            </a:r>
            <a:r>
              <a:rPr lang="en-US" dirty="0"/>
              <a:t> clusters (each record is its own cluster)</a:t>
            </a:r>
            <a:endParaRPr dirty="0"/>
          </a:p>
          <a:p>
            <a:pPr marL="381000" lvl="0" indent="-381000" algn="l" rtl="0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AutoNum type="arabicPeriod"/>
            </a:pPr>
            <a:r>
              <a:rPr lang="en-US" dirty="0"/>
              <a:t>Merge two closest records into one cluster</a:t>
            </a:r>
            <a:endParaRPr dirty="0"/>
          </a:p>
          <a:p>
            <a:pPr marL="381000" lvl="0" indent="-381000" algn="l" rtl="0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AutoNum type="arabicPeriod"/>
            </a:pPr>
            <a:r>
              <a:rPr lang="en-US" dirty="0"/>
              <a:t>At each successive step, the two clusters closest to each other are merged</a:t>
            </a:r>
            <a:endParaRPr dirty="0"/>
          </a:p>
          <a:p>
            <a:pPr marL="381000" lvl="0" indent="-240665" algn="l" rtl="0">
              <a:spcBef>
                <a:spcPts val="575"/>
              </a:spcBef>
              <a:spcAft>
                <a:spcPts val="0"/>
              </a:spcAft>
              <a:buSzPts val="2210"/>
              <a:buNone/>
            </a:pPr>
            <a:endParaRPr dirty="0"/>
          </a:p>
          <a:p>
            <a:pPr marL="381000" lvl="0" indent="-381000" algn="l" rtl="0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 dirty="0"/>
              <a:t>Dendrogram, from bottom up, illustrates the process</a:t>
            </a:r>
            <a:endParaRPr dirty="0"/>
          </a:p>
          <a:p>
            <a:pPr marL="381000" lvl="0" indent="-381000" algn="l" rtl="0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0630CF-0D5F-477C-F8B4-052A1DFFDD0C}"/>
              </a:ext>
            </a:extLst>
          </p:cNvPr>
          <p:cNvSpPr txBox="1"/>
          <p:nvPr/>
        </p:nvSpPr>
        <p:spPr>
          <a:xfrm>
            <a:off x="7422776" y="443753"/>
            <a:ext cx="1264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Review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0"/>
          <p:cNvSpPr txBox="1"/>
          <p:nvPr/>
        </p:nvSpPr>
        <p:spPr>
          <a:xfrm>
            <a:off x="1219200" y="685800"/>
            <a:ext cx="70104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Dendrogram for Single Linkage</a:t>
            </a:r>
            <a:endParaRPr sz="28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DF496C-9314-A1CD-E49A-BC1EBF59E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15" y="2188837"/>
            <a:ext cx="4434385" cy="24803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C642FB-A0C3-D9A5-5DCA-9C9FE0418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9752" y="1941204"/>
            <a:ext cx="4205948" cy="3545195"/>
          </a:xfrm>
          <a:prstGeom prst="rect">
            <a:avLst/>
          </a:prstGeom>
        </p:spPr>
      </p:pic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353CB848-C71B-58A3-325C-764B98FE452D}"/>
              </a:ext>
            </a:extLst>
          </p:cNvPr>
          <p:cNvSpPr txBox="1">
            <a:spLocks/>
          </p:cNvSpPr>
          <p:nvPr/>
        </p:nvSpPr>
        <p:spPr bwMode="auto">
          <a:xfrm>
            <a:off x="1059083" y="6063593"/>
            <a:ext cx="7025834" cy="644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Times"/>
              </a:rPr>
              <a:t>Clustering just based on the </a:t>
            </a:r>
            <a:r>
              <a:rPr lang="en-US" dirty="0">
                <a:solidFill>
                  <a:srgbClr val="FF0000"/>
                </a:solidFill>
                <a:latin typeface="Times"/>
              </a:rPr>
              <a:t>two</a:t>
            </a:r>
            <a:r>
              <a:rPr lang="en-US" dirty="0">
                <a:solidFill>
                  <a:srgbClr val="000000"/>
                </a:solidFill>
                <a:latin typeface="Times"/>
              </a:rPr>
              <a:t> measurements</a:t>
            </a:r>
            <a:endParaRPr lang="en-US" dirty="0"/>
          </a:p>
          <a:p>
            <a:endParaRPr lang="en-US" dirty="0"/>
          </a:p>
        </p:txBody>
      </p:sp>
      <p:cxnSp>
        <p:nvCxnSpPr>
          <p:cNvPr id="2" name="Google Shape;324;p42">
            <a:extLst>
              <a:ext uri="{FF2B5EF4-FFF2-40B4-BE49-F238E27FC236}">
                <a16:creationId xmlns:a16="http://schemas.microsoft.com/office/drawing/2014/main" id="{2676A2D4-DB9F-6B24-26BE-3FD052B7EBE3}"/>
              </a:ext>
            </a:extLst>
          </p:cNvPr>
          <p:cNvCxnSpPr>
            <a:cxnSpLocks/>
          </p:cNvCxnSpPr>
          <p:nvPr/>
        </p:nvCxnSpPr>
        <p:spPr>
          <a:xfrm>
            <a:off x="4675368" y="2925500"/>
            <a:ext cx="4100332" cy="0"/>
          </a:xfrm>
          <a:prstGeom prst="straightConnector1">
            <a:avLst/>
          </a:prstGeom>
          <a:noFill/>
          <a:ln w="19050" cap="flat" cmpd="sng">
            <a:solidFill>
              <a:srgbClr val="AE350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A2DA0B6-313A-FE86-99DC-5937A782E2AA}"/>
              </a:ext>
            </a:extLst>
          </p:cNvPr>
          <p:cNvSpPr txBox="1"/>
          <p:nvPr/>
        </p:nvSpPr>
        <p:spPr>
          <a:xfrm>
            <a:off x="7422776" y="443753"/>
            <a:ext cx="1264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Review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0"/>
          <p:cNvSpPr txBox="1"/>
          <p:nvPr/>
        </p:nvSpPr>
        <p:spPr>
          <a:xfrm>
            <a:off x="1219200" y="685800"/>
            <a:ext cx="70104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Dendrogram for Average Linkage</a:t>
            </a:r>
            <a:endParaRPr sz="28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D0FACA-DEBC-723B-F5E9-E8F5398D1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701" y="1657350"/>
            <a:ext cx="4434385" cy="37377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F2A204-C009-DE41-99DB-0E9216DFC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615" y="2188837"/>
            <a:ext cx="4434385" cy="2480326"/>
          </a:xfrm>
          <a:prstGeom prst="rect">
            <a:avLst/>
          </a:prstGeom>
        </p:spPr>
      </p:pic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60F57F06-E4C7-40C1-04E2-12CEA04FD2F6}"/>
              </a:ext>
            </a:extLst>
          </p:cNvPr>
          <p:cNvSpPr txBox="1">
            <a:spLocks/>
          </p:cNvSpPr>
          <p:nvPr/>
        </p:nvSpPr>
        <p:spPr bwMode="auto">
          <a:xfrm>
            <a:off x="1059083" y="6063593"/>
            <a:ext cx="7025834" cy="644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Times"/>
              </a:rPr>
              <a:t>Clustering just based on the </a:t>
            </a:r>
            <a:r>
              <a:rPr lang="en-US" dirty="0">
                <a:solidFill>
                  <a:srgbClr val="FF0000"/>
                </a:solidFill>
                <a:latin typeface="Times"/>
              </a:rPr>
              <a:t>two</a:t>
            </a:r>
            <a:r>
              <a:rPr lang="en-US" dirty="0">
                <a:solidFill>
                  <a:srgbClr val="000000"/>
                </a:solidFill>
                <a:latin typeface="Times"/>
              </a:rPr>
              <a:t> measurements</a:t>
            </a:r>
            <a:endParaRPr lang="en-US" dirty="0"/>
          </a:p>
          <a:p>
            <a:endParaRPr lang="en-US" dirty="0"/>
          </a:p>
        </p:txBody>
      </p:sp>
      <p:cxnSp>
        <p:nvCxnSpPr>
          <p:cNvPr id="2" name="Google Shape;333;p43">
            <a:extLst>
              <a:ext uri="{FF2B5EF4-FFF2-40B4-BE49-F238E27FC236}">
                <a16:creationId xmlns:a16="http://schemas.microsoft.com/office/drawing/2014/main" id="{0494D456-D615-95A7-3F33-46BEE542DEEC}"/>
              </a:ext>
            </a:extLst>
          </p:cNvPr>
          <p:cNvCxnSpPr/>
          <p:nvPr/>
        </p:nvCxnSpPr>
        <p:spPr>
          <a:xfrm>
            <a:off x="5147841" y="2933218"/>
            <a:ext cx="3200400" cy="0"/>
          </a:xfrm>
          <a:prstGeom prst="straightConnector1">
            <a:avLst/>
          </a:prstGeom>
          <a:noFill/>
          <a:ln w="19050" cap="flat" cmpd="sng">
            <a:solidFill>
              <a:srgbClr val="6699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4C852FA-1366-CA46-0392-9270AE52BF45}"/>
              </a:ext>
            </a:extLst>
          </p:cNvPr>
          <p:cNvSpPr txBox="1"/>
          <p:nvPr/>
        </p:nvSpPr>
        <p:spPr>
          <a:xfrm>
            <a:off x="7422776" y="443753"/>
            <a:ext cx="1264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1658156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2"/>
          <p:cNvSpPr txBox="1"/>
          <p:nvPr/>
        </p:nvSpPr>
        <p:spPr>
          <a:xfrm>
            <a:off x="1219200" y="685800"/>
            <a:ext cx="70104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Dendrogram for Single Linkage</a:t>
            </a:r>
            <a:endParaRPr sz="28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F9D7A51E-9119-BC35-8A34-69312CE99B37}"/>
              </a:ext>
            </a:extLst>
          </p:cNvPr>
          <p:cNvSpPr txBox="1">
            <a:spLocks/>
          </p:cNvSpPr>
          <p:nvPr/>
        </p:nvSpPr>
        <p:spPr bwMode="auto">
          <a:xfrm>
            <a:off x="1059083" y="6063593"/>
            <a:ext cx="7025834" cy="644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Times"/>
              </a:rPr>
              <a:t>Clustering based on the </a:t>
            </a:r>
            <a:r>
              <a:rPr lang="en-US" dirty="0">
                <a:solidFill>
                  <a:srgbClr val="FF0000"/>
                </a:solidFill>
                <a:latin typeface="Times"/>
              </a:rPr>
              <a:t>Eight</a:t>
            </a:r>
            <a:r>
              <a:rPr lang="en-US" dirty="0">
                <a:solidFill>
                  <a:srgbClr val="000000"/>
                </a:solidFill>
                <a:latin typeface="Times"/>
              </a:rPr>
              <a:t> measurements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0C2DF4-C587-D56C-9B0C-D2ED9A0CF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1463040"/>
            <a:ext cx="5750602" cy="4114800"/>
          </a:xfrm>
          <a:prstGeom prst="rect">
            <a:avLst/>
          </a:prstGeom>
        </p:spPr>
      </p:pic>
      <p:cxnSp>
        <p:nvCxnSpPr>
          <p:cNvPr id="324" name="Google Shape;324;p42"/>
          <p:cNvCxnSpPr>
            <a:cxnSpLocks/>
          </p:cNvCxnSpPr>
          <p:nvPr/>
        </p:nvCxnSpPr>
        <p:spPr>
          <a:xfrm>
            <a:off x="575840" y="2161572"/>
            <a:ext cx="5558742" cy="0"/>
          </a:xfrm>
          <a:prstGeom prst="straightConnector1">
            <a:avLst/>
          </a:prstGeom>
          <a:noFill/>
          <a:ln w="19050" cap="flat" cmpd="sng">
            <a:solidFill>
              <a:srgbClr val="AE350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5" name="Google Shape;325;p42"/>
          <p:cNvSpPr txBox="1"/>
          <p:nvPr/>
        </p:nvSpPr>
        <p:spPr>
          <a:xfrm>
            <a:off x="6316722" y="2428846"/>
            <a:ext cx="30480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clusters must be at least 3 units apart, then you have 4 clusters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E4EEF81B-95FE-B5BE-4339-3C21E666268C}"/>
              </a:ext>
            </a:extLst>
          </p:cNvPr>
          <p:cNvSpPr/>
          <p:nvPr/>
        </p:nvSpPr>
        <p:spPr>
          <a:xfrm rot="5400000">
            <a:off x="3474720" y="3200400"/>
            <a:ext cx="289400" cy="4415742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802A2C-E237-AE02-86D9-5FE0A27E766A}"/>
              </a:ext>
            </a:extLst>
          </p:cNvPr>
          <p:cNvSpPr txBox="1"/>
          <p:nvPr/>
        </p:nvSpPr>
        <p:spPr>
          <a:xfrm>
            <a:off x="647263" y="5512939"/>
            <a:ext cx="308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C735A9-C1D4-2608-1EC1-CB332E3AE7FF}"/>
              </a:ext>
            </a:extLst>
          </p:cNvPr>
          <p:cNvSpPr txBox="1"/>
          <p:nvPr/>
        </p:nvSpPr>
        <p:spPr>
          <a:xfrm>
            <a:off x="901772" y="5512938"/>
            <a:ext cx="308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E101A6-8293-C7B2-6A50-CFED1A3A4D62}"/>
              </a:ext>
            </a:extLst>
          </p:cNvPr>
          <p:cNvSpPr txBox="1"/>
          <p:nvPr/>
        </p:nvSpPr>
        <p:spPr>
          <a:xfrm>
            <a:off x="1156281" y="5512938"/>
            <a:ext cx="308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69E1FA-E997-AE6C-B29C-B79F878BBDB9}"/>
              </a:ext>
            </a:extLst>
          </p:cNvPr>
          <p:cNvSpPr txBox="1"/>
          <p:nvPr/>
        </p:nvSpPr>
        <p:spPr>
          <a:xfrm>
            <a:off x="3481991" y="5552971"/>
            <a:ext cx="441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19</a:t>
            </a:r>
          </a:p>
        </p:txBody>
      </p:sp>
    </p:spTree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3173</TotalTime>
  <Words>1553</Words>
  <Application>Microsoft Macintosh PowerPoint</Application>
  <PresentationFormat>On-screen Show (4:3)</PresentationFormat>
  <Paragraphs>237</Paragraphs>
  <Slides>36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53" baseType="lpstr">
      <vt:lpstr>Calibri</vt:lpstr>
      <vt:lpstr>Wingdings</vt:lpstr>
      <vt:lpstr>Wingdings 2</vt:lpstr>
      <vt:lpstr>Libre Franklin</vt:lpstr>
      <vt:lpstr>Noto Sans Symbols</vt:lpstr>
      <vt:lpstr>Arial</vt:lpstr>
      <vt:lpstr>Courier New</vt:lpstr>
      <vt:lpstr>Garamond</vt:lpstr>
      <vt:lpstr>Times</vt:lpstr>
      <vt:lpstr>Open Sans</vt:lpstr>
      <vt:lpstr>Perpetua</vt:lpstr>
      <vt:lpstr>Franklin Gothic Book</vt:lpstr>
      <vt:lpstr>Libre Baskerville</vt:lpstr>
      <vt:lpstr>Equity</vt:lpstr>
      <vt:lpstr>Edge</vt:lpstr>
      <vt:lpstr>1_Equity</vt:lpstr>
      <vt:lpstr>Equation</vt:lpstr>
      <vt:lpstr>Predictive Analytics in Business (BUAN 448)</vt:lpstr>
      <vt:lpstr>Clustering: The Main Idea</vt:lpstr>
      <vt:lpstr>Example: Public Utilities</vt:lpstr>
      <vt:lpstr>Example: Public Utilities </vt:lpstr>
      <vt:lpstr>Extension to More Than 2 Dimensions</vt:lpstr>
      <vt:lpstr>The Hierarchical Clustering Steps (Using Agglomerative Method)</vt:lpstr>
      <vt:lpstr>PowerPoint Presentation</vt:lpstr>
      <vt:lpstr>PowerPoint Presentation</vt:lpstr>
      <vt:lpstr>PowerPoint Presentation</vt:lpstr>
      <vt:lpstr>PowerPoint Presentation</vt:lpstr>
      <vt:lpstr>Ward Distance</vt:lpstr>
      <vt:lpstr>Ward Distance</vt:lpstr>
      <vt:lpstr>PowerPoint Presentation</vt:lpstr>
      <vt:lpstr>Validating Clusters</vt:lpstr>
      <vt:lpstr>Heatmap</vt:lpstr>
      <vt:lpstr>PowerPoint Presentation</vt:lpstr>
      <vt:lpstr>Desirable Cluster Features</vt:lpstr>
      <vt:lpstr>Limitations of Hierarchical Clustering</vt:lpstr>
      <vt:lpstr>Nonhierarchical Clustering: K-Means Clustering</vt:lpstr>
      <vt:lpstr>The k-means problem</vt:lpstr>
      <vt:lpstr>K-Means Clustering Algorithm</vt:lpstr>
      <vt:lpstr>K-Means Clustering Algorithm</vt:lpstr>
      <vt:lpstr>K-Means Clustering Algorithm</vt:lpstr>
      <vt:lpstr>K-Means Clustering Algorithm</vt:lpstr>
      <vt:lpstr>K-means Algorithm:  Choosing k and Initial Partitioning</vt:lpstr>
      <vt:lpstr>K-means Algorithm:  Utility Firms</vt:lpstr>
      <vt:lpstr>PowerPoint Presentation</vt:lpstr>
      <vt:lpstr>Utility Firms Plot, 4 Clusters</vt:lpstr>
      <vt:lpstr>Utility Firms Plot, 5 Clusters</vt:lpstr>
      <vt:lpstr>Utility Firms Plot, 6 Clusters</vt:lpstr>
      <vt:lpstr>Utility Firms Plots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Analytics in Business (BUAN 448)</dc:title>
  <cp:lastModifiedBy>Mehdi Davoodi</cp:lastModifiedBy>
  <cp:revision>1</cp:revision>
  <dcterms:modified xsi:type="dcterms:W3CDTF">2022-11-17T22:28:20Z</dcterms:modified>
</cp:coreProperties>
</file>