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81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-128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302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7828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5957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4193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4330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1715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89936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991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359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202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9550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90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05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1184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405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176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6424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74D209-55AF-47D1-AAF5-14FE5877620A}" type="datetimeFigureOut">
              <a:rPr kumimoji="1" lang="ja-JP" altLang="en-US" smtClean="0"/>
              <a:pPr/>
              <a:t>18.11.16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A18130-13A6-49B9-992D-D786C293281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868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２０１８年　活動</a:t>
            </a:r>
            <a:r>
              <a:rPr lang="zh-TW" altLang="en-US" dirty="0" smtClean="0"/>
              <a:t>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サイトリニューアル</a:t>
            </a:r>
            <a:endParaRPr lang="ja-JP" alt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7265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目的と達成する為の手段</a:t>
            </a:r>
            <a:r>
              <a:rPr lang="ja-JP" altLang="en-US" sz="5300" dirty="0" smtClean="0"/>
              <a:t/>
            </a:r>
            <a:br>
              <a:rPr lang="ja-JP" altLang="en-US" sz="5300" dirty="0" smtClean="0"/>
            </a:br>
            <a:endParaRPr kumimoji="1" lang="ja-JP" altLang="en-US" sz="53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17655"/>
            <a:ext cx="10018713" cy="377354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altLang="ja-JP" sz="3200" b="1" dirty="0" smtClean="0"/>
          </a:p>
          <a:p>
            <a:pPr>
              <a:buNone/>
            </a:pPr>
            <a:r>
              <a:rPr lang="ja-JP" altLang="en-US" sz="3200" b="1" dirty="0" smtClean="0"/>
              <a:t>目的</a:t>
            </a:r>
            <a:endParaRPr lang="en-US" altLang="ja-JP" sz="3200" b="1" dirty="0" smtClean="0"/>
          </a:p>
          <a:p>
            <a:r>
              <a:rPr lang="ja-JP" altLang="en-US" sz="3200" dirty="0" smtClean="0"/>
              <a:t>参加</a:t>
            </a:r>
            <a:r>
              <a:rPr lang="ja-JP" altLang="en-US" sz="3200" dirty="0" smtClean="0"/>
              <a:t>社員の全員の学習を目的</a:t>
            </a:r>
            <a:r>
              <a:rPr lang="ja-JP" altLang="en-US" sz="3200" dirty="0" smtClean="0"/>
              <a:t>に会社</a:t>
            </a:r>
            <a:r>
              <a:rPr lang="ja-JP" altLang="en-US" sz="3200" dirty="0" smtClean="0"/>
              <a:t>の利益となる活動を行う</a:t>
            </a:r>
            <a:endParaRPr lang="en-US" altLang="ja-JP" sz="3200" b="1" dirty="0" smtClean="0"/>
          </a:p>
          <a:p>
            <a:pPr>
              <a:buNone/>
            </a:pPr>
            <a:endParaRPr lang="en-US" altLang="ja-JP" sz="3200" b="1" dirty="0" smtClean="0"/>
          </a:p>
          <a:p>
            <a:pPr>
              <a:buNone/>
            </a:pPr>
            <a:r>
              <a:rPr lang="ja-JP" altLang="en-US" sz="3200" b="1" dirty="0" smtClean="0"/>
              <a:t>エームの課題</a:t>
            </a:r>
            <a:endParaRPr lang="ja-JP" altLang="en-US" sz="3200" b="1" dirty="0" smtClean="0"/>
          </a:p>
          <a:p>
            <a:r>
              <a:rPr lang="ja-JP" altLang="en-US" dirty="0" smtClean="0"/>
              <a:t>ウェブサイト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内容が現状とそぐわない</a:t>
            </a:r>
          </a:p>
          <a:p>
            <a:r>
              <a:rPr lang="ja-JP" altLang="en-US" dirty="0" smtClean="0"/>
              <a:t>サイボウズライブが今後無く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pPr>
              <a:buNone/>
            </a:pPr>
            <a:endParaRPr lang="ja-JP" altLang="en-US" dirty="0" smtClean="0"/>
          </a:p>
          <a:p>
            <a:pPr marL="0" indent="0">
              <a:buNone/>
            </a:pPr>
            <a:r>
              <a:rPr lang="ja-JP" altLang="en-US" dirty="0" smtClean="0"/>
              <a:t>以上</a:t>
            </a:r>
            <a:r>
              <a:rPr lang="ja-JP" altLang="en-US" dirty="0" smtClean="0"/>
              <a:t>の点</a:t>
            </a:r>
            <a:r>
              <a:rPr lang="ja-JP" altLang="en-US" dirty="0" smtClean="0"/>
              <a:t>から</a:t>
            </a:r>
            <a:r>
              <a:rPr lang="ja-JP" altLang="en-US" dirty="0" smtClean="0"/>
              <a:t>、</a:t>
            </a:r>
            <a:r>
              <a:rPr lang="ja-JP" altLang="en-US" dirty="0" smtClean="0"/>
              <a:t>ウェブサイト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刷新を</a:t>
            </a:r>
            <a:r>
              <a:rPr lang="ja-JP" altLang="en-US" dirty="0" smtClean="0"/>
              <a:t>行う</a:t>
            </a:r>
            <a:r>
              <a:rPr lang="ja-JP" altLang="en-US" dirty="0" smtClean="0"/>
              <a:t>ことでオープン系の技術の向上を図る。</a:t>
            </a:r>
            <a:endParaRPr lang="ja-JP" altLang="en-US" dirty="0" smtClean="0"/>
          </a:p>
          <a:p>
            <a:pPr marL="0" indent="0">
              <a:buNone/>
            </a:pPr>
            <a:r>
              <a:rPr lang="ja-JP" altLang="en-US" sz="4400" dirty="0" smtClean="0"/>
              <a:t>⇒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サイトリニューアル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!!</a:t>
            </a:r>
            <a:endParaRPr lang="ja-JP" altLang="en-US" sz="4400" b="1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88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1" y="428222"/>
            <a:ext cx="10018713" cy="1194515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活動</a:t>
            </a:r>
            <a:r>
              <a:rPr lang="ja-JP" altLang="en-US" sz="4800" dirty="0" smtClean="0"/>
              <a:t>計画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1416677"/>
            <a:ext cx="10248343" cy="52545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sz="3600" b="1" dirty="0"/>
              <a:t>今年度中の開発範囲</a:t>
            </a:r>
          </a:p>
          <a:p>
            <a:r>
              <a:rPr lang="ja-JP" altLang="en-US" sz="3600" dirty="0" smtClean="0">
                <a:latin typeface="+mn-ea"/>
              </a:rPr>
              <a:t>帰社日は</a:t>
            </a:r>
            <a:r>
              <a:rPr lang="en-US" altLang="ja-JP" sz="3600" dirty="0" smtClean="0">
                <a:latin typeface="+mn-ea"/>
              </a:rPr>
              <a:t>5</a:t>
            </a:r>
            <a:r>
              <a:rPr lang="ja-JP" altLang="en-US" sz="3600" dirty="0" smtClean="0">
                <a:latin typeface="+mn-ea"/>
              </a:rPr>
              <a:t>月～</a:t>
            </a:r>
            <a:r>
              <a:rPr lang="en-US" altLang="ja-JP" sz="3600" dirty="0" smtClean="0">
                <a:latin typeface="+mn-ea"/>
              </a:rPr>
              <a:t>10</a:t>
            </a:r>
            <a:r>
              <a:rPr lang="ja-JP" altLang="en-US" sz="3600" dirty="0" smtClean="0">
                <a:latin typeface="+mn-ea"/>
              </a:rPr>
              <a:t>月までは毎月あり、</a:t>
            </a:r>
            <a:r>
              <a:rPr lang="en-US" altLang="ja-JP" sz="3600" dirty="0" smtClean="0">
                <a:latin typeface="+mn-ea"/>
              </a:rPr>
              <a:t>11</a:t>
            </a:r>
            <a:r>
              <a:rPr lang="ja-JP" altLang="en-US" sz="3600" dirty="0" smtClean="0">
                <a:latin typeface="+mn-ea"/>
              </a:rPr>
              <a:t>月～翌年</a:t>
            </a:r>
            <a:r>
              <a:rPr lang="en-US" altLang="ja-JP" sz="3600" dirty="0" smtClean="0">
                <a:latin typeface="+mn-ea"/>
              </a:rPr>
              <a:t>3</a:t>
            </a:r>
            <a:r>
              <a:rPr lang="ja-JP" altLang="en-US" sz="3600" dirty="0" smtClean="0">
                <a:latin typeface="+mn-ea"/>
              </a:rPr>
              <a:t>月は</a:t>
            </a:r>
            <a:r>
              <a:rPr lang="en-US" altLang="ja-JP" sz="3600" dirty="0">
                <a:latin typeface="+mn-ea"/>
              </a:rPr>
              <a:t>2,3</a:t>
            </a:r>
            <a:r>
              <a:rPr lang="ja-JP" altLang="en-US" sz="3600" dirty="0" smtClean="0">
                <a:latin typeface="+mn-ea"/>
              </a:rPr>
              <a:t>回の見込み。</a:t>
            </a:r>
          </a:p>
          <a:p>
            <a:r>
              <a:rPr lang="ja-JP" altLang="en-US" sz="3600" dirty="0" smtClean="0">
                <a:latin typeface="+mn-ea"/>
              </a:rPr>
              <a:t>帰社日</a:t>
            </a:r>
            <a:r>
              <a:rPr lang="en-US" altLang="ja-JP" sz="3600" dirty="0" smtClean="0">
                <a:latin typeface="+mn-ea"/>
              </a:rPr>
              <a:t>1</a:t>
            </a:r>
            <a:r>
              <a:rPr lang="ja-JP" altLang="en-US" sz="3600" dirty="0" smtClean="0">
                <a:latin typeface="+mn-ea"/>
              </a:rPr>
              <a:t>回の活動時間は</a:t>
            </a:r>
            <a:r>
              <a:rPr lang="en-US" altLang="ja-JP" sz="3600" dirty="0" smtClean="0">
                <a:latin typeface="+mn-ea"/>
              </a:rPr>
              <a:t>2</a:t>
            </a:r>
            <a:r>
              <a:rPr lang="ja-JP" altLang="en-US" sz="3600" dirty="0" smtClean="0">
                <a:latin typeface="+mn-ea"/>
              </a:rPr>
              <a:t>時間。</a:t>
            </a:r>
          </a:p>
          <a:p>
            <a:r>
              <a:rPr lang="ja-JP" altLang="en-US" sz="3600" dirty="0" smtClean="0">
                <a:latin typeface="+mn-ea"/>
              </a:rPr>
              <a:t>帰社できる社員を平均</a:t>
            </a:r>
            <a:r>
              <a:rPr lang="en-US" altLang="ja-JP" sz="3600" dirty="0" smtClean="0">
                <a:latin typeface="+mn-ea"/>
              </a:rPr>
              <a:t>6</a:t>
            </a:r>
            <a:r>
              <a:rPr lang="ja-JP" altLang="en-US" sz="3600" dirty="0" smtClean="0">
                <a:latin typeface="+mn-ea"/>
              </a:rPr>
              <a:t>人と仮定。</a:t>
            </a:r>
          </a:p>
          <a:p>
            <a:r>
              <a:rPr lang="ja-JP" altLang="en-US" sz="3600" dirty="0" smtClean="0">
                <a:latin typeface="+mn-ea"/>
              </a:rPr>
              <a:t>自社サイトの修正、メンテではなく全面刷新（新規開発）を行う。</a:t>
            </a:r>
          </a:p>
          <a:p>
            <a:r>
              <a:rPr lang="ja-JP" altLang="en-US" sz="3600" dirty="0" smtClean="0">
                <a:latin typeface="+mn-ea"/>
              </a:rPr>
              <a:t>開発言語は</a:t>
            </a:r>
            <a:r>
              <a:rPr lang="en-US" altLang="ja-JP" sz="3600" dirty="0" smtClean="0">
                <a:latin typeface="+mn-ea"/>
              </a:rPr>
              <a:t>JAVA</a:t>
            </a:r>
            <a:r>
              <a:rPr lang="ja-JP" altLang="en-US" sz="3600" dirty="0" smtClean="0">
                <a:latin typeface="+mn-ea"/>
              </a:rPr>
              <a:t>を中心とし、他に</a:t>
            </a:r>
            <a:r>
              <a:rPr lang="en-US" altLang="ja-JP" sz="3600" dirty="0" smtClean="0">
                <a:latin typeface="+mn-ea"/>
              </a:rPr>
              <a:t>HTML</a:t>
            </a:r>
            <a:r>
              <a:rPr lang="ja-JP" altLang="en-US" sz="3600" dirty="0" smtClean="0">
                <a:latin typeface="+mn-ea"/>
              </a:rPr>
              <a:t>等も使用し開発を行う。</a:t>
            </a:r>
          </a:p>
          <a:p>
            <a:pPr marL="0" indent="0">
              <a:buNone/>
            </a:pPr>
            <a:endParaRPr lang="ja-JP" altLang="en-US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以上の</a:t>
            </a:r>
            <a:r>
              <a:rPr lang="ja-JP" altLang="en-US" sz="3600" dirty="0">
                <a:latin typeface="+mn-ea"/>
              </a:rPr>
              <a:t>想定で、どの程度の開発が可能か検討した結果、</a:t>
            </a:r>
          </a:p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今年度中</a:t>
            </a:r>
            <a:r>
              <a:rPr lang="ja-JP" altLang="en-US" sz="3600" dirty="0">
                <a:latin typeface="+mn-ea"/>
              </a:rPr>
              <a:t>の全面刷新は不可であり、終了まで複数年（</a:t>
            </a:r>
            <a:r>
              <a:rPr lang="en-US" altLang="ja-JP" sz="3600" dirty="0">
                <a:latin typeface="+mn-ea"/>
              </a:rPr>
              <a:t>3</a:t>
            </a:r>
            <a:r>
              <a:rPr lang="ja-JP" altLang="en-US" sz="3600" dirty="0">
                <a:latin typeface="+mn-ea"/>
              </a:rPr>
              <a:t>年以上）と判断。</a:t>
            </a:r>
          </a:p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今年度中</a:t>
            </a:r>
            <a:r>
              <a:rPr lang="ja-JP" altLang="en-US" sz="3600" dirty="0">
                <a:latin typeface="+mn-ea"/>
              </a:rPr>
              <a:t>の活動としては</a:t>
            </a:r>
            <a:r>
              <a:rPr lang="ja-JP" altLang="en-US" sz="3600" b="1" dirty="0">
                <a:latin typeface="+mn-ea"/>
              </a:rPr>
              <a:t>「トップ画面（設計）＋</a:t>
            </a:r>
            <a:r>
              <a:rPr lang="en-US" altLang="ja-JP" sz="3600" b="1" dirty="0" smtClean="0">
                <a:latin typeface="+mn-ea"/>
              </a:rPr>
              <a:t>α</a:t>
            </a:r>
            <a:r>
              <a:rPr lang="ja-JP" altLang="en-US" sz="3600" b="1" dirty="0" smtClean="0">
                <a:latin typeface="+mn-ea"/>
              </a:rPr>
              <a:t>の</a:t>
            </a:r>
            <a:r>
              <a:rPr lang="ja-JP" altLang="en-US" sz="3600" b="1" dirty="0">
                <a:latin typeface="+mn-ea"/>
              </a:rPr>
              <a:t>開発」</a:t>
            </a:r>
            <a:r>
              <a:rPr lang="ja-JP" altLang="en-US" sz="3600" dirty="0">
                <a:latin typeface="+mn-ea"/>
              </a:rPr>
              <a:t>を目標とする</a:t>
            </a:r>
            <a:r>
              <a:rPr lang="ja-JP" altLang="en-US" sz="3600" dirty="0" smtClean="0">
                <a:latin typeface="+mn-ea"/>
              </a:rPr>
              <a:t>。</a:t>
            </a:r>
            <a:endParaRPr lang="ja-JP" altLang="en-US" sz="360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95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当初の</a:t>
            </a:r>
            <a:r>
              <a:rPr lang="ja-JP" altLang="en-US" dirty="0" smtClean="0"/>
              <a:t>スケジュール</a:t>
            </a:r>
            <a:r>
              <a:rPr lang="ja-JP" altLang="en-US" b="1" i="1" dirty="0"/>
              <a:t/>
            </a:r>
            <a:br>
              <a:rPr lang="ja-JP" altLang="en-US" b="1" i="1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+mn-ea"/>
              </a:rPr>
              <a:t>5</a:t>
            </a:r>
            <a:r>
              <a:rPr lang="ja-JP" altLang="en-US" sz="3200" dirty="0">
                <a:latin typeface="+mn-ea"/>
              </a:rPr>
              <a:t>月：開発環境</a:t>
            </a:r>
            <a:r>
              <a:rPr lang="ja-JP" altLang="en-US" sz="3200" dirty="0" smtClean="0">
                <a:latin typeface="+mn-ea"/>
              </a:rPr>
              <a:t>セットアップ</a:t>
            </a:r>
            <a:endParaRPr lang="ja-JP" altLang="en-US" sz="3200" dirty="0">
              <a:latin typeface="+mn-ea"/>
            </a:endParaRPr>
          </a:p>
          <a:p>
            <a:pPr marL="0" indent="0">
              <a:buNone/>
            </a:pPr>
            <a:r>
              <a:rPr lang="en-US" altLang="ja-JP" sz="3200" dirty="0">
                <a:latin typeface="+mn-ea"/>
              </a:rPr>
              <a:t>6</a:t>
            </a:r>
            <a:r>
              <a:rPr lang="ja-JP" altLang="en-US" sz="3200" dirty="0">
                <a:latin typeface="+mn-ea"/>
              </a:rPr>
              <a:t>月～</a:t>
            </a:r>
            <a:r>
              <a:rPr lang="en-US" altLang="ja-JP" sz="3200" dirty="0">
                <a:latin typeface="+mn-ea"/>
              </a:rPr>
              <a:t>7</a:t>
            </a:r>
            <a:r>
              <a:rPr lang="ja-JP" altLang="en-US" sz="3200" dirty="0">
                <a:latin typeface="+mn-ea"/>
              </a:rPr>
              <a:t>月：トップ画面の設計・</a:t>
            </a:r>
            <a:r>
              <a:rPr lang="ja-JP" altLang="en-US" sz="3200" dirty="0" smtClean="0">
                <a:latin typeface="+mn-ea"/>
              </a:rPr>
              <a:t>デザイン</a:t>
            </a:r>
            <a:endParaRPr lang="ja-JP" altLang="en-US" sz="3200" dirty="0">
              <a:latin typeface="+mn-ea"/>
            </a:endParaRPr>
          </a:p>
          <a:p>
            <a:pPr marL="0" indent="0">
              <a:buNone/>
            </a:pPr>
            <a:r>
              <a:rPr lang="en-US" altLang="ja-JP" sz="3200" dirty="0" smtClean="0">
                <a:latin typeface="+mn-ea"/>
              </a:rPr>
              <a:t>8</a:t>
            </a:r>
            <a:r>
              <a:rPr lang="ja-JP" altLang="en-US" sz="3200" dirty="0">
                <a:latin typeface="+mn-ea"/>
              </a:rPr>
              <a:t>月～</a:t>
            </a:r>
            <a:r>
              <a:rPr lang="en-US" altLang="ja-JP" sz="3200" dirty="0">
                <a:latin typeface="+mn-ea"/>
              </a:rPr>
              <a:t>9</a:t>
            </a:r>
            <a:r>
              <a:rPr lang="ja-JP" altLang="en-US" sz="3200" dirty="0">
                <a:latin typeface="+mn-ea"/>
              </a:rPr>
              <a:t>月：トップ画面のモックコーディング</a:t>
            </a:r>
          </a:p>
          <a:p>
            <a:pPr marL="0" indent="0">
              <a:buNone/>
            </a:pPr>
            <a:r>
              <a:rPr lang="en-US" altLang="ja-JP" sz="3200" dirty="0" smtClean="0">
                <a:latin typeface="+mn-ea"/>
              </a:rPr>
              <a:t>10</a:t>
            </a:r>
            <a:r>
              <a:rPr lang="ja-JP" altLang="en-US" sz="3200" dirty="0">
                <a:latin typeface="+mn-ea"/>
              </a:rPr>
              <a:t>月～翌年</a:t>
            </a:r>
            <a:r>
              <a:rPr lang="en-US" altLang="ja-JP" sz="3200" dirty="0">
                <a:latin typeface="+mn-ea"/>
              </a:rPr>
              <a:t>3</a:t>
            </a:r>
            <a:r>
              <a:rPr lang="ja-JP" altLang="en-US" sz="3200" dirty="0">
                <a:latin typeface="+mn-ea"/>
              </a:rPr>
              <a:t>月：トップ画面からの画面遷移</a:t>
            </a:r>
            <a:r>
              <a:rPr lang="ja-JP" altLang="en-US" sz="3200" dirty="0" smtClean="0">
                <a:latin typeface="+mn-ea"/>
              </a:rPr>
              <a:t>設計</a:t>
            </a:r>
            <a:endParaRPr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0788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26488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活動実績</a:t>
            </a:r>
            <a:r>
              <a:rPr lang="ja-JP" altLang="en-US" b="1" i="1" dirty="0"/>
              <a:t/>
            </a:r>
            <a:br>
              <a:rPr lang="ja-JP" altLang="en-US" b="1" i="1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8952" y="1249250"/>
            <a:ext cx="9749306" cy="5306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>
                <a:latin typeface="+mn-ea"/>
              </a:rPr>
              <a:t>5</a:t>
            </a:r>
            <a:r>
              <a:rPr lang="ja-JP" altLang="en-US" dirty="0">
                <a:latin typeface="+mn-ea"/>
              </a:rPr>
              <a:t>月</a:t>
            </a:r>
            <a:r>
              <a:rPr lang="ja-JP" altLang="en-US" dirty="0" smtClean="0">
                <a:latin typeface="+mn-ea"/>
              </a:rPr>
              <a:t>：社内パソコンの調査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　</a:t>
            </a:r>
            <a:r>
              <a:rPr lang="en-US" altLang="ja-JP" dirty="0" smtClean="0">
                <a:latin typeface="+mn-ea"/>
              </a:rPr>
              <a:t>OS</a:t>
            </a:r>
            <a:r>
              <a:rPr lang="ja-JP" altLang="en-US" dirty="0" smtClean="0">
                <a:latin typeface="+mn-ea"/>
              </a:rPr>
              <a:t>の更新・ウイルスチェックソフトの更新</a:t>
            </a:r>
            <a:endParaRPr lang="ja-JP" altLang="en-US" dirty="0">
              <a:latin typeface="+mn-ea"/>
            </a:endParaRPr>
          </a:p>
          <a:p>
            <a:pPr marL="0" indent="0">
              <a:buNone/>
            </a:pPr>
            <a:r>
              <a:rPr lang="en-US" altLang="ja-JP" dirty="0" smtClean="0">
                <a:latin typeface="+mn-ea"/>
              </a:rPr>
              <a:t>6</a:t>
            </a:r>
            <a:r>
              <a:rPr lang="ja-JP" altLang="en-US" dirty="0" smtClean="0">
                <a:latin typeface="+mn-ea"/>
              </a:rPr>
              <a:t>月：</a:t>
            </a:r>
            <a:r>
              <a:rPr lang="en-US" altLang="ja-JP" dirty="0" smtClean="0">
                <a:latin typeface="+mn-ea"/>
              </a:rPr>
              <a:t> OS</a:t>
            </a:r>
            <a:r>
              <a:rPr lang="ja-JP" altLang="en-US" dirty="0" smtClean="0">
                <a:latin typeface="+mn-ea"/>
              </a:rPr>
              <a:t>の更新・ウイルスチェックソフトの更新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　環境構築</a:t>
            </a:r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Sourcetree</a:t>
            </a:r>
            <a:r>
              <a:rPr lang="ja-JP" altLang="en-US" dirty="0">
                <a:latin typeface="+mn-ea"/>
              </a:rPr>
              <a:t>・</a:t>
            </a:r>
            <a:r>
              <a:rPr lang="en-US" altLang="ja-JP" dirty="0" smtClean="0">
                <a:latin typeface="+mn-ea"/>
              </a:rPr>
              <a:t>Eclipse)</a:t>
            </a:r>
          </a:p>
          <a:p>
            <a:pPr marL="0" indent="0">
              <a:buNone/>
            </a:pPr>
            <a:r>
              <a:rPr lang="en-US" altLang="ja-JP" dirty="0" smtClean="0">
                <a:latin typeface="+mn-ea"/>
              </a:rPr>
              <a:t>7</a:t>
            </a:r>
            <a:r>
              <a:rPr lang="ja-JP" altLang="en-US" dirty="0" smtClean="0">
                <a:latin typeface="+mn-ea"/>
              </a:rPr>
              <a:t>月：環境構築</a:t>
            </a:r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Sourcetree</a:t>
            </a:r>
            <a:r>
              <a:rPr lang="ja-JP" altLang="en-US" dirty="0">
                <a:latin typeface="+mn-ea"/>
              </a:rPr>
              <a:t>・</a:t>
            </a:r>
            <a:r>
              <a:rPr lang="en-US" altLang="ja-JP" dirty="0" smtClean="0">
                <a:latin typeface="+mn-ea"/>
              </a:rPr>
              <a:t>Eclipse)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　</a:t>
            </a:r>
            <a:r>
              <a:rPr lang="en-US" altLang="ja-JP" dirty="0" err="1" smtClean="0">
                <a:latin typeface="+mn-ea"/>
              </a:rPr>
              <a:t>GitHUB</a:t>
            </a:r>
            <a:r>
              <a:rPr lang="ja-JP" altLang="en-US" dirty="0" smtClean="0">
                <a:latin typeface="+mn-ea"/>
              </a:rPr>
              <a:t>アカウント登録作業</a:t>
            </a:r>
            <a:endParaRPr lang="ja-JP" altLang="en-US" dirty="0">
              <a:latin typeface="+mn-ea"/>
            </a:endParaRPr>
          </a:p>
          <a:p>
            <a:pPr marL="0" indent="0">
              <a:buNone/>
            </a:pPr>
            <a:r>
              <a:rPr lang="en-US" altLang="ja-JP" dirty="0" smtClean="0">
                <a:latin typeface="+mn-ea"/>
              </a:rPr>
              <a:t>8</a:t>
            </a:r>
            <a:r>
              <a:rPr lang="ja-JP" altLang="en-US" dirty="0" smtClean="0">
                <a:latin typeface="+mn-ea"/>
              </a:rPr>
              <a:t>月：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 err="1" smtClean="0">
                <a:latin typeface="+mn-ea"/>
              </a:rPr>
              <a:t>GitHUB</a:t>
            </a:r>
            <a:r>
              <a:rPr lang="ja-JP" altLang="en-US" dirty="0" smtClean="0">
                <a:latin typeface="+mn-ea"/>
              </a:rPr>
              <a:t>アカウント登録作業・ホームページ概要検討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　チーム分け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dirty="0" smtClean="0">
                <a:latin typeface="+mn-ea"/>
              </a:rPr>
              <a:t>9</a:t>
            </a:r>
            <a:r>
              <a:rPr lang="ja-JP" altLang="en-US" dirty="0">
                <a:latin typeface="+mn-ea"/>
              </a:rPr>
              <a:t>月：トップ</a:t>
            </a:r>
            <a:r>
              <a:rPr lang="ja-JP" altLang="en-US" dirty="0" smtClean="0">
                <a:latin typeface="+mn-ea"/>
              </a:rPr>
              <a:t>画面イメージ</a:t>
            </a:r>
            <a:r>
              <a:rPr lang="ja-JP" altLang="en-US" dirty="0">
                <a:latin typeface="+mn-ea"/>
              </a:rPr>
              <a:t>作成</a:t>
            </a:r>
          </a:p>
          <a:p>
            <a:pPr marL="0" indent="0">
              <a:buNone/>
            </a:pPr>
            <a:r>
              <a:rPr lang="en-US" altLang="ja-JP" dirty="0" smtClean="0">
                <a:latin typeface="+mn-ea"/>
              </a:rPr>
              <a:t>10</a:t>
            </a:r>
            <a:r>
              <a:rPr lang="ja-JP" altLang="en-US" dirty="0" smtClean="0">
                <a:latin typeface="+mn-ea"/>
              </a:rPr>
              <a:t>月：まとめ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右中かっこ 3"/>
          <p:cNvSpPr/>
          <p:nvPr/>
        </p:nvSpPr>
        <p:spPr>
          <a:xfrm>
            <a:off x="10078750" y="1351108"/>
            <a:ext cx="297229" cy="37921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502076" y="1477212"/>
            <a:ext cx="531408" cy="355791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開発環境セットアップ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1593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0489" y="54769"/>
            <a:ext cx="10515600" cy="148113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成果物（</a:t>
            </a:r>
            <a:r>
              <a:rPr lang="en-US" altLang="ja-JP" dirty="0" smtClean="0"/>
              <a:t>HP</a:t>
            </a:r>
            <a:r>
              <a:rPr lang="ja-JP" altLang="en-US" dirty="0" smtClean="0"/>
              <a:t>トップ画面イメージ）</a:t>
            </a:r>
            <a:endParaRPr kumimoji="1" lang="ja-JP" altLang="en-US" dirty="0"/>
          </a:p>
        </p:txBody>
      </p:sp>
      <p:pic>
        <p:nvPicPr>
          <p:cNvPr id="22" name="コンテンツ プレースホルダー 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60" y="1209676"/>
            <a:ext cx="5459269" cy="5648324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5903329" y="1209676"/>
            <a:ext cx="61512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会社のロゴ</a:t>
            </a:r>
            <a:r>
              <a:rPr lang="ja-JP" altLang="en-US" sz="1400" dirty="0" smtClean="0"/>
              <a:t>	</a:t>
            </a:r>
          </a:p>
          <a:p>
            <a:r>
              <a:rPr lang="ja-JP" altLang="en-US" sz="1400" dirty="0" smtClean="0"/>
              <a:t>→</a:t>
            </a:r>
            <a:r>
              <a:rPr lang="en-US" altLang="ja-JP" sz="1400" dirty="0" smtClean="0"/>
              <a:t>HP</a:t>
            </a:r>
            <a:r>
              <a:rPr lang="ja-JP" altLang="en-US" sz="1400" dirty="0" smtClean="0"/>
              <a:t>にあるもの使用</a:t>
            </a: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メニューバー</a:t>
            </a:r>
            <a:r>
              <a:rPr lang="ja-JP" altLang="en-US" sz="1400" dirty="0" smtClean="0"/>
              <a:t>	</a:t>
            </a:r>
          </a:p>
          <a:p>
            <a:r>
              <a:rPr lang="ja-JP" altLang="en-US" sz="1400" dirty="0" smtClean="0"/>
              <a:t>→会社情報、事業内容、お問い合わせ</a:t>
            </a:r>
          </a:p>
          <a:p>
            <a:r>
              <a:rPr lang="ja-JP" altLang="en-US" sz="1400" dirty="0" smtClean="0"/>
              <a:t>　リンクのロールオーバーはなし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現状の方針</a:t>
            </a:r>
            <a:r>
              <a:rPr lang="en-US" altLang="ja-JP" sz="1400" dirty="0" smtClean="0"/>
              <a:t>)</a:t>
            </a:r>
          </a:p>
          <a:p>
            <a:r>
              <a:rPr lang="ja-JP" altLang="en-US" sz="1400" dirty="0" smtClean="0"/>
              <a:t>　細かい内容は各項目に中間リンクを置いて遷移させる</a:t>
            </a:r>
          </a:p>
          <a:p>
            <a:r>
              <a:rPr lang="ja-JP" altLang="en-US" sz="1400" dirty="0" smtClean="0"/>
              <a:t>　お問い合わせには、お客様窓口、パートナー募集、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採用を子リンクとしてまとめる</a:t>
            </a:r>
          </a:p>
          <a:p>
            <a:r>
              <a:rPr lang="ja-JP" altLang="en-US" sz="1400" dirty="0" smtClean="0"/>
              <a:t>　ホームボタンは削除</a:t>
            </a:r>
          </a:p>
          <a:p>
            <a:r>
              <a:rPr lang="ja-JP" altLang="en-US" sz="1400" dirty="0" smtClean="0"/>
              <a:t>　メニューバーの上に社名を入れる</a:t>
            </a: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コンテンツのパネル</a:t>
            </a:r>
            <a:r>
              <a:rPr lang="ja-JP" altLang="en-US" sz="1400" dirty="0" smtClean="0"/>
              <a:t>	</a:t>
            </a:r>
          </a:p>
          <a:p>
            <a:r>
              <a:rPr lang="ja-JP" altLang="en-US" sz="1400" dirty="0" smtClean="0"/>
              <a:t>→スクロールは排除。最大６件の情報のみ載せる</a:t>
            </a:r>
          </a:p>
          <a:p>
            <a:r>
              <a:rPr lang="ja-JP" altLang="en-US" sz="1400" dirty="0" smtClean="0"/>
              <a:t>　採用リンクは下本さんの写真のある画面に遷移</a:t>
            </a:r>
          </a:p>
          <a:p>
            <a:r>
              <a:rPr lang="ja-JP" altLang="en-US" sz="1400" dirty="0" smtClean="0"/>
              <a:t>　</a:t>
            </a:r>
            <a:r>
              <a:rPr lang="en-US" altLang="ja-JP" sz="1400" dirty="0" smtClean="0"/>
              <a:t>Twitter</a:t>
            </a:r>
            <a:r>
              <a:rPr lang="ja-JP" altLang="en-US" sz="1400" dirty="0" smtClean="0"/>
              <a:t>の埋め込みで最新情報を更新する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情報更新に</a:t>
            </a:r>
            <a:r>
              <a:rPr lang="en-US" altLang="ja-JP" sz="1400" dirty="0" smtClean="0"/>
              <a:t>HP</a:t>
            </a:r>
            <a:r>
              <a:rPr lang="ja-JP" altLang="en-US" sz="1400" dirty="0" smtClean="0"/>
              <a:t>の更新が不要なため</a:t>
            </a:r>
            <a:r>
              <a:rPr lang="en-US" altLang="ja-JP" sz="1400" dirty="0" smtClean="0"/>
              <a:t>)</a:t>
            </a:r>
          </a:p>
          <a:p>
            <a:r>
              <a:rPr lang="ja-JP" altLang="en-US" sz="1400" dirty="0" smtClean="0"/>
              <a:t>　求人情報は</a:t>
            </a:r>
            <a:r>
              <a:rPr lang="en-US" altLang="ja-JP" sz="1400" dirty="0" smtClean="0"/>
              <a:t>Twitter</a:t>
            </a:r>
            <a:r>
              <a:rPr lang="ja-JP" altLang="en-US" sz="1400" dirty="0" smtClean="0"/>
              <a:t>などで告知。</a:t>
            </a:r>
            <a:r>
              <a:rPr lang="en-US" altLang="ja-JP" sz="1400" dirty="0" smtClean="0"/>
              <a:t>HP</a:t>
            </a:r>
            <a:r>
              <a:rPr lang="ja-JP" altLang="en-US" sz="1400" dirty="0" smtClean="0"/>
              <a:t>更新頻度があげられないため	</a:t>
            </a: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メイン画像</a:t>
            </a:r>
            <a:r>
              <a:rPr lang="ja-JP" altLang="en-US" sz="1400" dirty="0" smtClean="0"/>
              <a:t>	</a:t>
            </a:r>
          </a:p>
          <a:p>
            <a:r>
              <a:rPr lang="ja-JP" altLang="en-US" sz="1400" dirty="0" smtClean="0"/>
              <a:t>→現状一枚のみ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画像の内容は要検討</a:t>
            </a:r>
            <a:r>
              <a:rPr lang="en-US" altLang="ja-JP" sz="1400" dirty="0" smtClean="0"/>
              <a:t>)</a:t>
            </a:r>
          </a:p>
          <a:p>
            <a:r>
              <a:rPr lang="ja-JP" altLang="en-US" sz="1400" dirty="0" smtClean="0"/>
              <a:t>　リンク先は実績一覧ページに飛ばす</a:t>
            </a: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サイトマップ</a:t>
            </a:r>
            <a:r>
              <a:rPr lang="ja-JP" altLang="en-US" sz="1400" dirty="0" smtClean="0"/>
              <a:t>	</a:t>
            </a:r>
          </a:p>
          <a:p>
            <a:r>
              <a:rPr lang="ja-JP" altLang="en-US" sz="1400" dirty="0" smtClean="0"/>
              <a:t>→</a:t>
            </a:r>
            <a:r>
              <a:rPr lang="en-US" altLang="ja-JP" sz="1400" dirty="0" smtClean="0"/>
              <a:t>ISO27001</a:t>
            </a:r>
            <a:r>
              <a:rPr lang="ja-JP" altLang="en-US" sz="1400" dirty="0" smtClean="0"/>
              <a:t>を右側に表示。クリックで保護方針ページに遷移</a:t>
            </a:r>
          </a:p>
          <a:p>
            <a:r>
              <a:rPr lang="ja-JP" altLang="en-US" sz="1400" dirty="0" smtClean="0"/>
              <a:t>　載せる内容は要認定された全てのページへのリンク</a:t>
            </a:r>
          </a:p>
          <a:p>
            <a:r>
              <a:rPr lang="ja-JP" altLang="en-US" sz="1400" dirty="0" smtClean="0"/>
              <a:t>　</a:t>
            </a:r>
            <a:r>
              <a:rPr lang="en-US" altLang="ja-JP" sz="1400" dirty="0" err="1" smtClean="0"/>
              <a:t>CopyRight</a:t>
            </a:r>
            <a:r>
              <a:rPr lang="ja-JP" altLang="en-US" sz="1400" dirty="0" smtClean="0"/>
              <a:t>の年度表記は削除</a:t>
            </a: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サイトカラー</a:t>
            </a:r>
            <a:r>
              <a:rPr lang="ja-JP" altLang="en-US" sz="1400" dirty="0" smtClean="0"/>
              <a:t>	</a:t>
            </a:r>
          </a:p>
          <a:p>
            <a:r>
              <a:rPr lang="ja-JP" altLang="en-US" sz="1400" dirty="0" smtClean="0"/>
              <a:t>→現行</a:t>
            </a:r>
            <a:r>
              <a:rPr lang="en-US" altLang="ja-JP" sz="1400" dirty="0" smtClean="0"/>
              <a:t>HP</a:t>
            </a:r>
            <a:r>
              <a:rPr lang="ja-JP" altLang="en-US" sz="1400" dirty="0" smtClean="0"/>
              <a:t>のカラーリングを踏襲</a:t>
            </a:r>
            <a:endParaRPr lang="ja-JP" altLang="en-US" sz="1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1035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453981"/>
            <a:ext cx="10018713" cy="1194515"/>
          </a:xfrm>
        </p:spPr>
        <p:txBody>
          <a:bodyPr/>
          <a:lstStyle/>
          <a:p>
            <a:r>
              <a:rPr kumimoji="1" lang="ja-JP" altLang="en-US" dirty="0" smtClean="0"/>
              <a:t>反省と対策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1352283"/>
            <a:ext cx="10145313" cy="52159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sz="2900" b="1" dirty="0">
                <a:latin typeface="+mn-ea"/>
              </a:rPr>
              <a:t>反省</a:t>
            </a:r>
            <a:endParaRPr lang="ja-JP" altLang="en-US" sz="2900" b="1" dirty="0" smtClean="0">
              <a:effectLst/>
              <a:latin typeface="+mn-ea"/>
            </a:endParaRPr>
          </a:p>
          <a:p>
            <a:r>
              <a:rPr lang="ja-JP" altLang="en-US" dirty="0" smtClean="0">
                <a:effectLst/>
                <a:latin typeface="+mn-ea"/>
              </a:rPr>
              <a:t>会社</a:t>
            </a:r>
            <a:r>
              <a:rPr lang="ja-JP" altLang="en-US" dirty="0" smtClean="0">
                <a:effectLst/>
                <a:latin typeface="+mn-ea"/>
              </a:rPr>
              <a:t>の資産の現状を</a:t>
            </a:r>
            <a:r>
              <a:rPr lang="ja-JP" altLang="en-US" dirty="0" smtClean="0">
                <a:effectLst/>
                <a:latin typeface="+mn-ea"/>
              </a:rPr>
              <a:t>把握</a:t>
            </a:r>
            <a:r>
              <a:rPr lang="ja-JP" altLang="en-US" dirty="0" smtClean="0">
                <a:latin typeface="+mn-ea"/>
              </a:rPr>
              <a:t>していなかった為、</a:t>
            </a:r>
            <a:r>
              <a:rPr lang="en-US" altLang="ja-JP" dirty="0" smtClean="0">
                <a:latin typeface="+mn-ea"/>
              </a:rPr>
              <a:t>OS</a:t>
            </a:r>
            <a:r>
              <a:rPr lang="ja-JP" altLang="en-US" dirty="0" smtClean="0">
                <a:effectLst/>
                <a:latin typeface="+mn-ea"/>
              </a:rPr>
              <a:t>の</a:t>
            </a:r>
            <a:r>
              <a:rPr lang="ja-JP" altLang="en-US" dirty="0" smtClean="0">
                <a:effectLst/>
                <a:latin typeface="+mn-ea"/>
              </a:rPr>
              <a:t>アップデート</a:t>
            </a:r>
            <a:r>
              <a:rPr lang="ja-JP" altLang="en-US" dirty="0" smtClean="0">
                <a:effectLst/>
                <a:latin typeface="+mn-ea"/>
              </a:rPr>
              <a:t>等の想定外作業</a:t>
            </a:r>
            <a:r>
              <a:rPr lang="ja-JP" altLang="en-US" dirty="0" smtClean="0">
                <a:effectLst/>
                <a:latin typeface="+mn-ea"/>
              </a:rPr>
              <a:t>に</a:t>
            </a:r>
            <a:r>
              <a:rPr lang="ja-JP" altLang="en-US" dirty="0" smtClean="0">
                <a:effectLst/>
                <a:latin typeface="+mn-ea"/>
              </a:rPr>
              <a:t>時間</a:t>
            </a:r>
            <a:r>
              <a:rPr lang="ja-JP" altLang="en-US" dirty="0" smtClean="0">
                <a:effectLst/>
                <a:latin typeface="+mn-ea"/>
              </a:rPr>
              <a:t>が</a:t>
            </a:r>
            <a:r>
              <a:rPr lang="ja-JP" altLang="en-US" dirty="0" smtClean="0">
                <a:effectLst/>
                <a:latin typeface="+mn-ea"/>
              </a:rPr>
              <a:t>多くかかった。</a:t>
            </a:r>
            <a:endParaRPr lang="ja-JP" altLang="en-US" dirty="0" smtClean="0">
              <a:effectLst/>
              <a:latin typeface="+mn-ea"/>
            </a:endParaRPr>
          </a:p>
          <a:p>
            <a:r>
              <a:rPr lang="ja-JP" altLang="en-US" dirty="0" smtClean="0">
                <a:effectLst/>
                <a:latin typeface="+mn-ea"/>
              </a:rPr>
              <a:t>見積もりが</a:t>
            </a:r>
            <a:r>
              <a:rPr lang="ja-JP" altLang="en-US" dirty="0" smtClean="0">
                <a:latin typeface="+mn-ea"/>
              </a:rPr>
              <a:t>甘かった為</a:t>
            </a:r>
            <a:r>
              <a:rPr lang="ja-JP" altLang="en-US" dirty="0" smtClean="0">
                <a:effectLst/>
                <a:latin typeface="+mn-ea"/>
              </a:rPr>
              <a:t>、</a:t>
            </a:r>
            <a:r>
              <a:rPr lang="ja-JP" altLang="en-US" dirty="0" smtClean="0">
                <a:effectLst/>
                <a:latin typeface="+mn-ea"/>
              </a:rPr>
              <a:t>ソース管理</a:t>
            </a:r>
            <a:r>
              <a:rPr lang="ja-JP" altLang="en-US" dirty="0" smtClean="0">
                <a:latin typeface="+mn-ea"/>
              </a:rPr>
              <a:t>用</a:t>
            </a:r>
            <a:r>
              <a:rPr lang="ja-JP" altLang="en-US" dirty="0" smtClean="0">
                <a:effectLst/>
                <a:latin typeface="+mn-ea"/>
              </a:rPr>
              <a:t>個人</a:t>
            </a:r>
            <a:r>
              <a:rPr lang="ja-JP" altLang="en-US" dirty="0" smtClean="0">
                <a:effectLst/>
                <a:latin typeface="+mn-ea"/>
              </a:rPr>
              <a:t>アカウント発行</a:t>
            </a:r>
            <a:r>
              <a:rPr lang="ja-JP" altLang="en-US" dirty="0" smtClean="0">
                <a:effectLst/>
                <a:latin typeface="+mn-ea"/>
              </a:rPr>
              <a:t>など環境</a:t>
            </a:r>
            <a:r>
              <a:rPr lang="ja-JP" altLang="en-US" dirty="0" smtClean="0">
                <a:effectLst/>
                <a:latin typeface="+mn-ea"/>
              </a:rPr>
              <a:t>構築</a:t>
            </a:r>
            <a:r>
              <a:rPr lang="ja-JP" altLang="en-US" dirty="0" smtClean="0">
                <a:effectLst/>
                <a:latin typeface="+mn-ea"/>
              </a:rPr>
              <a:t>に</a:t>
            </a:r>
            <a:r>
              <a:rPr lang="ja-JP" altLang="en-US" dirty="0" smtClean="0">
                <a:effectLst/>
                <a:latin typeface="+mn-ea"/>
              </a:rPr>
              <a:t>予想以上の</a:t>
            </a:r>
            <a:r>
              <a:rPr lang="ja-JP" altLang="en-US" dirty="0" smtClean="0">
                <a:effectLst/>
                <a:latin typeface="+mn-ea"/>
              </a:rPr>
              <a:t>時間</a:t>
            </a:r>
            <a:r>
              <a:rPr lang="ja-JP" altLang="en-US" dirty="0" smtClean="0">
                <a:effectLst/>
                <a:latin typeface="+mn-ea"/>
              </a:rPr>
              <a:t>が</a:t>
            </a:r>
            <a:r>
              <a:rPr lang="ja-JP" altLang="en-US" dirty="0" smtClean="0">
                <a:effectLst/>
                <a:latin typeface="+mn-ea"/>
              </a:rPr>
              <a:t>かかった</a:t>
            </a:r>
            <a:r>
              <a:rPr lang="ja-JP" altLang="en-US" dirty="0" smtClean="0">
                <a:effectLst/>
                <a:latin typeface="+mn-ea"/>
              </a:rPr>
              <a:t>。</a:t>
            </a:r>
            <a:endParaRPr lang="ja-JP" altLang="en-US" dirty="0" smtClean="0">
              <a:effectLst/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ホームページ作成の作業</a:t>
            </a:r>
            <a:r>
              <a:rPr lang="ja-JP" altLang="en-US" dirty="0" smtClean="0">
                <a:latin typeface="+mn-ea"/>
              </a:rPr>
              <a:t>工程</a:t>
            </a:r>
            <a:r>
              <a:rPr lang="ja-JP" altLang="en-US" dirty="0" smtClean="0">
                <a:latin typeface="+mn-ea"/>
              </a:rPr>
              <a:t>が把握出来ていなかった為、</a:t>
            </a:r>
            <a:r>
              <a:rPr lang="ja-JP" altLang="en-US" dirty="0" smtClean="0">
                <a:latin typeface="+mn-ea"/>
              </a:rPr>
              <a:t>タスク</a:t>
            </a:r>
            <a:r>
              <a:rPr lang="ja-JP" altLang="en-US" dirty="0" smtClean="0">
                <a:effectLst/>
                <a:latin typeface="+mn-ea"/>
              </a:rPr>
              <a:t>の細分化</a:t>
            </a:r>
            <a:r>
              <a:rPr lang="ja-JP" altLang="en-US" dirty="0" smtClean="0">
                <a:effectLst/>
                <a:latin typeface="+mn-ea"/>
              </a:rPr>
              <a:t>をしきれなかった</a:t>
            </a:r>
            <a:endParaRPr lang="en-US" altLang="ja-JP" dirty="0" smtClean="0">
              <a:effectLst/>
              <a:latin typeface="+mn-ea"/>
            </a:endParaRPr>
          </a:p>
          <a:p>
            <a:r>
              <a:rPr lang="ja-JP" altLang="en-US" dirty="0" smtClean="0">
                <a:effectLst/>
                <a:latin typeface="+mn-ea"/>
              </a:rPr>
              <a:t>メンバーの帰社にばらつきがあり、当月の作業にとりかかるのに時間がかかった。</a:t>
            </a:r>
            <a:endParaRPr lang="en-US" altLang="ja-JP" dirty="0" smtClean="0">
              <a:effectLst/>
              <a:latin typeface="+mn-ea"/>
            </a:endParaRPr>
          </a:p>
          <a:p>
            <a:pPr>
              <a:buNone/>
            </a:pPr>
            <a:endParaRPr lang="ja-JP" altLang="en-US" dirty="0" smtClean="0">
              <a:effectLst/>
              <a:latin typeface="+mn-ea"/>
            </a:endParaRPr>
          </a:p>
          <a:p>
            <a:pPr marL="0" indent="0">
              <a:buNone/>
            </a:pPr>
            <a:r>
              <a:rPr lang="ja-JP" altLang="en-US" sz="2900" b="1" dirty="0">
                <a:latin typeface="+mn-ea"/>
              </a:rPr>
              <a:t>対策</a:t>
            </a:r>
            <a:endParaRPr lang="ja-JP" altLang="en-US" sz="2900" b="1" dirty="0" smtClean="0">
              <a:effectLst/>
              <a:latin typeface="+mn-ea"/>
            </a:endParaRPr>
          </a:p>
          <a:p>
            <a:r>
              <a:rPr lang="ja-JP" altLang="en-US" dirty="0" smtClean="0">
                <a:effectLst/>
                <a:latin typeface="+mn-ea"/>
              </a:rPr>
              <a:t>環境について</a:t>
            </a:r>
          </a:p>
          <a:p>
            <a:pPr marL="0" indent="0">
              <a:buNone/>
            </a:pPr>
            <a:r>
              <a:rPr lang="ja-JP" altLang="en-US" dirty="0" smtClean="0">
                <a:effectLst/>
                <a:latin typeface="+mn-ea"/>
              </a:rPr>
              <a:t>　会社のパソコン及び個人アカウントの環境周りは完了している。</a:t>
            </a:r>
            <a:endParaRPr lang="en-US" altLang="ja-JP" dirty="0" smtClean="0">
              <a:effectLst/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effectLst/>
                <a:latin typeface="+mn-ea"/>
              </a:rPr>
              <a:t>　サーバー環境については現サーバーで使用可能な</a:t>
            </a:r>
            <a:r>
              <a:rPr lang="en-US" altLang="ja-JP" dirty="0" smtClean="0">
                <a:latin typeface="+mn-ea"/>
              </a:rPr>
              <a:t>PHP</a:t>
            </a:r>
            <a:r>
              <a:rPr lang="ja-JP" altLang="en-US" dirty="0" smtClean="0">
                <a:latin typeface="+mn-ea"/>
              </a:rPr>
              <a:t>を用いて</a:t>
            </a:r>
            <a:r>
              <a:rPr lang="ja-JP" altLang="en-US" dirty="0" smtClean="0">
                <a:effectLst/>
                <a:latin typeface="+mn-ea"/>
              </a:rPr>
              <a:t>開発することで</a:t>
            </a:r>
            <a:r>
              <a:rPr lang="ja-JP" altLang="en-US" dirty="0" smtClean="0">
                <a:effectLst/>
                <a:latin typeface="+mn-ea"/>
              </a:rPr>
              <a:t>、</a:t>
            </a:r>
            <a:endParaRPr lang="en-US" altLang="ja-JP" dirty="0" smtClean="0">
              <a:effectLst/>
              <a:latin typeface="+mn-ea"/>
            </a:endParaRPr>
          </a:p>
          <a:p>
            <a:pPr marL="0" indent="0">
              <a:buNone/>
            </a:pPr>
            <a:r>
              <a:rPr lang="ja-JP" altLang="ja-JP" dirty="0" smtClean="0">
                <a:latin typeface="+mn-ea"/>
              </a:rPr>
              <a:t>　</a:t>
            </a:r>
            <a:r>
              <a:rPr lang="ja-JP" altLang="en-US" dirty="0" smtClean="0">
                <a:effectLst/>
                <a:latin typeface="+mn-ea"/>
              </a:rPr>
              <a:t>サーバー</a:t>
            </a:r>
            <a:r>
              <a:rPr lang="ja-JP" altLang="en-US" dirty="0" smtClean="0">
                <a:effectLst/>
                <a:latin typeface="+mn-ea"/>
              </a:rPr>
              <a:t>設定の工数を削減することとする。</a:t>
            </a:r>
          </a:p>
          <a:p>
            <a:r>
              <a:rPr lang="ja-JP" altLang="en-US" dirty="0" smtClean="0">
                <a:effectLst/>
                <a:latin typeface="+mn-ea"/>
              </a:rPr>
              <a:t>タスク細分化に</a:t>
            </a:r>
            <a:r>
              <a:rPr lang="ja-JP" altLang="en-US" dirty="0" smtClean="0">
                <a:effectLst/>
                <a:latin typeface="+mn-ea"/>
              </a:rPr>
              <a:t>ついて</a:t>
            </a:r>
            <a:endParaRPr lang="ja-JP" altLang="en-US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　８月に３つの小チームを作成。今後はチーム毎の活動とし、個々のタスクを細分化していく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チーム内の情報共有について</a:t>
            </a:r>
            <a:endParaRPr lang="en-US" altLang="ja-JP" dirty="0" smtClean="0">
              <a:latin typeface="+mn-ea"/>
            </a:endParaRPr>
          </a:p>
          <a:p>
            <a:pPr>
              <a:buNone/>
            </a:pPr>
            <a:r>
              <a:rPr lang="ja-JP" altLang="en-US" dirty="0" smtClean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議事録</a:t>
            </a:r>
            <a:r>
              <a:rPr lang="ja-JP" altLang="en-US" dirty="0" smtClean="0">
                <a:latin typeface="+mn-ea"/>
              </a:rPr>
              <a:t>には当月の作業報告に加えて、次月のタスクを記載する。</a:t>
            </a:r>
            <a:endParaRPr lang="en-US" altLang="ja-JP" dirty="0" smtClean="0">
              <a:latin typeface="+mn-ea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017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２０１９年　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+mn-ea"/>
              </a:rPr>
              <a:t>１</a:t>
            </a:r>
            <a:r>
              <a:rPr lang="en-US" altLang="ja-JP" sz="3200" dirty="0" smtClean="0">
                <a:latin typeface="+mn-ea"/>
              </a:rPr>
              <a:t>~</a:t>
            </a:r>
            <a:r>
              <a:rPr lang="ja-JP" altLang="en-US" sz="3200" dirty="0" smtClean="0">
                <a:latin typeface="+mn-ea"/>
              </a:rPr>
              <a:t>３</a:t>
            </a:r>
            <a:r>
              <a:rPr kumimoji="1" lang="ja-JP" altLang="en-US" sz="3200" dirty="0" smtClean="0">
                <a:latin typeface="+mn-ea"/>
              </a:rPr>
              <a:t>月</a:t>
            </a:r>
            <a:r>
              <a:rPr kumimoji="1" lang="ja-JP" altLang="en-US" sz="3200" dirty="0" smtClean="0">
                <a:latin typeface="+mn-ea"/>
              </a:rPr>
              <a:t>：トップ</a:t>
            </a:r>
            <a:r>
              <a:rPr kumimoji="1" lang="ja-JP" altLang="en-US" sz="3200" dirty="0" smtClean="0">
                <a:latin typeface="+mn-ea"/>
              </a:rPr>
              <a:t>画面</a:t>
            </a:r>
            <a:r>
              <a:rPr lang="en-US" altLang="ja-JP" sz="3200" dirty="0" smtClean="0">
                <a:latin typeface="+mn-ea"/>
              </a:rPr>
              <a:t>(HTML</a:t>
            </a:r>
            <a:r>
              <a:rPr lang="en-US" altLang="en-US" sz="3200" dirty="0" smtClean="0">
                <a:latin typeface="+mn-ea"/>
              </a:rPr>
              <a:t>)</a:t>
            </a:r>
            <a:r>
              <a:rPr kumimoji="1" lang="ja-JP" altLang="en-US" sz="3200" dirty="0" smtClean="0">
                <a:latin typeface="+mn-ea"/>
              </a:rPr>
              <a:t>のモックコーディング</a:t>
            </a:r>
            <a:endParaRPr kumimoji="1" lang="en-US" altLang="ja-JP" sz="3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3200" dirty="0" smtClean="0">
                <a:latin typeface="+mn-ea"/>
              </a:rPr>
              <a:t>				</a:t>
            </a:r>
            <a:r>
              <a:rPr lang="en-US" altLang="ja-JP" sz="3200" dirty="0" smtClean="0">
                <a:latin typeface="+mn-ea"/>
              </a:rPr>
              <a:t>1~2</a:t>
            </a:r>
            <a:r>
              <a:rPr lang="ja-JP" altLang="en-US" sz="3200" dirty="0" smtClean="0">
                <a:latin typeface="+mn-ea"/>
              </a:rPr>
              <a:t>月　チーム毎</a:t>
            </a:r>
            <a:endParaRPr lang="en-US" altLang="ja-JP" sz="3200" dirty="0" smtClean="0">
              <a:latin typeface="+mn-ea"/>
            </a:endParaRPr>
          </a:p>
          <a:p>
            <a:pPr marL="0" indent="0">
              <a:buNone/>
            </a:pPr>
            <a:r>
              <a:rPr kumimoji="1" lang="en-US" altLang="ja-JP" sz="3200" dirty="0" smtClean="0">
                <a:latin typeface="+mn-ea"/>
              </a:rPr>
              <a:t>				3</a:t>
            </a:r>
            <a:r>
              <a:rPr kumimoji="1" lang="ja-JP" altLang="en-US" sz="3200" dirty="0" smtClean="0">
                <a:latin typeface="+mn-ea"/>
              </a:rPr>
              <a:t>月　　一体化</a:t>
            </a:r>
            <a:endParaRPr kumimoji="1" lang="en-US" altLang="ja-JP" sz="3200" dirty="0" smtClean="0">
              <a:latin typeface="+mn-ea"/>
            </a:endParaRPr>
          </a:p>
          <a:p>
            <a:pPr marL="0" indent="0">
              <a:buNone/>
            </a:pP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latin typeface="+mn-ea"/>
              </a:rPr>
              <a:t>４月以降：</a:t>
            </a:r>
            <a:r>
              <a:rPr kumimoji="1" lang="ja-JP" altLang="en-US" sz="3200" dirty="0" smtClean="0">
                <a:latin typeface="+mn-ea"/>
              </a:rPr>
              <a:t>問い合わせ</a:t>
            </a:r>
            <a:r>
              <a:rPr lang="ja-JP" altLang="en-US" sz="3200" dirty="0" smtClean="0">
                <a:latin typeface="+mn-ea"/>
              </a:rPr>
              <a:t>フォーム</a:t>
            </a:r>
            <a:r>
              <a:rPr kumimoji="1" lang="ja-JP" altLang="en-US" sz="3200" dirty="0" smtClean="0">
                <a:latin typeface="+mn-ea"/>
              </a:rPr>
              <a:t>画面</a:t>
            </a:r>
            <a:r>
              <a:rPr kumimoji="1" lang="en-US" altLang="ja-JP" sz="3200" dirty="0" smtClean="0">
                <a:latin typeface="+mn-ea"/>
              </a:rPr>
              <a:t>(</a:t>
            </a:r>
            <a:r>
              <a:rPr kumimoji="1" lang="en-US" altLang="ja-JP" sz="3200" dirty="0" smtClean="0">
                <a:latin typeface="+mn-ea"/>
              </a:rPr>
              <a:t>PHP</a:t>
            </a:r>
            <a:r>
              <a:rPr kumimoji="1" lang="en-US" altLang="ja-JP" sz="3200" dirty="0" smtClean="0">
                <a:latin typeface="+mn-ea"/>
              </a:rPr>
              <a:t>)</a:t>
            </a:r>
            <a:r>
              <a:rPr lang="ja-JP" altLang="en-US" sz="3200" dirty="0" smtClean="0">
                <a:latin typeface="+mn-ea"/>
              </a:rPr>
              <a:t>を優先的に</a:t>
            </a:r>
            <a:endParaRPr lang="en-US" altLang="ja-JP" sz="3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3200" dirty="0" smtClean="0">
                <a:latin typeface="+mn-ea"/>
              </a:rPr>
              <a:t>				</a:t>
            </a:r>
            <a:r>
              <a:rPr lang="ja-JP" altLang="en-US" sz="3200" dirty="0" smtClean="0">
                <a:latin typeface="+mn-ea"/>
              </a:rPr>
              <a:t>他の画面は随時作成</a:t>
            </a:r>
            <a:endParaRPr kumimoji="1" lang="en-US" altLang="ja-JP" sz="3200" dirty="0" smtClean="0">
              <a:latin typeface="+mn-ea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92585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110</TotalTime>
  <Words>813</Words>
  <Application>Microsoft Macintosh PowerPoint</Application>
  <PresentationFormat>ユーザー設定</PresentationFormat>
  <Paragraphs>90</Paragraphs>
  <Slides>8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視差</vt:lpstr>
      <vt:lpstr>２０１８年　活動報告</vt:lpstr>
      <vt:lpstr> 目的と達成する為の手段 </vt:lpstr>
      <vt:lpstr>活動計画</vt:lpstr>
      <vt:lpstr>当初のスケジュール </vt:lpstr>
      <vt:lpstr>活動実績 </vt:lpstr>
      <vt:lpstr>成果物（HPトップ画面イメージ）</vt:lpstr>
      <vt:lpstr>反省と対策</vt:lpstr>
      <vt:lpstr>２０１９年　スケジュール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２０１８年　活動報告</dc:title>
  <dc:creator>aim</dc:creator>
  <cp:lastModifiedBy>篠原 武志</cp:lastModifiedBy>
  <cp:revision>36</cp:revision>
  <dcterms:created xsi:type="dcterms:W3CDTF">2018-11-16T07:22:59Z</dcterms:created>
  <dcterms:modified xsi:type="dcterms:W3CDTF">2018-11-16T08:06:29Z</dcterms:modified>
</cp:coreProperties>
</file>