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9F5AF6A-6852-4762-AC6E-AF48569E0ACC}">
          <p14:sldIdLst>
            <p14:sldId id="256"/>
            <p14:sldId id="260"/>
            <p14:sldId id="257"/>
            <p14:sldId id="258"/>
            <p14:sldId id="259"/>
            <p14:sldId id="262"/>
            <p14:sldId id="261"/>
            <p14:sldId id="263"/>
            <p14:sldId id="264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artpad.dev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79F94-0CDB-40C8-8086-F2C2DF81E4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Welcome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3E86ED-9BE9-4038-B5EA-3FB7C630C5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 the world of Mobile Application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4274500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403C3-832C-41AA-A3E4-89045386F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first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32153-BBDC-4F88-B789-577059458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Practice at least 2 hour per day</a:t>
            </a:r>
          </a:p>
          <a:p>
            <a:r>
              <a:rPr lang="en-US" dirty="0"/>
              <a:t>Repeat and make innovative changes in the code</a:t>
            </a:r>
          </a:p>
          <a:p>
            <a:r>
              <a:rPr lang="en-US" dirty="0"/>
              <a:t>Search on google/</a:t>
            </a:r>
            <a:r>
              <a:rPr lang="en-US" dirty="0" err="1"/>
              <a:t>youtube</a:t>
            </a:r>
            <a:r>
              <a:rPr lang="en-US" dirty="0"/>
              <a:t> to understand the topic better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506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000A2-EF7C-4B0E-AC8F-5782BD3D5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BA48D-05C9-4F8B-AD10-48B2DC1E7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Name:</a:t>
            </a:r>
            <a:r>
              <a:rPr lang="en-US" b="1" dirty="0"/>
              <a:t> Amimul Ihsan Mahdi</a:t>
            </a:r>
          </a:p>
          <a:p>
            <a:r>
              <a:rPr lang="en-US" dirty="0"/>
              <a:t>Trainer: </a:t>
            </a:r>
            <a:r>
              <a:rPr lang="en-US" b="1" dirty="0"/>
              <a:t>Infinity Flame Soft</a:t>
            </a:r>
          </a:p>
          <a:p>
            <a:r>
              <a:rPr lang="en-US" dirty="0"/>
              <a:t>Former Trainer: </a:t>
            </a:r>
            <a:r>
              <a:rPr lang="en-US" b="1" dirty="0"/>
              <a:t>Skill Development for Mobile Games &amp; Application (A government project by ministry of ICT)</a:t>
            </a:r>
          </a:p>
          <a:p>
            <a:r>
              <a:rPr lang="en-US" dirty="0"/>
              <a:t>Former IT &amp; Research Specialist: </a:t>
            </a:r>
            <a:r>
              <a:rPr lang="en-US" b="1" dirty="0"/>
              <a:t>Collectors Abode &amp; </a:t>
            </a:r>
            <a:r>
              <a:rPr lang="en-US" b="1" dirty="0" err="1"/>
              <a:t>Centava</a:t>
            </a:r>
            <a:r>
              <a:rPr lang="en-US" b="1" dirty="0"/>
              <a:t> Partners</a:t>
            </a:r>
          </a:p>
          <a:p>
            <a:r>
              <a:rPr lang="en-US" dirty="0"/>
              <a:t>Former Engineering Manager: </a:t>
            </a:r>
            <a:r>
              <a:rPr lang="en-US" b="1" dirty="0" err="1"/>
              <a:t>Centava</a:t>
            </a:r>
            <a:r>
              <a:rPr lang="en-US" b="1" dirty="0"/>
              <a:t> Slow Food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562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66FD4-4C46-4FEE-A2AB-B74EB92D2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you are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C1FD3-003B-4B6B-86E3-4EBDF4D8D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are here to learn mobile application development</a:t>
            </a:r>
          </a:p>
          <a:p>
            <a:r>
              <a:rPr lang="en-US" dirty="0"/>
              <a:t>You want to build a career in the world of software development</a:t>
            </a:r>
          </a:p>
          <a:p>
            <a:r>
              <a:rPr lang="en-US" dirty="0"/>
              <a:t>You want to enhance the job opportunity</a:t>
            </a:r>
          </a:p>
          <a:p>
            <a:r>
              <a:rPr lang="en-US" dirty="0"/>
              <a:t>You want to earn more</a:t>
            </a:r>
          </a:p>
          <a:p>
            <a:r>
              <a:rPr lang="en-US" dirty="0"/>
              <a:t>You want to explore another sector</a:t>
            </a:r>
          </a:p>
        </p:txBody>
      </p:sp>
    </p:spTree>
    <p:extLst>
      <p:ext uri="{BB962C8B-B14F-4D97-AF65-F5344CB8AC3E}">
        <p14:creationId xmlns:p14="http://schemas.microsoft.com/office/powerpoint/2010/main" val="1466824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675E3-1EED-48BF-A5DB-F7B8397B1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flutter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4330B-8123-4A73-BA28-5C3C0BFD6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Flutter is Google’s UI toolkit for building beautiful, natively compiled applications for mobile, web, and desktop from a single codebase.</a:t>
            </a:r>
          </a:p>
          <a:p>
            <a:pPr fontAlgn="base"/>
            <a:r>
              <a:rPr lang="en-US" dirty="0"/>
              <a:t>Flutter consists of two important parts:</a:t>
            </a:r>
          </a:p>
          <a:p>
            <a:pPr lvl="1" fontAlgn="base">
              <a:buFont typeface="Wingdings" panose="05000000000000000000" pitchFamily="2" charset="2"/>
              <a:buChar char="v"/>
            </a:pPr>
            <a:r>
              <a:rPr lang="en-US" dirty="0"/>
              <a:t>An SDK (Software Development Kit): A collection of tools that are going to help you develop your applications. This includes tools to compile your code into native machine code (code for iOS and Android).</a:t>
            </a:r>
          </a:p>
          <a:p>
            <a:pPr lvl="1" fontAlgn="base">
              <a:buFont typeface="Wingdings" panose="05000000000000000000" pitchFamily="2" charset="2"/>
              <a:buChar char="v"/>
            </a:pPr>
            <a:r>
              <a:rPr lang="en-US" dirty="0"/>
              <a:t>A Framework (UI Library based on widgets): A collection of reusable UI elements (buttons, text inputs, sliders, and so on) that you can personalize for your own needs.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888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2EA7A-FADF-46DF-B51A-0D8A5AA79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you should learn flutter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5EBA3-5841-45F5-8B2F-9886AFFE8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Fast Development - Paint your app to life in milliseconds with Stateful Hot Reload. Use a rich set of fully-customizable widgets to build native interfaces in minutes.</a:t>
            </a:r>
          </a:p>
          <a:p>
            <a:r>
              <a:rPr lang="en-US" dirty="0"/>
              <a:t>Expressive and Flexible UI - Quickly ship features with a focus on native end-user experiences. Layered architecture allows for full customization, which results in incredibly fast rendering and expressive and flexible designs.</a:t>
            </a:r>
          </a:p>
          <a:p>
            <a:r>
              <a:rPr lang="en-US" dirty="0"/>
              <a:t>Native Performance - Flutter’s widgets incorporate all critical platform differences such as scrolling, navigation, icons and fonts, and your Flutter code is compiled to native ARM machine code using Dart's native compilers.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885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62CA1-41EA-4C6F-8861-1DB22A762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options to develop mobile 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14B27-1D30-4D13-91B9-CCE37E988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Native Android &amp; iOS</a:t>
            </a:r>
          </a:p>
          <a:p>
            <a:r>
              <a:rPr lang="en-US" dirty="0"/>
              <a:t>React Native</a:t>
            </a:r>
          </a:p>
          <a:p>
            <a:r>
              <a:rPr lang="en-US" dirty="0"/>
              <a:t>Xamarin</a:t>
            </a:r>
          </a:p>
          <a:p>
            <a:r>
              <a:rPr lang="en-US" dirty="0"/>
              <a:t>Ionic</a:t>
            </a:r>
          </a:p>
        </p:txBody>
      </p:sp>
    </p:spTree>
    <p:extLst>
      <p:ext uri="{BB962C8B-B14F-4D97-AF65-F5344CB8AC3E}">
        <p14:creationId xmlns:p14="http://schemas.microsoft.com/office/powerpoint/2010/main" val="2895431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7AF42-CBBE-4524-9B28-E1587AF0C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AAB7F-73ED-48DB-B5F5-F86BC79B0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Dart is a client-optimized language for developing fast apps on any platform. Its goal is to offer the most productive programming language for multi-platform development, paired with a flexible execution runtime platform for app frameworks.</a:t>
            </a:r>
          </a:p>
        </p:txBody>
      </p:sp>
    </p:spTree>
    <p:extLst>
      <p:ext uri="{BB962C8B-B14F-4D97-AF65-F5344CB8AC3E}">
        <p14:creationId xmlns:p14="http://schemas.microsoft.com/office/powerpoint/2010/main" val="3240810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5C645-1A37-46DF-977C-4ED1ABA24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Dart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5570F-7CC8-47FE-B575-8CC9F3FCD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Identifiers</a:t>
            </a:r>
          </a:p>
          <a:p>
            <a:r>
              <a:rPr lang="en-US" dirty="0"/>
              <a:t>Comments</a:t>
            </a:r>
          </a:p>
          <a:p>
            <a:r>
              <a:rPr lang="en-US" dirty="0"/>
              <a:t>Semicolons</a:t>
            </a:r>
          </a:p>
          <a:p>
            <a:r>
              <a:rPr lang="en-US" dirty="0"/>
              <a:t>Blocks</a:t>
            </a:r>
          </a:p>
        </p:txBody>
      </p:sp>
    </p:spTree>
    <p:extLst>
      <p:ext uri="{BB962C8B-B14F-4D97-AF65-F5344CB8AC3E}">
        <p14:creationId xmlns:p14="http://schemas.microsoft.com/office/powerpoint/2010/main" val="1909138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60337-94DA-494D-B735-EB905275B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DartPad</a:t>
            </a:r>
            <a:r>
              <a:rPr lang="en-US" dirty="0"/>
              <a:t>, Dart SDK &amp; 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23C46-5698-4C71-AE80-2727471A2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www.dartpad.dev</a:t>
            </a:r>
            <a:endParaRPr lang="en-US" dirty="0"/>
          </a:p>
          <a:p>
            <a:r>
              <a:rPr lang="en-US" dirty="0" err="1"/>
              <a:t>Intellij</a:t>
            </a:r>
            <a:r>
              <a:rPr lang="en-US" dirty="0"/>
              <a:t> Idea,</a:t>
            </a:r>
          </a:p>
          <a:p>
            <a:r>
              <a:rPr lang="en-US" dirty="0"/>
              <a:t>Dart SDK</a:t>
            </a:r>
          </a:p>
        </p:txBody>
      </p:sp>
    </p:spTree>
    <p:extLst>
      <p:ext uri="{BB962C8B-B14F-4D97-AF65-F5344CB8AC3E}">
        <p14:creationId xmlns:p14="http://schemas.microsoft.com/office/powerpoint/2010/main" val="10358467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27</TotalTime>
  <Words>416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Garamond</vt:lpstr>
      <vt:lpstr>Wingdings</vt:lpstr>
      <vt:lpstr>Organic</vt:lpstr>
      <vt:lpstr>Welcome</vt:lpstr>
      <vt:lpstr>Instructor</vt:lpstr>
      <vt:lpstr>Why you are here</vt:lpstr>
      <vt:lpstr>What is flutter</vt:lpstr>
      <vt:lpstr>Why you should learn flutter</vt:lpstr>
      <vt:lpstr>Other options to develop mobile apps</vt:lpstr>
      <vt:lpstr>Dart</vt:lpstr>
      <vt:lpstr>Dart Syntax</vt:lpstr>
      <vt:lpstr>DartPad, Dart SDK &amp; IDE</vt:lpstr>
      <vt:lpstr>End of first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MAHDI IHSAN</dc:creator>
  <cp:lastModifiedBy>MAHDI IHSAN</cp:lastModifiedBy>
  <cp:revision>4</cp:revision>
  <dcterms:created xsi:type="dcterms:W3CDTF">2021-02-22T13:19:31Z</dcterms:created>
  <dcterms:modified xsi:type="dcterms:W3CDTF">2021-02-22T13:47:11Z</dcterms:modified>
</cp:coreProperties>
</file>