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5" autoAdjust="0"/>
    <p:restoredTop sz="94693" autoAdjust="0"/>
  </p:normalViewPr>
  <p:slideViewPr>
    <p:cSldViewPr snapToGrid="0">
      <p:cViewPr varScale="1">
        <p:scale>
          <a:sx n="120" d="100"/>
          <a:sy n="120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F3824-C89B-4078-BBCC-9B4767DFA02C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0BFC8-ACA9-493C-91C3-B657B55BD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9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BFC8-ACA9-493C-91C3-B657B55BD58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677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0BFC8-ACA9-493C-91C3-B657B55BD5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911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BFC8-ACA9-493C-91C3-B657B55BD58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710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BFC8-ACA9-493C-91C3-B657B55BD58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559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BFC8-ACA9-493C-91C3-B657B55BD58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47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BFC8-ACA9-493C-91C3-B657B55BD58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96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BFC8-ACA9-493C-91C3-B657B55BD58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001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BFC8-ACA9-493C-91C3-B657B55BD58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836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0BFC8-ACA9-493C-91C3-B657B55BD5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666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0BFC8-ACA9-493C-91C3-B657B55BD5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893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29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64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CE248E-7345-43A6-ABA2-C06C37B08272}"/>
              </a:ext>
            </a:extLst>
          </p:cNvPr>
          <p:cNvSpPr txBox="1"/>
          <p:nvPr/>
        </p:nvSpPr>
        <p:spPr>
          <a:xfrm>
            <a:off x="3736221" y="2911332"/>
            <a:ext cx="4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Consolas" panose="020B0609020204030204" pitchFamily="49" charset="0"/>
              </a:rPr>
              <a:t>图书管理系统界面设计</a:t>
            </a:r>
          </a:p>
        </p:txBody>
      </p:sp>
    </p:spTree>
    <p:extLst>
      <p:ext uri="{BB962C8B-B14F-4D97-AF65-F5344CB8AC3E}">
        <p14:creationId xmlns:p14="http://schemas.microsoft.com/office/powerpoint/2010/main" val="3058636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3272FF-1719-4C86-890E-4FF46049A1D5}"/>
              </a:ext>
            </a:extLst>
          </p:cNvPr>
          <p:cNvSpPr txBox="1"/>
          <p:nvPr/>
        </p:nvSpPr>
        <p:spPr>
          <a:xfrm>
            <a:off x="4841884" y="153352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图书馆管理系统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62AE85-0C63-4BA5-83EE-123B2AB90EEC}"/>
              </a:ext>
            </a:extLst>
          </p:cNvPr>
          <p:cNvCxnSpPr>
            <a:cxnSpLocks/>
          </p:cNvCxnSpPr>
          <p:nvPr/>
        </p:nvCxnSpPr>
        <p:spPr>
          <a:xfrm>
            <a:off x="119269" y="64816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E976AFB-8B4E-4413-AF35-1C9DDC9EB78B}"/>
              </a:ext>
            </a:extLst>
          </p:cNvPr>
          <p:cNvCxnSpPr>
            <a:cxnSpLocks/>
          </p:cNvCxnSpPr>
          <p:nvPr/>
        </p:nvCxnSpPr>
        <p:spPr>
          <a:xfrm>
            <a:off x="119269" y="102483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DCCDA2-2BBD-48C7-8C6C-9943220539D2}"/>
              </a:ext>
            </a:extLst>
          </p:cNvPr>
          <p:cNvSpPr txBox="1"/>
          <p:nvPr/>
        </p:nvSpPr>
        <p:spPr>
          <a:xfrm>
            <a:off x="243658" y="652971"/>
            <a:ext cx="1050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prstClr val="white"/>
                </a:solidFill>
              </a:rPr>
              <a:t>*</a:t>
            </a:r>
            <a:r>
              <a:rPr lang="zh-CN" altLang="en-US">
                <a:solidFill>
                  <a:prstClr val="white"/>
                </a:solidFill>
              </a:rPr>
              <a:t>借阅图书</a:t>
            </a: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7DD47D-A55D-48EB-86FD-E4ACF46D84DB}"/>
              </a:ext>
            </a:extLst>
          </p:cNvPr>
          <p:cNvSpPr txBox="1"/>
          <p:nvPr/>
        </p:nvSpPr>
        <p:spPr>
          <a:xfrm>
            <a:off x="1955994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借阅记录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664633-51A4-4757-B439-737413076071}"/>
              </a:ext>
            </a:extLst>
          </p:cNvPr>
          <p:cNvCxnSpPr>
            <a:cxnSpLocks/>
          </p:cNvCxnSpPr>
          <p:nvPr/>
        </p:nvCxnSpPr>
        <p:spPr>
          <a:xfrm>
            <a:off x="0" y="6550784"/>
            <a:ext cx="11452197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D0393-9B82-4F92-A1CA-BFBFAA0BCC73}"/>
              </a:ext>
            </a:extLst>
          </p:cNvPr>
          <p:cNvCxnSpPr>
            <a:cxnSpLocks/>
          </p:cNvCxnSpPr>
          <p:nvPr/>
        </p:nvCxnSpPr>
        <p:spPr>
          <a:xfrm>
            <a:off x="11452197" y="0"/>
            <a:ext cx="0" cy="6581001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7A759E-823A-45A3-B268-43CF39BFF552}"/>
              </a:ext>
            </a:extLst>
          </p:cNvPr>
          <p:cNvSpPr txBox="1"/>
          <p:nvPr/>
        </p:nvSpPr>
        <p:spPr>
          <a:xfrm>
            <a:off x="-1" y="654306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借阅图书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7BB92B-C461-4C95-B7B3-772AFD5D2539}"/>
              </a:ext>
            </a:extLst>
          </p:cNvPr>
          <p:cNvSpPr txBox="1"/>
          <p:nvPr/>
        </p:nvSpPr>
        <p:spPr>
          <a:xfrm>
            <a:off x="-88164" y="-49464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rgbClr val="FFFF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借阅图书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page_user_library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6E7CE4-652C-4BAB-957E-6D1BA5674EEF}"/>
              </a:ext>
            </a:extLst>
          </p:cNvPr>
          <p:cNvSpPr/>
          <p:nvPr/>
        </p:nvSpPr>
        <p:spPr>
          <a:xfrm>
            <a:off x="326335" y="740902"/>
            <a:ext cx="835716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542F32-DF08-4971-BA92-BEC790330A14}"/>
              </a:ext>
            </a:extLst>
          </p:cNvPr>
          <p:cNvSpPr/>
          <p:nvPr/>
        </p:nvSpPr>
        <p:spPr>
          <a:xfrm>
            <a:off x="2044009" y="740902"/>
            <a:ext cx="756341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C1EF346-1A53-433F-90D3-3E0428081E87}"/>
              </a:ext>
            </a:extLst>
          </p:cNvPr>
          <p:cNvSpPr txBox="1"/>
          <p:nvPr/>
        </p:nvSpPr>
        <p:spPr>
          <a:xfrm>
            <a:off x="326335" y="2534850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&gt; 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图书列表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92F1028-8917-41A6-A5FC-9DC2D3D5E475}"/>
              </a:ext>
            </a:extLst>
          </p:cNvPr>
          <p:cNvSpPr txBox="1"/>
          <p:nvPr/>
        </p:nvSpPr>
        <p:spPr>
          <a:xfrm>
            <a:off x="512188" y="2919447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图书名称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D09958B-F37B-40A1-94BB-5A893037417C}"/>
              </a:ext>
            </a:extLst>
          </p:cNvPr>
          <p:cNvSpPr txBox="1"/>
          <p:nvPr/>
        </p:nvSpPr>
        <p:spPr>
          <a:xfrm>
            <a:off x="3896599" y="2919447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作者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A2BDCB-7504-430B-BCC8-653A2CE9258E}"/>
              </a:ext>
            </a:extLst>
          </p:cNvPr>
          <p:cNvSpPr txBox="1"/>
          <p:nvPr/>
        </p:nvSpPr>
        <p:spPr>
          <a:xfrm>
            <a:off x="8709484" y="2919447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操作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E824BBD-60B6-4966-8903-6925E2FCA57D}"/>
              </a:ext>
            </a:extLst>
          </p:cNvPr>
          <p:cNvSpPr txBox="1"/>
          <p:nvPr/>
        </p:nvSpPr>
        <p:spPr>
          <a:xfrm>
            <a:off x="512188" y="3162179"/>
            <a:ext cx="3166251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3A6F438-FFA2-4D48-B73B-B38B8DAA6965}"/>
              </a:ext>
            </a:extLst>
          </p:cNvPr>
          <p:cNvSpPr txBox="1"/>
          <p:nvPr/>
        </p:nvSpPr>
        <p:spPr>
          <a:xfrm>
            <a:off x="3921262" y="3162179"/>
            <a:ext cx="569387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钱能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钱能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钱能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钱能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钱能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钱能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钱能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钱能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钱能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钱能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ED26339-0417-471A-A1B4-3C24CB906BD4}"/>
              </a:ext>
            </a:extLst>
          </p:cNvPr>
          <p:cNvSpPr txBox="1"/>
          <p:nvPr/>
        </p:nvSpPr>
        <p:spPr>
          <a:xfrm>
            <a:off x="8709484" y="3162179"/>
            <a:ext cx="56938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FA93A6B-727D-4D07-BD63-F2EC124119BD}"/>
              </a:ext>
            </a:extLst>
          </p:cNvPr>
          <p:cNvSpPr/>
          <p:nvPr/>
        </p:nvSpPr>
        <p:spPr>
          <a:xfrm>
            <a:off x="8809531" y="3259944"/>
            <a:ext cx="361502" cy="221198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BBDFCEC-704C-447B-8F3B-E76B0DB4753E}"/>
              </a:ext>
            </a:extLst>
          </p:cNvPr>
          <p:cNvSpPr/>
          <p:nvPr/>
        </p:nvSpPr>
        <p:spPr>
          <a:xfrm>
            <a:off x="417242" y="2618068"/>
            <a:ext cx="93447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785D183-968C-43BB-AB14-2243F0B48545}"/>
              </a:ext>
            </a:extLst>
          </p:cNvPr>
          <p:cNvSpPr/>
          <p:nvPr/>
        </p:nvSpPr>
        <p:spPr>
          <a:xfrm>
            <a:off x="620842" y="2995765"/>
            <a:ext cx="83194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F5E98C8-BAA3-49C1-B702-E2BDB9DC81B6}"/>
              </a:ext>
            </a:extLst>
          </p:cNvPr>
          <p:cNvSpPr/>
          <p:nvPr/>
        </p:nvSpPr>
        <p:spPr>
          <a:xfrm>
            <a:off x="3997854" y="2995765"/>
            <a:ext cx="35633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CD1837C-AA22-4E90-88CE-C0F2F83D009F}"/>
              </a:ext>
            </a:extLst>
          </p:cNvPr>
          <p:cNvSpPr/>
          <p:nvPr/>
        </p:nvSpPr>
        <p:spPr>
          <a:xfrm>
            <a:off x="583068" y="3266102"/>
            <a:ext cx="6570207" cy="22019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EBE133E-FE2C-42FA-AF5A-AAB7098CB0C0}"/>
              </a:ext>
            </a:extLst>
          </p:cNvPr>
          <p:cNvSpPr/>
          <p:nvPr/>
        </p:nvSpPr>
        <p:spPr>
          <a:xfrm>
            <a:off x="8814694" y="2995765"/>
            <a:ext cx="35633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49C4ABE-31B1-4C22-8A8B-0D09FE0DDF01}"/>
              </a:ext>
            </a:extLst>
          </p:cNvPr>
          <p:cNvSpPr txBox="1"/>
          <p:nvPr/>
        </p:nvSpPr>
        <p:spPr>
          <a:xfrm>
            <a:off x="4809594" y="2919447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ISBN</a:t>
            </a: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76E03FA-55FC-467B-A1E3-CF4E6ED01333}"/>
              </a:ext>
            </a:extLst>
          </p:cNvPr>
          <p:cNvSpPr/>
          <p:nvPr/>
        </p:nvSpPr>
        <p:spPr>
          <a:xfrm>
            <a:off x="4902781" y="2999309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03E3DB7-84FC-41AE-AA11-BA9271CFA03D}"/>
              </a:ext>
            </a:extLst>
          </p:cNvPr>
          <p:cNvSpPr txBox="1"/>
          <p:nvPr/>
        </p:nvSpPr>
        <p:spPr>
          <a:xfrm>
            <a:off x="6802418" y="2909029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分类号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3837F90-7056-41F9-A115-7FF21848EF17}"/>
              </a:ext>
            </a:extLst>
          </p:cNvPr>
          <p:cNvSpPr/>
          <p:nvPr/>
        </p:nvSpPr>
        <p:spPr>
          <a:xfrm>
            <a:off x="6895605" y="2988891"/>
            <a:ext cx="539952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3F1441A-B253-4D5D-89AF-ECBF631A93E9}"/>
              </a:ext>
            </a:extLst>
          </p:cNvPr>
          <p:cNvSpPr txBox="1"/>
          <p:nvPr/>
        </p:nvSpPr>
        <p:spPr>
          <a:xfrm>
            <a:off x="4808689" y="3162179"/>
            <a:ext cx="1435008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1E9D2A4-42AE-48F8-8828-4A93EC3073F2}"/>
              </a:ext>
            </a:extLst>
          </p:cNvPr>
          <p:cNvSpPr txBox="1"/>
          <p:nvPr/>
        </p:nvSpPr>
        <p:spPr>
          <a:xfrm>
            <a:off x="6770350" y="3162179"/>
            <a:ext cx="47320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TP3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EC61478-235E-4408-9128-2DDF78234A3D}"/>
              </a:ext>
            </a:extLst>
          </p:cNvPr>
          <p:cNvSpPr txBox="1"/>
          <p:nvPr/>
        </p:nvSpPr>
        <p:spPr>
          <a:xfrm>
            <a:off x="3571358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帐户</a:t>
            </a:r>
            <a:r>
              <a:rPr lang="zh-CN" altLang="en-US">
                <a:solidFill>
                  <a:prstClr val="white"/>
                </a:solidFill>
              </a:rPr>
              <a:t>设置</a:t>
            </a: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BFC1F66-0F8A-4D1B-BA9E-EDE0783CA58D}"/>
              </a:ext>
            </a:extLst>
          </p:cNvPr>
          <p:cNvSpPr/>
          <p:nvPr/>
        </p:nvSpPr>
        <p:spPr>
          <a:xfrm>
            <a:off x="3659373" y="740902"/>
            <a:ext cx="756341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766E867-8354-478A-BEF1-861A869A64F7}"/>
              </a:ext>
            </a:extLst>
          </p:cNvPr>
          <p:cNvSpPr txBox="1"/>
          <p:nvPr/>
        </p:nvSpPr>
        <p:spPr>
          <a:xfrm>
            <a:off x="10342543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退出登录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C8982F0-C1BB-4CE4-827C-E269674AE307}"/>
              </a:ext>
            </a:extLst>
          </p:cNvPr>
          <p:cNvSpPr/>
          <p:nvPr/>
        </p:nvSpPr>
        <p:spPr>
          <a:xfrm>
            <a:off x="10449609" y="740902"/>
            <a:ext cx="723004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FF85A33-7D9A-4674-82CB-16021B26CE6E}"/>
              </a:ext>
            </a:extLst>
          </p:cNvPr>
          <p:cNvSpPr txBox="1"/>
          <p:nvPr/>
        </p:nvSpPr>
        <p:spPr>
          <a:xfrm>
            <a:off x="2444860" y="5609486"/>
            <a:ext cx="29738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当前第  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 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页，共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D19A7EC-06D5-4A9A-9EDF-CC84D02D1636}"/>
              </a:ext>
            </a:extLst>
          </p:cNvPr>
          <p:cNvSpPr txBox="1"/>
          <p:nvPr/>
        </p:nvSpPr>
        <p:spPr>
          <a:xfrm>
            <a:off x="446306" y="5609486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上一页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55360FF-485F-4EC4-9F03-795134EA5D87}"/>
              </a:ext>
            </a:extLst>
          </p:cNvPr>
          <p:cNvSpPr/>
          <p:nvPr/>
        </p:nvSpPr>
        <p:spPr>
          <a:xfrm>
            <a:off x="575272" y="5686748"/>
            <a:ext cx="888121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1F9D61A4-1D24-4FF2-94DA-194A2D5B60E6}"/>
              </a:ext>
            </a:extLst>
          </p:cNvPr>
          <p:cNvSpPr txBox="1"/>
          <p:nvPr/>
        </p:nvSpPr>
        <p:spPr>
          <a:xfrm>
            <a:off x="1391388" y="5609486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下一页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7BC50C3-C09F-4934-9D3B-652CE33D7B27}"/>
              </a:ext>
            </a:extLst>
          </p:cNvPr>
          <p:cNvSpPr/>
          <p:nvPr/>
        </p:nvSpPr>
        <p:spPr>
          <a:xfrm>
            <a:off x="1520354" y="5686748"/>
            <a:ext cx="888121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8FF9AF4-82DC-451B-AE85-717637F11DD7}"/>
              </a:ext>
            </a:extLst>
          </p:cNvPr>
          <p:cNvSpPr/>
          <p:nvPr/>
        </p:nvSpPr>
        <p:spPr>
          <a:xfrm>
            <a:off x="2553845" y="5687328"/>
            <a:ext cx="2734278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17A78E3-F28F-49A4-AABD-41D06F65AB94}"/>
              </a:ext>
            </a:extLst>
          </p:cNvPr>
          <p:cNvCxnSpPr>
            <a:cxnSpLocks/>
          </p:cNvCxnSpPr>
          <p:nvPr/>
        </p:nvCxnSpPr>
        <p:spPr>
          <a:xfrm>
            <a:off x="1615119" y="1956847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AE374208-1D7B-4CAA-AB8C-CD01271584F3}"/>
              </a:ext>
            </a:extLst>
          </p:cNvPr>
          <p:cNvSpPr/>
          <p:nvPr/>
        </p:nvSpPr>
        <p:spPr>
          <a:xfrm>
            <a:off x="1592774" y="1647916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A92B35B1-B8ED-437B-928F-70DFCAD8C4AC}"/>
              </a:ext>
            </a:extLst>
          </p:cNvPr>
          <p:cNvSpPr txBox="1"/>
          <p:nvPr/>
        </p:nvSpPr>
        <p:spPr>
          <a:xfrm>
            <a:off x="512188" y="1559223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图书名称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F532137-5480-4520-A322-95FDDE5B97B8}"/>
              </a:ext>
            </a:extLst>
          </p:cNvPr>
          <p:cNvSpPr/>
          <p:nvPr/>
        </p:nvSpPr>
        <p:spPr>
          <a:xfrm>
            <a:off x="417243" y="1324321"/>
            <a:ext cx="560658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20C6945-2A22-4FCF-B3EC-05BA01F6B642}"/>
              </a:ext>
            </a:extLst>
          </p:cNvPr>
          <p:cNvSpPr/>
          <p:nvPr/>
        </p:nvSpPr>
        <p:spPr>
          <a:xfrm>
            <a:off x="588693" y="1642965"/>
            <a:ext cx="864090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4E0892DD-8D5A-4117-AE85-3B472042444B}"/>
              </a:ext>
            </a:extLst>
          </p:cNvPr>
          <p:cNvCxnSpPr>
            <a:cxnSpLocks/>
          </p:cNvCxnSpPr>
          <p:nvPr/>
        </p:nvCxnSpPr>
        <p:spPr>
          <a:xfrm>
            <a:off x="6509003" y="1956847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9FEAC938-E9F6-4120-8199-60B7E8BDFD3F}"/>
              </a:ext>
            </a:extLst>
          </p:cNvPr>
          <p:cNvSpPr/>
          <p:nvPr/>
        </p:nvSpPr>
        <p:spPr>
          <a:xfrm>
            <a:off x="6486658" y="1647916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637A3C2D-5335-416C-AF59-E5D784E66F8F}"/>
              </a:ext>
            </a:extLst>
          </p:cNvPr>
          <p:cNvSpPr txBox="1"/>
          <p:nvPr/>
        </p:nvSpPr>
        <p:spPr>
          <a:xfrm>
            <a:off x="5649835" y="1559223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作者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1ACE80B-9DCC-4673-8EF3-7929250B2656}"/>
              </a:ext>
            </a:extLst>
          </p:cNvPr>
          <p:cNvSpPr/>
          <p:nvPr/>
        </p:nvSpPr>
        <p:spPr>
          <a:xfrm>
            <a:off x="5726340" y="1642965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6B38DD6A-2BEB-461F-9D98-6A81FC280883}"/>
              </a:ext>
            </a:extLst>
          </p:cNvPr>
          <p:cNvCxnSpPr>
            <a:cxnSpLocks/>
          </p:cNvCxnSpPr>
          <p:nvPr/>
        </p:nvCxnSpPr>
        <p:spPr>
          <a:xfrm>
            <a:off x="1614123" y="2394203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79BF19B3-9590-488E-BC1E-CA877C87F04F}"/>
              </a:ext>
            </a:extLst>
          </p:cNvPr>
          <p:cNvSpPr/>
          <p:nvPr/>
        </p:nvSpPr>
        <p:spPr>
          <a:xfrm>
            <a:off x="1591778" y="2085272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936C847-3563-4F33-8975-1E0403E3E5D7}"/>
              </a:ext>
            </a:extLst>
          </p:cNvPr>
          <p:cNvSpPr txBox="1"/>
          <p:nvPr/>
        </p:nvSpPr>
        <p:spPr>
          <a:xfrm>
            <a:off x="935531" y="2000459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ISBN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FF82D96-B7D5-46CD-B5B1-C35149AB55BB}"/>
              </a:ext>
            </a:extLst>
          </p:cNvPr>
          <p:cNvSpPr/>
          <p:nvPr/>
        </p:nvSpPr>
        <p:spPr>
          <a:xfrm>
            <a:off x="1028718" y="2080321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3B6F77C3-79DB-42D4-BAC6-73ADDD79982F}"/>
              </a:ext>
            </a:extLst>
          </p:cNvPr>
          <p:cNvCxnSpPr>
            <a:cxnSpLocks/>
          </p:cNvCxnSpPr>
          <p:nvPr/>
        </p:nvCxnSpPr>
        <p:spPr>
          <a:xfrm>
            <a:off x="6505115" y="2405243"/>
            <a:ext cx="1877129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18C43FB9-9CE9-4325-8953-907565230BE5}"/>
              </a:ext>
            </a:extLst>
          </p:cNvPr>
          <p:cNvSpPr/>
          <p:nvPr/>
        </p:nvSpPr>
        <p:spPr>
          <a:xfrm>
            <a:off x="6493899" y="2121709"/>
            <a:ext cx="1888333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C455EA5-99A6-41B8-8176-7F4B68ABBAE5}"/>
              </a:ext>
            </a:extLst>
          </p:cNvPr>
          <p:cNvSpPr txBox="1"/>
          <p:nvPr/>
        </p:nvSpPr>
        <p:spPr>
          <a:xfrm>
            <a:off x="5673166" y="2000459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分类号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4CC50C3-F313-4D84-972E-D1CB7134081C}"/>
              </a:ext>
            </a:extLst>
          </p:cNvPr>
          <p:cNvSpPr/>
          <p:nvPr/>
        </p:nvSpPr>
        <p:spPr>
          <a:xfrm>
            <a:off x="5766353" y="2080321"/>
            <a:ext cx="539952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CA8F4B3-20CC-4FA5-83CE-F20C6EE1F143}"/>
              </a:ext>
            </a:extLst>
          </p:cNvPr>
          <p:cNvSpPr txBox="1"/>
          <p:nvPr/>
        </p:nvSpPr>
        <p:spPr>
          <a:xfrm>
            <a:off x="9351909" y="2162041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0CFAB5B6-0013-47B5-974F-D9FDFB3A2E85}"/>
              </a:ext>
            </a:extLst>
          </p:cNvPr>
          <p:cNvSpPr/>
          <p:nvPr/>
        </p:nvSpPr>
        <p:spPr>
          <a:xfrm>
            <a:off x="9466731" y="2230541"/>
            <a:ext cx="711994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C6C5CF0-04FF-4B6F-AD31-324B026E131B}"/>
              </a:ext>
            </a:extLst>
          </p:cNvPr>
          <p:cNvSpPr txBox="1"/>
          <p:nvPr/>
        </p:nvSpPr>
        <p:spPr>
          <a:xfrm>
            <a:off x="326335" y="123991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</a:t>
            </a:r>
          </a:p>
        </p:txBody>
      </p:sp>
    </p:spTree>
    <p:extLst>
      <p:ext uri="{BB962C8B-B14F-4D97-AF65-F5344CB8AC3E}">
        <p14:creationId xmlns:p14="http://schemas.microsoft.com/office/powerpoint/2010/main" val="3004297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3272FF-1719-4C86-890E-4FF46049A1D5}"/>
              </a:ext>
            </a:extLst>
          </p:cNvPr>
          <p:cNvSpPr txBox="1"/>
          <p:nvPr/>
        </p:nvSpPr>
        <p:spPr>
          <a:xfrm>
            <a:off x="4841884" y="153352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图书馆管理系统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62AE85-0C63-4BA5-83EE-123B2AB90EEC}"/>
              </a:ext>
            </a:extLst>
          </p:cNvPr>
          <p:cNvCxnSpPr>
            <a:cxnSpLocks/>
          </p:cNvCxnSpPr>
          <p:nvPr/>
        </p:nvCxnSpPr>
        <p:spPr>
          <a:xfrm>
            <a:off x="119269" y="64816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E976AFB-8B4E-4413-AF35-1C9DDC9EB78B}"/>
              </a:ext>
            </a:extLst>
          </p:cNvPr>
          <p:cNvCxnSpPr>
            <a:cxnSpLocks/>
          </p:cNvCxnSpPr>
          <p:nvPr/>
        </p:nvCxnSpPr>
        <p:spPr>
          <a:xfrm>
            <a:off x="119269" y="102483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DCCDA2-2BBD-48C7-8C6C-9943220539D2}"/>
              </a:ext>
            </a:extLst>
          </p:cNvPr>
          <p:cNvSpPr txBox="1"/>
          <p:nvPr/>
        </p:nvSpPr>
        <p:spPr>
          <a:xfrm>
            <a:off x="243658" y="652971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借阅图书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7DD47D-A55D-48EB-86FD-E4ACF46D84DB}"/>
              </a:ext>
            </a:extLst>
          </p:cNvPr>
          <p:cNvSpPr txBox="1"/>
          <p:nvPr/>
        </p:nvSpPr>
        <p:spPr>
          <a:xfrm>
            <a:off x="1955994" y="652970"/>
            <a:ext cx="1050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*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借阅记录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664633-51A4-4757-B439-737413076071}"/>
              </a:ext>
            </a:extLst>
          </p:cNvPr>
          <p:cNvCxnSpPr>
            <a:cxnSpLocks/>
          </p:cNvCxnSpPr>
          <p:nvPr/>
        </p:nvCxnSpPr>
        <p:spPr>
          <a:xfrm>
            <a:off x="0" y="6550784"/>
            <a:ext cx="11452197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D0393-9B82-4F92-A1CA-BFBFAA0BCC73}"/>
              </a:ext>
            </a:extLst>
          </p:cNvPr>
          <p:cNvCxnSpPr>
            <a:cxnSpLocks/>
          </p:cNvCxnSpPr>
          <p:nvPr/>
        </p:nvCxnSpPr>
        <p:spPr>
          <a:xfrm>
            <a:off x="11452197" y="0"/>
            <a:ext cx="0" cy="6581001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7A759E-823A-45A3-B268-43CF39BFF552}"/>
              </a:ext>
            </a:extLst>
          </p:cNvPr>
          <p:cNvSpPr txBox="1"/>
          <p:nvPr/>
        </p:nvSpPr>
        <p:spPr>
          <a:xfrm>
            <a:off x="-1" y="654306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借阅记录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7BB92B-C461-4C95-B7B3-772AFD5D2539}"/>
              </a:ext>
            </a:extLst>
          </p:cNvPr>
          <p:cNvSpPr txBox="1"/>
          <p:nvPr/>
        </p:nvSpPr>
        <p:spPr>
          <a:xfrm>
            <a:off x="-88164" y="-4946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rgbClr val="FFFF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借阅记录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page_user_logs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6E7CE4-652C-4BAB-957E-6D1BA5674EEF}"/>
              </a:ext>
            </a:extLst>
          </p:cNvPr>
          <p:cNvSpPr/>
          <p:nvPr/>
        </p:nvSpPr>
        <p:spPr>
          <a:xfrm>
            <a:off x="326335" y="740902"/>
            <a:ext cx="761747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542F32-DF08-4971-BA92-BEC790330A14}"/>
              </a:ext>
            </a:extLst>
          </p:cNvPr>
          <p:cNvSpPr/>
          <p:nvPr/>
        </p:nvSpPr>
        <p:spPr>
          <a:xfrm>
            <a:off x="2044009" y="740902"/>
            <a:ext cx="854766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C1EF346-1A53-433F-90D3-3E0428081E87}"/>
              </a:ext>
            </a:extLst>
          </p:cNvPr>
          <p:cNvSpPr txBox="1"/>
          <p:nvPr/>
        </p:nvSpPr>
        <p:spPr>
          <a:xfrm>
            <a:off x="326335" y="2615552"/>
            <a:ext cx="17235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&gt; 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已借阅图书列表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92F1028-8917-41A6-A5FC-9DC2D3D5E475}"/>
              </a:ext>
            </a:extLst>
          </p:cNvPr>
          <p:cNvSpPr txBox="1"/>
          <p:nvPr/>
        </p:nvSpPr>
        <p:spPr>
          <a:xfrm>
            <a:off x="512188" y="3000149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图书名称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A2BDCB-7504-430B-BCC8-653A2CE9258E}"/>
              </a:ext>
            </a:extLst>
          </p:cNvPr>
          <p:cNvSpPr txBox="1"/>
          <p:nvPr/>
        </p:nvSpPr>
        <p:spPr>
          <a:xfrm>
            <a:off x="10445449" y="3000149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操作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E824BBD-60B6-4966-8903-6925E2FCA57D}"/>
              </a:ext>
            </a:extLst>
          </p:cNvPr>
          <p:cNvSpPr txBox="1"/>
          <p:nvPr/>
        </p:nvSpPr>
        <p:spPr>
          <a:xfrm>
            <a:off x="512188" y="3242881"/>
            <a:ext cx="3166251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ED26339-0417-471A-A1B4-3C24CB906BD4}"/>
              </a:ext>
            </a:extLst>
          </p:cNvPr>
          <p:cNvSpPr txBox="1"/>
          <p:nvPr/>
        </p:nvSpPr>
        <p:spPr>
          <a:xfrm>
            <a:off x="10445449" y="3242881"/>
            <a:ext cx="569387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FA93A6B-727D-4D07-BD63-F2EC124119BD}"/>
              </a:ext>
            </a:extLst>
          </p:cNvPr>
          <p:cNvSpPr/>
          <p:nvPr/>
        </p:nvSpPr>
        <p:spPr>
          <a:xfrm>
            <a:off x="10545496" y="3340646"/>
            <a:ext cx="361502" cy="153952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BBDFCEC-704C-447B-8F3B-E76B0DB4753E}"/>
              </a:ext>
            </a:extLst>
          </p:cNvPr>
          <p:cNvSpPr/>
          <p:nvPr/>
        </p:nvSpPr>
        <p:spPr>
          <a:xfrm>
            <a:off x="417242" y="2698770"/>
            <a:ext cx="1538752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785D183-968C-43BB-AB14-2243F0B48545}"/>
              </a:ext>
            </a:extLst>
          </p:cNvPr>
          <p:cNvSpPr/>
          <p:nvPr/>
        </p:nvSpPr>
        <p:spPr>
          <a:xfrm>
            <a:off x="620842" y="3076467"/>
            <a:ext cx="83194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CD1837C-AA22-4E90-88CE-C0F2F83D009F}"/>
              </a:ext>
            </a:extLst>
          </p:cNvPr>
          <p:cNvSpPr/>
          <p:nvPr/>
        </p:nvSpPr>
        <p:spPr>
          <a:xfrm>
            <a:off x="583068" y="3346804"/>
            <a:ext cx="8358290" cy="22019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EBE133E-FE2C-42FA-AF5A-AAB7098CB0C0}"/>
              </a:ext>
            </a:extLst>
          </p:cNvPr>
          <p:cNvSpPr/>
          <p:nvPr/>
        </p:nvSpPr>
        <p:spPr>
          <a:xfrm>
            <a:off x="10550659" y="3076467"/>
            <a:ext cx="35633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49C4ABE-31B1-4C22-8A8B-0D09FE0DDF01}"/>
              </a:ext>
            </a:extLst>
          </p:cNvPr>
          <p:cNvSpPr txBox="1"/>
          <p:nvPr/>
        </p:nvSpPr>
        <p:spPr>
          <a:xfrm>
            <a:off x="4809594" y="3000149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ISBN</a:t>
            </a: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76E03FA-55FC-467B-A1E3-CF4E6ED01333}"/>
              </a:ext>
            </a:extLst>
          </p:cNvPr>
          <p:cNvSpPr/>
          <p:nvPr/>
        </p:nvSpPr>
        <p:spPr>
          <a:xfrm>
            <a:off x="4902781" y="3080011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3F1441A-B253-4D5D-89AF-ECBF631A93E9}"/>
              </a:ext>
            </a:extLst>
          </p:cNvPr>
          <p:cNvSpPr txBox="1"/>
          <p:nvPr/>
        </p:nvSpPr>
        <p:spPr>
          <a:xfrm>
            <a:off x="4808689" y="3242881"/>
            <a:ext cx="1435008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EC61478-235E-4408-9128-2DDF78234A3D}"/>
              </a:ext>
            </a:extLst>
          </p:cNvPr>
          <p:cNvSpPr txBox="1"/>
          <p:nvPr/>
        </p:nvSpPr>
        <p:spPr>
          <a:xfrm>
            <a:off x="3571358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帐户设置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BFC1F66-0F8A-4D1B-BA9E-EDE0783CA58D}"/>
              </a:ext>
            </a:extLst>
          </p:cNvPr>
          <p:cNvSpPr/>
          <p:nvPr/>
        </p:nvSpPr>
        <p:spPr>
          <a:xfrm>
            <a:off x="3659373" y="740902"/>
            <a:ext cx="756341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9405183C-F985-42BC-9E0E-6EB2DFF4D065}"/>
              </a:ext>
            </a:extLst>
          </p:cNvPr>
          <p:cNvSpPr txBox="1"/>
          <p:nvPr/>
        </p:nvSpPr>
        <p:spPr>
          <a:xfrm>
            <a:off x="8090139" y="2989731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状态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AB37BB5-DA40-4267-A301-3A60547A2F5C}"/>
              </a:ext>
            </a:extLst>
          </p:cNvPr>
          <p:cNvSpPr/>
          <p:nvPr/>
        </p:nvSpPr>
        <p:spPr>
          <a:xfrm>
            <a:off x="8183325" y="3069593"/>
            <a:ext cx="758033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9E40D85-E0CF-42FB-8734-D9AB919772E0}"/>
              </a:ext>
            </a:extLst>
          </p:cNvPr>
          <p:cNvSpPr txBox="1"/>
          <p:nvPr/>
        </p:nvSpPr>
        <p:spPr>
          <a:xfrm>
            <a:off x="8093904" y="3242881"/>
            <a:ext cx="95410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尚未归还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尚未归还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尚未归还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尚未归还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尚未归还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尚未归还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尚未归还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已归还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已归还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已归还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F7A82127-E5A0-4E76-B9A0-84D3BC87638E}"/>
              </a:ext>
            </a:extLst>
          </p:cNvPr>
          <p:cNvSpPr txBox="1"/>
          <p:nvPr/>
        </p:nvSpPr>
        <p:spPr>
          <a:xfrm>
            <a:off x="10342543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退出登录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30EB2E1-E0C2-42E8-BC07-4289CA18E615}"/>
              </a:ext>
            </a:extLst>
          </p:cNvPr>
          <p:cNvSpPr/>
          <p:nvPr/>
        </p:nvSpPr>
        <p:spPr>
          <a:xfrm>
            <a:off x="10449609" y="740902"/>
            <a:ext cx="723004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0EDAD2B-73A9-4867-B0DE-649EFEC38A59}"/>
              </a:ext>
            </a:extLst>
          </p:cNvPr>
          <p:cNvSpPr txBox="1"/>
          <p:nvPr/>
        </p:nvSpPr>
        <p:spPr>
          <a:xfrm>
            <a:off x="2444860" y="5609486"/>
            <a:ext cx="29738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当前第  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 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页，共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8B5868B-4534-45A5-A7F8-4598DEE1DA70}"/>
              </a:ext>
            </a:extLst>
          </p:cNvPr>
          <p:cNvSpPr txBox="1"/>
          <p:nvPr/>
        </p:nvSpPr>
        <p:spPr>
          <a:xfrm>
            <a:off x="446306" y="5609486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上一页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B4D8938-9F1E-4A24-9EF6-6F458AF60C9A}"/>
              </a:ext>
            </a:extLst>
          </p:cNvPr>
          <p:cNvSpPr/>
          <p:nvPr/>
        </p:nvSpPr>
        <p:spPr>
          <a:xfrm>
            <a:off x="575272" y="5686748"/>
            <a:ext cx="888121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6122AF4-CEFA-4ABF-B013-E9DE1C3F42C0}"/>
              </a:ext>
            </a:extLst>
          </p:cNvPr>
          <p:cNvSpPr txBox="1"/>
          <p:nvPr/>
        </p:nvSpPr>
        <p:spPr>
          <a:xfrm>
            <a:off x="1391388" y="5609486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下一页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EC502D7E-38BC-490B-842A-C4280A031909}"/>
              </a:ext>
            </a:extLst>
          </p:cNvPr>
          <p:cNvSpPr/>
          <p:nvPr/>
        </p:nvSpPr>
        <p:spPr>
          <a:xfrm>
            <a:off x="1520354" y="5686748"/>
            <a:ext cx="888121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D6C64F87-F193-435D-AF7B-87B578FE6871}"/>
              </a:ext>
            </a:extLst>
          </p:cNvPr>
          <p:cNvSpPr/>
          <p:nvPr/>
        </p:nvSpPr>
        <p:spPr>
          <a:xfrm>
            <a:off x="2553845" y="5687328"/>
            <a:ext cx="2734278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6384433-21D0-4613-9D99-E35DF790984F}"/>
              </a:ext>
            </a:extLst>
          </p:cNvPr>
          <p:cNvSpPr/>
          <p:nvPr/>
        </p:nvSpPr>
        <p:spPr>
          <a:xfrm>
            <a:off x="417243" y="1324321"/>
            <a:ext cx="560658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65AF743D-A0D9-4638-AD67-33C50AD8E71E}"/>
              </a:ext>
            </a:extLst>
          </p:cNvPr>
          <p:cNvCxnSpPr>
            <a:cxnSpLocks/>
          </p:cNvCxnSpPr>
          <p:nvPr/>
        </p:nvCxnSpPr>
        <p:spPr>
          <a:xfrm>
            <a:off x="1614123" y="2125117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AE89DDFF-9BD9-42EB-BE18-CFA8291EA2EB}"/>
              </a:ext>
            </a:extLst>
          </p:cNvPr>
          <p:cNvSpPr/>
          <p:nvPr/>
        </p:nvSpPr>
        <p:spPr>
          <a:xfrm>
            <a:off x="1591778" y="1816186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297A72D4-8F41-4FD7-9539-950DB9308D93}"/>
              </a:ext>
            </a:extLst>
          </p:cNvPr>
          <p:cNvSpPr txBox="1"/>
          <p:nvPr/>
        </p:nvSpPr>
        <p:spPr>
          <a:xfrm>
            <a:off x="935531" y="1731373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ISBN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8DD42AB-E755-43A6-A4DD-DCA3CD1E43D2}"/>
              </a:ext>
            </a:extLst>
          </p:cNvPr>
          <p:cNvSpPr/>
          <p:nvPr/>
        </p:nvSpPr>
        <p:spPr>
          <a:xfrm>
            <a:off x="1028718" y="1811235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17EB885-2A11-493E-8445-DDD5DE237010}"/>
              </a:ext>
            </a:extLst>
          </p:cNvPr>
          <p:cNvSpPr txBox="1"/>
          <p:nvPr/>
        </p:nvSpPr>
        <p:spPr>
          <a:xfrm>
            <a:off x="3854582" y="171553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5EB7917-3175-4343-8176-AAC8266867E7}"/>
              </a:ext>
            </a:extLst>
          </p:cNvPr>
          <p:cNvSpPr/>
          <p:nvPr/>
        </p:nvSpPr>
        <p:spPr>
          <a:xfrm>
            <a:off x="3969404" y="1784030"/>
            <a:ext cx="711994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130945C-4C97-467C-9CB5-4B2B4A260128}"/>
              </a:ext>
            </a:extLst>
          </p:cNvPr>
          <p:cNvSpPr txBox="1"/>
          <p:nvPr/>
        </p:nvSpPr>
        <p:spPr>
          <a:xfrm>
            <a:off x="326335" y="123991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</a:t>
            </a:r>
          </a:p>
        </p:txBody>
      </p:sp>
    </p:spTree>
    <p:extLst>
      <p:ext uri="{BB962C8B-B14F-4D97-AF65-F5344CB8AC3E}">
        <p14:creationId xmlns:p14="http://schemas.microsoft.com/office/powerpoint/2010/main" val="3473214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3272FF-1719-4C86-890E-4FF46049A1D5}"/>
              </a:ext>
            </a:extLst>
          </p:cNvPr>
          <p:cNvSpPr txBox="1"/>
          <p:nvPr/>
        </p:nvSpPr>
        <p:spPr>
          <a:xfrm>
            <a:off x="4841884" y="153352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图书馆管理系统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62AE85-0C63-4BA5-83EE-123B2AB90EEC}"/>
              </a:ext>
            </a:extLst>
          </p:cNvPr>
          <p:cNvCxnSpPr>
            <a:cxnSpLocks/>
          </p:cNvCxnSpPr>
          <p:nvPr/>
        </p:nvCxnSpPr>
        <p:spPr>
          <a:xfrm>
            <a:off x="119269" y="64816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E976AFB-8B4E-4413-AF35-1C9DDC9EB78B}"/>
              </a:ext>
            </a:extLst>
          </p:cNvPr>
          <p:cNvCxnSpPr>
            <a:cxnSpLocks/>
          </p:cNvCxnSpPr>
          <p:nvPr/>
        </p:nvCxnSpPr>
        <p:spPr>
          <a:xfrm>
            <a:off x="119269" y="102483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DCCDA2-2BBD-48C7-8C6C-9943220539D2}"/>
              </a:ext>
            </a:extLst>
          </p:cNvPr>
          <p:cNvSpPr txBox="1"/>
          <p:nvPr/>
        </p:nvSpPr>
        <p:spPr>
          <a:xfrm>
            <a:off x="243658" y="652971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借阅图书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7DD47D-A55D-48EB-86FD-E4ACF46D84DB}"/>
              </a:ext>
            </a:extLst>
          </p:cNvPr>
          <p:cNvSpPr txBox="1"/>
          <p:nvPr/>
        </p:nvSpPr>
        <p:spPr>
          <a:xfrm>
            <a:off x="1955994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借阅记录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664633-51A4-4757-B439-737413076071}"/>
              </a:ext>
            </a:extLst>
          </p:cNvPr>
          <p:cNvCxnSpPr>
            <a:cxnSpLocks/>
          </p:cNvCxnSpPr>
          <p:nvPr/>
        </p:nvCxnSpPr>
        <p:spPr>
          <a:xfrm>
            <a:off x="0" y="6550784"/>
            <a:ext cx="11452197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D0393-9B82-4F92-A1CA-BFBFAA0BCC73}"/>
              </a:ext>
            </a:extLst>
          </p:cNvPr>
          <p:cNvCxnSpPr>
            <a:cxnSpLocks/>
          </p:cNvCxnSpPr>
          <p:nvPr/>
        </p:nvCxnSpPr>
        <p:spPr>
          <a:xfrm>
            <a:off x="11452197" y="0"/>
            <a:ext cx="0" cy="6581001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7A759E-823A-45A3-B268-43CF39BFF552}"/>
              </a:ext>
            </a:extLst>
          </p:cNvPr>
          <p:cNvSpPr txBox="1"/>
          <p:nvPr/>
        </p:nvSpPr>
        <p:spPr>
          <a:xfrm>
            <a:off x="-1" y="654306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帐户设置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7BB92B-C461-4C95-B7B3-772AFD5D2539}"/>
              </a:ext>
            </a:extLst>
          </p:cNvPr>
          <p:cNvSpPr txBox="1"/>
          <p:nvPr/>
        </p:nvSpPr>
        <p:spPr>
          <a:xfrm>
            <a:off x="-88164" y="-49464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借阅记录页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page_user_settings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6E7CE4-652C-4BAB-957E-6D1BA5674EEF}"/>
              </a:ext>
            </a:extLst>
          </p:cNvPr>
          <p:cNvSpPr/>
          <p:nvPr/>
        </p:nvSpPr>
        <p:spPr>
          <a:xfrm>
            <a:off x="326335" y="740902"/>
            <a:ext cx="745228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542F32-DF08-4971-BA92-BEC790330A14}"/>
              </a:ext>
            </a:extLst>
          </p:cNvPr>
          <p:cNvSpPr/>
          <p:nvPr/>
        </p:nvSpPr>
        <p:spPr>
          <a:xfrm>
            <a:off x="2044009" y="740902"/>
            <a:ext cx="740661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DB9CC3-63CE-48CE-9DFA-7378B3F9FC04}"/>
              </a:ext>
            </a:extLst>
          </p:cNvPr>
          <p:cNvSpPr txBox="1"/>
          <p:nvPr/>
        </p:nvSpPr>
        <p:spPr>
          <a:xfrm>
            <a:off x="326335" y="1239918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&gt; </a:t>
            </a:r>
            <a:r>
              <a:rPr lang="zh-CN" altLang="en-US" sz="150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帐户基本信息</a:t>
            </a: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9451BC6-BAAA-47DB-9079-8264C0D9CB04}"/>
              </a:ext>
            </a:extLst>
          </p:cNvPr>
          <p:cNvSpPr txBox="1"/>
          <p:nvPr/>
        </p:nvSpPr>
        <p:spPr>
          <a:xfrm>
            <a:off x="512188" y="1559223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用户名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C1EF346-1A53-433F-90D3-3E0428081E87}"/>
              </a:ext>
            </a:extLst>
          </p:cNvPr>
          <p:cNvSpPr txBox="1"/>
          <p:nvPr/>
        </p:nvSpPr>
        <p:spPr>
          <a:xfrm>
            <a:off x="326335" y="2353101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&gt; 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修改密码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094EEA9-4D9E-4D95-A448-2B22EA6781FC}"/>
              </a:ext>
            </a:extLst>
          </p:cNvPr>
          <p:cNvSpPr/>
          <p:nvPr/>
        </p:nvSpPr>
        <p:spPr>
          <a:xfrm>
            <a:off x="417242" y="1324321"/>
            <a:ext cx="1316307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9841ACF-52ED-405B-A754-8D95B03CBF96}"/>
              </a:ext>
            </a:extLst>
          </p:cNvPr>
          <p:cNvSpPr/>
          <p:nvPr/>
        </p:nvSpPr>
        <p:spPr>
          <a:xfrm>
            <a:off x="588693" y="1642965"/>
            <a:ext cx="609072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BBDFCEC-704C-447B-8F3B-E76B0DB4753E}"/>
              </a:ext>
            </a:extLst>
          </p:cNvPr>
          <p:cNvSpPr/>
          <p:nvPr/>
        </p:nvSpPr>
        <p:spPr>
          <a:xfrm>
            <a:off x="417242" y="2436319"/>
            <a:ext cx="94739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EC61478-235E-4408-9128-2DDF78234A3D}"/>
              </a:ext>
            </a:extLst>
          </p:cNvPr>
          <p:cNvSpPr txBox="1"/>
          <p:nvPr/>
        </p:nvSpPr>
        <p:spPr>
          <a:xfrm>
            <a:off x="3571358" y="652970"/>
            <a:ext cx="1050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*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帐户设置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BFC1F66-0F8A-4D1B-BA9E-EDE0783CA58D}"/>
              </a:ext>
            </a:extLst>
          </p:cNvPr>
          <p:cNvSpPr/>
          <p:nvPr/>
        </p:nvSpPr>
        <p:spPr>
          <a:xfrm>
            <a:off x="3659373" y="740902"/>
            <a:ext cx="837633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47849CD-AF78-4912-B44C-5D048C4A1EE1}"/>
              </a:ext>
            </a:extLst>
          </p:cNvPr>
          <p:cNvSpPr txBox="1"/>
          <p:nvPr/>
        </p:nvSpPr>
        <p:spPr>
          <a:xfrm>
            <a:off x="1288137" y="1559223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202108010501</a:t>
            </a: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00D9A9C-4E79-4537-9D21-B85F1D0EE4BA}"/>
              </a:ext>
            </a:extLst>
          </p:cNvPr>
          <p:cNvSpPr/>
          <p:nvPr/>
        </p:nvSpPr>
        <p:spPr>
          <a:xfrm>
            <a:off x="1364641" y="1642965"/>
            <a:ext cx="1159483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C9687D7E-B2E8-49DC-8098-8A1DD75B737E}"/>
              </a:ext>
            </a:extLst>
          </p:cNvPr>
          <p:cNvCxnSpPr>
            <a:cxnSpLocks/>
          </p:cNvCxnSpPr>
          <p:nvPr/>
        </p:nvCxnSpPr>
        <p:spPr>
          <a:xfrm>
            <a:off x="1609849" y="3320446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649C5F50-00AA-4D97-BF5F-2ED4747DCD00}"/>
              </a:ext>
            </a:extLst>
          </p:cNvPr>
          <p:cNvSpPr/>
          <p:nvPr/>
        </p:nvSpPr>
        <p:spPr>
          <a:xfrm>
            <a:off x="1587504" y="3011515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1409BC9B-06BD-4DA0-95AD-DE4F4D50A1C1}"/>
              </a:ext>
            </a:extLst>
          </p:cNvPr>
          <p:cNvSpPr txBox="1"/>
          <p:nvPr/>
        </p:nvSpPr>
        <p:spPr>
          <a:xfrm>
            <a:off x="506918" y="2922822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当前密码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9894805-94F6-431D-BFCC-7EFB7E226D6B}"/>
              </a:ext>
            </a:extLst>
          </p:cNvPr>
          <p:cNvSpPr/>
          <p:nvPr/>
        </p:nvSpPr>
        <p:spPr>
          <a:xfrm>
            <a:off x="583423" y="3006564"/>
            <a:ext cx="776557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AD3B407E-74D6-4D25-BE20-042296801D21}"/>
              </a:ext>
            </a:extLst>
          </p:cNvPr>
          <p:cNvCxnSpPr>
            <a:cxnSpLocks/>
          </p:cNvCxnSpPr>
          <p:nvPr/>
        </p:nvCxnSpPr>
        <p:spPr>
          <a:xfrm>
            <a:off x="1609849" y="3880761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A8C7C288-AA49-4A07-A754-D3784AEC62F3}"/>
              </a:ext>
            </a:extLst>
          </p:cNvPr>
          <p:cNvSpPr/>
          <p:nvPr/>
        </p:nvSpPr>
        <p:spPr>
          <a:xfrm>
            <a:off x="1587504" y="3571830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A05B2FEB-33B0-4EC0-8CCE-3CF7F36BF9E8}"/>
              </a:ext>
            </a:extLst>
          </p:cNvPr>
          <p:cNvSpPr txBox="1"/>
          <p:nvPr/>
        </p:nvSpPr>
        <p:spPr>
          <a:xfrm>
            <a:off x="692691" y="3496509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新密码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D26388E-8321-43F2-B48D-7DB2A55103AB}"/>
              </a:ext>
            </a:extLst>
          </p:cNvPr>
          <p:cNvSpPr/>
          <p:nvPr/>
        </p:nvSpPr>
        <p:spPr>
          <a:xfrm>
            <a:off x="785651" y="3569627"/>
            <a:ext cx="576124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40674363-FE2F-403A-BDCC-08ADF182B77A}"/>
              </a:ext>
            </a:extLst>
          </p:cNvPr>
          <p:cNvCxnSpPr>
            <a:cxnSpLocks/>
          </p:cNvCxnSpPr>
          <p:nvPr/>
        </p:nvCxnSpPr>
        <p:spPr>
          <a:xfrm>
            <a:off x="1609849" y="4408240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D88D459B-0463-4A6A-BE9F-0246F180ACCC}"/>
              </a:ext>
            </a:extLst>
          </p:cNvPr>
          <p:cNvSpPr/>
          <p:nvPr/>
        </p:nvSpPr>
        <p:spPr>
          <a:xfrm>
            <a:off x="1587504" y="4099309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8852351-3B97-43C9-B584-AF43876F1908}"/>
              </a:ext>
            </a:extLst>
          </p:cNvPr>
          <p:cNvSpPr txBox="1"/>
          <p:nvPr/>
        </p:nvSpPr>
        <p:spPr>
          <a:xfrm>
            <a:off x="311412" y="4028714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重复新密码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C8B62BC-D1D0-47CB-9ECE-64DA7AC0E174}"/>
              </a:ext>
            </a:extLst>
          </p:cNvPr>
          <p:cNvSpPr/>
          <p:nvPr/>
        </p:nvSpPr>
        <p:spPr>
          <a:xfrm>
            <a:off x="414176" y="4098796"/>
            <a:ext cx="944730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92F8A78D-67AB-4261-B903-E2E04588DB51}"/>
              </a:ext>
            </a:extLst>
          </p:cNvPr>
          <p:cNvSpPr txBox="1"/>
          <p:nvPr/>
        </p:nvSpPr>
        <p:spPr>
          <a:xfrm>
            <a:off x="2214028" y="4682775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确认修改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E10E62C-0DA3-4C8C-AC9B-C5A0C0B13960}"/>
              </a:ext>
            </a:extLst>
          </p:cNvPr>
          <p:cNvSpPr/>
          <p:nvPr/>
        </p:nvSpPr>
        <p:spPr>
          <a:xfrm>
            <a:off x="2340228" y="4750026"/>
            <a:ext cx="1090399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ED4D367-0F02-4D1E-AE26-19E7D08CD6CB}"/>
              </a:ext>
            </a:extLst>
          </p:cNvPr>
          <p:cNvSpPr txBox="1"/>
          <p:nvPr/>
        </p:nvSpPr>
        <p:spPr>
          <a:xfrm>
            <a:off x="10342543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退出登录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4DC5E64-927E-4BCB-9729-C4B50813D48F}"/>
              </a:ext>
            </a:extLst>
          </p:cNvPr>
          <p:cNvSpPr/>
          <p:nvPr/>
        </p:nvSpPr>
        <p:spPr>
          <a:xfrm>
            <a:off x="10449609" y="740902"/>
            <a:ext cx="723004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31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E346BF-159F-45A1-A2A6-3561B0E06D04}"/>
              </a:ext>
            </a:extLst>
          </p:cNvPr>
          <p:cNvSpPr/>
          <p:nvPr/>
        </p:nvSpPr>
        <p:spPr>
          <a:xfrm>
            <a:off x="1132023" y="2842119"/>
            <a:ext cx="138113" cy="1488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8012C7-72EA-4BEE-8EF7-B6A6808C547C}"/>
              </a:ext>
            </a:extLst>
          </p:cNvPr>
          <p:cNvSpPr txBox="1"/>
          <p:nvPr/>
        </p:nvSpPr>
        <p:spPr>
          <a:xfrm>
            <a:off x="1270136" y="2800014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Consolas" panose="020B0609020204030204" pitchFamily="49" charset="0"/>
              </a:rPr>
              <a:t>页面中可点击的元素</a:t>
            </a:r>
            <a:endParaRPr lang="en-US" altLang="zh-CN" sz="12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Consolas" panose="020B0609020204030204" pitchFamily="49" charset="0"/>
              </a:rPr>
              <a:t>Link</a:t>
            </a:r>
            <a:endParaRPr lang="zh-CN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93D102-4593-422B-8A43-74C00681E895}"/>
              </a:ext>
            </a:extLst>
          </p:cNvPr>
          <p:cNvSpPr/>
          <p:nvPr/>
        </p:nvSpPr>
        <p:spPr>
          <a:xfrm>
            <a:off x="1132023" y="3403476"/>
            <a:ext cx="138113" cy="1488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8E045E-3E45-4EB7-AD46-530479D826C7}"/>
              </a:ext>
            </a:extLst>
          </p:cNvPr>
          <p:cNvSpPr txBox="1"/>
          <p:nvPr/>
        </p:nvSpPr>
        <p:spPr>
          <a:xfrm>
            <a:off x="1270136" y="336137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Consolas" panose="020B0609020204030204" pitchFamily="49" charset="0"/>
              </a:rPr>
              <a:t>页面中只用于显示的文本</a:t>
            </a:r>
            <a:endParaRPr lang="en-US" altLang="zh-CN" sz="12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endParaRPr lang="zh-CN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533353-414E-421B-8020-3EFA2B301C9B}"/>
              </a:ext>
            </a:extLst>
          </p:cNvPr>
          <p:cNvSpPr/>
          <p:nvPr/>
        </p:nvSpPr>
        <p:spPr>
          <a:xfrm>
            <a:off x="1132023" y="3970088"/>
            <a:ext cx="138113" cy="1488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1F5BB7-2338-4EFE-89A8-FEF007A1E88C}"/>
              </a:ext>
            </a:extLst>
          </p:cNvPr>
          <p:cNvSpPr txBox="1"/>
          <p:nvPr/>
        </p:nvSpPr>
        <p:spPr>
          <a:xfrm>
            <a:off x="1270136" y="392798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Consolas" panose="020B0609020204030204" pitchFamily="49" charset="0"/>
              </a:rPr>
              <a:t>输入框</a:t>
            </a:r>
            <a:endParaRPr lang="en-US" altLang="zh-CN" sz="12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endParaRPr lang="zh-CN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724616-A6D5-4327-A828-4E07303A6D46}"/>
              </a:ext>
            </a:extLst>
          </p:cNvPr>
          <p:cNvSpPr txBox="1"/>
          <p:nvPr/>
        </p:nvSpPr>
        <p:spPr>
          <a:xfrm>
            <a:off x="988348" y="1106386"/>
            <a:ext cx="4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Consolas" panose="020B0609020204030204" pitchFamily="49" charset="0"/>
              </a:rPr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4123116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3272FF-1719-4C86-890E-4FF46049A1D5}"/>
              </a:ext>
            </a:extLst>
          </p:cNvPr>
          <p:cNvSpPr txBox="1"/>
          <p:nvPr/>
        </p:nvSpPr>
        <p:spPr>
          <a:xfrm>
            <a:off x="4841884" y="153352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图书馆管理系统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62AE85-0C63-4BA5-83EE-123B2AB90EEC}"/>
              </a:ext>
            </a:extLst>
          </p:cNvPr>
          <p:cNvCxnSpPr>
            <a:cxnSpLocks/>
          </p:cNvCxnSpPr>
          <p:nvPr/>
        </p:nvCxnSpPr>
        <p:spPr>
          <a:xfrm>
            <a:off x="119269" y="64816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E976AFB-8B4E-4413-AF35-1C9DDC9EB78B}"/>
              </a:ext>
            </a:extLst>
          </p:cNvPr>
          <p:cNvCxnSpPr>
            <a:cxnSpLocks/>
          </p:cNvCxnSpPr>
          <p:nvPr/>
        </p:nvCxnSpPr>
        <p:spPr>
          <a:xfrm>
            <a:off x="119269" y="102483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664633-51A4-4757-B439-737413076071}"/>
              </a:ext>
            </a:extLst>
          </p:cNvPr>
          <p:cNvCxnSpPr>
            <a:cxnSpLocks/>
          </p:cNvCxnSpPr>
          <p:nvPr/>
        </p:nvCxnSpPr>
        <p:spPr>
          <a:xfrm>
            <a:off x="0" y="6550784"/>
            <a:ext cx="11452197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D0393-9B82-4F92-A1CA-BFBFAA0BCC73}"/>
              </a:ext>
            </a:extLst>
          </p:cNvPr>
          <p:cNvCxnSpPr>
            <a:cxnSpLocks/>
          </p:cNvCxnSpPr>
          <p:nvPr/>
        </p:nvCxnSpPr>
        <p:spPr>
          <a:xfrm>
            <a:off x="11452197" y="0"/>
            <a:ext cx="0" cy="6581001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7A759E-823A-45A3-B268-43CF39BFF552}"/>
              </a:ext>
            </a:extLst>
          </p:cNvPr>
          <p:cNvSpPr txBox="1"/>
          <p:nvPr/>
        </p:nvSpPr>
        <p:spPr>
          <a:xfrm>
            <a:off x="-1" y="6543065"/>
            <a:ext cx="14350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这里是</a:t>
            </a:r>
            <a:r>
              <a:rPr lang="en-US" altLang="zh-CN"/>
              <a:t>msg</a:t>
            </a:r>
            <a:r>
              <a:rPr lang="zh-CN" altLang="en-US"/>
              <a:t>消息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7BB92B-C461-4C95-B7B3-772AFD5D2539}"/>
              </a:ext>
            </a:extLst>
          </p:cNvPr>
          <p:cNvSpPr txBox="1"/>
          <p:nvPr/>
        </p:nvSpPr>
        <p:spPr>
          <a:xfrm>
            <a:off x="-88164" y="-4946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FFFF00"/>
                </a:solidFill>
                <a:latin typeface="Consolas" panose="020B0609020204030204" pitchFamily="49" charset="0"/>
              </a:rPr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2301569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3272FF-1719-4C86-890E-4FF46049A1D5}"/>
              </a:ext>
            </a:extLst>
          </p:cNvPr>
          <p:cNvSpPr txBox="1"/>
          <p:nvPr/>
        </p:nvSpPr>
        <p:spPr>
          <a:xfrm>
            <a:off x="4841884" y="153352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图书馆管理系统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62AE85-0C63-4BA5-83EE-123B2AB90EEC}"/>
              </a:ext>
            </a:extLst>
          </p:cNvPr>
          <p:cNvCxnSpPr>
            <a:cxnSpLocks/>
          </p:cNvCxnSpPr>
          <p:nvPr/>
        </p:nvCxnSpPr>
        <p:spPr>
          <a:xfrm>
            <a:off x="119269" y="64816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E976AFB-8B4E-4413-AF35-1C9DDC9EB78B}"/>
              </a:ext>
            </a:extLst>
          </p:cNvPr>
          <p:cNvCxnSpPr>
            <a:cxnSpLocks/>
          </p:cNvCxnSpPr>
          <p:nvPr/>
        </p:nvCxnSpPr>
        <p:spPr>
          <a:xfrm>
            <a:off x="119269" y="102483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DCCDA2-2BBD-48C7-8C6C-9943220539D2}"/>
              </a:ext>
            </a:extLst>
          </p:cNvPr>
          <p:cNvSpPr txBox="1"/>
          <p:nvPr/>
        </p:nvSpPr>
        <p:spPr>
          <a:xfrm>
            <a:off x="243658" y="652971"/>
            <a:ext cx="12426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*</a:t>
            </a:r>
            <a:r>
              <a:rPr lang="zh-CN" altLang="en-US"/>
              <a:t>管理员登录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7DD47D-A55D-48EB-86FD-E4ACF46D84DB}"/>
              </a:ext>
            </a:extLst>
          </p:cNvPr>
          <p:cNvSpPr txBox="1"/>
          <p:nvPr/>
        </p:nvSpPr>
        <p:spPr>
          <a:xfrm>
            <a:off x="1955994" y="652970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学校用户登录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664633-51A4-4757-B439-737413076071}"/>
              </a:ext>
            </a:extLst>
          </p:cNvPr>
          <p:cNvCxnSpPr>
            <a:cxnSpLocks/>
          </p:cNvCxnSpPr>
          <p:nvPr/>
        </p:nvCxnSpPr>
        <p:spPr>
          <a:xfrm>
            <a:off x="0" y="6550784"/>
            <a:ext cx="11452197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D0393-9B82-4F92-A1CA-BFBFAA0BCC73}"/>
              </a:ext>
            </a:extLst>
          </p:cNvPr>
          <p:cNvCxnSpPr>
            <a:cxnSpLocks/>
          </p:cNvCxnSpPr>
          <p:nvPr/>
        </p:nvCxnSpPr>
        <p:spPr>
          <a:xfrm>
            <a:off x="11452197" y="0"/>
            <a:ext cx="0" cy="6581001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7A759E-823A-45A3-B268-43CF39BFF552}"/>
              </a:ext>
            </a:extLst>
          </p:cNvPr>
          <p:cNvSpPr txBox="1"/>
          <p:nvPr/>
        </p:nvSpPr>
        <p:spPr>
          <a:xfrm>
            <a:off x="-1" y="6543065"/>
            <a:ext cx="24929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请输入用户名和密码后登录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7BB92B-C461-4C95-B7B3-772AFD5D2539}"/>
              </a:ext>
            </a:extLst>
          </p:cNvPr>
          <p:cNvSpPr txBox="1"/>
          <p:nvPr/>
        </p:nvSpPr>
        <p:spPr>
          <a:xfrm>
            <a:off x="-88164" y="-49464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FFFF00"/>
                </a:solidFill>
                <a:latin typeface="Consolas" panose="020B0609020204030204" pitchFamily="49" charset="0"/>
              </a:rPr>
              <a:t>管理员登录页</a:t>
            </a:r>
          </a:p>
          <a:p>
            <a:r>
              <a:rPr lang="en-US" altLang="zh-CN" sz="1200">
                <a:solidFill>
                  <a:srgbClr val="FFFF00"/>
                </a:solidFill>
                <a:latin typeface="Consolas" panose="020B0609020204030204" pitchFamily="49" charset="0"/>
              </a:rPr>
              <a:t>page_admin_login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6E7CE4-652C-4BAB-957E-6D1BA5674EEF}"/>
              </a:ext>
            </a:extLst>
          </p:cNvPr>
          <p:cNvSpPr/>
          <p:nvPr/>
        </p:nvSpPr>
        <p:spPr>
          <a:xfrm>
            <a:off x="326334" y="740902"/>
            <a:ext cx="1048441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542F32-DF08-4971-BA92-BEC790330A14}"/>
              </a:ext>
            </a:extLst>
          </p:cNvPr>
          <p:cNvSpPr/>
          <p:nvPr/>
        </p:nvSpPr>
        <p:spPr>
          <a:xfrm>
            <a:off x="2063059" y="740902"/>
            <a:ext cx="1118291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A033CA-448E-45F8-87BE-BCA87591A6A6}"/>
              </a:ext>
            </a:extLst>
          </p:cNvPr>
          <p:cNvSpPr txBox="1"/>
          <p:nvPr/>
        </p:nvSpPr>
        <p:spPr>
          <a:xfrm>
            <a:off x="5034248" y="2277427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管理员登录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CBF1DE-A4D0-4F76-93BA-98D13EF8DE03}"/>
              </a:ext>
            </a:extLst>
          </p:cNvPr>
          <p:cNvSpPr txBox="1"/>
          <p:nvPr/>
        </p:nvSpPr>
        <p:spPr>
          <a:xfrm>
            <a:off x="4080137" y="315446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账号：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9BA9FED-72C1-464C-A846-BBFD89D84F47}"/>
              </a:ext>
            </a:extLst>
          </p:cNvPr>
          <p:cNvSpPr txBox="1"/>
          <p:nvPr/>
        </p:nvSpPr>
        <p:spPr>
          <a:xfrm>
            <a:off x="4080137" y="377481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密码：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AA7565C-9B4E-45A5-B87B-DF41525D28C9}"/>
              </a:ext>
            </a:extLst>
          </p:cNvPr>
          <p:cNvCxnSpPr>
            <a:cxnSpLocks/>
          </p:cNvCxnSpPr>
          <p:nvPr/>
        </p:nvCxnSpPr>
        <p:spPr>
          <a:xfrm>
            <a:off x="4841884" y="4097983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67B3436-0C08-4FE4-A120-A7D06F321528}"/>
              </a:ext>
            </a:extLst>
          </p:cNvPr>
          <p:cNvCxnSpPr>
            <a:cxnSpLocks/>
          </p:cNvCxnSpPr>
          <p:nvPr/>
        </p:nvCxnSpPr>
        <p:spPr>
          <a:xfrm>
            <a:off x="4841884" y="3555058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181E35A-0416-4CDB-9CB7-48E5C2E67FA6}"/>
              </a:ext>
            </a:extLst>
          </p:cNvPr>
          <p:cNvSpPr txBox="1"/>
          <p:nvPr/>
        </p:nvSpPr>
        <p:spPr>
          <a:xfrm>
            <a:off x="6364559" y="4418136"/>
            <a:ext cx="9541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登录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5BC0A23-F90E-40CC-9BBE-785D9E888F56}"/>
              </a:ext>
            </a:extLst>
          </p:cNvPr>
          <p:cNvSpPr/>
          <p:nvPr/>
        </p:nvSpPr>
        <p:spPr>
          <a:xfrm>
            <a:off x="6479381" y="4486636"/>
            <a:ext cx="711994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6DCFACA-8ADB-4D2C-BE8D-EA4F936781DF}"/>
              </a:ext>
            </a:extLst>
          </p:cNvPr>
          <p:cNvSpPr/>
          <p:nvPr/>
        </p:nvSpPr>
        <p:spPr>
          <a:xfrm>
            <a:off x="4176847" y="3237959"/>
            <a:ext cx="503104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5EB7DCF-1A26-43E4-AC17-B645E647CB33}"/>
              </a:ext>
            </a:extLst>
          </p:cNvPr>
          <p:cNvSpPr/>
          <p:nvPr/>
        </p:nvSpPr>
        <p:spPr>
          <a:xfrm>
            <a:off x="4176847" y="3840880"/>
            <a:ext cx="503104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4DE22C2-05F7-41F5-AC45-58B75D8FD352}"/>
              </a:ext>
            </a:extLst>
          </p:cNvPr>
          <p:cNvSpPr/>
          <p:nvPr/>
        </p:nvSpPr>
        <p:spPr>
          <a:xfrm>
            <a:off x="5138871" y="2366062"/>
            <a:ext cx="934903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EE7E566-9B27-43E9-9A8D-7AB522B7A2D7}"/>
              </a:ext>
            </a:extLst>
          </p:cNvPr>
          <p:cNvSpPr/>
          <p:nvPr/>
        </p:nvSpPr>
        <p:spPr>
          <a:xfrm>
            <a:off x="4841884" y="3238176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CC9DD84-8AC5-4319-A58C-3AB8BA70DB38}"/>
              </a:ext>
            </a:extLst>
          </p:cNvPr>
          <p:cNvSpPr/>
          <p:nvPr/>
        </p:nvSpPr>
        <p:spPr>
          <a:xfrm>
            <a:off x="4841884" y="3823030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91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3272FF-1719-4C86-890E-4FF46049A1D5}"/>
              </a:ext>
            </a:extLst>
          </p:cNvPr>
          <p:cNvSpPr txBox="1"/>
          <p:nvPr/>
        </p:nvSpPr>
        <p:spPr>
          <a:xfrm>
            <a:off x="4841884" y="153352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图书馆管理系统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62AE85-0C63-4BA5-83EE-123B2AB90EEC}"/>
              </a:ext>
            </a:extLst>
          </p:cNvPr>
          <p:cNvCxnSpPr>
            <a:cxnSpLocks/>
          </p:cNvCxnSpPr>
          <p:nvPr/>
        </p:nvCxnSpPr>
        <p:spPr>
          <a:xfrm>
            <a:off x="119269" y="64816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E976AFB-8B4E-4413-AF35-1C9DDC9EB78B}"/>
              </a:ext>
            </a:extLst>
          </p:cNvPr>
          <p:cNvCxnSpPr>
            <a:cxnSpLocks/>
          </p:cNvCxnSpPr>
          <p:nvPr/>
        </p:nvCxnSpPr>
        <p:spPr>
          <a:xfrm>
            <a:off x="119269" y="102483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DCCDA2-2BBD-48C7-8C6C-9943220539D2}"/>
              </a:ext>
            </a:extLst>
          </p:cNvPr>
          <p:cNvSpPr txBox="1"/>
          <p:nvPr/>
        </p:nvSpPr>
        <p:spPr>
          <a:xfrm>
            <a:off x="243658" y="652971"/>
            <a:ext cx="1050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*</a:t>
            </a:r>
            <a:r>
              <a:rPr lang="zh-CN" altLang="en-US"/>
              <a:t>用户管理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7DD47D-A55D-48EB-86FD-E4ACF46D84DB}"/>
              </a:ext>
            </a:extLst>
          </p:cNvPr>
          <p:cNvSpPr txBox="1"/>
          <p:nvPr/>
        </p:nvSpPr>
        <p:spPr>
          <a:xfrm>
            <a:off x="1955994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图书管理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664633-51A4-4757-B439-737413076071}"/>
              </a:ext>
            </a:extLst>
          </p:cNvPr>
          <p:cNvCxnSpPr>
            <a:cxnSpLocks/>
          </p:cNvCxnSpPr>
          <p:nvPr/>
        </p:nvCxnSpPr>
        <p:spPr>
          <a:xfrm>
            <a:off x="0" y="6550784"/>
            <a:ext cx="11452197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D0393-9B82-4F92-A1CA-BFBFAA0BCC73}"/>
              </a:ext>
            </a:extLst>
          </p:cNvPr>
          <p:cNvCxnSpPr>
            <a:cxnSpLocks/>
          </p:cNvCxnSpPr>
          <p:nvPr/>
        </p:nvCxnSpPr>
        <p:spPr>
          <a:xfrm>
            <a:off x="11452197" y="0"/>
            <a:ext cx="0" cy="6581001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7A759E-823A-45A3-B268-43CF39BFF552}"/>
              </a:ext>
            </a:extLst>
          </p:cNvPr>
          <p:cNvSpPr txBox="1"/>
          <p:nvPr/>
        </p:nvSpPr>
        <p:spPr>
          <a:xfrm>
            <a:off x="-1" y="6543065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登录成功！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7BB92B-C461-4C95-B7B3-772AFD5D2539}"/>
              </a:ext>
            </a:extLst>
          </p:cNvPr>
          <p:cNvSpPr txBox="1"/>
          <p:nvPr/>
        </p:nvSpPr>
        <p:spPr>
          <a:xfrm>
            <a:off x="-88164" y="-49464"/>
            <a:ext cx="179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FFFF00"/>
                </a:solidFill>
                <a:latin typeface="Consolas" panose="020B0609020204030204" pitchFamily="49" charset="0"/>
              </a:rPr>
              <a:t>用户管理页</a:t>
            </a:r>
          </a:p>
          <a:p>
            <a:r>
              <a:rPr lang="en-US" altLang="zh-CN" sz="1200">
                <a:solidFill>
                  <a:srgbClr val="FFFF00"/>
                </a:solidFill>
                <a:latin typeface="Consolas" panose="020B0609020204030204" pitchFamily="49" charset="0"/>
              </a:rPr>
              <a:t>page_admin_userlist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6E7CE4-652C-4BAB-957E-6D1BA5674EEF}"/>
              </a:ext>
            </a:extLst>
          </p:cNvPr>
          <p:cNvSpPr/>
          <p:nvPr/>
        </p:nvSpPr>
        <p:spPr>
          <a:xfrm>
            <a:off x="326335" y="740902"/>
            <a:ext cx="835716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542F32-DF08-4971-BA92-BEC790330A14}"/>
              </a:ext>
            </a:extLst>
          </p:cNvPr>
          <p:cNvSpPr/>
          <p:nvPr/>
        </p:nvSpPr>
        <p:spPr>
          <a:xfrm>
            <a:off x="2063060" y="740902"/>
            <a:ext cx="723004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DB9CC3-63CE-48CE-9DFA-7378B3F9FC04}"/>
              </a:ext>
            </a:extLst>
          </p:cNvPr>
          <p:cNvSpPr txBox="1"/>
          <p:nvPr/>
        </p:nvSpPr>
        <p:spPr>
          <a:xfrm>
            <a:off x="326335" y="123991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15F9346-4068-48B3-ADB3-D167CE492E13}"/>
              </a:ext>
            </a:extLst>
          </p:cNvPr>
          <p:cNvCxnSpPr>
            <a:cxnSpLocks/>
          </p:cNvCxnSpPr>
          <p:nvPr/>
        </p:nvCxnSpPr>
        <p:spPr>
          <a:xfrm>
            <a:off x="1615119" y="1956847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5D19FD0-A2E7-4F1B-841A-B8E25FFFE1C8}"/>
              </a:ext>
            </a:extLst>
          </p:cNvPr>
          <p:cNvSpPr/>
          <p:nvPr/>
        </p:nvSpPr>
        <p:spPr>
          <a:xfrm>
            <a:off x="1592774" y="1647916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9451BC6-BAAA-47DB-9079-8264C0D9CB04}"/>
              </a:ext>
            </a:extLst>
          </p:cNvPr>
          <p:cNvSpPr txBox="1"/>
          <p:nvPr/>
        </p:nvSpPr>
        <p:spPr>
          <a:xfrm>
            <a:off x="512188" y="1559223"/>
            <a:ext cx="1050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学号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工号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67504AA-667F-443C-BA26-3396FDA41736}"/>
              </a:ext>
            </a:extLst>
          </p:cNvPr>
          <p:cNvSpPr txBox="1"/>
          <p:nvPr/>
        </p:nvSpPr>
        <p:spPr>
          <a:xfrm>
            <a:off x="3496311" y="1559223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81D92ED-B585-4BC8-B588-AFAAB4DCF583}"/>
              </a:ext>
            </a:extLst>
          </p:cNvPr>
          <p:cNvSpPr/>
          <p:nvPr/>
        </p:nvSpPr>
        <p:spPr>
          <a:xfrm>
            <a:off x="3611133" y="1627723"/>
            <a:ext cx="711994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38ED58B-9223-4923-A279-96388741FDA9}"/>
              </a:ext>
            </a:extLst>
          </p:cNvPr>
          <p:cNvSpPr txBox="1"/>
          <p:nvPr/>
        </p:nvSpPr>
        <p:spPr>
          <a:xfrm>
            <a:off x="5804783" y="1239918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添加新用户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9231100-12D6-4C95-9063-E3ECC3617C45}"/>
              </a:ext>
            </a:extLst>
          </p:cNvPr>
          <p:cNvCxnSpPr>
            <a:cxnSpLocks/>
          </p:cNvCxnSpPr>
          <p:nvPr/>
        </p:nvCxnSpPr>
        <p:spPr>
          <a:xfrm>
            <a:off x="7093567" y="1956847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BBFD14FE-F688-49E4-8275-942858DC0440}"/>
              </a:ext>
            </a:extLst>
          </p:cNvPr>
          <p:cNvSpPr/>
          <p:nvPr/>
        </p:nvSpPr>
        <p:spPr>
          <a:xfrm>
            <a:off x="7071222" y="1647916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D524C3B-7E66-4A92-B9E7-0DDEC1310E96}"/>
              </a:ext>
            </a:extLst>
          </p:cNvPr>
          <p:cNvSpPr txBox="1"/>
          <p:nvPr/>
        </p:nvSpPr>
        <p:spPr>
          <a:xfrm>
            <a:off x="5990636" y="1559223"/>
            <a:ext cx="1050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学号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工号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BC311F0-9F71-4617-ABE5-4AA3CFDD3E81}"/>
              </a:ext>
            </a:extLst>
          </p:cNvPr>
          <p:cNvSpPr txBox="1"/>
          <p:nvPr/>
        </p:nvSpPr>
        <p:spPr>
          <a:xfrm>
            <a:off x="8974759" y="1559223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505A244-9F35-4B51-AC1C-9C7DFB236BD5}"/>
              </a:ext>
            </a:extLst>
          </p:cNvPr>
          <p:cNvSpPr/>
          <p:nvPr/>
        </p:nvSpPr>
        <p:spPr>
          <a:xfrm>
            <a:off x="9089581" y="1627723"/>
            <a:ext cx="711994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C1EF346-1A53-433F-90D3-3E0428081E87}"/>
              </a:ext>
            </a:extLst>
          </p:cNvPr>
          <p:cNvSpPr txBox="1"/>
          <p:nvPr/>
        </p:nvSpPr>
        <p:spPr>
          <a:xfrm>
            <a:off x="326335" y="2353101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用户列表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92F1028-8917-41A6-A5FC-9DC2D3D5E475}"/>
              </a:ext>
            </a:extLst>
          </p:cNvPr>
          <p:cNvSpPr txBox="1"/>
          <p:nvPr/>
        </p:nvSpPr>
        <p:spPr>
          <a:xfrm>
            <a:off x="512188" y="2737698"/>
            <a:ext cx="1050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学号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工号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D09958B-F37B-40A1-94BB-5A893037417C}"/>
              </a:ext>
            </a:extLst>
          </p:cNvPr>
          <p:cNvSpPr txBox="1"/>
          <p:nvPr/>
        </p:nvSpPr>
        <p:spPr>
          <a:xfrm>
            <a:off x="2786064" y="2737698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密码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A2BDCB-7504-430B-BCC8-653A2CE9258E}"/>
              </a:ext>
            </a:extLst>
          </p:cNvPr>
          <p:cNvSpPr txBox="1"/>
          <p:nvPr/>
        </p:nvSpPr>
        <p:spPr>
          <a:xfrm>
            <a:off x="5322784" y="2737698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E824BBD-60B6-4966-8903-6925E2FCA57D}"/>
              </a:ext>
            </a:extLst>
          </p:cNvPr>
          <p:cNvSpPr txBox="1"/>
          <p:nvPr/>
        </p:nvSpPr>
        <p:spPr>
          <a:xfrm>
            <a:off x="512188" y="2980430"/>
            <a:ext cx="133882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202108010501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202108010501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202108010501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202108010501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202108010501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202108010501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202108010501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202108010501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202108010501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202108010501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3A6F438-FFA2-4D48-B73B-B38B8DAA6965}"/>
              </a:ext>
            </a:extLst>
          </p:cNvPr>
          <p:cNvSpPr txBox="1"/>
          <p:nvPr/>
        </p:nvSpPr>
        <p:spPr>
          <a:xfrm>
            <a:off x="2786064" y="2980430"/>
            <a:ext cx="76174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ED26339-0417-471A-A1B4-3C24CB906BD4}"/>
              </a:ext>
            </a:extLst>
          </p:cNvPr>
          <p:cNvSpPr txBox="1"/>
          <p:nvPr/>
        </p:nvSpPr>
        <p:spPr>
          <a:xfrm>
            <a:off x="5322784" y="2980430"/>
            <a:ext cx="95410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删除用户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删除用户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删除用户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删除用户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删除用户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删除用户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删除用户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删除用户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删除用户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删除用户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C064988-3874-4DFE-AB9E-75D8A9821140}"/>
              </a:ext>
            </a:extLst>
          </p:cNvPr>
          <p:cNvSpPr txBox="1"/>
          <p:nvPr/>
        </p:nvSpPr>
        <p:spPr>
          <a:xfrm>
            <a:off x="6474197" y="2980430"/>
            <a:ext cx="95410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重置密码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重置密码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重置密码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重置密码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重置密码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重置密码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重置密码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重置密码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重置密码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重置密码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AA0172B-9880-4E89-9E43-86BD150691E2}"/>
              </a:ext>
            </a:extLst>
          </p:cNvPr>
          <p:cNvSpPr txBox="1"/>
          <p:nvPr/>
        </p:nvSpPr>
        <p:spPr>
          <a:xfrm>
            <a:off x="2444860" y="5609486"/>
            <a:ext cx="29738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当前第  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 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页，共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91FC05C-0B6C-432F-A6E8-587C96F05406}"/>
              </a:ext>
            </a:extLst>
          </p:cNvPr>
          <p:cNvSpPr txBox="1"/>
          <p:nvPr/>
        </p:nvSpPr>
        <p:spPr>
          <a:xfrm>
            <a:off x="446306" y="5609486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上一页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6094200-EE41-45C3-BB81-21AB9E2289A3}"/>
              </a:ext>
            </a:extLst>
          </p:cNvPr>
          <p:cNvSpPr/>
          <p:nvPr/>
        </p:nvSpPr>
        <p:spPr>
          <a:xfrm>
            <a:off x="575272" y="5686748"/>
            <a:ext cx="888121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F9D355F-0908-4E45-9573-BE56A4E72897}"/>
              </a:ext>
            </a:extLst>
          </p:cNvPr>
          <p:cNvSpPr txBox="1"/>
          <p:nvPr/>
        </p:nvSpPr>
        <p:spPr>
          <a:xfrm>
            <a:off x="1391388" y="5609486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下一页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767FE29-636D-4410-B027-1E18931A013A}"/>
              </a:ext>
            </a:extLst>
          </p:cNvPr>
          <p:cNvSpPr/>
          <p:nvPr/>
        </p:nvSpPr>
        <p:spPr>
          <a:xfrm>
            <a:off x="1520354" y="5686748"/>
            <a:ext cx="888121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094EEA9-4D9E-4D95-A448-2B22EA6781FC}"/>
              </a:ext>
            </a:extLst>
          </p:cNvPr>
          <p:cNvSpPr/>
          <p:nvPr/>
        </p:nvSpPr>
        <p:spPr>
          <a:xfrm>
            <a:off x="417243" y="1324321"/>
            <a:ext cx="560658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9841ACF-52ED-405B-A754-8D95B03CBF96}"/>
              </a:ext>
            </a:extLst>
          </p:cNvPr>
          <p:cNvSpPr/>
          <p:nvPr/>
        </p:nvSpPr>
        <p:spPr>
          <a:xfrm>
            <a:off x="588693" y="1642965"/>
            <a:ext cx="864090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FA93A6B-727D-4D07-BD63-F2EC124119BD}"/>
              </a:ext>
            </a:extLst>
          </p:cNvPr>
          <p:cNvSpPr/>
          <p:nvPr/>
        </p:nvSpPr>
        <p:spPr>
          <a:xfrm>
            <a:off x="5422831" y="3078195"/>
            <a:ext cx="723004" cy="221198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CD162E2-177A-4ED4-8495-A9A2259668D4}"/>
              </a:ext>
            </a:extLst>
          </p:cNvPr>
          <p:cNvSpPr/>
          <p:nvPr/>
        </p:nvSpPr>
        <p:spPr>
          <a:xfrm>
            <a:off x="6589748" y="3078195"/>
            <a:ext cx="723004" cy="221198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BBDFCEC-704C-447B-8F3B-E76B0DB4753E}"/>
              </a:ext>
            </a:extLst>
          </p:cNvPr>
          <p:cNvSpPr/>
          <p:nvPr/>
        </p:nvSpPr>
        <p:spPr>
          <a:xfrm>
            <a:off x="417242" y="2436319"/>
            <a:ext cx="93447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785D183-968C-43BB-AB14-2243F0B48545}"/>
              </a:ext>
            </a:extLst>
          </p:cNvPr>
          <p:cNvSpPr/>
          <p:nvPr/>
        </p:nvSpPr>
        <p:spPr>
          <a:xfrm>
            <a:off x="620842" y="2814016"/>
            <a:ext cx="83194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F5E98C8-BAA3-49C1-B702-E2BDB9DC81B6}"/>
              </a:ext>
            </a:extLst>
          </p:cNvPr>
          <p:cNvSpPr/>
          <p:nvPr/>
        </p:nvSpPr>
        <p:spPr>
          <a:xfrm>
            <a:off x="2887319" y="2814016"/>
            <a:ext cx="35633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CD1837C-AA22-4E90-88CE-C0F2F83D009F}"/>
              </a:ext>
            </a:extLst>
          </p:cNvPr>
          <p:cNvSpPr/>
          <p:nvPr/>
        </p:nvSpPr>
        <p:spPr>
          <a:xfrm>
            <a:off x="583068" y="3084353"/>
            <a:ext cx="2882945" cy="22019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A789902-350E-49AF-9AEA-E392FAA4996D}"/>
              </a:ext>
            </a:extLst>
          </p:cNvPr>
          <p:cNvSpPr/>
          <p:nvPr/>
        </p:nvSpPr>
        <p:spPr>
          <a:xfrm>
            <a:off x="5872878" y="1324321"/>
            <a:ext cx="1168046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66F4B2D-D4C4-4D43-A55F-934DAF5058D4}"/>
              </a:ext>
            </a:extLst>
          </p:cNvPr>
          <p:cNvSpPr/>
          <p:nvPr/>
        </p:nvSpPr>
        <p:spPr>
          <a:xfrm>
            <a:off x="6107689" y="1642965"/>
            <a:ext cx="828118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ABB0475-2CF5-4D5D-AEFD-DA6CC72DDEFF}"/>
              </a:ext>
            </a:extLst>
          </p:cNvPr>
          <p:cNvSpPr/>
          <p:nvPr/>
        </p:nvSpPr>
        <p:spPr>
          <a:xfrm>
            <a:off x="2553845" y="5687328"/>
            <a:ext cx="2734278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EBE133E-FE2C-42FA-AF5A-AAB7098CB0C0}"/>
              </a:ext>
            </a:extLst>
          </p:cNvPr>
          <p:cNvSpPr/>
          <p:nvPr/>
        </p:nvSpPr>
        <p:spPr>
          <a:xfrm>
            <a:off x="5427994" y="2814016"/>
            <a:ext cx="35633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DA7328-A175-407A-87AC-431196B715B1}"/>
              </a:ext>
            </a:extLst>
          </p:cNvPr>
          <p:cNvSpPr txBox="1"/>
          <p:nvPr/>
        </p:nvSpPr>
        <p:spPr>
          <a:xfrm>
            <a:off x="10342543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退出登录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FE5AD8D-B333-4699-AB6F-E0CB1CB7AED8}"/>
              </a:ext>
            </a:extLst>
          </p:cNvPr>
          <p:cNvSpPr/>
          <p:nvPr/>
        </p:nvSpPr>
        <p:spPr>
          <a:xfrm>
            <a:off x="10449609" y="740902"/>
            <a:ext cx="723004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566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3272FF-1719-4C86-890E-4FF46049A1D5}"/>
              </a:ext>
            </a:extLst>
          </p:cNvPr>
          <p:cNvSpPr txBox="1"/>
          <p:nvPr/>
        </p:nvSpPr>
        <p:spPr>
          <a:xfrm>
            <a:off x="4841884" y="153352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图书馆管理系统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62AE85-0C63-4BA5-83EE-123B2AB90EEC}"/>
              </a:ext>
            </a:extLst>
          </p:cNvPr>
          <p:cNvCxnSpPr>
            <a:cxnSpLocks/>
          </p:cNvCxnSpPr>
          <p:nvPr/>
        </p:nvCxnSpPr>
        <p:spPr>
          <a:xfrm>
            <a:off x="119269" y="64816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E976AFB-8B4E-4413-AF35-1C9DDC9EB78B}"/>
              </a:ext>
            </a:extLst>
          </p:cNvPr>
          <p:cNvCxnSpPr>
            <a:cxnSpLocks/>
          </p:cNvCxnSpPr>
          <p:nvPr/>
        </p:nvCxnSpPr>
        <p:spPr>
          <a:xfrm>
            <a:off x="119269" y="102483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DCCDA2-2BBD-48C7-8C6C-9943220539D2}"/>
              </a:ext>
            </a:extLst>
          </p:cNvPr>
          <p:cNvSpPr txBox="1"/>
          <p:nvPr/>
        </p:nvSpPr>
        <p:spPr>
          <a:xfrm>
            <a:off x="243658" y="652971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用户管理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7DD47D-A55D-48EB-86FD-E4ACF46D84DB}"/>
              </a:ext>
            </a:extLst>
          </p:cNvPr>
          <p:cNvSpPr txBox="1"/>
          <p:nvPr/>
        </p:nvSpPr>
        <p:spPr>
          <a:xfrm>
            <a:off x="1955994" y="652970"/>
            <a:ext cx="1050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*</a:t>
            </a:r>
            <a:r>
              <a:rPr lang="zh-CN" altLang="en-US"/>
              <a:t>图书管理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664633-51A4-4757-B439-737413076071}"/>
              </a:ext>
            </a:extLst>
          </p:cNvPr>
          <p:cNvCxnSpPr>
            <a:cxnSpLocks/>
          </p:cNvCxnSpPr>
          <p:nvPr/>
        </p:nvCxnSpPr>
        <p:spPr>
          <a:xfrm>
            <a:off x="0" y="6550784"/>
            <a:ext cx="11452197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D0393-9B82-4F92-A1CA-BFBFAA0BCC73}"/>
              </a:ext>
            </a:extLst>
          </p:cNvPr>
          <p:cNvCxnSpPr>
            <a:cxnSpLocks/>
          </p:cNvCxnSpPr>
          <p:nvPr/>
        </p:nvCxnSpPr>
        <p:spPr>
          <a:xfrm>
            <a:off x="11452197" y="0"/>
            <a:ext cx="0" cy="6581001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7A759E-823A-45A3-B268-43CF39BFF552}"/>
              </a:ext>
            </a:extLst>
          </p:cNvPr>
          <p:cNvSpPr txBox="1"/>
          <p:nvPr/>
        </p:nvSpPr>
        <p:spPr>
          <a:xfrm>
            <a:off x="-1" y="654306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图书管理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7BB92B-C461-4C95-B7B3-772AFD5D2539}"/>
              </a:ext>
            </a:extLst>
          </p:cNvPr>
          <p:cNvSpPr txBox="1"/>
          <p:nvPr/>
        </p:nvSpPr>
        <p:spPr>
          <a:xfrm>
            <a:off x="-88164" y="-49464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FFFF00"/>
                </a:solidFill>
                <a:latin typeface="Consolas" panose="020B0609020204030204" pitchFamily="49" charset="0"/>
              </a:rPr>
              <a:t>图书管理页</a:t>
            </a:r>
          </a:p>
          <a:p>
            <a:r>
              <a:rPr lang="en-US" altLang="zh-CN" sz="1200">
                <a:solidFill>
                  <a:srgbClr val="FFFF00"/>
                </a:solidFill>
                <a:latin typeface="Consolas" panose="020B0609020204030204" pitchFamily="49" charset="0"/>
              </a:rPr>
              <a:t>page_admin_library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6E7CE4-652C-4BAB-957E-6D1BA5674EEF}"/>
              </a:ext>
            </a:extLst>
          </p:cNvPr>
          <p:cNvSpPr/>
          <p:nvPr/>
        </p:nvSpPr>
        <p:spPr>
          <a:xfrm>
            <a:off x="326335" y="740902"/>
            <a:ext cx="835716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542F32-DF08-4971-BA92-BEC790330A14}"/>
              </a:ext>
            </a:extLst>
          </p:cNvPr>
          <p:cNvSpPr/>
          <p:nvPr/>
        </p:nvSpPr>
        <p:spPr>
          <a:xfrm>
            <a:off x="2044009" y="740902"/>
            <a:ext cx="843309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DB9CC3-63CE-48CE-9DFA-7378B3F9FC04}"/>
              </a:ext>
            </a:extLst>
          </p:cNvPr>
          <p:cNvSpPr txBox="1"/>
          <p:nvPr/>
        </p:nvSpPr>
        <p:spPr>
          <a:xfrm>
            <a:off x="326335" y="123991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15F9346-4068-48B3-ADB3-D167CE492E13}"/>
              </a:ext>
            </a:extLst>
          </p:cNvPr>
          <p:cNvCxnSpPr>
            <a:cxnSpLocks/>
          </p:cNvCxnSpPr>
          <p:nvPr/>
        </p:nvCxnSpPr>
        <p:spPr>
          <a:xfrm>
            <a:off x="1615119" y="1956847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5D19FD0-A2E7-4F1B-841A-B8E25FFFE1C8}"/>
              </a:ext>
            </a:extLst>
          </p:cNvPr>
          <p:cNvSpPr/>
          <p:nvPr/>
        </p:nvSpPr>
        <p:spPr>
          <a:xfrm>
            <a:off x="1592774" y="1647916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9451BC6-BAAA-47DB-9079-8264C0D9CB04}"/>
              </a:ext>
            </a:extLst>
          </p:cNvPr>
          <p:cNvSpPr txBox="1"/>
          <p:nvPr/>
        </p:nvSpPr>
        <p:spPr>
          <a:xfrm>
            <a:off x="512188" y="1559223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图书名称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67504AA-667F-443C-BA26-3396FDA41736}"/>
              </a:ext>
            </a:extLst>
          </p:cNvPr>
          <p:cNvSpPr txBox="1"/>
          <p:nvPr/>
        </p:nvSpPr>
        <p:spPr>
          <a:xfrm>
            <a:off x="1442628" y="2535231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+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新增图书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81D92ED-B585-4BC8-B588-AFAAB4DCF583}"/>
              </a:ext>
            </a:extLst>
          </p:cNvPr>
          <p:cNvSpPr/>
          <p:nvPr/>
        </p:nvSpPr>
        <p:spPr>
          <a:xfrm>
            <a:off x="1557450" y="2603731"/>
            <a:ext cx="1281000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C1EF346-1A53-433F-90D3-3E0428081E87}"/>
              </a:ext>
            </a:extLst>
          </p:cNvPr>
          <p:cNvSpPr txBox="1"/>
          <p:nvPr/>
        </p:nvSpPr>
        <p:spPr>
          <a:xfrm>
            <a:off x="326335" y="2538209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图书列表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92F1028-8917-41A6-A5FC-9DC2D3D5E475}"/>
              </a:ext>
            </a:extLst>
          </p:cNvPr>
          <p:cNvSpPr txBox="1"/>
          <p:nvPr/>
        </p:nvSpPr>
        <p:spPr>
          <a:xfrm>
            <a:off x="512188" y="2922806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图书名称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D09958B-F37B-40A1-94BB-5A893037417C}"/>
              </a:ext>
            </a:extLst>
          </p:cNvPr>
          <p:cNvSpPr txBox="1"/>
          <p:nvPr/>
        </p:nvSpPr>
        <p:spPr>
          <a:xfrm>
            <a:off x="3896599" y="2922806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作者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A2BDCB-7504-430B-BCC8-653A2CE9258E}"/>
              </a:ext>
            </a:extLst>
          </p:cNvPr>
          <p:cNvSpPr txBox="1"/>
          <p:nvPr/>
        </p:nvSpPr>
        <p:spPr>
          <a:xfrm>
            <a:off x="8709484" y="2922806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E824BBD-60B6-4966-8903-6925E2FCA57D}"/>
              </a:ext>
            </a:extLst>
          </p:cNvPr>
          <p:cNvSpPr txBox="1"/>
          <p:nvPr/>
        </p:nvSpPr>
        <p:spPr>
          <a:xfrm>
            <a:off x="512188" y="3165538"/>
            <a:ext cx="3166251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程序设计教程（通用版）第三版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程序设计教程（通用版）第三版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程序设计教程（通用版）第三版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程序设计教程（通用版）第三版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程序设计教程（通用版）第三版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程序设计教程（通用版）第三版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程序设计教程（通用版）第三版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程序设计教程（通用版）第三版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程序设计教程（通用版）第三版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程序设计教程（通用版）第三版</a:t>
            </a:r>
          </a:p>
          <a:p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3A6F438-FFA2-4D48-B73B-B38B8DAA6965}"/>
              </a:ext>
            </a:extLst>
          </p:cNvPr>
          <p:cNvSpPr txBox="1"/>
          <p:nvPr/>
        </p:nvSpPr>
        <p:spPr>
          <a:xfrm>
            <a:off x="3921262" y="3165538"/>
            <a:ext cx="569387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钱能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钱能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钱能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钱能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钱能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钱能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钱能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钱能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钱能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钱能</a:t>
            </a:r>
          </a:p>
          <a:p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ED26339-0417-471A-A1B4-3C24CB906BD4}"/>
              </a:ext>
            </a:extLst>
          </p:cNvPr>
          <p:cNvSpPr txBox="1"/>
          <p:nvPr/>
        </p:nvSpPr>
        <p:spPr>
          <a:xfrm>
            <a:off x="8709484" y="3165538"/>
            <a:ext cx="95410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删除图书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删除图书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删除图书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删除图书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删除图书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删除图书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删除图书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删除图书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删除图书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删除图书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C064988-3874-4DFE-AB9E-75D8A9821140}"/>
              </a:ext>
            </a:extLst>
          </p:cNvPr>
          <p:cNvSpPr txBox="1"/>
          <p:nvPr/>
        </p:nvSpPr>
        <p:spPr>
          <a:xfrm>
            <a:off x="9860897" y="3165538"/>
            <a:ext cx="56938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094EEA9-4D9E-4D95-A448-2B22EA6781FC}"/>
              </a:ext>
            </a:extLst>
          </p:cNvPr>
          <p:cNvSpPr/>
          <p:nvPr/>
        </p:nvSpPr>
        <p:spPr>
          <a:xfrm>
            <a:off x="417243" y="1324321"/>
            <a:ext cx="560658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9841ACF-52ED-405B-A754-8D95B03CBF96}"/>
              </a:ext>
            </a:extLst>
          </p:cNvPr>
          <p:cNvSpPr/>
          <p:nvPr/>
        </p:nvSpPr>
        <p:spPr>
          <a:xfrm>
            <a:off x="588693" y="1642965"/>
            <a:ext cx="864090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FA93A6B-727D-4D07-BD63-F2EC124119BD}"/>
              </a:ext>
            </a:extLst>
          </p:cNvPr>
          <p:cNvSpPr/>
          <p:nvPr/>
        </p:nvSpPr>
        <p:spPr>
          <a:xfrm>
            <a:off x="8809531" y="3263303"/>
            <a:ext cx="723004" cy="221198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CD162E2-177A-4ED4-8495-A9A2259668D4}"/>
              </a:ext>
            </a:extLst>
          </p:cNvPr>
          <p:cNvSpPr/>
          <p:nvPr/>
        </p:nvSpPr>
        <p:spPr>
          <a:xfrm>
            <a:off x="9976448" y="3263303"/>
            <a:ext cx="350583" cy="221198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BBDFCEC-704C-447B-8F3B-E76B0DB4753E}"/>
              </a:ext>
            </a:extLst>
          </p:cNvPr>
          <p:cNvSpPr/>
          <p:nvPr/>
        </p:nvSpPr>
        <p:spPr>
          <a:xfrm>
            <a:off x="417242" y="2621427"/>
            <a:ext cx="93447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785D183-968C-43BB-AB14-2243F0B48545}"/>
              </a:ext>
            </a:extLst>
          </p:cNvPr>
          <p:cNvSpPr/>
          <p:nvPr/>
        </p:nvSpPr>
        <p:spPr>
          <a:xfrm>
            <a:off x="620842" y="2999124"/>
            <a:ext cx="83194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F5E98C8-BAA3-49C1-B702-E2BDB9DC81B6}"/>
              </a:ext>
            </a:extLst>
          </p:cNvPr>
          <p:cNvSpPr/>
          <p:nvPr/>
        </p:nvSpPr>
        <p:spPr>
          <a:xfrm>
            <a:off x="3997854" y="2999124"/>
            <a:ext cx="35633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CD1837C-AA22-4E90-88CE-C0F2F83D009F}"/>
              </a:ext>
            </a:extLst>
          </p:cNvPr>
          <p:cNvSpPr/>
          <p:nvPr/>
        </p:nvSpPr>
        <p:spPr>
          <a:xfrm>
            <a:off x="583068" y="3269461"/>
            <a:ext cx="6570207" cy="22019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EBE133E-FE2C-42FA-AF5A-AAB7098CB0C0}"/>
              </a:ext>
            </a:extLst>
          </p:cNvPr>
          <p:cNvSpPr/>
          <p:nvPr/>
        </p:nvSpPr>
        <p:spPr>
          <a:xfrm>
            <a:off x="8814694" y="2999124"/>
            <a:ext cx="35633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9C3F22F-2E43-41D7-BF0E-A2ECDA1BC42A}"/>
              </a:ext>
            </a:extLst>
          </p:cNvPr>
          <p:cNvCxnSpPr>
            <a:cxnSpLocks/>
          </p:cNvCxnSpPr>
          <p:nvPr/>
        </p:nvCxnSpPr>
        <p:spPr>
          <a:xfrm>
            <a:off x="6509003" y="1956847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1CA18514-B0E8-41A6-A205-E0C44882BF65}"/>
              </a:ext>
            </a:extLst>
          </p:cNvPr>
          <p:cNvSpPr/>
          <p:nvPr/>
        </p:nvSpPr>
        <p:spPr>
          <a:xfrm>
            <a:off x="6486658" y="1647916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E8862F4-3181-4FF0-BD8D-74DDA8A62716}"/>
              </a:ext>
            </a:extLst>
          </p:cNvPr>
          <p:cNvSpPr txBox="1"/>
          <p:nvPr/>
        </p:nvSpPr>
        <p:spPr>
          <a:xfrm>
            <a:off x="5649835" y="1559223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作者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C22CCE3-1BD2-473F-BC6F-74DFDD6289B2}"/>
              </a:ext>
            </a:extLst>
          </p:cNvPr>
          <p:cNvSpPr/>
          <p:nvPr/>
        </p:nvSpPr>
        <p:spPr>
          <a:xfrm>
            <a:off x="5726340" y="1642965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813337FD-C6B5-40B4-87B0-F66290E5A9A7}"/>
              </a:ext>
            </a:extLst>
          </p:cNvPr>
          <p:cNvCxnSpPr>
            <a:cxnSpLocks/>
          </p:cNvCxnSpPr>
          <p:nvPr/>
        </p:nvCxnSpPr>
        <p:spPr>
          <a:xfrm>
            <a:off x="1614123" y="2394203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DAEEA884-EA42-4F61-BB06-3634F1D99968}"/>
              </a:ext>
            </a:extLst>
          </p:cNvPr>
          <p:cNvSpPr/>
          <p:nvPr/>
        </p:nvSpPr>
        <p:spPr>
          <a:xfrm>
            <a:off x="1591778" y="2085272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5C102E1-48D8-4823-B22F-D7E1690C2186}"/>
              </a:ext>
            </a:extLst>
          </p:cNvPr>
          <p:cNvSpPr txBox="1"/>
          <p:nvPr/>
        </p:nvSpPr>
        <p:spPr>
          <a:xfrm>
            <a:off x="935531" y="2000459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ISBN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75415FB-9E19-4E7B-87D5-A3D41C63EDAE}"/>
              </a:ext>
            </a:extLst>
          </p:cNvPr>
          <p:cNvSpPr/>
          <p:nvPr/>
        </p:nvSpPr>
        <p:spPr>
          <a:xfrm>
            <a:off x="1028718" y="2080321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EB675963-DC64-4FAA-B7ED-A99050B31881}"/>
              </a:ext>
            </a:extLst>
          </p:cNvPr>
          <p:cNvCxnSpPr>
            <a:cxnSpLocks/>
          </p:cNvCxnSpPr>
          <p:nvPr/>
        </p:nvCxnSpPr>
        <p:spPr>
          <a:xfrm>
            <a:off x="6505115" y="2405243"/>
            <a:ext cx="1877129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48C4072F-872A-4E20-AD47-47A94DC9951C}"/>
              </a:ext>
            </a:extLst>
          </p:cNvPr>
          <p:cNvSpPr/>
          <p:nvPr/>
        </p:nvSpPr>
        <p:spPr>
          <a:xfrm>
            <a:off x="6493899" y="2121709"/>
            <a:ext cx="1888333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B678942-DD22-4738-BA50-7CC5DBB9C4BE}"/>
              </a:ext>
            </a:extLst>
          </p:cNvPr>
          <p:cNvSpPr txBox="1"/>
          <p:nvPr/>
        </p:nvSpPr>
        <p:spPr>
          <a:xfrm>
            <a:off x="5673166" y="2000459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分类号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47F31EC-FC49-4E6E-8C25-2E7CC76F7E8D}"/>
              </a:ext>
            </a:extLst>
          </p:cNvPr>
          <p:cNvSpPr/>
          <p:nvPr/>
        </p:nvSpPr>
        <p:spPr>
          <a:xfrm>
            <a:off x="5766353" y="2080321"/>
            <a:ext cx="539952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C382D6A-9509-45C6-8C21-D5B31DC27798}"/>
              </a:ext>
            </a:extLst>
          </p:cNvPr>
          <p:cNvSpPr txBox="1"/>
          <p:nvPr/>
        </p:nvSpPr>
        <p:spPr>
          <a:xfrm>
            <a:off x="9351909" y="2162041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FB98726-5B6F-4401-8965-13A24AE9309D}"/>
              </a:ext>
            </a:extLst>
          </p:cNvPr>
          <p:cNvSpPr/>
          <p:nvPr/>
        </p:nvSpPr>
        <p:spPr>
          <a:xfrm>
            <a:off x="9466731" y="2230541"/>
            <a:ext cx="711994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49C4ABE-31B1-4C22-8A8B-0D09FE0DDF01}"/>
              </a:ext>
            </a:extLst>
          </p:cNvPr>
          <p:cNvSpPr txBox="1"/>
          <p:nvPr/>
        </p:nvSpPr>
        <p:spPr>
          <a:xfrm>
            <a:off x="4809594" y="2922806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ISBN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76E03FA-55FC-467B-A1E3-CF4E6ED01333}"/>
              </a:ext>
            </a:extLst>
          </p:cNvPr>
          <p:cNvSpPr/>
          <p:nvPr/>
        </p:nvSpPr>
        <p:spPr>
          <a:xfrm>
            <a:off x="4902781" y="3002668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03E3DB7-84FC-41AE-AA11-BA9271CFA03D}"/>
              </a:ext>
            </a:extLst>
          </p:cNvPr>
          <p:cNvSpPr txBox="1"/>
          <p:nvPr/>
        </p:nvSpPr>
        <p:spPr>
          <a:xfrm>
            <a:off x="6802418" y="291238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分类号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3837F90-7056-41F9-A115-7FF21848EF17}"/>
              </a:ext>
            </a:extLst>
          </p:cNvPr>
          <p:cNvSpPr/>
          <p:nvPr/>
        </p:nvSpPr>
        <p:spPr>
          <a:xfrm>
            <a:off x="6895605" y="2992250"/>
            <a:ext cx="539952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3F1441A-B253-4D5D-89AF-ECBF631A93E9}"/>
              </a:ext>
            </a:extLst>
          </p:cNvPr>
          <p:cNvSpPr txBox="1"/>
          <p:nvPr/>
        </p:nvSpPr>
        <p:spPr>
          <a:xfrm>
            <a:off x="4808689" y="3165538"/>
            <a:ext cx="1435008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9151121156323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9151121156323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9151121156323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9151121156323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9151121156323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9151121156323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9151121156323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9151121156323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9151121156323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9151121156323</a:t>
            </a:r>
          </a:p>
          <a:p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1E9D2A4-42AE-48F8-8828-4A93EC3073F2}"/>
              </a:ext>
            </a:extLst>
          </p:cNvPr>
          <p:cNvSpPr txBox="1"/>
          <p:nvPr/>
        </p:nvSpPr>
        <p:spPr>
          <a:xfrm>
            <a:off x="6770350" y="3165538"/>
            <a:ext cx="47320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TP3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413891DD-712B-4B87-9636-B14C53F8E9F6}"/>
              </a:ext>
            </a:extLst>
          </p:cNvPr>
          <p:cNvSpPr txBox="1"/>
          <p:nvPr/>
        </p:nvSpPr>
        <p:spPr>
          <a:xfrm>
            <a:off x="10342543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退出登录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D87058D-8582-4C64-A80E-21D950E78CD4}"/>
              </a:ext>
            </a:extLst>
          </p:cNvPr>
          <p:cNvSpPr/>
          <p:nvPr/>
        </p:nvSpPr>
        <p:spPr>
          <a:xfrm>
            <a:off x="10449609" y="740902"/>
            <a:ext cx="723004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5632665-1BE7-4F3D-B6F6-120DB5EB61D6}"/>
              </a:ext>
            </a:extLst>
          </p:cNvPr>
          <p:cNvSpPr txBox="1"/>
          <p:nvPr/>
        </p:nvSpPr>
        <p:spPr>
          <a:xfrm>
            <a:off x="2444860" y="5609486"/>
            <a:ext cx="29738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当前第  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 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页，共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FAA648B-3B9B-417B-9E8A-0ADC3B63FFAF}"/>
              </a:ext>
            </a:extLst>
          </p:cNvPr>
          <p:cNvSpPr txBox="1"/>
          <p:nvPr/>
        </p:nvSpPr>
        <p:spPr>
          <a:xfrm>
            <a:off x="446306" y="5609486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上一页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FC8340C-6013-4E2C-AD48-8466A0D3CB8F}"/>
              </a:ext>
            </a:extLst>
          </p:cNvPr>
          <p:cNvSpPr/>
          <p:nvPr/>
        </p:nvSpPr>
        <p:spPr>
          <a:xfrm>
            <a:off x="575272" y="5686748"/>
            <a:ext cx="888121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1672A5E-EF15-4769-8DE1-669377866B55}"/>
              </a:ext>
            </a:extLst>
          </p:cNvPr>
          <p:cNvSpPr txBox="1"/>
          <p:nvPr/>
        </p:nvSpPr>
        <p:spPr>
          <a:xfrm>
            <a:off x="1391388" y="5609486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下一页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16BC878-E9FF-41BB-B071-AC3601F62D65}"/>
              </a:ext>
            </a:extLst>
          </p:cNvPr>
          <p:cNvSpPr/>
          <p:nvPr/>
        </p:nvSpPr>
        <p:spPr>
          <a:xfrm>
            <a:off x="1520354" y="5686748"/>
            <a:ext cx="888121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97131F8-C63F-4E69-ADFF-B60B86A5CB75}"/>
              </a:ext>
            </a:extLst>
          </p:cNvPr>
          <p:cNvSpPr/>
          <p:nvPr/>
        </p:nvSpPr>
        <p:spPr>
          <a:xfrm>
            <a:off x="2553845" y="5687328"/>
            <a:ext cx="2734278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642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3272FF-1719-4C86-890E-4FF46049A1D5}"/>
              </a:ext>
            </a:extLst>
          </p:cNvPr>
          <p:cNvSpPr txBox="1"/>
          <p:nvPr/>
        </p:nvSpPr>
        <p:spPr>
          <a:xfrm>
            <a:off x="4841884" y="153352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图书馆管理系统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62AE85-0C63-4BA5-83EE-123B2AB90EEC}"/>
              </a:ext>
            </a:extLst>
          </p:cNvPr>
          <p:cNvCxnSpPr>
            <a:cxnSpLocks/>
          </p:cNvCxnSpPr>
          <p:nvPr/>
        </p:nvCxnSpPr>
        <p:spPr>
          <a:xfrm>
            <a:off x="119269" y="64816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E976AFB-8B4E-4413-AF35-1C9DDC9EB78B}"/>
              </a:ext>
            </a:extLst>
          </p:cNvPr>
          <p:cNvCxnSpPr>
            <a:cxnSpLocks/>
          </p:cNvCxnSpPr>
          <p:nvPr/>
        </p:nvCxnSpPr>
        <p:spPr>
          <a:xfrm>
            <a:off x="119269" y="102483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DCCDA2-2BBD-48C7-8C6C-9943220539D2}"/>
              </a:ext>
            </a:extLst>
          </p:cNvPr>
          <p:cNvSpPr txBox="1"/>
          <p:nvPr/>
        </p:nvSpPr>
        <p:spPr>
          <a:xfrm>
            <a:off x="243659" y="652971"/>
            <a:ext cx="95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用户管理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7DD47D-A55D-48EB-86FD-E4ACF46D84DB}"/>
              </a:ext>
            </a:extLst>
          </p:cNvPr>
          <p:cNvSpPr txBox="1"/>
          <p:nvPr/>
        </p:nvSpPr>
        <p:spPr>
          <a:xfrm>
            <a:off x="1955994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图书管理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664633-51A4-4757-B439-737413076071}"/>
              </a:ext>
            </a:extLst>
          </p:cNvPr>
          <p:cNvCxnSpPr>
            <a:cxnSpLocks/>
          </p:cNvCxnSpPr>
          <p:nvPr/>
        </p:nvCxnSpPr>
        <p:spPr>
          <a:xfrm>
            <a:off x="0" y="6550784"/>
            <a:ext cx="11452197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D0393-9B82-4F92-A1CA-BFBFAA0BCC73}"/>
              </a:ext>
            </a:extLst>
          </p:cNvPr>
          <p:cNvCxnSpPr>
            <a:cxnSpLocks/>
          </p:cNvCxnSpPr>
          <p:nvPr/>
        </p:nvCxnSpPr>
        <p:spPr>
          <a:xfrm>
            <a:off x="11452197" y="0"/>
            <a:ext cx="0" cy="6581001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7A759E-823A-45A3-B268-43CF39BFF552}"/>
              </a:ext>
            </a:extLst>
          </p:cNvPr>
          <p:cNvSpPr txBox="1"/>
          <p:nvPr/>
        </p:nvSpPr>
        <p:spPr>
          <a:xfrm>
            <a:off x="-1" y="654306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新增图书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7BB92B-C461-4C95-B7B3-772AFD5D2539}"/>
              </a:ext>
            </a:extLst>
          </p:cNvPr>
          <p:cNvSpPr txBox="1"/>
          <p:nvPr/>
        </p:nvSpPr>
        <p:spPr>
          <a:xfrm>
            <a:off x="-88164" y="-49464"/>
            <a:ext cx="179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FFFF00"/>
                </a:solidFill>
                <a:latin typeface="Consolas" panose="020B0609020204030204" pitchFamily="49" charset="0"/>
              </a:rPr>
              <a:t>新增图书页</a:t>
            </a:r>
          </a:p>
          <a:p>
            <a:r>
              <a:rPr lang="en-US" altLang="zh-CN" sz="1200">
                <a:solidFill>
                  <a:srgbClr val="FFFF00"/>
                </a:solidFill>
                <a:latin typeface="Consolas" panose="020B0609020204030204" pitchFamily="49" charset="0"/>
              </a:rPr>
              <a:t>page_admin_book_add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6E7CE4-652C-4BAB-957E-6D1BA5674EEF}"/>
              </a:ext>
            </a:extLst>
          </p:cNvPr>
          <p:cNvSpPr/>
          <p:nvPr/>
        </p:nvSpPr>
        <p:spPr>
          <a:xfrm>
            <a:off x="326335" y="740902"/>
            <a:ext cx="778565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542F32-DF08-4971-BA92-BEC790330A14}"/>
              </a:ext>
            </a:extLst>
          </p:cNvPr>
          <p:cNvSpPr/>
          <p:nvPr/>
        </p:nvSpPr>
        <p:spPr>
          <a:xfrm>
            <a:off x="2044010" y="740902"/>
            <a:ext cx="753166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DB9CC3-63CE-48CE-9DFA-7378B3F9FC04}"/>
              </a:ext>
            </a:extLst>
          </p:cNvPr>
          <p:cNvSpPr txBox="1"/>
          <p:nvPr/>
        </p:nvSpPr>
        <p:spPr>
          <a:xfrm>
            <a:off x="3464873" y="1736229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新增图书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15F9346-4068-48B3-ADB3-D167CE492E13}"/>
              </a:ext>
            </a:extLst>
          </p:cNvPr>
          <p:cNvCxnSpPr>
            <a:cxnSpLocks/>
          </p:cNvCxnSpPr>
          <p:nvPr/>
        </p:nvCxnSpPr>
        <p:spPr>
          <a:xfrm>
            <a:off x="5141038" y="2826399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5D19FD0-A2E7-4F1B-841A-B8E25FFFE1C8}"/>
              </a:ext>
            </a:extLst>
          </p:cNvPr>
          <p:cNvSpPr/>
          <p:nvPr/>
        </p:nvSpPr>
        <p:spPr>
          <a:xfrm>
            <a:off x="5118693" y="2517468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9451BC6-BAAA-47DB-9079-8264C0D9CB04}"/>
              </a:ext>
            </a:extLst>
          </p:cNvPr>
          <p:cNvSpPr txBox="1"/>
          <p:nvPr/>
        </p:nvSpPr>
        <p:spPr>
          <a:xfrm>
            <a:off x="4038107" y="242877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图书名称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094EEA9-4D9E-4D95-A448-2B22EA6781FC}"/>
              </a:ext>
            </a:extLst>
          </p:cNvPr>
          <p:cNvSpPr/>
          <p:nvPr/>
        </p:nvSpPr>
        <p:spPr>
          <a:xfrm>
            <a:off x="3555780" y="1820632"/>
            <a:ext cx="954107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9841ACF-52ED-405B-A754-8D95B03CBF96}"/>
              </a:ext>
            </a:extLst>
          </p:cNvPr>
          <p:cNvSpPr/>
          <p:nvPr/>
        </p:nvSpPr>
        <p:spPr>
          <a:xfrm>
            <a:off x="4114612" y="2512517"/>
            <a:ext cx="776557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9C3F22F-2E43-41D7-BF0E-A2ECDA1BC42A}"/>
              </a:ext>
            </a:extLst>
          </p:cNvPr>
          <p:cNvCxnSpPr>
            <a:cxnSpLocks/>
          </p:cNvCxnSpPr>
          <p:nvPr/>
        </p:nvCxnSpPr>
        <p:spPr>
          <a:xfrm>
            <a:off x="5141038" y="3386714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1CA18514-B0E8-41A6-A205-E0C44882BF65}"/>
              </a:ext>
            </a:extLst>
          </p:cNvPr>
          <p:cNvSpPr/>
          <p:nvPr/>
        </p:nvSpPr>
        <p:spPr>
          <a:xfrm>
            <a:off x="5118693" y="3077783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E8862F4-3181-4FF0-BD8D-74DDA8A62716}"/>
              </a:ext>
            </a:extLst>
          </p:cNvPr>
          <p:cNvSpPr txBox="1"/>
          <p:nvPr/>
        </p:nvSpPr>
        <p:spPr>
          <a:xfrm>
            <a:off x="4422827" y="2991838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作者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C22CCE3-1BD2-473F-BC6F-74DFDD6289B2}"/>
              </a:ext>
            </a:extLst>
          </p:cNvPr>
          <p:cNvSpPr/>
          <p:nvPr/>
        </p:nvSpPr>
        <p:spPr>
          <a:xfrm>
            <a:off x="4499332" y="3075580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813337FD-C6B5-40B4-87B0-F66290E5A9A7}"/>
              </a:ext>
            </a:extLst>
          </p:cNvPr>
          <p:cNvCxnSpPr>
            <a:cxnSpLocks/>
          </p:cNvCxnSpPr>
          <p:nvPr/>
        </p:nvCxnSpPr>
        <p:spPr>
          <a:xfrm>
            <a:off x="5141038" y="3914193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DAEEA884-EA42-4F61-BB06-3634F1D99968}"/>
              </a:ext>
            </a:extLst>
          </p:cNvPr>
          <p:cNvSpPr/>
          <p:nvPr/>
        </p:nvSpPr>
        <p:spPr>
          <a:xfrm>
            <a:off x="5118693" y="3605262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5C102E1-48D8-4823-B22F-D7E1690C2186}"/>
              </a:ext>
            </a:extLst>
          </p:cNvPr>
          <p:cNvSpPr txBox="1"/>
          <p:nvPr/>
        </p:nvSpPr>
        <p:spPr>
          <a:xfrm>
            <a:off x="4403276" y="3524887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ISBN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75415FB-9E19-4E7B-87D5-A3D41C63EDAE}"/>
              </a:ext>
            </a:extLst>
          </p:cNvPr>
          <p:cNvSpPr/>
          <p:nvPr/>
        </p:nvSpPr>
        <p:spPr>
          <a:xfrm>
            <a:off x="4496463" y="3604749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EB675963-DC64-4FAA-B7ED-A99050B31881}"/>
              </a:ext>
            </a:extLst>
          </p:cNvPr>
          <p:cNvCxnSpPr>
            <a:cxnSpLocks/>
          </p:cNvCxnSpPr>
          <p:nvPr/>
        </p:nvCxnSpPr>
        <p:spPr>
          <a:xfrm>
            <a:off x="5151155" y="4418672"/>
            <a:ext cx="85989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48C4072F-872A-4E20-AD47-47A94DC9951C}"/>
              </a:ext>
            </a:extLst>
          </p:cNvPr>
          <p:cNvSpPr/>
          <p:nvPr/>
        </p:nvSpPr>
        <p:spPr>
          <a:xfrm>
            <a:off x="5128811" y="4109741"/>
            <a:ext cx="882234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B678942-DD22-4738-BA50-7CC5DBB9C4BE}"/>
              </a:ext>
            </a:extLst>
          </p:cNvPr>
          <p:cNvSpPr txBox="1"/>
          <p:nvPr/>
        </p:nvSpPr>
        <p:spPr>
          <a:xfrm>
            <a:off x="4241591" y="403956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分类号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47F31EC-FC49-4E6E-8C25-2E7CC76F7E8D}"/>
              </a:ext>
            </a:extLst>
          </p:cNvPr>
          <p:cNvSpPr/>
          <p:nvPr/>
        </p:nvSpPr>
        <p:spPr>
          <a:xfrm>
            <a:off x="4334778" y="4119428"/>
            <a:ext cx="539952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C382D6A-9509-45C6-8C21-D5B31DC27798}"/>
              </a:ext>
            </a:extLst>
          </p:cNvPr>
          <p:cNvSpPr txBox="1"/>
          <p:nvPr/>
        </p:nvSpPr>
        <p:spPr>
          <a:xfrm>
            <a:off x="4992214" y="4974095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确定添加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FB98726-5B6F-4401-8965-13A24AE9309D}"/>
              </a:ext>
            </a:extLst>
          </p:cNvPr>
          <p:cNvSpPr/>
          <p:nvPr/>
        </p:nvSpPr>
        <p:spPr>
          <a:xfrm>
            <a:off x="4250885" y="5041346"/>
            <a:ext cx="711994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A24CECD-10D6-4DC7-9006-75E192B2AE02}"/>
              </a:ext>
            </a:extLst>
          </p:cNvPr>
          <p:cNvSpPr txBox="1"/>
          <p:nvPr/>
        </p:nvSpPr>
        <p:spPr>
          <a:xfrm>
            <a:off x="4129829" y="497409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取消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FBD720A-5CE4-4B6E-8CC1-38ABC9DC1BE9}"/>
              </a:ext>
            </a:extLst>
          </p:cNvPr>
          <p:cNvSpPr/>
          <p:nvPr/>
        </p:nvSpPr>
        <p:spPr>
          <a:xfrm>
            <a:off x="5118415" y="5041346"/>
            <a:ext cx="1090399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342CE32B-B982-43A3-ABE0-32748751139C}"/>
              </a:ext>
            </a:extLst>
          </p:cNvPr>
          <p:cNvSpPr txBox="1"/>
          <p:nvPr/>
        </p:nvSpPr>
        <p:spPr>
          <a:xfrm>
            <a:off x="10342543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退出登录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9792CDD-7A94-4A6F-B017-E287DBE914B4}"/>
              </a:ext>
            </a:extLst>
          </p:cNvPr>
          <p:cNvSpPr/>
          <p:nvPr/>
        </p:nvSpPr>
        <p:spPr>
          <a:xfrm>
            <a:off x="10449609" y="740902"/>
            <a:ext cx="723004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892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3272FF-1719-4C86-890E-4FF46049A1D5}"/>
              </a:ext>
            </a:extLst>
          </p:cNvPr>
          <p:cNvSpPr txBox="1"/>
          <p:nvPr/>
        </p:nvSpPr>
        <p:spPr>
          <a:xfrm>
            <a:off x="4841884" y="153352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图书馆管理系统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62AE85-0C63-4BA5-83EE-123B2AB90EEC}"/>
              </a:ext>
            </a:extLst>
          </p:cNvPr>
          <p:cNvCxnSpPr>
            <a:cxnSpLocks/>
          </p:cNvCxnSpPr>
          <p:nvPr/>
        </p:nvCxnSpPr>
        <p:spPr>
          <a:xfrm>
            <a:off x="119269" y="64816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E976AFB-8B4E-4413-AF35-1C9DDC9EB78B}"/>
              </a:ext>
            </a:extLst>
          </p:cNvPr>
          <p:cNvCxnSpPr>
            <a:cxnSpLocks/>
          </p:cNvCxnSpPr>
          <p:nvPr/>
        </p:nvCxnSpPr>
        <p:spPr>
          <a:xfrm>
            <a:off x="119269" y="102483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664633-51A4-4757-B439-737413076071}"/>
              </a:ext>
            </a:extLst>
          </p:cNvPr>
          <p:cNvCxnSpPr>
            <a:cxnSpLocks/>
          </p:cNvCxnSpPr>
          <p:nvPr/>
        </p:nvCxnSpPr>
        <p:spPr>
          <a:xfrm>
            <a:off x="0" y="6550784"/>
            <a:ext cx="11452197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D0393-9B82-4F92-A1CA-BFBFAA0BCC73}"/>
              </a:ext>
            </a:extLst>
          </p:cNvPr>
          <p:cNvCxnSpPr>
            <a:cxnSpLocks/>
          </p:cNvCxnSpPr>
          <p:nvPr/>
        </p:nvCxnSpPr>
        <p:spPr>
          <a:xfrm>
            <a:off x="11452197" y="0"/>
            <a:ext cx="0" cy="6581001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7A759E-823A-45A3-B268-43CF39BFF552}"/>
              </a:ext>
            </a:extLst>
          </p:cNvPr>
          <p:cNvSpPr txBox="1"/>
          <p:nvPr/>
        </p:nvSpPr>
        <p:spPr>
          <a:xfrm>
            <a:off x="-1" y="6543065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修改图书信息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7BB92B-C461-4C95-B7B3-772AFD5D2539}"/>
              </a:ext>
            </a:extLst>
          </p:cNvPr>
          <p:cNvSpPr txBox="1"/>
          <p:nvPr/>
        </p:nvSpPr>
        <p:spPr>
          <a:xfrm>
            <a:off x="-88164" y="-49464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FFFF00"/>
                </a:solidFill>
                <a:latin typeface="Consolas" panose="020B0609020204030204" pitchFamily="49" charset="0"/>
              </a:rPr>
              <a:t>修改图书页</a:t>
            </a:r>
          </a:p>
          <a:p>
            <a:r>
              <a:rPr lang="en-US" altLang="zh-CN" sz="1200">
                <a:solidFill>
                  <a:srgbClr val="FFFF00"/>
                </a:solidFill>
                <a:latin typeface="Consolas" panose="020B0609020204030204" pitchFamily="49" charset="0"/>
              </a:rPr>
              <a:t>page_admin_book_modify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DB9CC3-63CE-48CE-9DFA-7378B3F9FC04}"/>
              </a:ext>
            </a:extLst>
          </p:cNvPr>
          <p:cNvSpPr txBox="1"/>
          <p:nvPr/>
        </p:nvSpPr>
        <p:spPr>
          <a:xfrm>
            <a:off x="3464873" y="1736229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修改图书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15F9346-4068-48B3-ADB3-D167CE492E13}"/>
              </a:ext>
            </a:extLst>
          </p:cNvPr>
          <p:cNvCxnSpPr>
            <a:cxnSpLocks/>
          </p:cNvCxnSpPr>
          <p:nvPr/>
        </p:nvCxnSpPr>
        <p:spPr>
          <a:xfrm>
            <a:off x="5141038" y="3303539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5D19FD0-A2E7-4F1B-841A-B8E25FFFE1C8}"/>
              </a:ext>
            </a:extLst>
          </p:cNvPr>
          <p:cNvSpPr/>
          <p:nvPr/>
        </p:nvSpPr>
        <p:spPr>
          <a:xfrm>
            <a:off x="5118693" y="2994608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9451BC6-BAAA-47DB-9079-8264C0D9CB04}"/>
              </a:ext>
            </a:extLst>
          </p:cNvPr>
          <p:cNvSpPr txBox="1"/>
          <p:nvPr/>
        </p:nvSpPr>
        <p:spPr>
          <a:xfrm>
            <a:off x="4038107" y="290591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图书名称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094EEA9-4D9E-4D95-A448-2B22EA6781FC}"/>
              </a:ext>
            </a:extLst>
          </p:cNvPr>
          <p:cNvSpPr/>
          <p:nvPr/>
        </p:nvSpPr>
        <p:spPr>
          <a:xfrm>
            <a:off x="3555780" y="1820632"/>
            <a:ext cx="954107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9841ACF-52ED-405B-A754-8D95B03CBF96}"/>
              </a:ext>
            </a:extLst>
          </p:cNvPr>
          <p:cNvSpPr/>
          <p:nvPr/>
        </p:nvSpPr>
        <p:spPr>
          <a:xfrm>
            <a:off x="4114612" y="2989657"/>
            <a:ext cx="776557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9C3F22F-2E43-41D7-BF0E-A2ECDA1BC42A}"/>
              </a:ext>
            </a:extLst>
          </p:cNvPr>
          <p:cNvCxnSpPr>
            <a:cxnSpLocks/>
          </p:cNvCxnSpPr>
          <p:nvPr/>
        </p:nvCxnSpPr>
        <p:spPr>
          <a:xfrm>
            <a:off x="5141038" y="3863854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1CA18514-B0E8-41A6-A205-E0C44882BF65}"/>
              </a:ext>
            </a:extLst>
          </p:cNvPr>
          <p:cNvSpPr/>
          <p:nvPr/>
        </p:nvSpPr>
        <p:spPr>
          <a:xfrm>
            <a:off x="5118693" y="3554923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E8862F4-3181-4FF0-BD8D-74DDA8A62716}"/>
              </a:ext>
            </a:extLst>
          </p:cNvPr>
          <p:cNvSpPr txBox="1"/>
          <p:nvPr/>
        </p:nvSpPr>
        <p:spPr>
          <a:xfrm>
            <a:off x="4422827" y="3468978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作者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C22CCE3-1BD2-473F-BC6F-74DFDD6289B2}"/>
              </a:ext>
            </a:extLst>
          </p:cNvPr>
          <p:cNvSpPr/>
          <p:nvPr/>
        </p:nvSpPr>
        <p:spPr>
          <a:xfrm>
            <a:off x="4499332" y="3552720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5C102E1-48D8-4823-B22F-D7E1690C2186}"/>
              </a:ext>
            </a:extLst>
          </p:cNvPr>
          <p:cNvSpPr txBox="1"/>
          <p:nvPr/>
        </p:nvSpPr>
        <p:spPr>
          <a:xfrm>
            <a:off x="4403276" y="2371802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ISBN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75415FB-9E19-4E7B-87D5-A3D41C63EDAE}"/>
              </a:ext>
            </a:extLst>
          </p:cNvPr>
          <p:cNvSpPr/>
          <p:nvPr/>
        </p:nvSpPr>
        <p:spPr>
          <a:xfrm>
            <a:off x="4496463" y="2451664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EB675963-DC64-4FAA-B7ED-A99050B31881}"/>
              </a:ext>
            </a:extLst>
          </p:cNvPr>
          <p:cNvCxnSpPr>
            <a:cxnSpLocks/>
          </p:cNvCxnSpPr>
          <p:nvPr/>
        </p:nvCxnSpPr>
        <p:spPr>
          <a:xfrm>
            <a:off x="5151155" y="4418672"/>
            <a:ext cx="85989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48C4072F-872A-4E20-AD47-47A94DC9951C}"/>
              </a:ext>
            </a:extLst>
          </p:cNvPr>
          <p:cNvSpPr/>
          <p:nvPr/>
        </p:nvSpPr>
        <p:spPr>
          <a:xfrm>
            <a:off x="5128811" y="4109741"/>
            <a:ext cx="882234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B678942-DD22-4738-BA50-7CC5DBB9C4BE}"/>
              </a:ext>
            </a:extLst>
          </p:cNvPr>
          <p:cNvSpPr txBox="1"/>
          <p:nvPr/>
        </p:nvSpPr>
        <p:spPr>
          <a:xfrm>
            <a:off x="4241591" y="403956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分类号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47F31EC-FC49-4E6E-8C25-2E7CC76F7E8D}"/>
              </a:ext>
            </a:extLst>
          </p:cNvPr>
          <p:cNvSpPr/>
          <p:nvPr/>
        </p:nvSpPr>
        <p:spPr>
          <a:xfrm>
            <a:off x="4334778" y="4119428"/>
            <a:ext cx="539952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C382D6A-9509-45C6-8C21-D5B31DC27798}"/>
              </a:ext>
            </a:extLst>
          </p:cNvPr>
          <p:cNvSpPr txBox="1"/>
          <p:nvPr/>
        </p:nvSpPr>
        <p:spPr>
          <a:xfrm>
            <a:off x="4992215" y="4974095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确定修改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FB98726-5B6F-4401-8965-13A24AE9309D}"/>
              </a:ext>
            </a:extLst>
          </p:cNvPr>
          <p:cNvSpPr/>
          <p:nvPr/>
        </p:nvSpPr>
        <p:spPr>
          <a:xfrm>
            <a:off x="4250885" y="5041346"/>
            <a:ext cx="711994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A24CECD-10D6-4DC7-9006-75E192B2AE02}"/>
              </a:ext>
            </a:extLst>
          </p:cNvPr>
          <p:cNvSpPr txBox="1"/>
          <p:nvPr/>
        </p:nvSpPr>
        <p:spPr>
          <a:xfrm>
            <a:off x="4129829" y="497409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取消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FBD720A-5CE4-4B6E-8CC1-38ABC9DC1BE9}"/>
              </a:ext>
            </a:extLst>
          </p:cNvPr>
          <p:cNvSpPr/>
          <p:nvPr/>
        </p:nvSpPr>
        <p:spPr>
          <a:xfrm>
            <a:off x="5118415" y="5041346"/>
            <a:ext cx="1090399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CFC76A0-D8E5-4779-BB3D-586ABBE1C13F}"/>
              </a:ext>
            </a:extLst>
          </p:cNvPr>
          <p:cNvSpPr txBox="1"/>
          <p:nvPr/>
        </p:nvSpPr>
        <p:spPr>
          <a:xfrm>
            <a:off x="10342543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退出登录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E68F4D-0589-4F25-8EB1-12D9EFE5682E}"/>
              </a:ext>
            </a:extLst>
          </p:cNvPr>
          <p:cNvSpPr/>
          <p:nvPr/>
        </p:nvSpPr>
        <p:spPr>
          <a:xfrm>
            <a:off x="10449609" y="740902"/>
            <a:ext cx="723004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EB7D014-0353-4D11-B493-91B97E5CDDDF}"/>
              </a:ext>
            </a:extLst>
          </p:cNvPr>
          <p:cNvSpPr txBox="1"/>
          <p:nvPr/>
        </p:nvSpPr>
        <p:spPr>
          <a:xfrm>
            <a:off x="243659" y="652971"/>
            <a:ext cx="95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用户管理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38EEAB5-38D1-42DB-B33A-79AB09E2D1FF}"/>
              </a:ext>
            </a:extLst>
          </p:cNvPr>
          <p:cNvSpPr txBox="1"/>
          <p:nvPr/>
        </p:nvSpPr>
        <p:spPr>
          <a:xfrm>
            <a:off x="1955994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图书管理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82FDA53-B56A-47F9-A633-B8613BB9F072}"/>
              </a:ext>
            </a:extLst>
          </p:cNvPr>
          <p:cNvSpPr/>
          <p:nvPr/>
        </p:nvSpPr>
        <p:spPr>
          <a:xfrm>
            <a:off x="326335" y="740902"/>
            <a:ext cx="778565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5B0705F-D2E4-474C-8A15-AF7A7D9AF58C}"/>
              </a:ext>
            </a:extLst>
          </p:cNvPr>
          <p:cNvSpPr/>
          <p:nvPr/>
        </p:nvSpPr>
        <p:spPr>
          <a:xfrm>
            <a:off x="2044010" y="740902"/>
            <a:ext cx="753166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2B59226-6D72-4EDF-8942-3E14C002CC36}"/>
              </a:ext>
            </a:extLst>
          </p:cNvPr>
          <p:cNvSpPr txBox="1"/>
          <p:nvPr/>
        </p:nvSpPr>
        <p:spPr>
          <a:xfrm>
            <a:off x="5028860" y="2371802"/>
            <a:ext cx="19159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941615619816511561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8FB7A5B-B7B2-4BF8-BEB4-003D85E545F9}"/>
              </a:ext>
            </a:extLst>
          </p:cNvPr>
          <p:cNvSpPr/>
          <p:nvPr/>
        </p:nvSpPr>
        <p:spPr>
          <a:xfrm>
            <a:off x="5122047" y="2451664"/>
            <a:ext cx="1684270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515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3272FF-1719-4C86-890E-4FF46049A1D5}"/>
              </a:ext>
            </a:extLst>
          </p:cNvPr>
          <p:cNvSpPr txBox="1"/>
          <p:nvPr/>
        </p:nvSpPr>
        <p:spPr>
          <a:xfrm>
            <a:off x="4841884" y="153352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图书馆管理系统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62AE85-0C63-4BA5-83EE-123B2AB90EEC}"/>
              </a:ext>
            </a:extLst>
          </p:cNvPr>
          <p:cNvCxnSpPr>
            <a:cxnSpLocks/>
          </p:cNvCxnSpPr>
          <p:nvPr/>
        </p:nvCxnSpPr>
        <p:spPr>
          <a:xfrm>
            <a:off x="119269" y="64816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E976AFB-8B4E-4413-AF35-1C9DDC9EB78B}"/>
              </a:ext>
            </a:extLst>
          </p:cNvPr>
          <p:cNvCxnSpPr>
            <a:cxnSpLocks/>
          </p:cNvCxnSpPr>
          <p:nvPr/>
        </p:nvCxnSpPr>
        <p:spPr>
          <a:xfrm>
            <a:off x="119269" y="102483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DCCDA2-2BBD-48C7-8C6C-9943220539D2}"/>
              </a:ext>
            </a:extLst>
          </p:cNvPr>
          <p:cNvSpPr txBox="1"/>
          <p:nvPr/>
        </p:nvSpPr>
        <p:spPr>
          <a:xfrm>
            <a:off x="243658" y="652971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管理员登录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7DD47D-A55D-48EB-86FD-E4ACF46D84DB}"/>
              </a:ext>
            </a:extLst>
          </p:cNvPr>
          <p:cNvSpPr txBox="1"/>
          <p:nvPr/>
        </p:nvSpPr>
        <p:spPr>
          <a:xfrm>
            <a:off x="1955994" y="652970"/>
            <a:ext cx="14350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*</a:t>
            </a:r>
            <a:r>
              <a:rPr lang="zh-CN" altLang="en-US"/>
              <a:t>学校用户登录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664633-51A4-4757-B439-737413076071}"/>
              </a:ext>
            </a:extLst>
          </p:cNvPr>
          <p:cNvCxnSpPr>
            <a:cxnSpLocks/>
          </p:cNvCxnSpPr>
          <p:nvPr/>
        </p:nvCxnSpPr>
        <p:spPr>
          <a:xfrm>
            <a:off x="0" y="6550784"/>
            <a:ext cx="11452197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D0393-9B82-4F92-A1CA-BFBFAA0BCC73}"/>
              </a:ext>
            </a:extLst>
          </p:cNvPr>
          <p:cNvCxnSpPr>
            <a:cxnSpLocks/>
          </p:cNvCxnSpPr>
          <p:nvPr/>
        </p:nvCxnSpPr>
        <p:spPr>
          <a:xfrm>
            <a:off x="11452197" y="0"/>
            <a:ext cx="0" cy="6581001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7A759E-823A-45A3-B268-43CF39BFF552}"/>
              </a:ext>
            </a:extLst>
          </p:cNvPr>
          <p:cNvSpPr txBox="1"/>
          <p:nvPr/>
        </p:nvSpPr>
        <p:spPr>
          <a:xfrm>
            <a:off x="-1" y="6543065"/>
            <a:ext cx="24929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请输入用户名和密码后登录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7BB92B-C461-4C95-B7B3-772AFD5D2539}"/>
              </a:ext>
            </a:extLst>
          </p:cNvPr>
          <p:cNvSpPr txBox="1"/>
          <p:nvPr/>
        </p:nvSpPr>
        <p:spPr>
          <a:xfrm>
            <a:off x="-88164" y="-49464"/>
            <a:ext cx="145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FFFF00"/>
                </a:solidFill>
                <a:latin typeface="Consolas" panose="020B0609020204030204" pitchFamily="49" charset="0"/>
              </a:rPr>
              <a:t>学校用户登录页</a:t>
            </a:r>
          </a:p>
          <a:p>
            <a:r>
              <a:rPr lang="en-US" altLang="zh-CN" sz="1200">
                <a:solidFill>
                  <a:srgbClr val="FFFF00"/>
                </a:solidFill>
                <a:latin typeface="Consolas" panose="020B0609020204030204" pitchFamily="49" charset="0"/>
              </a:rPr>
              <a:t>page_user_login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6E7CE4-652C-4BAB-957E-6D1BA5674EEF}"/>
              </a:ext>
            </a:extLst>
          </p:cNvPr>
          <p:cNvSpPr/>
          <p:nvPr/>
        </p:nvSpPr>
        <p:spPr>
          <a:xfrm>
            <a:off x="326334" y="740902"/>
            <a:ext cx="1048441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542F32-DF08-4971-BA92-BEC790330A14}"/>
              </a:ext>
            </a:extLst>
          </p:cNvPr>
          <p:cNvSpPr/>
          <p:nvPr/>
        </p:nvSpPr>
        <p:spPr>
          <a:xfrm>
            <a:off x="2063059" y="740902"/>
            <a:ext cx="1223066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A033CA-448E-45F8-87BE-BCA87591A6A6}"/>
              </a:ext>
            </a:extLst>
          </p:cNvPr>
          <p:cNvSpPr txBox="1"/>
          <p:nvPr/>
        </p:nvSpPr>
        <p:spPr>
          <a:xfrm>
            <a:off x="4938068" y="2277427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学校用户登录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CBF1DE-A4D0-4F76-93BA-98D13EF8DE03}"/>
              </a:ext>
            </a:extLst>
          </p:cNvPr>
          <p:cNvSpPr txBox="1"/>
          <p:nvPr/>
        </p:nvSpPr>
        <p:spPr>
          <a:xfrm>
            <a:off x="4080137" y="315446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账号：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9BA9FED-72C1-464C-A846-BBFD89D84F47}"/>
              </a:ext>
            </a:extLst>
          </p:cNvPr>
          <p:cNvSpPr txBox="1"/>
          <p:nvPr/>
        </p:nvSpPr>
        <p:spPr>
          <a:xfrm>
            <a:off x="4080137" y="377481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密码：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AA7565C-9B4E-45A5-B87B-DF41525D28C9}"/>
              </a:ext>
            </a:extLst>
          </p:cNvPr>
          <p:cNvCxnSpPr>
            <a:cxnSpLocks/>
          </p:cNvCxnSpPr>
          <p:nvPr/>
        </p:nvCxnSpPr>
        <p:spPr>
          <a:xfrm>
            <a:off x="4841884" y="4097983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67B3436-0C08-4FE4-A120-A7D06F321528}"/>
              </a:ext>
            </a:extLst>
          </p:cNvPr>
          <p:cNvCxnSpPr>
            <a:cxnSpLocks/>
          </p:cNvCxnSpPr>
          <p:nvPr/>
        </p:nvCxnSpPr>
        <p:spPr>
          <a:xfrm>
            <a:off x="4841884" y="3555058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181E35A-0416-4CDB-9CB7-48E5C2E67FA6}"/>
              </a:ext>
            </a:extLst>
          </p:cNvPr>
          <p:cNvSpPr txBox="1"/>
          <p:nvPr/>
        </p:nvSpPr>
        <p:spPr>
          <a:xfrm>
            <a:off x="6364559" y="4418136"/>
            <a:ext cx="9541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登录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5BC0A23-F90E-40CC-9BBE-785D9E888F56}"/>
              </a:ext>
            </a:extLst>
          </p:cNvPr>
          <p:cNvSpPr/>
          <p:nvPr/>
        </p:nvSpPr>
        <p:spPr>
          <a:xfrm>
            <a:off x="6479381" y="4486636"/>
            <a:ext cx="711994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6DCFACA-8ADB-4D2C-BE8D-EA4F936781DF}"/>
              </a:ext>
            </a:extLst>
          </p:cNvPr>
          <p:cNvSpPr/>
          <p:nvPr/>
        </p:nvSpPr>
        <p:spPr>
          <a:xfrm>
            <a:off x="4176847" y="3237959"/>
            <a:ext cx="503104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5EB7DCF-1A26-43E4-AC17-B645E647CB33}"/>
              </a:ext>
            </a:extLst>
          </p:cNvPr>
          <p:cNvSpPr/>
          <p:nvPr/>
        </p:nvSpPr>
        <p:spPr>
          <a:xfrm>
            <a:off x="4176847" y="3840880"/>
            <a:ext cx="503104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4DE22C2-05F7-41F5-AC45-58B75D8FD352}"/>
              </a:ext>
            </a:extLst>
          </p:cNvPr>
          <p:cNvSpPr/>
          <p:nvPr/>
        </p:nvSpPr>
        <p:spPr>
          <a:xfrm>
            <a:off x="5048251" y="2366062"/>
            <a:ext cx="1121568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EE7E566-9B27-43E9-9A8D-7AB522B7A2D7}"/>
              </a:ext>
            </a:extLst>
          </p:cNvPr>
          <p:cNvSpPr/>
          <p:nvPr/>
        </p:nvSpPr>
        <p:spPr>
          <a:xfrm>
            <a:off x="4841884" y="3238176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CC9DD84-8AC5-4319-A58C-3AB8BA70DB38}"/>
              </a:ext>
            </a:extLst>
          </p:cNvPr>
          <p:cNvSpPr/>
          <p:nvPr/>
        </p:nvSpPr>
        <p:spPr>
          <a:xfrm>
            <a:off x="4841884" y="3823030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4437187-FFEF-4D67-98C0-6819E80E7F03}"/>
              </a:ext>
            </a:extLst>
          </p:cNvPr>
          <p:cNvSpPr txBox="1"/>
          <p:nvPr/>
        </p:nvSpPr>
        <p:spPr>
          <a:xfrm>
            <a:off x="10342543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退出登录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D00EB58-CCA7-4001-92DD-D11624B3EE4E}"/>
              </a:ext>
            </a:extLst>
          </p:cNvPr>
          <p:cNvSpPr/>
          <p:nvPr/>
        </p:nvSpPr>
        <p:spPr>
          <a:xfrm>
            <a:off x="10449609" y="740902"/>
            <a:ext cx="723004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187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2713</TotalTime>
  <Words>988</Words>
  <Application>Microsoft Office PowerPoint</Application>
  <PresentationFormat>宽屏</PresentationFormat>
  <Paragraphs>359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宋体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aimaier4869</dc:creator>
  <cp:lastModifiedBy>aimaier4869</cp:lastModifiedBy>
  <cp:revision>163</cp:revision>
  <dcterms:created xsi:type="dcterms:W3CDTF">2021-10-28T03:29:12Z</dcterms:created>
  <dcterms:modified xsi:type="dcterms:W3CDTF">2021-12-15T17:26:49Z</dcterms:modified>
</cp:coreProperties>
</file>