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93" autoAdjust="0"/>
  </p:normalViewPr>
  <p:slideViewPr>
    <p:cSldViewPr snapToGrid="0">
      <p:cViewPr>
        <p:scale>
          <a:sx n="100" d="100"/>
          <a:sy n="100" d="100"/>
        </p:scale>
        <p:origin x="1350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F3824-C89B-4078-BBCC-9B4767DFA02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BFC8-ACA9-493C-91C3-B657B55B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9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7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91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1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9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0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3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6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89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6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CE248E-7345-43A6-ABA2-C06C37B08272}"/>
              </a:ext>
            </a:extLst>
          </p:cNvPr>
          <p:cNvSpPr txBox="1"/>
          <p:nvPr/>
        </p:nvSpPr>
        <p:spPr>
          <a:xfrm>
            <a:off x="3736221" y="2911332"/>
            <a:ext cx="4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图书管理系统界面设计</a:t>
            </a:r>
          </a:p>
        </p:txBody>
      </p:sp>
    </p:spTree>
    <p:extLst>
      <p:ext uri="{BB962C8B-B14F-4D97-AF65-F5344CB8AC3E}">
        <p14:creationId xmlns:p14="http://schemas.microsoft.com/office/powerpoint/2010/main" val="305863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</a:rPr>
              <a:t>*</a:t>
            </a:r>
            <a:r>
              <a:rPr lang="zh-CN" altLang="en-US">
                <a:solidFill>
                  <a:prstClr val="white"/>
                </a:solidFill>
              </a:rPr>
              <a:t>借阅图书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借阅图书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page_user_library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534850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91944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图书名称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3896599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作者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8709484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162179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3921262" y="3162179"/>
            <a:ext cx="569387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8709484" y="3162179"/>
            <a:ext cx="56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8809531" y="3259944"/>
            <a:ext cx="361502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18068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995765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3997854" y="2995765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266102"/>
            <a:ext cx="6570207" cy="2201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8814694" y="2995765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ISBN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2999309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3E3DB7-84FC-41AE-AA11-BA9271CFA03D}"/>
              </a:ext>
            </a:extLst>
          </p:cNvPr>
          <p:cNvSpPr txBox="1"/>
          <p:nvPr/>
        </p:nvSpPr>
        <p:spPr>
          <a:xfrm>
            <a:off x="6802418" y="290902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分类号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837F90-7056-41F9-A115-7FF21848EF17}"/>
              </a:ext>
            </a:extLst>
          </p:cNvPr>
          <p:cNvSpPr/>
          <p:nvPr/>
        </p:nvSpPr>
        <p:spPr>
          <a:xfrm>
            <a:off x="6895605" y="298889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162179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E9D2A4-42AE-48F8-8828-4A93EC3073F2}"/>
              </a:ext>
            </a:extLst>
          </p:cNvPr>
          <p:cNvSpPr txBox="1"/>
          <p:nvPr/>
        </p:nvSpPr>
        <p:spPr>
          <a:xfrm>
            <a:off x="6770350" y="3162179"/>
            <a:ext cx="4732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</a:t>
            </a:r>
            <a:r>
              <a:rPr lang="zh-CN" altLang="en-US">
                <a:solidFill>
                  <a:prstClr val="white"/>
                </a:solidFill>
              </a:rPr>
              <a:t>设置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766E867-8354-478A-BEF1-861A869A64F7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8982F0-C1BB-4CE4-827C-E269674AE307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FF85A33-7D9A-4674-82CB-16021B26CE6E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D19A7EC-06D5-4A9A-9EDF-CC84D02D1636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55360FF-485F-4EC4-9F03-795134EA5D87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F9D61A4-1D24-4FF2-94DA-194A2D5B60E6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7BC50C3-C09F-4934-9D3B-652CE33D7B27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8FF9AF4-82DC-451B-AE85-717637F11DD7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17A78E3-F28F-49A4-AABD-41D06F65AB94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AE374208-1D7B-4CAA-AB8C-CD01271584F3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92B35B1-B8ED-437B-928F-70DFCAD8C4AC}"/>
              </a:ext>
            </a:extLst>
          </p:cNvPr>
          <p:cNvSpPr txBox="1"/>
          <p:nvPr/>
        </p:nvSpPr>
        <p:spPr>
          <a:xfrm>
            <a:off x="512188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F532137-5480-4520-A322-95FDDE5B97B8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20C6945-2A22-4FCF-B3EC-05BA01F6B642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E0892DD-8D5A-4117-AE85-3B472042444B}"/>
              </a:ext>
            </a:extLst>
          </p:cNvPr>
          <p:cNvCxnSpPr>
            <a:cxnSpLocks/>
          </p:cNvCxnSpPr>
          <p:nvPr/>
        </p:nvCxnSpPr>
        <p:spPr>
          <a:xfrm>
            <a:off x="6509003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9FEAC938-E9F6-4120-8199-60B7E8BDFD3F}"/>
              </a:ext>
            </a:extLst>
          </p:cNvPr>
          <p:cNvSpPr/>
          <p:nvPr/>
        </p:nvSpPr>
        <p:spPr>
          <a:xfrm>
            <a:off x="6486658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37A3C2D-5335-416C-AF59-E5D784E66F8F}"/>
              </a:ext>
            </a:extLst>
          </p:cNvPr>
          <p:cNvSpPr txBox="1"/>
          <p:nvPr/>
        </p:nvSpPr>
        <p:spPr>
          <a:xfrm>
            <a:off x="5649835" y="155922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ACE80B-9DCC-4673-8EF3-7929250B2656}"/>
              </a:ext>
            </a:extLst>
          </p:cNvPr>
          <p:cNvSpPr/>
          <p:nvPr/>
        </p:nvSpPr>
        <p:spPr>
          <a:xfrm>
            <a:off x="5726340" y="164296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B38DD6A-2BEB-461F-9D98-6A81FC280883}"/>
              </a:ext>
            </a:extLst>
          </p:cNvPr>
          <p:cNvCxnSpPr>
            <a:cxnSpLocks/>
          </p:cNvCxnSpPr>
          <p:nvPr/>
        </p:nvCxnSpPr>
        <p:spPr>
          <a:xfrm>
            <a:off x="1614123" y="239420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79BF19B3-9590-488E-BC1E-CA877C87F04F}"/>
              </a:ext>
            </a:extLst>
          </p:cNvPr>
          <p:cNvSpPr/>
          <p:nvPr/>
        </p:nvSpPr>
        <p:spPr>
          <a:xfrm>
            <a:off x="1591778" y="208527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936C847-3563-4F33-8975-1E0403E3E5D7}"/>
              </a:ext>
            </a:extLst>
          </p:cNvPr>
          <p:cNvSpPr txBox="1"/>
          <p:nvPr/>
        </p:nvSpPr>
        <p:spPr>
          <a:xfrm>
            <a:off x="935531" y="200045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F82D96-B7D5-46CD-B5B1-C35149AB55BB}"/>
              </a:ext>
            </a:extLst>
          </p:cNvPr>
          <p:cNvSpPr/>
          <p:nvPr/>
        </p:nvSpPr>
        <p:spPr>
          <a:xfrm>
            <a:off x="1028718" y="208032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B6F77C3-79DB-42D4-BAC6-73ADDD79982F}"/>
              </a:ext>
            </a:extLst>
          </p:cNvPr>
          <p:cNvCxnSpPr>
            <a:cxnSpLocks/>
          </p:cNvCxnSpPr>
          <p:nvPr/>
        </p:nvCxnSpPr>
        <p:spPr>
          <a:xfrm>
            <a:off x="6505115" y="2405243"/>
            <a:ext cx="1877129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8C43FB9-9CE9-4325-8953-907565230BE5}"/>
              </a:ext>
            </a:extLst>
          </p:cNvPr>
          <p:cNvSpPr/>
          <p:nvPr/>
        </p:nvSpPr>
        <p:spPr>
          <a:xfrm>
            <a:off x="6493899" y="2121709"/>
            <a:ext cx="1888333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C455EA5-99A6-41B8-8176-7F4B68ABBAE5}"/>
              </a:ext>
            </a:extLst>
          </p:cNvPr>
          <p:cNvSpPr txBox="1"/>
          <p:nvPr/>
        </p:nvSpPr>
        <p:spPr>
          <a:xfrm>
            <a:off x="5673166" y="20004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4CC50C3-F313-4D84-972E-D1CB7134081C}"/>
              </a:ext>
            </a:extLst>
          </p:cNvPr>
          <p:cNvSpPr/>
          <p:nvPr/>
        </p:nvSpPr>
        <p:spPr>
          <a:xfrm>
            <a:off x="5766353" y="208032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CA8F4B3-20CC-4FA5-83CE-F20C6EE1F143}"/>
              </a:ext>
            </a:extLst>
          </p:cNvPr>
          <p:cNvSpPr txBox="1"/>
          <p:nvPr/>
        </p:nvSpPr>
        <p:spPr>
          <a:xfrm>
            <a:off x="9351909" y="216204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CFAB5B6-0013-47B5-974F-D9FDFB3A2E85}"/>
              </a:ext>
            </a:extLst>
          </p:cNvPr>
          <p:cNvSpPr/>
          <p:nvPr/>
        </p:nvSpPr>
        <p:spPr>
          <a:xfrm>
            <a:off x="9466731" y="2230541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C6C5CF0-04FF-4B6F-AD31-324B026E131B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00429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借阅记录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page_user_logs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61747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8547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615552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已借阅图书列表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300014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图书名称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10445449" y="300014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242881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10445449" y="3242881"/>
            <a:ext cx="56938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10545496" y="3340646"/>
            <a:ext cx="361502" cy="15395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98770"/>
            <a:ext cx="15387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3076467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346804"/>
            <a:ext cx="8358290" cy="2201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10550659" y="3076467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300014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ISBN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308001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242881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405183C-F985-42BC-9E0E-6EB2DFF4D065}"/>
              </a:ext>
            </a:extLst>
          </p:cNvPr>
          <p:cNvSpPr txBox="1"/>
          <p:nvPr/>
        </p:nvSpPr>
        <p:spPr>
          <a:xfrm>
            <a:off x="8090139" y="298973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B37BB5-DA40-4267-A301-3A60547A2F5C}"/>
              </a:ext>
            </a:extLst>
          </p:cNvPr>
          <p:cNvSpPr/>
          <p:nvPr/>
        </p:nvSpPr>
        <p:spPr>
          <a:xfrm>
            <a:off x="8183325" y="3069593"/>
            <a:ext cx="75803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E40D85-E0CF-42FB-8734-D9AB919772E0}"/>
              </a:ext>
            </a:extLst>
          </p:cNvPr>
          <p:cNvSpPr txBox="1"/>
          <p:nvPr/>
        </p:nvSpPr>
        <p:spPr>
          <a:xfrm>
            <a:off x="8093904" y="3242881"/>
            <a:ext cx="95410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7A82127-E5A0-4E76-B9A0-84D3BC87638E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30EB2E1-E0C2-42E8-BC07-4289CA18E615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0EDAD2B-73A9-4867-B0DE-649EFEC38A59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8B5868B-4534-45A5-A7F8-4598DEE1DA70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B4D8938-9F1E-4A24-9EF6-6F458AF60C9A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122AF4-CEFA-4ABF-B013-E9DE1C3F42C0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502D7E-38BC-490B-842A-C4280A031909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6C64F87-F193-435D-AF7B-87B578FE6871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6384433-21D0-4613-9D99-E35DF790984F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5AF743D-A0D9-4638-AD67-33C50AD8E71E}"/>
              </a:ext>
            </a:extLst>
          </p:cNvPr>
          <p:cNvCxnSpPr>
            <a:cxnSpLocks/>
          </p:cNvCxnSpPr>
          <p:nvPr/>
        </p:nvCxnSpPr>
        <p:spPr>
          <a:xfrm>
            <a:off x="1614123" y="212511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AE89DDFF-9BD9-42EB-BE18-CFA8291EA2EB}"/>
              </a:ext>
            </a:extLst>
          </p:cNvPr>
          <p:cNvSpPr/>
          <p:nvPr/>
        </p:nvSpPr>
        <p:spPr>
          <a:xfrm>
            <a:off x="1591778" y="181618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97A72D4-8F41-4FD7-9539-950DB9308D93}"/>
              </a:ext>
            </a:extLst>
          </p:cNvPr>
          <p:cNvSpPr txBox="1"/>
          <p:nvPr/>
        </p:nvSpPr>
        <p:spPr>
          <a:xfrm>
            <a:off x="935531" y="173137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8DD42AB-E755-43A6-A4DD-DCA3CD1E43D2}"/>
              </a:ext>
            </a:extLst>
          </p:cNvPr>
          <p:cNvSpPr/>
          <p:nvPr/>
        </p:nvSpPr>
        <p:spPr>
          <a:xfrm>
            <a:off x="1028718" y="181123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7EB885-2A11-493E-8445-DDD5DE237010}"/>
              </a:ext>
            </a:extLst>
          </p:cNvPr>
          <p:cNvSpPr txBox="1"/>
          <p:nvPr/>
        </p:nvSpPr>
        <p:spPr>
          <a:xfrm>
            <a:off x="3854582" y="171553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5EB7917-3175-4343-8176-AAC8266867E7}"/>
              </a:ext>
            </a:extLst>
          </p:cNvPr>
          <p:cNvSpPr/>
          <p:nvPr/>
        </p:nvSpPr>
        <p:spPr>
          <a:xfrm>
            <a:off x="3969404" y="1784030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130945C-4C97-467C-9CB5-4B2B4A260128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47321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借阅记录页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page_user_settings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45228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74066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lang="zh-CN" altLang="en-US" sz="150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帐户基本信息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用户名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35310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修改密码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2" y="1324321"/>
            <a:ext cx="13163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60907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436319"/>
            <a:ext cx="94739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837633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47849CD-AF78-4912-B44C-5D048C4A1EE1}"/>
              </a:ext>
            </a:extLst>
          </p:cNvPr>
          <p:cNvSpPr txBox="1"/>
          <p:nvPr/>
        </p:nvSpPr>
        <p:spPr>
          <a:xfrm>
            <a:off x="1288137" y="155922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202108010501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00D9A9C-4E79-4537-9D21-B85F1D0EE4BA}"/>
              </a:ext>
            </a:extLst>
          </p:cNvPr>
          <p:cNvSpPr/>
          <p:nvPr/>
        </p:nvSpPr>
        <p:spPr>
          <a:xfrm>
            <a:off x="1364641" y="1642965"/>
            <a:ext cx="115948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9687D7E-B2E8-49DC-8098-8A1DD75B737E}"/>
              </a:ext>
            </a:extLst>
          </p:cNvPr>
          <p:cNvCxnSpPr>
            <a:cxnSpLocks/>
          </p:cNvCxnSpPr>
          <p:nvPr/>
        </p:nvCxnSpPr>
        <p:spPr>
          <a:xfrm>
            <a:off x="1609849" y="3320446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49C5F50-00AA-4D97-BF5F-2ED4747DCD00}"/>
              </a:ext>
            </a:extLst>
          </p:cNvPr>
          <p:cNvSpPr/>
          <p:nvPr/>
        </p:nvSpPr>
        <p:spPr>
          <a:xfrm>
            <a:off x="1587504" y="3011515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409BC9B-06BD-4DA0-95AD-DE4F4D50A1C1}"/>
              </a:ext>
            </a:extLst>
          </p:cNvPr>
          <p:cNvSpPr txBox="1"/>
          <p:nvPr/>
        </p:nvSpPr>
        <p:spPr>
          <a:xfrm>
            <a:off x="506918" y="292282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当前密码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9894805-94F6-431D-BFCC-7EFB7E226D6B}"/>
              </a:ext>
            </a:extLst>
          </p:cNvPr>
          <p:cNvSpPr/>
          <p:nvPr/>
        </p:nvSpPr>
        <p:spPr>
          <a:xfrm>
            <a:off x="583423" y="3006564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D3B407E-74D6-4D25-BE20-042296801D21}"/>
              </a:ext>
            </a:extLst>
          </p:cNvPr>
          <p:cNvCxnSpPr>
            <a:cxnSpLocks/>
          </p:cNvCxnSpPr>
          <p:nvPr/>
        </p:nvCxnSpPr>
        <p:spPr>
          <a:xfrm>
            <a:off x="1609849" y="3880761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A8C7C288-AA49-4A07-A754-D3784AEC62F3}"/>
              </a:ext>
            </a:extLst>
          </p:cNvPr>
          <p:cNvSpPr/>
          <p:nvPr/>
        </p:nvSpPr>
        <p:spPr>
          <a:xfrm>
            <a:off x="1587504" y="35718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05B2FEB-33B0-4EC0-8CCE-3CF7F36BF9E8}"/>
              </a:ext>
            </a:extLst>
          </p:cNvPr>
          <p:cNvSpPr txBox="1"/>
          <p:nvPr/>
        </p:nvSpPr>
        <p:spPr>
          <a:xfrm>
            <a:off x="692691" y="349650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新密码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D26388E-8321-43F2-B48D-7DB2A55103AB}"/>
              </a:ext>
            </a:extLst>
          </p:cNvPr>
          <p:cNvSpPr/>
          <p:nvPr/>
        </p:nvSpPr>
        <p:spPr>
          <a:xfrm>
            <a:off x="785651" y="3569627"/>
            <a:ext cx="57612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0674363-FE2F-403A-BDCC-08ADF182B77A}"/>
              </a:ext>
            </a:extLst>
          </p:cNvPr>
          <p:cNvCxnSpPr>
            <a:cxnSpLocks/>
          </p:cNvCxnSpPr>
          <p:nvPr/>
        </p:nvCxnSpPr>
        <p:spPr>
          <a:xfrm>
            <a:off x="1609849" y="4408240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88D459B-0463-4A6A-BE9F-0246F180ACCC}"/>
              </a:ext>
            </a:extLst>
          </p:cNvPr>
          <p:cNvSpPr/>
          <p:nvPr/>
        </p:nvSpPr>
        <p:spPr>
          <a:xfrm>
            <a:off x="1587504" y="4099309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8852351-3B97-43C9-B584-AF43876F1908}"/>
              </a:ext>
            </a:extLst>
          </p:cNvPr>
          <p:cNvSpPr txBox="1"/>
          <p:nvPr/>
        </p:nvSpPr>
        <p:spPr>
          <a:xfrm>
            <a:off x="311412" y="4028714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重复新密码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C8B62BC-D1D0-47CB-9ECE-64DA7AC0E174}"/>
              </a:ext>
            </a:extLst>
          </p:cNvPr>
          <p:cNvSpPr/>
          <p:nvPr/>
        </p:nvSpPr>
        <p:spPr>
          <a:xfrm>
            <a:off x="414176" y="4098796"/>
            <a:ext cx="94473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2F8A78D-67AB-4261-B903-E2E04588DB51}"/>
              </a:ext>
            </a:extLst>
          </p:cNvPr>
          <p:cNvSpPr txBox="1"/>
          <p:nvPr/>
        </p:nvSpPr>
        <p:spPr>
          <a:xfrm>
            <a:off x="2214028" y="468277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确认修改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E10E62C-0DA3-4C8C-AC9B-C5A0C0B13960}"/>
              </a:ext>
            </a:extLst>
          </p:cNvPr>
          <p:cNvSpPr/>
          <p:nvPr/>
        </p:nvSpPr>
        <p:spPr>
          <a:xfrm>
            <a:off x="2340228" y="475002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ED4D367-0F02-4D1E-AE26-19E7D08CD6CB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4DC5E64-927E-4BCB-9729-C4B50813D48F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3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DEFB7302-7C19-4C5A-B94A-77F5B013BE4B}"/>
              </a:ext>
            </a:extLst>
          </p:cNvPr>
          <p:cNvSpPr/>
          <p:nvPr/>
        </p:nvSpPr>
        <p:spPr>
          <a:xfrm>
            <a:off x="800100" y="1345562"/>
            <a:ext cx="10620376" cy="4550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4FE6199-31A8-4646-86F9-33D7C022C397}"/>
              </a:ext>
            </a:extLst>
          </p:cNvPr>
          <p:cNvGrpSpPr/>
          <p:nvPr/>
        </p:nvGrpSpPr>
        <p:grpSpPr>
          <a:xfrm>
            <a:off x="1371807" y="1685845"/>
            <a:ext cx="2056354" cy="3890380"/>
            <a:chOff x="2724063" y="1311633"/>
            <a:chExt cx="2056354" cy="3890380"/>
          </a:xfrm>
        </p:grpSpPr>
        <p:sp>
          <p:nvSpPr>
            <p:cNvPr id="2" name="流程图: 可选过程 1">
              <a:extLst>
                <a:ext uri="{FF2B5EF4-FFF2-40B4-BE49-F238E27FC236}">
                  <a16:creationId xmlns:a16="http://schemas.microsoft.com/office/drawing/2014/main" id="{E38FC2D5-C7B6-45B8-8EAC-87F9B7D17BA5}"/>
                </a:ext>
              </a:extLst>
            </p:cNvPr>
            <p:cNvSpPr/>
            <p:nvPr/>
          </p:nvSpPr>
          <p:spPr>
            <a:xfrm>
              <a:off x="3023466" y="1311633"/>
              <a:ext cx="1054629" cy="360000"/>
            </a:xfrm>
            <a:prstGeom prst="flowChartAlternateProcess">
              <a:avLst/>
            </a:prstGeom>
            <a:solidFill>
              <a:srgbClr val="ECECFF"/>
            </a:solidFill>
            <a:ln>
              <a:solidFill>
                <a:srgbClr val="A68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开始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3723A00-F9DA-4704-A048-0F946D2D88A8}"/>
                </a:ext>
              </a:extLst>
            </p:cNvPr>
            <p:cNvGrpSpPr/>
            <p:nvPr/>
          </p:nvGrpSpPr>
          <p:grpSpPr>
            <a:xfrm>
              <a:off x="2926516" y="1990214"/>
              <a:ext cx="1248528" cy="469124"/>
              <a:chOff x="5097222" y="1107754"/>
              <a:chExt cx="1248528" cy="4691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5A2EFF-BE14-4380-89EF-738D682B0C1B}"/>
                  </a:ext>
                </a:extLst>
              </p:cNvPr>
              <p:cNvSpPr/>
              <p:nvPr/>
            </p:nvSpPr>
            <p:spPr>
              <a:xfrm>
                <a:off x="5097222" y="1107754"/>
                <a:ext cx="1248528" cy="469124"/>
              </a:xfrm>
              <a:prstGeom prst="rect">
                <a:avLst/>
              </a:prstGeom>
              <a:solidFill>
                <a:srgbClr val="ECECFF"/>
              </a:solidFill>
              <a:ln>
                <a:solidFill>
                  <a:srgbClr val="A68A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渲染框架</a:t>
                </a:r>
                <a:endParaRPr lang="en-US" altLang="zh-CN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US" altLang="zh-CN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流程图: 可选过程 4">
                <a:extLst>
                  <a:ext uri="{FF2B5EF4-FFF2-40B4-BE49-F238E27FC236}">
                    <a16:creationId xmlns:a16="http://schemas.microsoft.com/office/drawing/2014/main" id="{2B1E212D-3C07-4C6A-B710-AFC1C63E7F68}"/>
                  </a:ext>
                </a:extLst>
              </p:cNvPr>
              <p:cNvSpPr/>
              <p:nvPr/>
            </p:nvSpPr>
            <p:spPr>
              <a:xfrm>
                <a:off x="5181447" y="1358218"/>
                <a:ext cx="1080078" cy="174928"/>
              </a:xfrm>
              <a:prstGeom prst="flowChartAlternateProcess">
                <a:avLst/>
              </a:prstGeom>
              <a:solidFill>
                <a:srgbClr val="FFF5AD"/>
              </a:solidFill>
              <a:ln>
                <a:solidFill>
                  <a:srgbClr val="EAE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切换到登录页</a:t>
                </a:r>
                <a:endPara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B5518AED-0A48-4E72-94EB-28E439332049}"/>
                </a:ext>
              </a:extLst>
            </p:cNvPr>
            <p:cNvSpPr/>
            <p:nvPr/>
          </p:nvSpPr>
          <p:spPr>
            <a:xfrm>
              <a:off x="2724063" y="2777919"/>
              <a:ext cx="1653434" cy="1066934"/>
            </a:xfrm>
            <a:prstGeom prst="flowChartDecision">
              <a:avLst/>
            </a:prstGeom>
            <a:solidFill>
              <a:srgbClr val="ECECFF"/>
            </a:solidFill>
            <a:ln>
              <a:solidFill>
                <a:srgbClr val="A68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是否点击了某个</a:t>
              </a:r>
              <a:endParaRPr lang="en-US" altLang="zh-CN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可点击元素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8D8168-2C2F-45B0-ABE0-451F4A01079D}"/>
                </a:ext>
              </a:extLst>
            </p:cNvPr>
            <p:cNvSpPr/>
            <p:nvPr/>
          </p:nvSpPr>
          <p:spPr>
            <a:xfrm>
              <a:off x="2731446" y="4163434"/>
              <a:ext cx="1638668" cy="360000"/>
            </a:xfrm>
            <a:prstGeom prst="rect">
              <a:avLst/>
            </a:prstGeom>
            <a:solidFill>
              <a:srgbClr val="ECECFF"/>
            </a:solidFill>
            <a:ln>
              <a:solidFill>
                <a:srgbClr val="A68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Consolas" panose="020B0609020204030204" pitchFamily="49" charset="0"/>
                </a:rPr>
                <a:t>调用该元素的点击函数</a:t>
              </a:r>
              <a:endPara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流程图: 可选过程 7">
              <a:extLst>
                <a:ext uri="{FF2B5EF4-FFF2-40B4-BE49-F238E27FC236}">
                  <a16:creationId xmlns:a16="http://schemas.microsoft.com/office/drawing/2014/main" id="{8A160C74-6084-475C-99EE-A2AA04C42B38}"/>
                </a:ext>
              </a:extLst>
            </p:cNvPr>
            <p:cNvSpPr/>
            <p:nvPr/>
          </p:nvSpPr>
          <p:spPr>
            <a:xfrm>
              <a:off x="3023466" y="4842013"/>
              <a:ext cx="1054629" cy="360000"/>
            </a:xfrm>
            <a:prstGeom prst="flowChartAlternateProcess">
              <a:avLst/>
            </a:prstGeom>
            <a:solidFill>
              <a:srgbClr val="ECECFF"/>
            </a:solidFill>
            <a:ln>
              <a:solidFill>
                <a:srgbClr val="A68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结束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6A14E32-2973-422E-AB83-363321F95DD3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 flipH="1">
              <a:off x="3550780" y="1671633"/>
              <a:ext cx="1" cy="31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0967A79-4562-4E4E-B2D8-B7CA3902708D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3550780" y="2459338"/>
              <a:ext cx="0" cy="31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7D17799-8810-446E-84CF-24B5BE25F8B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3550780" y="3844853"/>
              <a:ext cx="0" cy="31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7DD1E353-F44D-47F8-90A2-02310AA5ABF2}"/>
                </a:ext>
              </a:extLst>
            </p:cNvPr>
            <p:cNvCxnSpPr>
              <a:stCxn id="6" idx="3"/>
              <a:endCxn id="6" idx="0"/>
            </p:cNvCxnSpPr>
            <p:nvPr/>
          </p:nvCxnSpPr>
          <p:spPr>
            <a:xfrm flipH="1" flipV="1">
              <a:off x="3550780" y="2777919"/>
              <a:ext cx="826717" cy="533467"/>
            </a:xfrm>
            <a:prstGeom prst="bentConnector4">
              <a:avLst>
                <a:gd name="adj1" fmla="val -22843"/>
                <a:gd name="adj2" fmla="val 1428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CF91C284-7DD7-41E2-8D02-BC3D32591F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85165" y="3643534"/>
              <a:ext cx="1745515" cy="12700"/>
            </a:xfrm>
            <a:prstGeom prst="bentConnector5">
              <a:avLst>
                <a:gd name="adj1" fmla="val -13096"/>
                <a:gd name="adj2" fmla="val 8309583"/>
                <a:gd name="adj3" fmla="val 10808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56E1DEE-1BF0-4057-A11B-FF2C1B745C39}"/>
                </a:ext>
              </a:extLst>
            </p:cNvPr>
            <p:cNvSpPr/>
            <p:nvPr/>
          </p:nvSpPr>
          <p:spPr>
            <a:xfrm>
              <a:off x="3327471" y="3768047"/>
              <a:ext cx="446617" cy="184945"/>
            </a:xfrm>
            <a:prstGeom prst="rect">
              <a:avLst/>
            </a:prstGeom>
            <a:solidFill>
              <a:srgbClr val="E8E8E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17F8FA5-DBAF-4A3A-AA28-C7626D8B0FA1}"/>
                </a:ext>
              </a:extLst>
            </p:cNvPr>
            <p:cNvSpPr/>
            <p:nvPr/>
          </p:nvSpPr>
          <p:spPr>
            <a:xfrm>
              <a:off x="4333800" y="2935054"/>
              <a:ext cx="446617" cy="184945"/>
            </a:xfrm>
            <a:prstGeom prst="rect">
              <a:avLst/>
            </a:prstGeom>
            <a:solidFill>
              <a:srgbClr val="E8E8E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false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EEB3BF79-9D85-4EFB-A019-9DF4E69E5EA0}"/>
              </a:ext>
            </a:extLst>
          </p:cNvPr>
          <p:cNvSpPr/>
          <p:nvPr/>
        </p:nvSpPr>
        <p:spPr>
          <a:xfrm>
            <a:off x="4592113" y="2234788"/>
            <a:ext cx="1160608" cy="469124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切换页面函数</a:t>
            </a:r>
            <a:endParaRPr lang="en-US" altLang="zh-CN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开始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10E62F-8D40-46AA-A470-CC0FE2D602F5}"/>
              </a:ext>
            </a:extLst>
          </p:cNvPr>
          <p:cNvSpPr/>
          <p:nvPr/>
        </p:nvSpPr>
        <p:spPr>
          <a:xfrm>
            <a:off x="4097212" y="3066626"/>
            <a:ext cx="2150411" cy="954107"/>
          </a:xfrm>
          <a:prstGeom prst="rect">
            <a:avLst/>
          </a:prstGeom>
          <a:solidFill>
            <a:srgbClr val="ECECFF"/>
          </a:solidFill>
          <a:ln>
            <a:solidFill>
              <a:srgbClr val="A68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0" rtlCol="0" anchor="ctr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1.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清屏；</a:t>
            </a:r>
            <a:endParaRPr lang="en-US" altLang="zh-CN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调用要跳转的页面的     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  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4.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渲染页面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2118F7BE-F26D-4B7D-9033-A81BAD3C8693}"/>
              </a:ext>
            </a:extLst>
          </p:cNvPr>
          <p:cNvSpPr/>
          <p:nvPr/>
        </p:nvSpPr>
        <p:spPr>
          <a:xfrm>
            <a:off x="4625372" y="3553612"/>
            <a:ext cx="755188" cy="214242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页面函数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7DDC20C-E4D4-4680-83DB-12038666749E}"/>
              </a:ext>
            </a:extLst>
          </p:cNvPr>
          <p:cNvSpPr/>
          <p:nvPr/>
        </p:nvSpPr>
        <p:spPr>
          <a:xfrm>
            <a:off x="4592113" y="4391078"/>
            <a:ext cx="1160608" cy="399627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切换页面函数</a:t>
            </a:r>
            <a:endParaRPr lang="en-US" altLang="zh-CN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结束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F8C84978-DF0E-4DC4-89BA-57C1EC27C9C7}"/>
              </a:ext>
            </a:extLst>
          </p:cNvPr>
          <p:cNvSpPr/>
          <p:nvPr/>
        </p:nvSpPr>
        <p:spPr>
          <a:xfrm>
            <a:off x="8025440" y="1956540"/>
            <a:ext cx="1774855" cy="389724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页面函数开始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223405-6B9C-4995-8A58-D957C6E824F3}"/>
              </a:ext>
            </a:extLst>
          </p:cNvPr>
          <p:cNvSpPr/>
          <p:nvPr/>
        </p:nvSpPr>
        <p:spPr>
          <a:xfrm>
            <a:off x="6775783" y="2768204"/>
            <a:ext cx="4274168" cy="2031325"/>
          </a:xfrm>
          <a:prstGeom prst="rect">
            <a:avLst/>
          </a:prstGeom>
          <a:solidFill>
            <a:srgbClr val="ECECFF"/>
          </a:solidFill>
          <a:ln>
            <a:solidFill>
              <a:srgbClr val="A68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0" rtlCol="0" anchor="ctr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1. new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一个相应长度的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Text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类型的数组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按照页面内容给数组的每一项赋值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3.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替换全局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TextsArr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变量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4. new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一个相应长度的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Link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类型的数组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5.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按照页面内容给数组的每一项赋值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6.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替换全局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LinksArr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变量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7. new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一个相应长度的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InputBox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类型的数组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8.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按照页面内容给数组的每一项赋值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9.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替换全局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InputBoxsArr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变量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流程图: 可选过程 24">
            <a:extLst>
              <a:ext uri="{FF2B5EF4-FFF2-40B4-BE49-F238E27FC236}">
                <a16:creationId xmlns:a16="http://schemas.microsoft.com/office/drawing/2014/main" id="{9BE78525-F008-49EF-9730-E760EB31B8EB}"/>
              </a:ext>
            </a:extLst>
          </p:cNvPr>
          <p:cNvSpPr/>
          <p:nvPr/>
        </p:nvSpPr>
        <p:spPr>
          <a:xfrm>
            <a:off x="8025440" y="5189390"/>
            <a:ext cx="1774855" cy="389724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页面函数结束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8D82D28-8F74-4B8A-BF26-5FC38765ED0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8912867" y="2346264"/>
            <a:ext cx="1" cy="42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57FEDA-FA79-4971-88D0-3286C0D846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912867" y="4799529"/>
            <a:ext cx="1" cy="38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1F7B57-34C3-4A16-A260-8D453505736F}"/>
              </a:ext>
            </a:extLst>
          </p:cNvPr>
          <p:cNvCxnSpPr>
            <a:endCxn id="20" idx="0"/>
          </p:cNvCxnSpPr>
          <p:nvPr/>
        </p:nvCxnSpPr>
        <p:spPr>
          <a:xfrm>
            <a:off x="5172417" y="2726410"/>
            <a:ext cx="1" cy="34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F2088B-5914-418E-BB5D-E9CC7EF977AC}"/>
              </a:ext>
            </a:extLst>
          </p:cNvPr>
          <p:cNvCxnSpPr>
            <a:stCxn id="20" idx="2"/>
          </p:cNvCxnSpPr>
          <p:nvPr/>
        </p:nvCxnSpPr>
        <p:spPr>
          <a:xfrm flipH="1">
            <a:off x="5164634" y="4020733"/>
            <a:ext cx="7784" cy="37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E346BF-159F-45A1-A2A6-3561B0E06D04}"/>
              </a:ext>
            </a:extLst>
          </p:cNvPr>
          <p:cNvSpPr/>
          <p:nvPr/>
        </p:nvSpPr>
        <p:spPr>
          <a:xfrm>
            <a:off x="1132023" y="2842119"/>
            <a:ext cx="138113" cy="1488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8012C7-72EA-4BEE-8EF7-B6A6808C547C}"/>
              </a:ext>
            </a:extLst>
          </p:cNvPr>
          <p:cNvSpPr txBox="1"/>
          <p:nvPr/>
        </p:nvSpPr>
        <p:spPr>
          <a:xfrm>
            <a:off x="1270136" y="280001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页面中可点击的元素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93D102-4593-422B-8A43-74C00681E895}"/>
              </a:ext>
            </a:extLst>
          </p:cNvPr>
          <p:cNvSpPr/>
          <p:nvPr/>
        </p:nvSpPr>
        <p:spPr>
          <a:xfrm>
            <a:off x="1132023" y="3403476"/>
            <a:ext cx="138113" cy="148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E045E-3E45-4EB7-AD46-530479D826C7}"/>
              </a:ext>
            </a:extLst>
          </p:cNvPr>
          <p:cNvSpPr txBox="1"/>
          <p:nvPr/>
        </p:nvSpPr>
        <p:spPr>
          <a:xfrm>
            <a:off x="1270136" y="336137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页面中只用于显示的文本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533353-414E-421B-8020-3EFA2B301C9B}"/>
              </a:ext>
            </a:extLst>
          </p:cNvPr>
          <p:cNvSpPr/>
          <p:nvPr/>
        </p:nvSpPr>
        <p:spPr>
          <a:xfrm>
            <a:off x="1132023" y="3970088"/>
            <a:ext cx="138113" cy="148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1F5BB7-2338-4EFE-89A8-FEF007A1E88C}"/>
              </a:ext>
            </a:extLst>
          </p:cNvPr>
          <p:cNvSpPr txBox="1"/>
          <p:nvPr/>
        </p:nvSpPr>
        <p:spPr>
          <a:xfrm>
            <a:off x="1270136" y="392798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输入框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724616-A6D5-4327-A828-4E07303A6D46}"/>
              </a:ext>
            </a:extLst>
          </p:cNvPr>
          <p:cNvSpPr txBox="1"/>
          <p:nvPr/>
        </p:nvSpPr>
        <p:spPr>
          <a:xfrm>
            <a:off x="988348" y="1106386"/>
            <a:ext cx="4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说明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DD3016-888F-456C-B6D4-0594478A449D}"/>
              </a:ext>
            </a:extLst>
          </p:cNvPr>
          <p:cNvSpPr/>
          <p:nvPr/>
        </p:nvSpPr>
        <p:spPr>
          <a:xfrm>
            <a:off x="1132023" y="4618698"/>
            <a:ext cx="138113" cy="148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9CDC18-CEE0-4EBC-ACDC-B4087068B3DA}"/>
              </a:ext>
            </a:extLst>
          </p:cNvPr>
          <p:cNvSpPr txBox="1"/>
          <p:nvPr/>
        </p:nvSpPr>
        <p:spPr>
          <a:xfrm>
            <a:off x="1270136" y="457659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标准输出流输出的文本</a:t>
            </a:r>
          </a:p>
        </p:txBody>
      </p:sp>
    </p:spTree>
    <p:extLst>
      <p:ext uri="{BB962C8B-B14F-4D97-AF65-F5344CB8AC3E}">
        <p14:creationId xmlns:p14="http://schemas.microsoft.com/office/powerpoint/2010/main" val="4123116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435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这里是</a:t>
            </a:r>
            <a:r>
              <a:rPr lang="en-US" altLang="zh-CN"/>
              <a:t>msg</a:t>
            </a:r>
            <a:r>
              <a:rPr lang="zh-CN" altLang="en-US"/>
              <a:t>消息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框架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5041D1-08D6-403B-80F5-4FC7C7E7E440}"/>
              </a:ext>
            </a:extLst>
          </p:cNvPr>
          <p:cNvSpPr/>
          <p:nvPr/>
        </p:nvSpPr>
        <p:spPr>
          <a:xfrm>
            <a:off x="4931599" y="227535"/>
            <a:ext cx="1323151" cy="2033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7A640-FB64-4127-A265-9407FB8658AA}"/>
              </a:ext>
            </a:extLst>
          </p:cNvPr>
          <p:cNvSpPr/>
          <p:nvPr/>
        </p:nvSpPr>
        <p:spPr>
          <a:xfrm>
            <a:off x="119269" y="6617693"/>
            <a:ext cx="1224501" cy="2033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69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2426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管理员登录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学校用户登录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请输入用户名和密码后登录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管理员登录页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page_admin_login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4" y="740902"/>
            <a:ext cx="10484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59" y="740902"/>
            <a:ext cx="111829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A033CA-448E-45F8-87BE-BCA87591A6A6}"/>
              </a:ext>
            </a:extLst>
          </p:cNvPr>
          <p:cNvSpPr txBox="1"/>
          <p:nvPr/>
        </p:nvSpPr>
        <p:spPr>
          <a:xfrm>
            <a:off x="5034248" y="2277427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管理员登录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BF1DE-A4D0-4F76-93BA-98D13EF8DE03}"/>
              </a:ext>
            </a:extLst>
          </p:cNvPr>
          <p:cNvSpPr txBox="1"/>
          <p:nvPr/>
        </p:nvSpPr>
        <p:spPr>
          <a:xfrm>
            <a:off x="4080137" y="315446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账号：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BA9FED-72C1-464C-A846-BBFD89D84F47}"/>
              </a:ext>
            </a:extLst>
          </p:cNvPr>
          <p:cNvSpPr txBox="1"/>
          <p:nvPr/>
        </p:nvSpPr>
        <p:spPr>
          <a:xfrm>
            <a:off x="4080137" y="37748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A7565C-9B4E-45A5-B87B-DF41525D28C9}"/>
              </a:ext>
            </a:extLst>
          </p:cNvPr>
          <p:cNvCxnSpPr>
            <a:cxnSpLocks/>
          </p:cNvCxnSpPr>
          <p:nvPr/>
        </p:nvCxnSpPr>
        <p:spPr>
          <a:xfrm>
            <a:off x="4841884" y="409798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7B3436-0C08-4FE4-A120-A7D06F321528}"/>
              </a:ext>
            </a:extLst>
          </p:cNvPr>
          <p:cNvCxnSpPr>
            <a:cxnSpLocks/>
          </p:cNvCxnSpPr>
          <p:nvPr/>
        </p:nvCxnSpPr>
        <p:spPr>
          <a:xfrm>
            <a:off x="4841884" y="3555058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81E35A-0416-4CDB-9CB7-48E5C2E67FA6}"/>
              </a:ext>
            </a:extLst>
          </p:cNvPr>
          <p:cNvSpPr txBox="1"/>
          <p:nvPr/>
        </p:nvSpPr>
        <p:spPr>
          <a:xfrm>
            <a:off x="6364559" y="4418136"/>
            <a:ext cx="954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BC0A23-F90E-40CC-9BBE-785D9E888F56}"/>
              </a:ext>
            </a:extLst>
          </p:cNvPr>
          <p:cNvSpPr/>
          <p:nvPr/>
        </p:nvSpPr>
        <p:spPr>
          <a:xfrm>
            <a:off x="6479381" y="448663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DCFACA-8ADB-4D2C-BE8D-EA4F936781DF}"/>
              </a:ext>
            </a:extLst>
          </p:cNvPr>
          <p:cNvSpPr/>
          <p:nvPr/>
        </p:nvSpPr>
        <p:spPr>
          <a:xfrm>
            <a:off x="4176847" y="3237959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EB7DCF-1A26-43E4-AC17-B645E647CB33}"/>
              </a:ext>
            </a:extLst>
          </p:cNvPr>
          <p:cNvSpPr/>
          <p:nvPr/>
        </p:nvSpPr>
        <p:spPr>
          <a:xfrm>
            <a:off x="4176847" y="3840880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DE22C2-05F7-41F5-AC45-58B75D8FD352}"/>
              </a:ext>
            </a:extLst>
          </p:cNvPr>
          <p:cNvSpPr/>
          <p:nvPr/>
        </p:nvSpPr>
        <p:spPr>
          <a:xfrm>
            <a:off x="5138871" y="2366062"/>
            <a:ext cx="93490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E7E566-9B27-43E9-9A8D-7AB522B7A2D7}"/>
              </a:ext>
            </a:extLst>
          </p:cNvPr>
          <p:cNvSpPr/>
          <p:nvPr/>
        </p:nvSpPr>
        <p:spPr>
          <a:xfrm>
            <a:off x="4841884" y="323817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C9DD84-8AC5-4319-A58C-3AB8BA70DB38}"/>
              </a:ext>
            </a:extLst>
          </p:cNvPr>
          <p:cNvSpPr/>
          <p:nvPr/>
        </p:nvSpPr>
        <p:spPr>
          <a:xfrm>
            <a:off x="4841884" y="38230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1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登录成功！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用户管理页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page_admin_userlist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60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7504AA-667F-443C-BA26-3396FDA41736}"/>
              </a:ext>
            </a:extLst>
          </p:cNvPr>
          <p:cNvSpPr txBox="1"/>
          <p:nvPr/>
        </p:nvSpPr>
        <p:spPr>
          <a:xfrm>
            <a:off x="3496311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1D92ED-B585-4BC8-B588-AFAAB4DCF583}"/>
              </a:ext>
            </a:extLst>
          </p:cNvPr>
          <p:cNvSpPr/>
          <p:nvPr/>
        </p:nvSpPr>
        <p:spPr>
          <a:xfrm>
            <a:off x="3611133" y="1627723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38ED58B-9223-4923-A279-96388741FDA9}"/>
              </a:ext>
            </a:extLst>
          </p:cNvPr>
          <p:cNvSpPr txBox="1"/>
          <p:nvPr/>
        </p:nvSpPr>
        <p:spPr>
          <a:xfrm>
            <a:off x="5804783" y="1239918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添加新用户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9231100-12D6-4C95-9063-E3ECC3617C45}"/>
              </a:ext>
            </a:extLst>
          </p:cNvPr>
          <p:cNvCxnSpPr>
            <a:cxnSpLocks/>
          </p:cNvCxnSpPr>
          <p:nvPr/>
        </p:nvCxnSpPr>
        <p:spPr>
          <a:xfrm>
            <a:off x="7093567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BFD14FE-F688-49E4-8275-942858DC0440}"/>
              </a:ext>
            </a:extLst>
          </p:cNvPr>
          <p:cNvSpPr/>
          <p:nvPr/>
        </p:nvSpPr>
        <p:spPr>
          <a:xfrm>
            <a:off x="7071222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524C3B-7E66-4A92-B9E7-0DDEC1310E96}"/>
              </a:ext>
            </a:extLst>
          </p:cNvPr>
          <p:cNvSpPr txBox="1"/>
          <p:nvPr/>
        </p:nvSpPr>
        <p:spPr>
          <a:xfrm>
            <a:off x="5990636" y="1559223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C311F0-9F71-4617-ABE5-4AA3CFDD3E81}"/>
              </a:ext>
            </a:extLst>
          </p:cNvPr>
          <p:cNvSpPr txBox="1"/>
          <p:nvPr/>
        </p:nvSpPr>
        <p:spPr>
          <a:xfrm>
            <a:off x="8974759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505A244-9F35-4B51-AC1C-9C7DFB236BD5}"/>
              </a:ext>
            </a:extLst>
          </p:cNvPr>
          <p:cNvSpPr/>
          <p:nvPr/>
        </p:nvSpPr>
        <p:spPr>
          <a:xfrm>
            <a:off x="9089581" y="1627723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35310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737698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2786064" y="273769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5322784" y="273769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2980430"/>
            <a:ext cx="13388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2786064" y="2980430"/>
            <a:ext cx="7617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5322784" y="2980430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064988-3874-4DFE-AB9E-75D8A9821140}"/>
              </a:ext>
            </a:extLst>
          </p:cNvPr>
          <p:cNvSpPr txBox="1"/>
          <p:nvPr/>
        </p:nvSpPr>
        <p:spPr>
          <a:xfrm>
            <a:off x="6474197" y="2980430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AA0172B-9880-4E89-9E43-86BD150691E2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91FC05C-0B6C-432F-A6E8-587C96F05406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094200-EE41-45C3-BB81-21AB9E2289A3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9D355F-0908-4E45-9573-BE56A4E72897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67FE29-636D-4410-B027-1E18931A013A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5422831" y="3078195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D162E2-177A-4ED4-8495-A9A2259668D4}"/>
              </a:ext>
            </a:extLst>
          </p:cNvPr>
          <p:cNvSpPr/>
          <p:nvPr/>
        </p:nvSpPr>
        <p:spPr>
          <a:xfrm>
            <a:off x="6589748" y="3078195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436319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814016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2887319" y="2814016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084353"/>
            <a:ext cx="2882945" cy="2201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A789902-350E-49AF-9AEA-E392FAA4996D}"/>
              </a:ext>
            </a:extLst>
          </p:cNvPr>
          <p:cNvSpPr/>
          <p:nvPr/>
        </p:nvSpPr>
        <p:spPr>
          <a:xfrm>
            <a:off x="5872878" y="1324321"/>
            <a:ext cx="1168046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6F4B2D-D4C4-4D43-A55F-934DAF5058D4}"/>
              </a:ext>
            </a:extLst>
          </p:cNvPr>
          <p:cNvSpPr/>
          <p:nvPr/>
        </p:nvSpPr>
        <p:spPr>
          <a:xfrm>
            <a:off x="6107689" y="1642965"/>
            <a:ext cx="82811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ABB0475-2CF5-4D5D-AEFD-DA6CC72DDEFF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5427994" y="2814016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DA7328-A175-407A-87AC-431196B715B1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FE5AD8D-B333-4699-AB6F-E0CB1CB7AED8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66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图书管理页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page_admin_library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843309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7504AA-667F-443C-BA26-3396FDA41736}"/>
              </a:ext>
            </a:extLst>
          </p:cNvPr>
          <p:cNvSpPr txBox="1"/>
          <p:nvPr/>
        </p:nvSpPr>
        <p:spPr>
          <a:xfrm>
            <a:off x="1442628" y="2535231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+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新增图书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1D92ED-B585-4BC8-B588-AFAAB4DCF583}"/>
              </a:ext>
            </a:extLst>
          </p:cNvPr>
          <p:cNvSpPr/>
          <p:nvPr/>
        </p:nvSpPr>
        <p:spPr>
          <a:xfrm>
            <a:off x="1557450" y="2603731"/>
            <a:ext cx="1281000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53820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9228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3896599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8709484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165538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3921262" y="3165538"/>
            <a:ext cx="569387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8709484" y="3165538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064988-3874-4DFE-AB9E-75D8A9821140}"/>
              </a:ext>
            </a:extLst>
          </p:cNvPr>
          <p:cNvSpPr txBox="1"/>
          <p:nvPr/>
        </p:nvSpPr>
        <p:spPr>
          <a:xfrm>
            <a:off x="9860897" y="3165538"/>
            <a:ext cx="56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8809531" y="3263303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D162E2-177A-4ED4-8495-A9A2259668D4}"/>
              </a:ext>
            </a:extLst>
          </p:cNvPr>
          <p:cNvSpPr/>
          <p:nvPr/>
        </p:nvSpPr>
        <p:spPr>
          <a:xfrm>
            <a:off x="9976448" y="3263303"/>
            <a:ext cx="350583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21427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999124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3997854" y="2999124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269461"/>
            <a:ext cx="6570207" cy="2201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8814694" y="2999124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6509003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6486658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5649835" y="155922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5726340" y="164296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13337FD-C6B5-40B4-87B0-F66290E5A9A7}"/>
              </a:ext>
            </a:extLst>
          </p:cNvPr>
          <p:cNvCxnSpPr>
            <a:cxnSpLocks/>
          </p:cNvCxnSpPr>
          <p:nvPr/>
        </p:nvCxnSpPr>
        <p:spPr>
          <a:xfrm>
            <a:off x="1614123" y="239420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AEEA884-EA42-4F61-BB06-3634F1D99968}"/>
              </a:ext>
            </a:extLst>
          </p:cNvPr>
          <p:cNvSpPr/>
          <p:nvPr/>
        </p:nvSpPr>
        <p:spPr>
          <a:xfrm>
            <a:off x="1591778" y="208527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935531" y="200045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1028718" y="208032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6505115" y="2405243"/>
            <a:ext cx="1877129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6493899" y="2121709"/>
            <a:ext cx="1888333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5673166" y="20004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5766353" y="208032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9351909" y="216204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9466731" y="2230541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3002668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3E3DB7-84FC-41AE-AA11-BA9271CFA03D}"/>
              </a:ext>
            </a:extLst>
          </p:cNvPr>
          <p:cNvSpPr txBox="1"/>
          <p:nvPr/>
        </p:nvSpPr>
        <p:spPr>
          <a:xfrm>
            <a:off x="6802418" y="291238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837F90-7056-41F9-A115-7FF21848EF17}"/>
              </a:ext>
            </a:extLst>
          </p:cNvPr>
          <p:cNvSpPr/>
          <p:nvPr/>
        </p:nvSpPr>
        <p:spPr>
          <a:xfrm>
            <a:off x="6895605" y="2992250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165538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E9D2A4-42AE-48F8-8828-4A93EC3073F2}"/>
              </a:ext>
            </a:extLst>
          </p:cNvPr>
          <p:cNvSpPr txBox="1"/>
          <p:nvPr/>
        </p:nvSpPr>
        <p:spPr>
          <a:xfrm>
            <a:off x="6770350" y="3165538"/>
            <a:ext cx="4732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13891DD-712B-4B87-9636-B14C53F8E9F6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D87058D-8582-4C64-A80E-21D950E78CD4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5632665-1BE7-4F3D-B6F6-120DB5EB61D6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FAA648B-3B9B-417B-9E8A-0ADC3B63FFAF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FC8340C-6013-4E2C-AD48-8466A0D3CB8F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1672A5E-EF15-4769-8DE1-669377866B55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BC878-E9FF-41BB-B071-AC3601F62D65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97131F8-C63F-4E69-ADFF-B60B86A5CB75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4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9" y="652971"/>
            <a:ext cx="95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新增图书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新增图书页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page_admin_book_add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78565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10" y="740902"/>
            <a:ext cx="7531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464873" y="173622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新增图书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5141038" y="2826399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5118693" y="2517468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4038107" y="242877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3555780" y="1820632"/>
            <a:ext cx="9541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4114612" y="2512517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5141038" y="3386714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5118693" y="3077783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4422827" y="299183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4499332" y="3075580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13337FD-C6B5-40B4-87B0-F66290E5A9A7}"/>
              </a:ext>
            </a:extLst>
          </p:cNvPr>
          <p:cNvCxnSpPr>
            <a:cxnSpLocks/>
          </p:cNvCxnSpPr>
          <p:nvPr/>
        </p:nvCxnSpPr>
        <p:spPr>
          <a:xfrm>
            <a:off x="5141038" y="391419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AEEA884-EA42-4F61-BB06-3634F1D99968}"/>
              </a:ext>
            </a:extLst>
          </p:cNvPr>
          <p:cNvSpPr/>
          <p:nvPr/>
        </p:nvSpPr>
        <p:spPr>
          <a:xfrm>
            <a:off x="5118693" y="360526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4403276" y="352488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4496463" y="3604749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5151155" y="4418672"/>
            <a:ext cx="85989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5128811" y="4109741"/>
            <a:ext cx="882234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4241591" y="403956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4334778" y="4119428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4992214" y="497409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确定添加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4250885" y="504134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24CECD-10D6-4DC7-9006-75E192B2AE02}"/>
              </a:ext>
            </a:extLst>
          </p:cNvPr>
          <p:cNvSpPr txBox="1"/>
          <p:nvPr/>
        </p:nvSpPr>
        <p:spPr>
          <a:xfrm>
            <a:off x="4129829" y="497409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BD720A-5CE4-4B6E-8CC1-38ABC9DC1BE9}"/>
              </a:ext>
            </a:extLst>
          </p:cNvPr>
          <p:cNvSpPr/>
          <p:nvPr/>
        </p:nvSpPr>
        <p:spPr>
          <a:xfrm>
            <a:off x="5118415" y="504134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42CE32B-B982-43A3-ABE0-32748751139C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9792CDD-7A94-4A6F-B017-E287DBE914B4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9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修改图书信息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修改图书页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page_admin_book_modify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464873" y="173622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修改图书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5141038" y="3303539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5118693" y="2994608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4038107" y="290591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3555780" y="1820632"/>
            <a:ext cx="9541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4114612" y="2989657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5141038" y="3863854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5118693" y="3554923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4422827" y="346897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4499332" y="3552720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4403276" y="2371802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4496463" y="2451664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5151155" y="4418672"/>
            <a:ext cx="85989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5128811" y="4109741"/>
            <a:ext cx="882234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4241591" y="403956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4334778" y="4119428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4992215" y="497409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确定修改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4250885" y="504134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24CECD-10D6-4DC7-9006-75E192B2AE02}"/>
              </a:ext>
            </a:extLst>
          </p:cNvPr>
          <p:cNvSpPr txBox="1"/>
          <p:nvPr/>
        </p:nvSpPr>
        <p:spPr>
          <a:xfrm>
            <a:off x="4129829" y="497409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BD720A-5CE4-4B6E-8CC1-38ABC9DC1BE9}"/>
              </a:ext>
            </a:extLst>
          </p:cNvPr>
          <p:cNvSpPr/>
          <p:nvPr/>
        </p:nvSpPr>
        <p:spPr>
          <a:xfrm>
            <a:off x="5118415" y="504134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FC76A0-D8E5-4779-BB3D-586ABBE1C13F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E68F4D-0589-4F25-8EB1-12D9EFE5682E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B7D014-0353-4D11-B493-91B97E5CDDDF}"/>
              </a:ext>
            </a:extLst>
          </p:cNvPr>
          <p:cNvSpPr txBox="1"/>
          <p:nvPr/>
        </p:nvSpPr>
        <p:spPr>
          <a:xfrm>
            <a:off x="243659" y="652971"/>
            <a:ext cx="95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8EEAB5-38D1-42DB-B33A-79AB09E2D1FF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2FDA53-B56A-47F9-A633-B8613BB9F072}"/>
              </a:ext>
            </a:extLst>
          </p:cNvPr>
          <p:cNvSpPr/>
          <p:nvPr/>
        </p:nvSpPr>
        <p:spPr>
          <a:xfrm>
            <a:off x="326335" y="740902"/>
            <a:ext cx="778565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B0705F-D2E4-474C-8A15-AF7A7D9AF58C}"/>
              </a:ext>
            </a:extLst>
          </p:cNvPr>
          <p:cNvSpPr/>
          <p:nvPr/>
        </p:nvSpPr>
        <p:spPr>
          <a:xfrm>
            <a:off x="2044010" y="740902"/>
            <a:ext cx="7531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B59226-6D72-4EDF-8942-3E14C002CC36}"/>
              </a:ext>
            </a:extLst>
          </p:cNvPr>
          <p:cNvSpPr txBox="1"/>
          <p:nvPr/>
        </p:nvSpPr>
        <p:spPr>
          <a:xfrm>
            <a:off x="5028860" y="2371802"/>
            <a:ext cx="19159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941615619816511561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B7A5B-B7B2-4BF8-BEB4-003D85E545F9}"/>
              </a:ext>
            </a:extLst>
          </p:cNvPr>
          <p:cNvSpPr/>
          <p:nvPr/>
        </p:nvSpPr>
        <p:spPr>
          <a:xfrm>
            <a:off x="5122047" y="2451664"/>
            <a:ext cx="168427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1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管理员登录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435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学校用户登录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请输入用户名和密码后登录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学校用户登录页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page_user_login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4" y="740902"/>
            <a:ext cx="10484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59" y="740902"/>
            <a:ext cx="12230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A033CA-448E-45F8-87BE-BCA87591A6A6}"/>
              </a:ext>
            </a:extLst>
          </p:cNvPr>
          <p:cNvSpPr txBox="1"/>
          <p:nvPr/>
        </p:nvSpPr>
        <p:spPr>
          <a:xfrm>
            <a:off x="4938068" y="2277427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学校用户登录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BF1DE-A4D0-4F76-93BA-98D13EF8DE03}"/>
              </a:ext>
            </a:extLst>
          </p:cNvPr>
          <p:cNvSpPr txBox="1"/>
          <p:nvPr/>
        </p:nvSpPr>
        <p:spPr>
          <a:xfrm>
            <a:off x="4080137" y="315446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账号：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BA9FED-72C1-464C-A846-BBFD89D84F47}"/>
              </a:ext>
            </a:extLst>
          </p:cNvPr>
          <p:cNvSpPr txBox="1"/>
          <p:nvPr/>
        </p:nvSpPr>
        <p:spPr>
          <a:xfrm>
            <a:off x="4080137" y="37748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A7565C-9B4E-45A5-B87B-DF41525D28C9}"/>
              </a:ext>
            </a:extLst>
          </p:cNvPr>
          <p:cNvCxnSpPr>
            <a:cxnSpLocks/>
          </p:cNvCxnSpPr>
          <p:nvPr/>
        </p:nvCxnSpPr>
        <p:spPr>
          <a:xfrm>
            <a:off x="4841884" y="409798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7B3436-0C08-4FE4-A120-A7D06F321528}"/>
              </a:ext>
            </a:extLst>
          </p:cNvPr>
          <p:cNvCxnSpPr>
            <a:cxnSpLocks/>
          </p:cNvCxnSpPr>
          <p:nvPr/>
        </p:nvCxnSpPr>
        <p:spPr>
          <a:xfrm>
            <a:off x="4841884" y="3555058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81E35A-0416-4CDB-9CB7-48E5C2E67FA6}"/>
              </a:ext>
            </a:extLst>
          </p:cNvPr>
          <p:cNvSpPr txBox="1"/>
          <p:nvPr/>
        </p:nvSpPr>
        <p:spPr>
          <a:xfrm>
            <a:off x="6364559" y="4418136"/>
            <a:ext cx="954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BC0A23-F90E-40CC-9BBE-785D9E888F56}"/>
              </a:ext>
            </a:extLst>
          </p:cNvPr>
          <p:cNvSpPr/>
          <p:nvPr/>
        </p:nvSpPr>
        <p:spPr>
          <a:xfrm>
            <a:off x="6479381" y="448663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DCFACA-8ADB-4D2C-BE8D-EA4F936781DF}"/>
              </a:ext>
            </a:extLst>
          </p:cNvPr>
          <p:cNvSpPr/>
          <p:nvPr/>
        </p:nvSpPr>
        <p:spPr>
          <a:xfrm>
            <a:off x="4176847" y="3237959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EB7DCF-1A26-43E4-AC17-B645E647CB33}"/>
              </a:ext>
            </a:extLst>
          </p:cNvPr>
          <p:cNvSpPr/>
          <p:nvPr/>
        </p:nvSpPr>
        <p:spPr>
          <a:xfrm>
            <a:off x="4176847" y="3840880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DE22C2-05F7-41F5-AC45-58B75D8FD352}"/>
              </a:ext>
            </a:extLst>
          </p:cNvPr>
          <p:cNvSpPr/>
          <p:nvPr/>
        </p:nvSpPr>
        <p:spPr>
          <a:xfrm>
            <a:off x="5048251" y="2366062"/>
            <a:ext cx="112156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E7E566-9B27-43E9-9A8D-7AB522B7A2D7}"/>
              </a:ext>
            </a:extLst>
          </p:cNvPr>
          <p:cNvSpPr/>
          <p:nvPr/>
        </p:nvSpPr>
        <p:spPr>
          <a:xfrm>
            <a:off x="4841884" y="323817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C9DD84-8AC5-4319-A58C-3AB8BA70DB38}"/>
              </a:ext>
            </a:extLst>
          </p:cNvPr>
          <p:cNvSpPr/>
          <p:nvPr/>
        </p:nvSpPr>
        <p:spPr>
          <a:xfrm>
            <a:off x="4841884" y="38230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437187-FFEF-4D67-98C0-6819E80E7F03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00EB58-CCA7-4001-92DD-D11624B3EE4E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187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1145</Words>
  <Application>Microsoft Office PowerPoint</Application>
  <PresentationFormat>宽屏</PresentationFormat>
  <Paragraphs>385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aimaier4869</dc:creator>
  <cp:lastModifiedBy>aimaier4869</cp:lastModifiedBy>
  <cp:revision>169</cp:revision>
  <dcterms:created xsi:type="dcterms:W3CDTF">2021-10-28T03:29:12Z</dcterms:created>
  <dcterms:modified xsi:type="dcterms:W3CDTF">2021-12-17T05:17:05Z</dcterms:modified>
</cp:coreProperties>
</file>