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93" autoAdjust="0"/>
  </p:normalViewPr>
  <p:slideViewPr>
    <p:cSldViewPr snapToGrid="0">
      <p:cViewPr varScale="1">
        <p:scale>
          <a:sx n="120" d="100"/>
          <a:sy n="12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F3824-C89B-4078-BBCC-9B4767DFA02C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BFC8-ACA9-493C-91C3-B657B55B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1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0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BFC8-ACA9-493C-91C3-B657B55BD58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6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0BFC8-ACA9-493C-91C3-B657B55BD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89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6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CE248E-7345-43A6-ABA2-C06C37B08272}"/>
              </a:ext>
            </a:extLst>
          </p:cNvPr>
          <p:cNvSpPr txBox="1"/>
          <p:nvPr/>
        </p:nvSpPr>
        <p:spPr>
          <a:xfrm>
            <a:off x="3736221" y="2911332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图书管理系统界面设计</a:t>
            </a:r>
          </a:p>
        </p:txBody>
      </p:sp>
    </p:spTree>
    <p:extLst>
      <p:ext uri="{BB962C8B-B14F-4D97-AF65-F5344CB8AC3E}">
        <p14:creationId xmlns:p14="http://schemas.microsoft.com/office/powerpoint/2010/main" val="305863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</a:rPr>
              <a:t>*</a:t>
            </a:r>
            <a:r>
              <a:rPr lang="zh-CN" altLang="en-US">
                <a:solidFill>
                  <a:prstClr val="white"/>
                </a:solidFill>
              </a:rPr>
              <a:t>借阅图书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借阅图书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4850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1944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2179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2179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钱能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2179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59944"/>
            <a:ext cx="361502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18068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5765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6102"/>
            <a:ext cx="6570207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5765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1944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299930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090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8889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2179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2179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TP3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</a:t>
            </a:r>
            <a:r>
              <a:rPr lang="zh-CN" altLang="en-US">
                <a:solidFill>
                  <a:prstClr val="white"/>
                </a:solidFill>
              </a:rPr>
              <a:t>设置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66E867-8354-478A-BEF1-861A869A64F7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8982F0-C1BB-4CE4-827C-E269674AE307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FF85A33-7D9A-4674-82CB-16021B26CE6E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D19A7EC-06D5-4A9A-9EDF-CC84D02D163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5360FF-485F-4EC4-9F03-795134EA5D87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F9D61A4-1D24-4FF2-94DA-194A2D5B60E6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BC50C3-C09F-4934-9D3B-652CE33D7B27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FF9AF4-82DC-451B-AE85-717637F11DD7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17A78E3-F28F-49A4-AABD-41D06F65AB94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AE374208-1D7B-4CAA-AB8C-CD01271584F3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2B35B1-B8ED-437B-928F-70DFCAD8C4AC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F532137-5480-4520-A322-95FDDE5B97B8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20C6945-2A22-4FCF-B3EC-05BA01F6B642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E0892DD-8D5A-4117-AE85-3B472042444B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FEAC938-E9F6-4120-8199-60B7E8BDFD3F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37A3C2D-5335-416C-AF59-E5D784E66F8F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ACE80B-9DCC-4673-8EF3-7929250B2656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B38DD6A-2BEB-461F-9D98-6A81FC280883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9BF19B3-9590-488E-BC1E-CA877C87F04F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936C847-3563-4F33-8975-1E0403E3E5D7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FF82D96-B7D5-46CD-B5B1-C35149AB55BB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B6F77C3-79DB-42D4-BAC6-73ADDD79982F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8C43FB9-9CE9-4325-8953-907565230BE5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C455EA5-99A6-41B8-8176-7F4B68ABBAE5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CC50C3-F313-4D84-972E-D1CB7134081C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CA8F4B3-20CC-4FA5-83CE-F20C6EE1F143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CFAB5B6-0013-47B5-974F-D9FDFB3A2E85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6C5CF0-04FF-4B6F-AD31-324B026E131B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00429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借阅记录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page_user_logs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61747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547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615552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已借阅图书列表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300014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图书名称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10445449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242881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程序设计教程（通用版）第三版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10445449" y="3242881"/>
            <a:ext cx="56938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10545496" y="3340646"/>
            <a:ext cx="361502" cy="1539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98770"/>
            <a:ext cx="15387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3076467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346804"/>
            <a:ext cx="8358290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10550659" y="3076467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300014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ISBN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8001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242881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9151121156323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7563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405183C-F985-42BC-9E0E-6EB2DFF4D065}"/>
              </a:ext>
            </a:extLst>
          </p:cNvPr>
          <p:cNvSpPr txBox="1"/>
          <p:nvPr/>
        </p:nvSpPr>
        <p:spPr>
          <a:xfrm>
            <a:off x="8090139" y="29897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B37BB5-DA40-4267-A301-3A60547A2F5C}"/>
              </a:ext>
            </a:extLst>
          </p:cNvPr>
          <p:cNvSpPr/>
          <p:nvPr/>
        </p:nvSpPr>
        <p:spPr>
          <a:xfrm>
            <a:off x="8183325" y="3069593"/>
            <a:ext cx="75803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E40D85-E0CF-42FB-8734-D9AB919772E0}"/>
              </a:ext>
            </a:extLst>
          </p:cNvPr>
          <p:cNvSpPr txBox="1"/>
          <p:nvPr/>
        </p:nvSpPr>
        <p:spPr>
          <a:xfrm>
            <a:off x="8093904" y="3242881"/>
            <a:ext cx="95410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尚未归还</a:t>
            </a: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7A82127-E5A0-4E76-B9A0-84D3BC87638E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30EB2E1-E0C2-42E8-BC07-4289CA18E615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0EDAD2B-73A9-4867-B0DE-649EFEC38A59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8B5868B-4534-45A5-A7F8-4598DEE1DA70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B4D8938-9F1E-4A24-9EF6-6F458AF60C9A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122AF4-CEFA-4ABF-B013-E9DE1C3F42C0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502D7E-38BC-490B-842A-C4280A031909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6C64F87-F193-435D-AF7B-87B578FE6871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6384433-21D0-4613-9D99-E35DF790984F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5AF743D-A0D9-4638-AD67-33C50AD8E71E}"/>
              </a:ext>
            </a:extLst>
          </p:cNvPr>
          <p:cNvCxnSpPr>
            <a:cxnSpLocks/>
          </p:cNvCxnSpPr>
          <p:nvPr/>
        </p:nvCxnSpPr>
        <p:spPr>
          <a:xfrm>
            <a:off x="1614123" y="212511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E89DDFF-9BD9-42EB-BE18-CFA8291EA2EB}"/>
              </a:ext>
            </a:extLst>
          </p:cNvPr>
          <p:cNvSpPr/>
          <p:nvPr/>
        </p:nvSpPr>
        <p:spPr>
          <a:xfrm>
            <a:off x="1591778" y="181618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7A72D4-8F41-4FD7-9539-950DB9308D93}"/>
              </a:ext>
            </a:extLst>
          </p:cNvPr>
          <p:cNvSpPr txBox="1"/>
          <p:nvPr/>
        </p:nvSpPr>
        <p:spPr>
          <a:xfrm>
            <a:off x="935531" y="17313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8DD42AB-E755-43A6-A4DD-DCA3CD1E43D2}"/>
              </a:ext>
            </a:extLst>
          </p:cNvPr>
          <p:cNvSpPr/>
          <p:nvPr/>
        </p:nvSpPr>
        <p:spPr>
          <a:xfrm>
            <a:off x="1028718" y="181123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7EB885-2A11-493E-8445-DDD5DE237010}"/>
              </a:ext>
            </a:extLst>
          </p:cNvPr>
          <p:cNvSpPr txBox="1"/>
          <p:nvPr/>
        </p:nvSpPr>
        <p:spPr>
          <a:xfrm>
            <a:off x="3854582" y="171553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5EB7917-3175-4343-8176-AAC8266867E7}"/>
              </a:ext>
            </a:extLst>
          </p:cNvPr>
          <p:cNvSpPr/>
          <p:nvPr/>
        </p:nvSpPr>
        <p:spPr>
          <a:xfrm>
            <a:off x="3969404" y="1784030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130945C-4C97-467C-9CB5-4B2B4A260128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47321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借阅图书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借阅记录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借阅记录页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page_user_settings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45228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74066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lang="zh-CN" altLang="en-US" sz="150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帐户基本信息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 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修改密码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2" y="1324321"/>
            <a:ext cx="13163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60907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4739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C61478-235E-4408-9128-2DDF78234A3D}"/>
              </a:ext>
            </a:extLst>
          </p:cNvPr>
          <p:cNvSpPr txBox="1"/>
          <p:nvPr/>
        </p:nvSpPr>
        <p:spPr>
          <a:xfrm>
            <a:off x="3571358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帐户设置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BFC1F66-0F8A-4D1B-BA9E-EDE0783CA58D}"/>
              </a:ext>
            </a:extLst>
          </p:cNvPr>
          <p:cNvSpPr/>
          <p:nvPr/>
        </p:nvSpPr>
        <p:spPr>
          <a:xfrm>
            <a:off x="3659373" y="740902"/>
            <a:ext cx="837633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47849CD-AF78-4912-B44C-5D048C4A1EE1}"/>
              </a:ext>
            </a:extLst>
          </p:cNvPr>
          <p:cNvSpPr txBox="1"/>
          <p:nvPr/>
        </p:nvSpPr>
        <p:spPr>
          <a:xfrm>
            <a:off x="1288137" y="155922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202108010501</a:t>
            </a: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00D9A9C-4E79-4537-9D21-B85F1D0EE4BA}"/>
              </a:ext>
            </a:extLst>
          </p:cNvPr>
          <p:cNvSpPr/>
          <p:nvPr/>
        </p:nvSpPr>
        <p:spPr>
          <a:xfrm>
            <a:off x="1364641" y="1642965"/>
            <a:ext cx="115948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9687D7E-B2E8-49DC-8098-8A1DD75B737E}"/>
              </a:ext>
            </a:extLst>
          </p:cNvPr>
          <p:cNvCxnSpPr>
            <a:cxnSpLocks/>
          </p:cNvCxnSpPr>
          <p:nvPr/>
        </p:nvCxnSpPr>
        <p:spPr>
          <a:xfrm>
            <a:off x="1609849" y="3320446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49C5F50-00AA-4D97-BF5F-2ED4747DCD00}"/>
              </a:ext>
            </a:extLst>
          </p:cNvPr>
          <p:cNvSpPr/>
          <p:nvPr/>
        </p:nvSpPr>
        <p:spPr>
          <a:xfrm>
            <a:off x="1587504" y="3011515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409BC9B-06BD-4DA0-95AD-DE4F4D50A1C1}"/>
              </a:ext>
            </a:extLst>
          </p:cNvPr>
          <p:cNvSpPr txBox="1"/>
          <p:nvPr/>
        </p:nvSpPr>
        <p:spPr>
          <a:xfrm>
            <a:off x="506918" y="292282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当前密码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9894805-94F6-431D-BFCC-7EFB7E226D6B}"/>
              </a:ext>
            </a:extLst>
          </p:cNvPr>
          <p:cNvSpPr/>
          <p:nvPr/>
        </p:nvSpPr>
        <p:spPr>
          <a:xfrm>
            <a:off x="583423" y="3006564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B407E-74D6-4D25-BE20-042296801D21}"/>
              </a:ext>
            </a:extLst>
          </p:cNvPr>
          <p:cNvCxnSpPr>
            <a:cxnSpLocks/>
          </p:cNvCxnSpPr>
          <p:nvPr/>
        </p:nvCxnSpPr>
        <p:spPr>
          <a:xfrm>
            <a:off x="1609849" y="3880761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A8C7C288-AA49-4A07-A754-D3784AEC62F3}"/>
              </a:ext>
            </a:extLst>
          </p:cNvPr>
          <p:cNvSpPr/>
          <p:nvPr/>
        </p:nvSpPr>
        <p:spPr>
          <a:xfrm>
            <a:off x="1587504" y="35718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05B2FEB-33B0-4EC0-8CCE-3CF7F36BF9E8}"/>
              </a:ext>
            </a:extLst>
          </p:cNvPr>
          <p:cNvSpPr txBox="1"/>
          <p:nvPr/>
        </p:nvSpPr>
        <p:spPr>
          <a:xfrm>
            <a:off x="692691" y="34965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新密码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D26388E-8321-43F2-B48D-7DB2A55103AB}"/>
              </a:ext>
            </a:extLst>
          </p:cNvPr>
          <p:cNvSpPr/>
          <p:nvPr/>
        </p:nvSpPr>
        <p:spPr>
          <a:xfrm>
            <a:off x="785651" y="3569627"/>
            <a:ext cx="57612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0674363-FE2F-403A-BDCC-08ADF182B77A}"/>
              </a:ext>
            </a:extLst>
          </p:cNvPr>
          <p:cNvCxnSpPr>
            <a:cxnSpLocks/>
          </p:cNvCxnSpPr>
          <p:nvPr/>
        </p:nvCxnSpPr>
        <p:spPr>
          <a:xfrm>
            <a:off x="1609849" y="4408240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88D459B-0463-4A6A-BE9F-0246F180ACCC}"/>
              </a:ext>
            </a:extLst>
          </p:cNvPr>
          <p:cNvSpPr/>
          <p:nvPr/>
        </p:nvSpPr>
        <p:spPr>
          <a:xfrm>
            <a:off x="1587504" y="4099309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8852351-3B97-43C9-B584-AF43876F1908}"/>
              </a:ext>
            </a:extLst>
          </p:cNvPr>
          <p:cNvSpPr txBox="1"/>
          <p:nvPr/>
        </p:nvSpPr>
        <p:spPr>
          <a:xfrm>
            <a:off x="311412" y="4028714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重复新密码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8B62BC-D1D0-47CB-9ECE-64DA7AC0E174}"/>
              </a:ext>
            </a:extLst>
          </p:cNvPr>
          <p:cNvSpPr/>
          <p:nvPr/>
        </p:nvSpPr>
        <p:spPr>
          <a:xfrm>
            <a:off x="414176" y="4098796"/>
            <a:ext cx="94473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2F8A78D-67AB-4261-B903-E2E04588DB51}"/>
              </a:ext>
            </a:extLst>
          </p:cNvPr>
          <p:cNvSpPr txBox="1"/>
          <p:nvPr/>
        </p:nvSpPr>
        <p:spPr>
          <a:xfrm>
            <a:off x="2214028" y="468277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E10E62C-0DA3-4C8C-AC9B-C5A0C0B13960}"/>
              </a:ext>
            </a:extLst>
          </p:cNvPr>
          <p:cNvSpPr/>
          <p:nvPr/>
        </p:nvSpPr>
        <p:spPr>
          <a:xfrm>
            <a:off x="2340228" y="475002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ED4D367-0F02-4D1E-AE26-19E7D08CD6CB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4DC5E64-927E-4BCB-9729-C4B50813D48F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31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EFB7302-7C19-4C5A-B94A-77F5B013BE4B}"/>
              </a:ext>
            </a:extLst>
          </p:cNvPr>
          <p:cNvSpPr/>
          <p:nvPr/>
        </p:nvSpPr>
        <p:spPr>
          <a:xfrm>
            <a:off x="800100" y="1345562"/>
            <a:ext cx="10620376" cy="4550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4FE6199-31A8-4646-86F9-33D7C022C397}"/>
              </a:ext>
            </a:extLst>
          </p:cNvPr>
          <p:cNvGrpSpPr/>
          <p:nvPr/>
        </p:nvGrpSpPr>
        <p:grpSpPr>
          <a:xfrm>
            <a:off x="1371807" y="1685845"/>
            <a:ext cx="2056354" cy="3890380"/>
            <a:chOff x="2724063" y="1311633"/>
            <a:chExt cx="2056354" cy="3890380"/>
          </a:xfrm>
        </p:grpSpPr>
        <p:sp>
          <p:nvSpPr>
            <p:cNvPr id="2" name="流程图: 可选过程 1">
              <a:extLst>
                <a:ext uri="{FF2B5EF4-FFF2-40B4-BE49-F238E27FC236}">
                  <a16:creationId xmlns:a16="http://schemas.microsoft.com/office/drawing/2014/main" id="{E38FC2D5-C7B6-45B8-8EAC-87F9B7D17BA5}"/>
                </a:ext>
              </a:extLst>
            </p:cNvPr>
            <p:cNvSpPr/>
            <p:nvPr/>
          </p:nvSpPr>
          <p:spPr>
            <a:xfrm>
              <a:off x="3023466" y="1311633"/>
              <a:ext cx="1054629" cy="360000"/>
            </a:xfrm>
            <a:prstGeom prst="flowChartAlternateProcess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723A00-F9DA-4704-A048-0F946D2D88A8}"/>
                </a:ext>
              </a:extLst>
            </p:cNvPr>
            <p:cNvGrpSpPr/>
            <p:nvPr/>
          </p:nvGrpSpPr>
          <p:grpSpPr>
            <a:xfrm>
              <a:off x="2926516" y="1990214"/>
              <a:ext cx="1248528" cy="469124"/>
              <a:chOff x="5097222" y="1107754"/>
              <a:chExt cx="1248528" cy="4691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5A2EFF-BE14-4380-89EF-738D682B0C1B}"/>
                  </a:ext>
                </a:extLst>
              </p:cNvPr>
              <p:cNvSpPr/>
              <p:nvPr/>
            </p:nvSpPr>
            <p:spPr>
              <a:xfrm>
                <a:off x="5097222" y="1107754"/>
                <a:ext cx="1248528" cy="469124"/>
              </a:xfrm>
              <a:prstGeom prst="rect">
                <a:avLst/>
              </a:prstGeom>
              <a:solidFill>
                <a:srgbClr val="ECECFF"/>
              </a:solidFill>
              <a:ln>
                <a:solidFill>
                  <a:srgbClr val="A68A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渲染框架</a:t>
                </a:r>
                <a:endPara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US" altLang="zh-CN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流程图: 可选过程 4">
                <a:extLst>
                  <a:ext uri="{FF2B5EF4-FFF2-40B4-BE49-F238E27FC236}">
                    <a16:creationId xmlns:a16="http://schemas.microsoft.com/office/drawing/2014/main" id="{2B1E212D-3C07-4C6A-B710-AFC1C63E7F68}"/>
                  </a:ext>
                </a:extLst>
              </p:cNvPr>
              <p:cNvSpPr/>
              <p:nvPr/>
            </p:nvSpPr>
            <p:spPr>
              <a:xfrm>
                <a:off x="5181447" y="1358218"/>
                <a:ext cx="1080078" cy="174928"/>
              </a:xfrm>
              <a:prstGeom prst="flowChartAlternateProcess">
                <a:avLst/>
              </a:prstGeom>
              <a:solidFill>
                <a:srgbClr val="FFF5AD"/>
              </a:solidFill>
              <a:ln>
                <a:solidFill>
                  <a:srgbClr val="EAE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切换到登录页</a:t>
                </a:r>
                <a:endPara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B5518AED-0A48-4E72-94EB-28E439332049}"/>
                </a:ext>
              </a:extLst>
            </p:cNvPr>
            <p:cNvSpPr/>
            <p:nvPr/>
          </p:nvSpPr>
          <p:spPr>
            <a:xfrm>
              <a:off x="2724063" y="2777919"/>
              <a:ext cx="1653434" cy="1066934"/>
            </a:xfrm>
            <a:prstGeom prst="flowChartDecision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是否点击了某个</a:t>
              </a:r>
              <a:endParaRPr lang="en-US" altLang="zh-CN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可点击元素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8D8168-2C2F-45B0-ABE0-451F4A01079D}"/>
                </a:ext>
              </a:extLst>
            </p:cNvPr>
            <p:cNvSpPr/>
            <p:nvPr/>
          </p:nvSpPr>
          <p:spPr>
            <a:xfrm>
              <a:off x="2731446" y="4163434"/>
              <a:ext cx="1638668" cy="360000"/>
            </a:xfrm>
            <a:prstGeom prst="rect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Consolas" panose="020B0609020204030204" pitchFamily="49" charset="0"/>
                </a:rPr>
                <a:t>调用该元素的点击函数</a:t>
              </a:r>
              <a:endPara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流程图: 可选过程 7">
              <a:extLst>
                <a:ext uri="{FF2B5EF4-FFF2-40B4-BE49-F238E27FC236}">
                  <a16:creationId xmlns:a16="http://schemas.microsoft.com/office/drawing/2014/main" id="{8A160C74-6084-475C-99EE-A2AA04C42B38}"/>
                </a:ext>
              </a:extLst>
            </p:cNvPr>
            <p:cNvSpPr/>
            <p:nvPr/>
          </p:nvSpPr>
          <p:spPr>
            <a:xfrm>
              <a:off x="3023466" y="4842013"/>
              <a:ext cx="1054629" cy="360000"/>
            </a:xfrm>
            <a:prstGeom prst="flowChartAlternateProcess">
              <a:avLst/>
            </a:prstGeom>
            <a:solidFill>
              <a:srgbClr val="ECECFF"/>
            </a:solidFill>
            <a:ln>
              <a:solidFill>
                <a:srgbClr val="A68A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endParaRPr lang="zh-CN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6A14E32-2973-422E-AB83-363321F95DD3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 flipH="1">
              <a:off x="3550780" y="1671633"/>
              <a:ext cx="1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967A79-4562-4E4E-B2D8-B7CA3902708D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3550780" y="2459338"/>
              <a:ext cx="0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7D17799-8810-446E-84CF-24B5BE25F8B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550780" y="3844853"/>
              <a:ext cx="0" cy="31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7DD1E353-F44D-47F8-90A2-02310AA5ABF2}"/>
                </a:ext>
              </a:extLst>
            </p:cNvPr>
            <p:cNvCxnSpPr>
              <a:stCxn id="6" idx="3"/>
              <a:endCxn id="6" idx="0"/>
            </p:cNvCxnSpPr>
            <p:nvPr/>
          </p:nvCxnSpPr>
          <p:spPr>
            <a:xfrm flipH="1" flipV="1">
              <a:off x="3550780" y="2777919"/>
              <a:ext cx="826717" cy="533467"/>
            </a:xfrm>
            <a:prstGeom prst="bentConnector4">
              <a:avLst>
                <a:gd name="adj1" fmla="val -22843"/>
                <a:gd name="adj2" fmla="val 1428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CF91C284-7DD7-41E2-8D02-BC3D32591F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85165" y="3643534"/>
              <a:ext cx="1745515" cy="12700"/>
            </a:xfrm>
            <a:prstGeom prst="bentConnector5">
              <a:avLst>
                <a:gd name="adj1" fmla="val -13096"/>
                <a:gd name="adj2" fmla="val 8309583"/>
                <a:gd name="adj3" fmla="val 1080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6E1DEE-1BF0-4057-A11B-FF2C1B745C39}"/>
                </a:ext>
              </a:extLst>
            </p:cNvPr>
            <p:cNvSpPr/>
            <p:nvPr/>
          </p:nvSpPr>
          <p:spPr>
            <a:xfrm>
              <a:off x="3327471" y="3768047"/>
              <a:ext cx="446617" cy="18494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true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17F8FA5-DBAF-4A3A-AA28-C7626D8B0FA1}"/>
                </a:ext>
              </a:extLst>
            </p:cNvPr>
            <p:cNvSpPr/>
            <p:nvPr/>
          </p:nvSpPr>
          <p:spPr>
            <a:xfrm>
              <a:off x="4333800" y="2935054"/>
              <a:ext cx="446617" cy="184945"/>
            </a:xfrm>
            <a:prstGeom prst="rect">
              <a:avLst/>
            </a:prstGeom>
            <a:solidFill>
              <a:srgbClr val="E8E8E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false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EEB3BF79-9D85-4EFB-A019-9DF4E69E5EA0}"/>
              </a:ext>
            </a:extLst>
          </p:cNvPr>
          <p:cNvSpPr/>
          <p:nvPr/>
        </p:nvSpPr>
        <p:spPr>
          <a:xfrm>
            <a:off x="4592113" y="2234788"/>
            <a:ext cx="1160608" cy="4691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切换页面函数</a:t>
            </a:r>
            <a:endParaRPr lang="en-US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开始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10E62F-8D40-46AA-A470-CC0FE2D602F5}"/>
              </a:ext>
            </a:extLst>
          </p:cNvPr>
          <p:cNvSpPr/>
          <p:nvPr/>
        </p:nvSpPr>
        <p:spPr>
          <a:xfrm>
            <a:off x="4097212" y="3066626"/>
            <a:ext cx="2150411" cy="954107"/>
          </a:xfrm>
          <a:prstGeom prst="rect">
            <a:avLst/>
          </a:prstGeom>
          <a:solidFill>
            <a:srgbClr val="ECECFF"/>
          </a:solidFill>
          <a:ln>
            <a:solidFill>
              <a:srgbClr val="A68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0" rtlCol="0" anchor="ctr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1.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清屏；</a:t>
            </a:r>
            <a:endParaRPr lang="en-US" altLang="zh-CN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调用要跳转的页面的     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  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4.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渲染页面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2118F7BE-F26D-4B7D-9033-A81BAD3C8693}"/>
              </a:ext>
            </a:extLst>
          </p:cNvPr>
          <p:cNvSpPr/>
          <p:nvPr/>
        </p:nvSpPr>
        <p:spPr>
          <a:xfrm>
            <a:off x="4625372" y="3553612"/>
            <a:ext cx="755188" cy="214242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7DDC20C-E4D4-4680-83DB-12038666749E}"/>
              </a:ext>
            </a:extLst>
          </p:cNvPr>
          <p:cNvSpPr/>
          <p:nvPr/>
        </p:nvSpPr>
        <p:spPr>
          <a:xfrm>
            <a:off x="4592113" y="4391078"/>
            <a:ext cx="1160608" cy="399627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切换页面函数</a:t>
            </a:r>
            <a:endParaRPr lang="en-US" altLang="zh-CN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结束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F8C84978-DF0E-4DC4-89BA-57C1EC27C9C7}"/>
              </a:ext>
            </a:extLst>
          </p:cNvPr>
          <p:cNvSpPr/>
          <p:nvPr/>
        </p:nvSpPr>
        <p:spPr>
          <a:xfrm>
            <a:off x="8025440" y="1956540"/>
            <a:ext cx="1774855" cy="3897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页面函数开始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223405-6B9C-4995-8A58-D957C6E824F3}"/>
              </a:ext>
            </a:extLst>
          </p:cNvPr>
          <p:cNvSpPr/>
          <p:nvPr/>
        </p:nvSpPr>
        <p:spPr>
          <a:xfrm>
            <a:off x="6775783" y="2768204"/>
            <a:ext cx="4274168" cy="2031325"/>
          </a:xfrm>
          <a:prstGeom prst="rect">
            <a:avLst/>
          </a:prstGeom>
          <a:solidFill>
            <a:srgbClr val="ECECFF"/>
          </a:solidFill>
          <a:ln>
            <a:solidFill>
              <a:srgbClr val="A68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4000" rtlCol="0" anchor="ctr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1.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Text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3.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TextsArr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4.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Link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5.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6.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LinksArr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7. new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一个相应长度的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InputBox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类型的数组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8.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按照页面内容给数组的每一项赋值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9.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替换全局 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InputBoxsArr 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变量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流程图: 可选过程 24">
            <a:extLst>
              <a:ext uri="{FF2B5EF4-FFF2-40B4-BE49-F238E27FC236}">
                <a16:creationId xmlns:a16="http://schemas.microsoft.com/office/drawing/2014/main" id="{9BE78525-F008-49EF-9730-E760EB31B8EB}"/>
              </a:ext>
            </a:extLst>
          </p:cNvPr>
          <p:cNvSpPr/>
          <p:nvPr/>
        </p:nvSpPr>
        <p:spPr>
          <a:xfrm>
            <a:off x="8025440" y="5189390"/>
            <a:ext cx="1774855" cy="389724"/>
          </a:xfrm>
          <a:prstGeom prst="flowChartAlternateProcess">
            <a:avLst/>
          </a:prstGeom>
          <a:solidFill>
            <a:srgbClr val="FFF5AD"/>
          </a:solidFill>
          <a:ln>
            <a:solidFill>
              <a:srgbClr val="EAE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页面函数结束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D82D28-8F74-4B8A-BF26-5FC38765ED0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8912867" y="2346264"/>
            <a:ext cx="1" cy="4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57FEDA-FA79-4971-88D0-3286C0D846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912867" y="4799529"/>
            <a:ext cx="1" cy="38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1F7B57-34C3-4A16-A260-8D453505736F}"/>
              </a:ext>
            </a:extLst>
          </p:cNvPr>
          <p:cNvCxnSpPr>
            <a:endCxn id="20" idx="0"/>
          </p:cNvCxnSpPr>
          <p:nvPr/>
        </p:nvCxnSpPr>
        <p:spPr>
          <a:xfrm>
            <a:off x="5172417" y="2726410"/>
            <a:ext cx="1" cy="3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F2088B-5914-418E-BB5D-E9CC7EF977AC}"/>
              </a:ext>
            </a:extLst>
          </p:cNvPr>
          <p:cNvCxnSpPr>
            <a:stCxn id="20" idx="2"/>
          </p:cNvCxnSpPr>
          <p:nvPr/>
        </p:nvCxnSpPr>
        <p:spPr>
          <a:xfrm flipH="1">
            <a:off x="5164634" y="4020733"/>
            <a:ext cx="7784" cy="3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E346BF-159F-45A1-A2A6-3561B0E06D04}"/>
              </a:ext>
            </a:extLst>
          </p:cNvPr>
          <p:cNvSpPr/>
          <p:nvPr/>
        </p:nvSpPr>
        <p:spPr>
          <a:xfrm>
            <a:off x="1132023" y="2842119"/>
            <a:ext cx="138113" cy="1488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8012C7-72EA-4BEE-8EF7-B6A6808C547C}"/>
              </a:ext>
            </a:extLst>
          </p:cNvPr>
          <p:cNvSpPr txBox="1"/>
          <p:nvPr/>
        </p:nvSpPr>
        <p:spPr>
          <a:xfrm>
            <a:off x="1270136" y="280001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页面中可点击的元素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93D102-4593-422B-8A43-74C00681E895}"/>
              </a:ext>
            </a:extLst>
          </p:cNvPr>
          <p:cNvSpPr/>
          <p:nvPr/>
        </p:nvSpPr>
        <p:spPr>
          <a:xfrm>
            <a:off x="1132023" y="3403476"/>
            <a:ext cx="138113" cy="148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E045E-3E45-4EB7-AD46-530479D826C7}"/>
              </a:ext>
            </a:extLst>
          </p:cNvPr>
          <p:cNvSpPr txBox="1"/>
          <p:nvPr/>
        </p:nvSpPr>
        <p:spPr>
          <a:xfrm>
            <a:off x="1270136" y="336137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页面中只用于显示的文本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533353-414E-421B-8020-3EFA2B301C9B}"/>
              </a:ext>
            </a:extLst>
          </p:cNvPr>
          <p:cNvSpPr/>
          <p:nvPr/>
        </p:nvSpPr>
        <p:spPr>
          <a:xfrm>
            <a:off x="1132023" y="3970088"/>
            <a:ext cx="138113" cy="148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1F5BB7-2338-4EFE-89A8-FEF007A1E88C}"/>
              </a:ext>
            </a:extLst>
          </p:cNvPr>
          <p:cNvSpPr txBox="1"/>
          <p:nvPr/>
        </p:nvSpPr>
        <p:spPr>
          <a:xfrm>
            <a:off x="1270136" y="392798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输入框</a:t>
            </a:r>
            <a:endParaRPr lang="en-US" altLang="zh-CN" sz="12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zh-CN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724616-A6D5-4327-A828-4E07303A6D46}"/>
              </a:ext>
            </a:extLst>
          </p:cNvPr>
          <p:cNvSpPr txBox="1"/>
          <p:nvPr/>
        </p:nvSpPr>
        <p:spPr>
          <a:xfrm>
            <a:off x="988348" y="1106386"/>
            <a:ext cx="4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DD3016-888F-456C-B6D4-0594478A449D}"/>
              </a:ext>
            </a:extLst>
          </p:cNvPr>
          <p:cNvSpPr/>
          <p:nvPr/>
        </p:nvSpPr>
        <p:spPr>
          <a:xfrm>
            <a:off x="1132023" y="4618698"/>
            <a:ext cx="138113" cy="148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CDC18-CEE0-4EBC-ACDC-B4087068B3DA}"/>
              </a:ext>
            </a:extLst>
          </p:cNvPr>
          <p:cNvSpPr txBox="1"/>
          <p:nvPr/>
        </p:nvSpPr>
        <p:spPr>
          <a:xfrm>
            <a:off x="1270136" y="457659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Consolas" panose="020B0609020204030204" pitchFamily="49" charset="0"/>
              </a:rPr>
              <a:t>标准输出流输出的文本</a:t>
            </a:r>
          </a:p>
        </p:txBody>
      </p:sp>
    </p:spTree>
    <p:extLst>
      <p:ext uri="{BB962C8B-B14F-4D97-AF65-F5344CB8AC3E}">
        <p14:creationId xmlns:p14="http://schemas.microsoft.com/office/powerpoint/2010/main" val="4123116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这里是</a:t>
            </a:r>
            <a:r>
              <a:rPr lang="en-US" altLang="zh-CN"/>
              <a:t>msg</a:t>
            </a:r>
            <a:r>
              <a:rPr lang="zh-CN" altLang="en-US"/>
              <a:t>消息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框架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041D1-08D6-403B-80F5-4FC7C7E7E440}"/>
              </a:ext>
            </a:extLst>
          </p:cNvPr>
          <p:cNvSpPr/>
          <p:nvPr/>
        </p:nvSpPr>
        <p:spPr>
          <a:xfrm>
            <a:off x="4931599" y="227535"/>
            <a:ext cx="1323151" cy="203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7A640-FB64-4127-A265-9407FB8658AA}"/>
              </a:ext>
            </a:extLst>
          </p:cNvPr>
          <p:cNvSpPr/>
          <p:nvPr/>
        </p:nvSpPr>
        <p:spPr>
          <a:xfrm>
            <a:off x="119269" y="6617693"/>
            <a:ext cx="1224501" cy="2033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6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2426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管理员登录页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11829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5034248" y="2277427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138871" y="2366062"/>
            <a:ext cx="934903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1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登录成功！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用户管理页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page_admin_userlist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60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3496311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3611133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8ED58B-9223-4923-A279-96388741FDA9}"/>
              </a:ext>
            </a:extLst>
          </p:cNvPr>
          <p:cNvSpPr txBox="1"/>
          <p:nvPr/>
        </p:nvSpPr>
        <p:spPr>
          <a:xfrm>
            <a:off x="5804783" y="1239918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添加新用户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231100-12D6-4C95-9063-E3ECC3617C45}"/>
              </a:ext>
            </a:extLst>
          </p:cNvPr>
          <p:cNvCxnSpPr>
            <a:cxnSpLocks/>
          </p:cNvCxnSpPr>
          <p:nvPr/>
        </p:nvCxnSpPr>
        <p:spPr>
          <a:xfrm>
            <a:off x="7093567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BFD14FE-F688-49E4-8275-942858DC0440}"/>
              </a:ext>
            </a:extLst>
          </p:cNvPr>
          <p:cNvSpPr/>
          <p:nvPr/>
        </p:nvSpPr>
        <p:spPr>
          <a:xfrm>
            <a:off x="7071222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524C3B-7E66-4A92-B9E7-0DDEC1310E96}"/>
              </a:ext>
            </a:extLst>
          </p:cNvPr>
          <p:cNvSpPr txBox="1"/>
          <p:nvPr/>
        </p:nvSpPr>
        <p:spPr>
          <a:xfrm>
            <a:off x="5990636" y="1559223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C311F0-9F71-4617-ABE5-4AA3CFDD3E81}"/>
              </a:ext>
            </a:extLst>
          </p:cNvPr>
          <p:cNvSpPr txBox="1"/>
          <p:nvPr/>
        </p:nvSpPr>
        <p:spPr>
          <a:xfrm>
            <a:off x="8974759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05A244-9F35-4B51-AC1C-9C7DFB236BD5}"/>
              </a:ext>
            </a:extLst>
          </p:cNvPr>
          <p:cNvSpPr/>
          <p:nvPr/>
        </p:nvSpPr>
        <p:spPr>
          <a:xfrm>
            <a:off x="9089581" y="1627723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35310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737698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278606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5322784" y="273769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2980430"/>
            <a:ext cx="13388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202108010501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2786064" y="2980430"/>
            <a:ext cx="7617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5322784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删除用户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6474197" y="2980430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重置密码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AA0172B-9880-4E89-9E43-86BD150691E2}"/>
              </a:ext>
            </a:extLst>
          </p:cNvPr>
          <p:cNvSpPr txBox="1"/>
          <p:nvPr/>
        </p:nvSpPr>
        <p:spPr>
          <a:xfrm>
            <a:off x="2444860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91FC05C-0B6C-432F-A6E8-587C96F05406}"/>
              </a:ext>
            </a:extLst>
          </p:cNvPr>
          <p:cNvSpPr txBox="1"/>
          <p:nvPr/>
        </p:nvSpPr>
        <p:spPr>
          <a:xfrm>
            <a:off x="446306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094200-EE41-45C3-BB81-21AB9E2289A3}"/>
              </a:ext>
            </a:extLst>
          </p:cNvPr>
          <p:cNvSpPr/>
          <p:nvPr/>
        </p:nvSpPr>
        <p:spPr>
          <a:xfrm>
            <a:off x="575272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9D355F-0908-4E45-9573-BE56A4E72897}"/>
              </a:ext>
            </a:extLst>
          </p:cNvPr>
          <p:cNvSpPr txBox="1"/>
          <p:nvPr/>
        </p:nvSpPr>
        <p:spPr>
          <a:xfrm>
            <a:off x="1391388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67FE29-636D-4410-B027-1E18931A013A}"/>
              </a:ext>
            </a:extLst>
          </p:cNvPr>
          <p:cNvSpPr/>
          <p:nvPr/>
        </p:nvSpPr>
        <p:spPr>
          <a:xfrm>
            <a:off x="1520354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5422831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6589748" y="3078195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436319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814016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2887319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084353"/>
            <a:ext cx="2882945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A789902-350E-49AF-9AEA-E392FAA4996D}"/>
              </a:ext>
            </a:extLst>
          </p:cNvPr>
          <p:cNvSpPr/>
          <p:nvPr/>
        </p:nvSpPr>
        <p:spPr>
          <a:xfrm>
            <a:off x="5872878" y="1324321"/>
            <a:ext cx="1168046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6F4B2D-D4C4-4D43-A55F-934DAF5058D4}"/>
              </a:ext>
            </a:extLst>
          </p:cNvPr>
          <p:cNvSpPr/>
          <p:nvPr/>
        </p:nvSpPr>
        <p:spPr>
          <a:xfrm>
            <a:off x="6107689" y="1642965"/>
            <a:ext cx="82811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BB0475-2CF5-4D5D-AEFD-DA6CC72DDEFF}"/>
              </a:ext>
            </a:extLst>
          </p:cNvPr>
          <p:cNvSpPr/>
          <p:nvPr/>
        </p:nvSpPr>
        <p:spPr>
          <a:xfrm>
            <a:off x="2553845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5427994" y="2814016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DA7328-A175-407A-87AC-431196B715B1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E5AD8D-B333-4699-AB6F-E0CB1CB7AED8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6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04D3ED-17E5-4E1A-80B2-3E8C85F9521A}"/>
              </a:ext>
            </a:extLst>
          </p:cNvPr>
          <p:cNvSpPr/>
          <p:nvPr/>
        </p:nvSpPr>
        <p:spPr>
          <a:xfrm>
            <a:off x="-88164" y="-49464"/>
            <a:ext cx="11767976" cy="6907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050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图书管理页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page_admin_library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83571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09" y="740902"/>
            <a:ext cx="843309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26335" y="12399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1615119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1592774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512188" y="155922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67504AA-667F-443C-BA26-3396FDA41736}"/>
              </a:ext>
            </a:extLst>
          </p:cNvPr>
          <p:cNvSpPr txBox="1"/>
          <p:nvPr/>
        </p:nvSpPr>
        <p:spPr>
          <a:xfrm>
            <a:off x="1442628" y="2535231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+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1D92ED-B585-4BC8-B588-AFAAB4DCF583}"/>
              </a:ext>
            </a:extLst>
          </p:cNvPr>
          <p:cNvSpPr/>
          <p:nvPr/>
        </p:nvSpPr>
        <p:spPr>
          <a:xfrm>
            <a:off x="1557450" y="2603731"/>
            <a:ext cx="1281000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1EF346-1A53-433F-90D3-3E0428081E87}"/>
              </a:ext>
            </a:extLst>
          </p:cNvPr>
          <p:cNvSpPr txBox="1"/>
          <p:nvPr/>
        </p:nvSpPr>
        <p:spPr>
          <a:xfrm>
            <a:off x="326335" y="253820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图书列表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2F1028-8917-41A6-A5FC-9DC2D3D5E475}"/>
              </a:ext>
            </a:extLst>
          </p:cNvPr>
          <p:cNvSpPr txBox="1"/>
          <p:nvPr/>
        </p:nvSpPr>
        <p:spPr>
          <a:xfrm>
            <a:off x="512188" y="292280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09958B-F37B-40A1-94BB-5A893037417C}"/>
              </a:ext>
            </a:extLst>
          </p:cNvPr>
          <p:cNvSpPr txBox="1"/>
          <p:nvPr/>
        </p:nvSpPr>
        <p:spPr>
          <a:xfrm>
            <a:off x="3896599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2BDCB-7504-430B-BCC8-653A2CE9258E}"/>
              </a:ext>
            </a:extLst>
          </p:cNvPr>
          <p:cNvSpPr txBox="1"/>
          <p:nvPr/>
        </p:nvSpPr>
        <p:spPr>
          <a:xfrm>
            <a:off x="870948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24BBD-60B6-4966-8903-6925E2FCA57D}"/>
              </a:ext>
            </a:extLst>
          </p:cNvPr>
          <p:cNvSpPr txBox="1"/>
          <p:nvPr/>
        </p:nvSpPr>
        <p:spPr>
          <a:xfrm>
            <a:off x="512188" y="3165538"/>
            <a:ext cx="316625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程序设计教程（通用版）第三版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A6F438-FFA2-4D48-B73B-B38B8DAA6965}"/>
              </a:ext>
            </a:extLst>
          </p:cNvPr>
          <p:cNvSpPr txBox="1"/>
          <p:nvPr/>
        </p:nvSpPr>
        <p:spPr>
          <a:xfrm>
            <a:off x="3921262" y="3165538"/>
            <a:ext cx="569387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钱能</a:t>
            </a:r>
          </a:p>
          <a:p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D26339-0417-471A-A1B4-3C24CB906BD4}"/>
              </a:ext>
            </a:extLst>
          </p:cNvPr>
          <p:cNvSpPr txBox="1"/>
          <p:nvPr/>
        </p:nvSpPr>
        <p:spPr>
          <a:xfrm>
            <a:off x="8709484" y="3165538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删除图书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064988-3874-4DFE-AB9E-75D8A9821140}"/>
              </a:ext>
            </a:extLst>
          </p:cNvPr>
          <p:cNvSpPr txBox="1"/>
          <p:nvPr/>
        </p:nvSpPr>
        <p:spPr>
          <a:xfrm>
            <a:off x="9860897" y="3165538"/>
            <a:ext cx="56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417243" y="1324321"/>
            <a:ext cx="56065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588693" y="1642965"/>
            <a:ext cx="86409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A93A6B-727D-4D07-BD63-F2EC124119BD}"/>
              </a:ext>
            </a:extLst>
          </p:cNvPr>
          <p:cNvSpPr/>
          <p:nvPr/>
        </p:nvSpPr>
        <p:spPr>
          <a:xfrm>
            <a:off x="8809531" y="3263303"/>
            <a:ext cx="723004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D162E2-177A-4ED4-8495-A9A2259668D4}"/>
              </a:ext>
            </a:extLst>
          </p:cNvPr>
          <p:cNvSpPr/>
          <p:nvPr/>
        </p:nvSpPr>
        <p:spPr>
          <a:xfrm>
            <a:off x="9976448" y="3263303"/>
            <a:ext cx="350583" cy="22119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BDFCEC-704C-447B-8F3B-E76B0DB4753E}"/>
              </a:ext>
            </a:extLst>
          </p:cNvPr>
          <p:cNvSpPr/>
          <p:nvPr/>
        </p:nvSpPr>
        <p:spPr>
          <a:xfrm>
            <a:off x="417242" y="2621427"/>
            <a:ext cx="93447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85D183-968C-43BB-AB14-2243F0B48545}"/>
              </a:ext>
            </a:extLst>
          </p:cNvPr>
          <p:cNvSpPr/>
          <p:nvPr/>
        </p:nvSpPr>
        <p:spPr>
          <a:xfrm>
            <a:off x="620842" y="2999124"/>
            <a:ext cx="83194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5E98C8-BAA3-49C1-B702-E2BDB9DC81B6}"/>
              </a:ext>
            </a:extLst>
          </p:cNvPr>
          <p:cNvSpPr/>
          <p:nvPr/>
        </p:nvSpPr>
        <p:spPr>
          <a:xfrm>
            <a:off x="399785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D1837C-AA22-4E90-88CE-C0F2F83D009F}"/>
              </a:ext>
            </a:extLst>
          </p:cNvPr>
          <p:cNvSpPr/>
          <p:nvPr/>
        </p:nvSpPr>
        <p:spPr>
          <a:xfrm>
            <a:off x="583068" y="3269461"/>
            <a:ext cx="6570207" cy="2201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BE133E-FE2C-42FA-AF5A-AAB7098CB0C0}"/>
              </a:ext>
            </a:extLst>
          </p:cNvPr>
          <p:cNvSpPr/>
          <p:nvPr/>
        </p:nvSpPr>
        <p:spPr>
          <a:xfrm>
            <a:off x="8814694" y="2999124"/>
            <a:ext cx="356339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6509003" y="1956847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6486658" y="164791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5649835" y="15592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5726340" y="1642965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1614123" y="239420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1591778" y="208527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935531" y="200045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1028718" y="2080321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6505115" y="2405243"/>
            <a:ext cx="1877129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6493899" y="2121709"/>
            <a:ext cx="1888333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5673166" y="20004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5766353" y="2080321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9351909" y="216204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9466731" y="2230541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49C4ABE-31B1-4C22-8A8B-0D09FE0DDF01}"/>
              </a:ext>
            </a:extLst>
          </p:cNvPr>
          <p:cNvSpPr txBox="1"/>
          <p:nvPr/>
        </p:nvSpPr>
        <p:spPr>
          <a:xfrm>
            <a:off x="4809594" y="292280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6E03FA-55FC-467B-A1E3-CF4E6ED01333}"/>
              </a:ext>
            </a:extLst>
          </p:cNvPr>
          <p:cNvSpPr/>
          <p:nvPr/>
        </p:nvSpPr>
        <p:spPr>
          <a:xfrm>
            <a:off x="4902781" y="3002668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3E3DB7-84FC-41AE-AA11-BA9271CFA03D}"/>
              </a:ext>
            </a:extLst>
          </p:cNvPr>
          <p:cNvSpPr txBox="1"/>
          <p:nvPr/>
        </p:nvSpPr>
        <p:spPr>
          <a:xfrm>
            <a:off x="6802418" y="29123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837F90-7056-41F9-A115-7FF21848EF17}"/>
              </a:ext>
            </a:extLst>
          </p:cNvPr>
          <p:cNvSpPr/>
          <p:nvPr/>
        </p:nvSpPr>
        <p:spPr>
          <a:xfrm>
            <a:off x="6895605" y="2992250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1441A-B253-4D5D-89AF-ECBF631A93E9}"/>
              </a:ext>
            </a:extLst>
          </p:cNvPr>
          <p:cNvSpPr txBox="1"/>
          <p:nvPr/>
        </p:nvSpPr>
        <p:spPr>
          <a:xfrm>
            <a:off x="4808689" y="3165538"/>
            <a:ext cx="143500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9151121156323</a:t>
            </a:r>
          </a:p>
          <a:p>
            <a:endParaRPr lang="en-US" altLang="zh-CN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1E9D2A4-42AE-48F8-8828-4A93EC3073F2}"/>
              </a:ext>
            </a:extLst>
          </p:cNvPr>
          <p:cNvSpPr txBox="1"/>
          <p:nvPr/>
        </p:nvSpPr>
        <p:spPr>
          <a:xfrm>
            <a:off x="6770350" y="3165538"/>
            <a:ext cx="4732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TP3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13891DD-712B-4B87-9636-B14C53F8E9F6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87058D-8582-4C64-A80E-21D950E78CD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632665-1BE7-4F3D-B6F6-120DB5EB61D6}"/>
              </a:ext>
            </a:extLst>
          </p:cNvPr>
          <p:cNvSpPr txBox="1"/>
          <p:nvPr/>
        </p:nvSpPr>
        <p:spPr>
          <a:xfrm>
            <a:off x="3906045" y="5609486"/>
            <a:ext cx="2973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当前第  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页，共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AA648B-3B9B-417B-9E8A-0ADC3B63FFAF}"/>
              </a:ext>
            </a:extLst>
          </p:cNvPr>
          <p:cNvSpPr txBox="1"/>
          <p:nvPr/>
        </p:nvSpPr>
        <p:spPr>
          <a:xfrm>
            <a:off x="465896" y="560948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C8340C-6013-4E2C-AD48-8466A0D3CB8F}"/>
              </a:ext>
            </a:extLst>
          </p:cNvPr>
          <p:cNvSpPr/>
          <p:nvPr/>
        </p:nvSpPr>
        <p:spPr>
          <a:xfrm>
            <a:off x="572348" y="5686748"/>
            <a:ext cx="740788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1672A5E-EF15-4769-8DE1-669377866B55}"/>
              </a:ext>
            </a:extLst>
          </p:cNvPr>
          <p:cNvSpPr txBox="1"/>
          <p:nvPr/>
        </p:nvSpPr>
        <p:spPr>
          <a:xfrm>
            <a:off x="1239491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BC878-E9FF-41BB-B071-AC3601F62D65}"/>
              </a:ext>
            </a:extLst>
          </p:cNvPr>
          <p:cNvSpPr/>
          <p:nvPr/>
        </p:nvSpPr>
        <p:spPr>
          <a:xfrm>
            <a:off x="1368457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97131F8-C63F-4E69-ADFF-B60B86A5CB75}"/>
              </a:ext>
            </a:extLst>
          </p:cNvPr>
          <p:cNvSpPr/>
          <p:nvPr/>
        </p:nvSpPr>
        <p:spPr>
          <a:xfrm>
            <a:off x="4015030" y="5687328"/>
            <a:ext cx="273427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F1079AF-65A9-4287-B7D8-83DE11279CD3}"/>
              </a:ext>
            </a:extLst>
          </p:cNvPr>
          <p:cNvSpPr txBox="1"/>
          <p:nvPr/>
        </p:nvSpPr>
        <p:spPr>
          <a:xfrm>
            <a:off x="2170859" y="5609486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EFBE135-4028-43F6-BBE5-6F6BE9DBE1EC}"/>
              </a:ext>
            </a:extLst>
          </p:cNvPr>
          <p:cNvSpPr/>
          <p:nvPr/>
        </p:nvSpPr>
        <p:spPr>
          <a:xfrm>
            <a:off x="2299826" y="5686748"/>
            <a:ext cx="888121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102B7BD-F953-4286-96C1-F6E7A43CFBD7}"/>
              </a:ext>
            </a:extLst>
          </p:cNvPr>
          <p:cNvSpPr txBox="1"/>
          <p:nvPr/>
        </p:nvSpPr>
        <p:spPr>
          <a:xfrm>
            <a:off x="3117139" y="560948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尾页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EA101E-7F57-4B36-AA1D-E97ABF26F248}"/>
              </a:ext>
            </a:extLst>
          </p:cNvPr>
          <p:cNvSpPr/>
          <p:nvPr/>
        </p:nvSpPr>
        <p:spPr>
          <a:xfrm>
            <a:off x="3237770" y="5686748"/>
            <a:ext cx="712432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4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新增图书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新增图书页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282639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51746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42877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51251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38671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07778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299183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07558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13337FD-C6B5-40B4-87B0-F66290E5A9A7}"/>
              </a:ext>
            </a:extLst>
          </p:cNvPr>
          <p:cNvCxnSpPr>
            <a:cxnSpLocks/>
          </p:cNvCxnSpPr>
          <p:nvPr/>
        </p:nvCxnSpPr>
        <p:spPr>
          <a:xfrm>
            <a:off x="5141038" y="391419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AEEA884-EA42-4F61-BB06-3634F1D99968}"/>
              </a:ext>
            </a:extLst>
          </p:cNvPr>
          <p:cNvSpPr/>
          <p:nvPr/>
        </p:nvSpPr>
        <p:spPr>
          <a:xfrm>
            <a:off x="5118693" y="3605262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352488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3604749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4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确定添加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42CE32B-B982-43A3-ABE0-32748751139C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792CDD-7A94-4A6F-B017-E287DBE914B4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修改图书信息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修改图书页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page_admin_book_modify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B9CC3-63CE-48CE-9DFA-7378B3F9FC04}"/>
              </a:ext>
            </a:extLst>
          </p:cNvPr>
          <p:cNvSpPr txBox="1"/>
          <p:nvPr/>
        </p:nvSpPr>
        <p:spPr>
          <a:xfrm>
            <a:off x="3464873" y="1736229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修改图书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5F9346-4068-48B3-ADB3-D167CE492E13}"/>
              </a:ext>
            </a:extLst>
          </p:cNvPr>
          <p:cNvCxnSpPr>
            <a:cxnSpLocks/>
          </p:cNvCxnSpPr>
          <p:nvPr/>
        </p:nvCxnSpPr>
        <p:spPr>
          <a:xfrm>
            <a:off x="5141038" y="3303539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5D19FD0-A2E7-4F1B-841A-B8E25FFFE1C8}"/>
              </a:ext>
            </a:extLst>
          </p:cNvPr>
          <p:cNvSpPr/>
          <p:nvPr/>
        </p:nvSpPr>
        <p:spPr>
          <a:xfrm>
            <a:off x="5118693" y="2994608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1BC6-BAAA-47DB-9079-8264C0D9CB04}"/>
              </a:ext>
            </a:extLst>
          </p:cNvPr>
          <p:cNvSpPr txBox="1"/>
          <p:nvPr/>
        </p:nvSpPr>
        <p:spPr>
          <a:xfrm>
            <a:off x="4038107" y="290591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图书名称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94EEA9-4D9E-4D95-A448-2B22EA6781FC}"/>
              </a:ext>
            </a:extLst>
          </p:cNvPr>
          <p:cNvSpPr/>
          <p:nvPr/>
        </p:nvSpPr>
        <p:spPr>
          <a:xfrm>
            <a:off x="3555780" y="1820632"/>
            <a:ext cx="95410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9841ACF-52ED-405B-A754-8D95B03CBF96}"/>
              </a:ext>
            </a:extLst>
          </p:cNvPr>
          <p:cNvSpPr/>
          <p:nvPr/>
        </p:nvSpPr>
        <p:spPr>
          <a:xfrm>
            <a:off x="4114612" y="2989657"/>
            <a:ext cx="776557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9C3F22F-2E43-41D7-BF0E-A2ECDA1BC42A}"/>
              </a:ext>
            </a:extLst>
          </p:cNvPr>
          <p:cNvCxnSpPr>
            <a:cxnSpLocks/>
          </p:cNvCxnSpPr>
          <p:nvPr/>
        </p:nvCxnSpPr>
        <p:spPr>
          <a:xfrm>
            <a:off x="5141038" y="3863854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CA18514-B0E8-41A6-A205-E0C44882BF65}"/>
              </a:ext>
            </a:extLst>
          </p:cNvPr>
          <p:cNvSpPr/>
          <p:nvPr/>
        </p:nvSpPr>
        <p:spPr>
          <a:xfrm>
            <a:off x="5118693" y="3554923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8862F4-3181-4FF0-BD8D-74DDA8A62716}"/>
              </a:ext>
            </a:extLst>
          </p:cNvPr>
          <p:cNvSpPr txBox="1"/>
          <p:nvPr/>
        </p:nvSpPr>
        <p:spPr>
          <a:xfrm>
            <a:off x="4422827" y="3468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22CCE3-1BD2-473F-BC6F-74DFDD6289B2}"/>
              </a:ext>
            </a:extLst>
          </p:cNvPr>
          <p:cNvSpPr/>
          <p:nvPr/>
        </p:nvSpPr>
        <p:spPr>
          <a:xfrm>
            <a:off x="4499332" y="3552720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C102E1-48D8-4823-B22F-D7E1690C2186}"/>
              </a:ext>
            </a:extLst>
          </p:cNvPr>
          <p:cNvSpPr txBox="1"/>
          <p:nvPr/>
        </p:nvSpPr>
        <p:spPr>
          <a:xfrm>
            <a:off x="4403276" y="237180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ISBN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5415FB-9E19-4E7B-87D5-A3D41C63EDAE}"/>
              </a:ext>
            </a:extLst>
          </p:cNvPr>
          <p:cNvSpPr/>
          <p:nvPr/>
        </p:nvSpPr>
        <p:spPr>
          <a:xfrm>
            <a:off x="4496463" y="2451664"/>
            <a:ext cx="393631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B675963-DC64-4FAA-B7ED-A99050B31881}"/>
              </a:ext>
            </a:extLst>
          </p:cNvPr>
          <p:cNvCxnSpPr>
            <a:cxnSpLocks/>
          </p:cNvCxnSpPr>
          <p:nvPr/>
        </p:nvCxnSpPr>
        <p:spPr>
          <a:xfrm>
            <a:off x="5151155" y="4418672"/>
            <a:ext cx="85989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8C4072F-872A-4E20-AD47-47A94DC9951C}"/>
              </a:ext>
            </a:extLst>
          </p:cNvPr>
          <p:cNvSpPr/>
          <p:nvPr/>
        </p:nvSpPr>
        <p:spPr>
          <a:xfrm>
            <a:off x="5128811" y="4109741"/>
            <a:ext cx="882234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B678942-DD22-4738-BA50-7CC5DBB9C4BE}"/>
              </a:ext>
            </a:extLst>
          </p:cNvPr>
          <p:cNvSpPr txBox="1"/>
          <p:nvPr/>
        </p:nvSpPr>
        <p:spPr>
          <a:xfrm>
            <a:off x="4241591" y="4039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分类号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47F31EC-FC49-4E6E-8C25-2E7CC76F7E8D}"/>
              </a:ext>
            </a:extLst>
          </p:cNvPr>
          <p:cNvSpPr/>
          <p:nvPr/>
        </p:nvSpPr>
        <p:spPr>
          <a:xfrm>
            <a:off x="4334778" y="4119428"/>
            <a:ext cx="539952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C382D6A-9509-45C6-8C21-D5B31DC27798}"/>
              </a:ext>
            </a:extLst>
          </p:cNvPr>
          <p:cNvSpPr txBox="1"/>
          <p:nvPr/>
        </p:nvSpPr>
        <p:spPr>
          <a:xfrm>
            <a:off x="4992215" y="497409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确定修改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B98726-5B6F-4401-8965-13A24AE9309D}"/>
              </a:ext>
            </a:extLst>
          </p:cNvPr>
          <p:cNvSpPr/>
          <p:nvPr/>
        </p:nvSpPr>
        <p:spPr>
          <a:xfrm>
            <a:off x="4250885" y="504134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A24CECD-10D6-4DC7-9006-75E192B2AE02}"/>
              </a:ext>
            </a:extLst>
          </p:cNvPr>
          <p:cNvSpPr txBox="1"/>
          <p:nvPr/>
        </p:nvSpPr>
        <p:spPr>
          <a:xfrm>
            <a:off x="4129829" y="497409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BD720A-5CE4-4B6E-8CC1-38ABC9DC1BE9}"/>
              </a:ext>
            </a:extLst>
          </p:cNvPr>
          <p:cNvSpPr/>
          <p:nvPr/>
        </p:nvSpPr>
        <p:spPr>
          <a:xfrm>
            <a:off x="5118415" y="5041346"/>
            <a:ext cx="1090399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FC76A0-D8E5-4779-BB3D-586ABBE1C13F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E68F4D-0589-4F25-8EB1-12D9EFE5682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B7D014-0353-4D11-B493-91B97E5CDDDF}"/>
              </a:ext>
            </a:extLst>
          </p:cNvPr>
          <p:cNvSpPr txBox="1"/>
          <p:nvPr/>
        </p:nvSpPr>
        <p:spPr>
          <a:xfrm>
            <a:off x="243659" y="652971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用户管理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8EEAB5-38D1-42DB-B33A-79AB09E2D1FF}"/>
              </a:ext>
            </a:extLst>
          </p:cNvPr>
          <p:cNvSpPr txBox="1"/>
          <p:nvPr/>
        </p:nvSpPr>
        <p:spPr>
          <a:xfrm>
            <a:off x="1955994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图书管理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2FDA53-B56A-47F9-A633-B8613BB9F072}"/>
              </a:ext>
            </a:extLst>
          </p:cNvPr>
          <p:cNvSpPr/>
          <p:nvPr/>
        </p:nvSpPr>
        <p:spPr>
          <a:xfrm>
            <a:off x="326335" y="740902"/>
            <a:ext cx="778565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B0705F-D2E4-474C-8A15-AF7A7D9AF58C}"/>
              </a:ext>
            </a:extLst>
          </p:cNvPr>
          <p:cNvSpPr/>
          <p:nvPr/>
        </p:nvSpPr>
        <p:spPr>
          <a:xfrm>
            <a:off x="2044010" y="740902"/>
            <a:ext cx="7531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B59226-6D72-4EDF-8942-3E14C002CC36}"/>
              </a:ext>
            </a:extLst>
          </p:cNvPr>
          <p:cNvSpPr txBox="1"/>
          <p:nvPr/>
        </p:nvSpPr>
        <p:spPr>
          <a:xfrm>
            <a:off x="5028860" y="2371802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941615619816511561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B7A5B-B7B2-4BF8-BEB4-003D85E545F9}"/>
              </a:ext>
            </a:extLst>
          </p:cNvPr>
          <p:cNvSpPr/>
          <p:nvPr/>
        </p:nvSpPr>
        <p:spPr>
          <a:xfrm>
            <a:off x="5122047" y="2451664"/>
            <a:ext cx="1684270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1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3272FF-1719-4C86-890E-4FF46049A1D5}"/>
              </a:ext>
            </a:extLst>
          </p:cNvPr>
          <p:cNvSpPr txBox="1"/>
          <p:nvPr/>
        </p:nvSpPr>
        <p:spPr>
          <a:xfrm>
            <a:off x="4841884" y="153352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图书馆管理系统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62AE85-0C63-4BA5-83EE-123B2AB90EEC}"/>
              </a:ext>
            </a:extLst>
          </p:cNvPr>
          <p:cNvCxnSpPr>
            <a:cxnSpLocks/>
          </p:cNvCxnSpPr>
          <p:nvPr/>
        </p:nvCxnSpPr>
        <p:spPr>
          <a:xfrm>
            <a:off x="119269" y="64816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E976AFB-8B4E-4413-AF35-1C9DDC9EB78B}"/>
              </a:ext>
            </a:extLst>
          </p:cNvPr>
          <p:cNvCxnSpPr>
            <a:cxnSpLocks/>
          </p:cNvCxnSpPr>
          <p:nvPr/>
        </p:nvCxnSpPr>
        <p:spPr>
          <a:xfrm>
            <a:off x="119269" y="1024831"/>
            <a:ext cx="1117738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DCCDA2-2BBD-48C7-8C6C-9943220539D2}"/>
              </a:ext>
            </a:extLst>
          </p:cNvPr>
          <p:cNvSpPr txBox="1"/>
          <p:nvPr/>
        </p:nvSpPr>
        <p:spPr>
          <a:xfrm>
            <a:off x="243658" y="65297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管理员登录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DD47D-A55D-48EB-86FD-E4ACF46D84DB}"/>
              </a:ext>
            </a:extLst>
          </p:cNvPr>
          <p:cNvSpPr txBox="1"/>
          <p:nvPr/>
        </p:nvSpPr>
        <p:spPr>
          <a:xfrm>
            <a:off x="1955994" y="652970"/>
            <a:ext cx="14350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*</a:t>
            </a:r>
            <a:r>
              <a:rPr lang="zh-CN" altLang="en-US"/>
              <a:t>学校用户登录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664633-51A4-4757-B439-737413076071}"/>
              </a:ext>
            </a:extLst>
          </p:cNvPr>
          <p:cNvCxnSpPr>
            <a:cxnSpLocks/>
          </p:cNvCxnSpPr>
          <p:nvPr/>
        </p:nvCxnSpPr>
        <p:spPr>
          <a:xfrm>
            <a:off x="0" y="6550784"/>
            <a:ext cx="11452197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D0393-9B82-4F92-A1CA-BFBFAA0BCC73}"/>
              </a:ext>
            </a:extLst>
          </p:cNvPr>
          <p:cNvCxnSpPr>
            <a:cxnSpLocks/>
          </p:cNvCxnSpPr>
          <p:nvPr/>
        </p:nvCxnSpPr>
        <p:spPr>
          <a:xfrm>
            <a:off x="11452197" y="0"/>
            <a:ext cx="0" cy="658100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7A759E-823A-45A3-B268-43CF39BFF552}"/>
              </a:ext>
            </a:extLst>
          </p:cNvPr>
          <p:cNvSpPr txBox="1"/>
          <p:nvPr/>
        </p:nvSpPr>
        <p:spPr>
          <a:xfrm>
            <a:off x="-1" y="6543065"/>
            <a:ext cx="24929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请输入用户名和密码后登录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BB92B-C461-4C95-B7B3-772AFD5D2539}"/>
              </a:ext>
            </a:extLst>
          </p:cNvPr>
          <p:cNvSpPr txBox="1"/>
          <p:nvPr/>
        </p:nvSpPr>
        <p:spPr>
          <a:xfrm>
            <a:off x="-88164" y="-49464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学校用户登录页</a:t>
            </a:r>
          </a:p>
          <a:p>
            <a:r>
              <a:rPr lang="en-US" altLang="zh-CN" sz="1200">
                <a:solidFill>
                  <a:srgbClr val="FFFF00"/>
                </a:solidFill>
                <a:latin typeface="Consolas" panose="020B0609020204030204" pitchFamily="49" charset="0"/>
              </a:rPr>
              <a:t>page_user_login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E7CE4-652C-4BAB-957E-6D1BA5674EEF}"/>
              </a:ext>
            </a:extLst>
          </p:cNvPr>
          <p:cNvSpPr/>
          <p:nvPr/>
        </p:nvSpPr>
        <p:spPr>
          <a:xfrm>
            <a:off x="326334" y="740902"/>
            <a:ext cx="1048441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542F32-DF08-4971-BA92-BEC790330A14}"/>
              </a:ext>
            </a:extLst>
          </p:cNvPr>
          <p:cNvSpPr/>
          <p:nvPr/>
        </p:nvSpPr>
        <p:spPr>
          <a:xfrm>
            <a:off x="2063059" y="740902"/>
            <a:ext cx="1223066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A033CA-448E-45F8-87BE-BCA87591A6A6}"/>
              </a:ext>
            </a:extLst>
          </p:cNvPr>
          <p:cNvSpPr txBox="1"/>
          <p:nvPr/>
        </p:nvSpPr>
        <p:spPr>
          <a:xfrm>
            <a:off x="4938068" y="2277427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学校用户登录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CBF1DE-A4D0-4F76-93BA-98D13EF8DE03}"/>
              </a:ext>
            </a:extLst>
          </p:cNvPr>
          <p:cNvSpPr txBox="1"/>
          <p:nvPr/>
        </p:nvSpPr>
        <p:spPr>
          <a:xfrm>
            <a:off x="4080137" y="315446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账号：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A9FED-72C1-464C-A846-BBFD89D84F47}"/>
              </a:ext>
            </a:extLst>
          </p:cNvPr>
          <p:cNvSpPr txBox="1"/>
          <p:nvPr/>
        </p:nvSpPr>
        <p:spPr>
          <a:xfrm>
            <a:off x="4080137" y="37748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A7565C-9B4E-45A5-B87B-DF41525D28C9}"/>
              </a:ext>
            </a:extLst>
          </p:cNvPr>
          <p:cNvCxnSpPr>
            <a:cxnSpLocks/>
          </p:cNvCxnSpPr>
          <p:nvPr/>
        </p:nvCxnSpPr>
        <p:spPr>
          <a:xfrm>
            <a:off x="4841884" y="4097983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7B3436-0C08-4FE4-A120-A7D06F321528}"/>
              </a:ext>
            </a:extLst>
          </p:cNvPr>
          <p:cNvCxnSpPr>
            <a:cxnSpLocks/>
          </p:cNvCxnSpPr>
          <p:nvPr/>
        </p:nvCxnSpPr>
        <p:spPr>
          <a:xfrm>
            <a:off x="4841884" y="3555058"/>
            <a:ext cx="1873241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81E35A-0416-4CDB-9CB7-48E5C2E67FA6}"/>
              </a:ext>
            </a:extLst>
          </p:cNvPr>
          <p:cNvSpPr txBox="1"/>
          <p:nvPr/>
        </p:nvSpPr>
        <p:spPr>
          <a:xfrm>
            <a:off x="6364559" y="4418136"/>
            <a:ext cx="954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 </a:t>
            </a:r>
            <a:r>
              <a:rPr lang="en-US" altLang="zh-CN"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endParaRPr lang="zh-CN" altLang="en-US" sz="15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BC0A23-F90E-40CC-9BBE-785D9E888F56}"/>
              </a:ext>
            </a:extLst>
          </p:cNvPr>
          <p:cNvSpPr/>
          <p:nvPr/>
        </p:nvSpPr>
        <p:spPr>
          <a:xfrm>
            <a:off x="6479381" y="4486636"/>
            <a:ext cx="711994" cy="1972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CFACA-8ADB-4D2C-BE8D-EA4F936781DF}"/>
              </a:ext>
            </a:extLst>
          </p:cNvPr>
          <p:cNvSpPr/>
          <p:nvPr/>
        </p:nvSpPr>
        <p:spPr>
          <a:xfrm>
            <a:off x="4176847" y="3237959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EB7DCF-1A26-43E4-AC17-B645E647CB33}"/>
              </a:ext>
            </a:extLst>
          </p:cNvPr>
          <p:cNvSpPr/>
          <p:nvPr/>
        </p:nvSpPr>
        <p:spPr>
          <a:xfrm>
            <a:off x="4176847" y="3840880"/>
            <a:ext cx="503104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DE22C2-05F7-41F5-AC45-58B75D8FD352}"/>
              </a:ext>
            </a:extLst>
          </p:cNvPr>
          <p:cNvSpPr/>
          <p:nvPr/>
        </p:nvSpPr>
        <p:spPr>
          <a:xfrm>
            <a:off x="5048251" y="2366062"/>
            <a:ext cx="1121568" cy="191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E7E566-9B27-43E9-9A8D-7AB522B7A2D7}"/>
              </a:ext>
            </a:extLst>
          </p:cNvPr>
          <p:cNvSpPr/>
          <p:nvPr/>
        </p:nvSpPr>
        <p:spPr>
          <a:xfrm>
            <a:off x="4841884" y="3238176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C9DD84-8AC5-4319-A58C-3AB8BA70DB38}"/>
              </a:ext>
            </a:extLst>
          </p:cNvPr>
          <p:cNvSpPr/>
          <p:nvPr/>
        </p:nvSpPr>
        <p:spPr>
          <a:xfrm>
            <a:off x="4841884" y="3823030"/>
            <a:ext cx="1873239" cy="1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437187-FFEF-4D67-98C0-6819E80E7F03}"/>
              </a:ext>
            </a:extLst>
          </p:cNvPr>
          <p:cNvSpPr txBox="1"/>
          <p:nvPr/>
        </p:nvSpPr>
        <p:spPr>
          <a:xfrm>
            <a:off x="10342543" y="65297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退出登录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00EB58-CCA7-4001-92DD-D11624B3EE4E}"/>
              </a:ext>
            </a:extLst>
          </p:cNvPr>
          <p:cNvSpPr/>
          <p:nvPr/>
        </p:nvSpPr>
        <p:spPr>
          <a:xfrm>
            <a:off x="10449609" y="740902"/>
            <a:ext cx="723004" cy="1798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8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1152</Words>
  <Application>Microsoft Office PowerPoint</Application>
  <PresentationFormat>宽屏</PresentationFormat>
  <Paragraphs>387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aimaier4869</dc:creator>
  <cp:lastModifiedBy>aimaier4869</cp:lastModifiedBy>
  <cp:revision>171</cp:revision>
  <dcterms:created xsi:type="dcterms:W3CDTF">2021-10-28T03:29:12Z</dcterms:created>
  <dcterms:modified xsi:type="dcterms:W3CDTF">2021-12-29T05:22:05Z</dcterms:modified>
</cp:coreProperties>
</file>