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E9904E-D4AB-4EE5-8E3A-1D02DE7D85AF}" v="15" dt="2024-06-24T15:29:18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57" d="100"/>
          <a:sy n="57" d="100"/>
        </p:scale>
        <p:origin x="126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sna Usman" userId="4ebe0f627122b81f" providerId="LiveId" clId="{BAE9904E-D4AB-4EE5-8E3A-1D02DE7D85AF}"/>
    <pc:docChg chg="undo custSel addSld delSld modSld">
      <pc:chgData name="Husna Usman" userId="4ebe0f627122b81f" providerId="LiveId" clId="{BAE9904E-D4AB-4EE5-8E3A-1D02DE7D85AF}" dt="2024-06-24T15:31:22.952" v="450" actId="20577"/>
      <pc:docMkLst>
        <pc:docMk/>
      </pc:docMkLst>
      <pc:sldChg chg="addSp delSp modSp mod setBg setClrOvrMap">
        <pc:chgData name="Husna Usman" userId="4ebe0f627122b81f" providerId="LiveId" clId="{BAE9904E-D4AB-4EE5-8E3A-1D02DE7D85AF}" dt="2024-06-24T15:31:22.952" v="450" actId="20577"/>
        <pc:sldMkLst>
          <pc:docMk/>
          <pc:sldMk cId="1703954993" sldId="256"/>
        </pc:sldMkLst>
        <pc:spChg chg="mod">
          <ac:chgData name="Husna Usman" userId="4ebe0f627122b81f" providerId="LiveId" clId="{BAE9904E-D4AB-4EE5-8E3A-1D02DE7D85AF}" dt="2024-06-24T14:50:26.212" v="143" actId="26606"/>
          <ac:spMkLst>
            <pc:docMk/>
            <pc:sldMk cId="1703954993" sldId="256"/>
            <ac:spMk id="2" creationId="{236CA67F-1D89-AE6A-34A0-6E19E47863DA}"/>
          </ac:spMkLst>
        </pc:spChg>
        <pc:spChg chg="mod">
          <ac:chgData name="Husna Usman" userId="4ebe0f627122b81f" providerId="LiveId" clId="{BAE9904E-D4AB-4EE5-8E3A-1D02DE7D85AF}" dt="2024-06-24T15:31:22.952" v="450" actId="20577"/>
          <ac:spMkLst>
            <pc:docMk/>
            <pc:sldMk cId="1703954993" sldId="256"/>
            <ac:spMk id="3" creationId="{977BF168-B458-77E0-322A-9BAED4ADFD83}"/>
          </ac:spMkLst>
        </pc:spChg>
        <pc:spChg chg="add del">
          <ac:chgData name="Husna Usman" userId="4ebe0f627122b81f" providerId="LiveId" clId="{BAE9904E-D4AB-4EE5-8E3A-1D02DE7D85AF}" dt="2024-06-24T14:50:18.061" v="138" actId="26606"/>
          <ac:spMkLst>
            <pc:docMk/>
            <pc:sldMk cId="1703954993" sldId="256"/>
            <ac:spMk id="9" creationId="{C8320351-9FA2-4A26-885B-BB8F3E4902D2}"/>
          </ac:spMkLst>
        </pc:spChg>
        <pc:spChg chg="add del">
          <ac:chgData name="Husna Usman" userId="4ebe0f627122b81f" providerId="LiveId" clId="{BAE9904E-D4AB-4EE5-8E3A-1D02DE7D85AF}" dt="2024-06-24T14:50:18.061" v="138" actId="26606"/>
          <ac:spMkLst>
            <pc:docMk/>
            <pc:sldMk cId="1703954993" sldId="256"/>
            <ac:spMk id="11" creationId="{68CD2EFB-78C2-4C6E-A6B9-4ED12FAD5B99}"/>
          </ac:spMkLst>
        </pc:spChg>
        <pc:spChg chg="add del">
          <ac:chgData name="Husna Usman" userId="4ebe0f627122b81f" providerId="LiveId" clId="{BAE9904E-D4AB-4EE5-8E3A-1D02DE7D85AF}" dt="2024-06-24T14:50:21.795" v="140" actId="26606"/>
          <ac:spMkLst>
            <pc:docMk/>
            <pc:sldMk cId="1703954993" sldId="256"/>
            <ac:spMk id="13" creationId="{4063B759-00FC-46D1-9898-8E8625268FAF}"/>
          </ac:spMkLst>
        </pc:spChg>
        <pc:spChg chg="add del">
          <ac:chgData name="Husna Usman" userId="4ebe0f627122b81f" providerId="LiveId" clId="{BAE9904E-D4AB-4EE5-8E3A-1D02DE7D85AF}" dt="2024-06-24T14:50:21.795" v="140" actId="26606"/>
          <ac:spMkLst>
            <pc:docMk/>
            <pc:sldMk cId="1703954993" sldId="256"/>
            <ac:spMk id="14" creationId="{6F828D28-8E09-41CC-8229-3070B5467A96}"/>
          </ac:spMkLst>
        </pc:spChg>
        <pc:spChg chg="add del">
          <ac:chgData name="Husna Usman" userId="4ebe0f627122b81f" providerId="LiveId" clId="{BAE9904E-D4AB-4EE5-8E3A-1D02DE7D85AF}" dt="2024-06-24T14:50:21.795" v="140" actId="26606"/>
          <ac:spMkLst>
            <pc:docMk/>
            <pc:sldMk cId="1703954993" sldId="256"/>
            <ac:spMk id="16" creationId="{D5B012D8-7F27-4758-9AC6-C889B154BD73}"/>
          </ac:spMkLst>
        </pc:spChg>
        <pc:spChg chg="add del">
          <ac:chgData name="Husna Usman" userId="4ebe0f627122b81f" providerId="LiveId" clId="{BAE9904E-D4AB-4EE5-8E3A-1D02DE7D85AF}" dt="2024-06-24T14:50:26.156" v="142" actId="26606"/>
          <ac:spMkLst>
            <pc:docMk/>
            <pc:sldMk cId="1703954993" sldId="256"/>
            <ac:spMk id="18" creationId="{71B2258F-86CA-4D4D-8270-BC05FCDEBFB3}"/>
          </ac:spMkLst>
        </pc:spChg>
        <pc:spChg chg="add">
          <ac:chgData name="Husna Usman" userId="4ebe0f627122b81f" providerId="LiveId" clId="{BAE9904E-D4AB-4EE5-8E3A-1D02DE7D85AF}" dt="2024-06-24T14:50:26.212" v="143" actId="26606"/>
          <ac:spMkLst>
            <pc:docMk/>
            <pc:sldMk cId="1703954993" sldId="256"/>
            <ac:spMk id="21" creationId="{C8320351-9FA2-4A26-885B-BB8F3E4902D2}"/>
          </ac:spMkLst>
        </pc:spChg>
        <pc:spChg chg="add">
          <ac:chgData name="Husna Usman" userId="4ebe0f627122b81f" providerId="LiveId" clId="{BAE9904E-D4AB-4EE5-8E3A-1D02DE7D85AF}" dt="2024-06-24T14:50:26.212" v="143" actId="26606"/>
          <ac:spMkLst>
            <pc:docMk/>
            <pc:sldMk cId="1703954993" sldId="256"/>
            <ac:spMk id="22" creationId="{68CD2EFB-78C2-4C6E-A6B9-4ED12FAD5B99}"/>
          </ac:spMkLst>
        </pc:spChg>
        <pc:picChg chg="add del">
          <ac:chgData name="Husna Usman" userId="4ebe0f627122b81f" providerId="LiveId" clId="{BAE9904E-D4AB-4EE5-8E3A-1D02DE7D85AF}" dt="2024-06-24T14:50:18.061" v="138" actId="26606"/>
          <ac:picMkLst>
            <pc:docMk/>
            <pc:sldMk cId="1703954993" sldId="256"/>
            <ac:picMk id="5" creationId="{BDB83AFD-097D-7816-7191-1C092B05102F}"/>
          </ac:picMkLst>
        </pc:picChg>
        <pc:picChg chg="add del">
          <ac:chgData name="Husna Usman" userId="4ebe0f627122b81f" providerId="LiveId" clId="{BAE9904E-D4AB-4EE5-8E3A-1D02DE7D85AF}" dt="2024-06-24T14:50:21.795" v="140" actId="26606"/>
          <ac:picMkLst>
            <pc:docMk/>
            <pc:sldMk cId="1703954993" sldId="256"/>
            <ac:picMk id="15" creationId="{38A61B0A-A3E8-DFEC-DBFE-4301081693CD}"/>
          </ac:picMkLst>
        </pc:picChg>
        <pc:picChg chg="add del">
          <ac:chgData name="Husna Usman" userId="4ebe0f627122b81f" providerId="LiveId" clId="{BAE9904E-D4AB-4EE5-8E3A-1D02DE7D85AF}" dt="2024-06-24T14:50:26.156" v="142" actId="26606"/>
          <ac:picMkLst>
            <pc:docMk/>
            <pc:sldMk cId="1703954993" sldId="256"/>
            <ac:picMk id="19" creationId="{F15BC574-533F-2A01-F312-08478CDEECEE}"/>
          </ac:picMkLst>
        </pc:picChg>
        <pc:picChg chg="add">
          <ac:chgData name="Husna Usman" userId="4ebe0f627122b81f" providerId="LiveId" clId="{BAE9904E-D4AB-4EE5-8E3A-1D02DE7D85AF}" dt="2024-06-24T14:50:26.212" v="143" actId="26606"/>
          <ac:picMkLst>
            <pc:docMk/>
            <pc:sldMk cId="1703954993" sldId="256"/>
            <ac:picMk id="23" creationId="{BDB83AFD-097D-7816-7191-1C092B05102F}"/>
          </ac:picMkLst>
        </pc:picChg>
      </pc:sldChg>
      <pc:sldChg chg="addSp modSp mod setBg modClrScheme setClrOvrMap chgLayout">
        <pc:chgData name="Husna Usman" userId="4ebe0f627122b81f" providerId="LiveId" clId="{BAE9904E-D4AB-4EE5-8E3A-1D02DE7D85AF}" dt="2024-06-24T15:19:59.441" v="369" actId="255"/>
        <pc:sldMkLst>
          <pc:docMk/>
          <pc:sldMk cId="1206895587" sldId="257"/>
        </pc:sldMkLst>
        <pc:spChg chg="mod ord">
          <ac:chgData name="Husna Usman" userId="4ebe0f627122b81f" providerId="LiveId" clId="{BAE9904E-D4AB-4EE5-8E3A-1D02DE7D85AF}" dt="2024-06-24T15:19:59.441" v="369" actId="255"/>
          <ac:spMkLst>
            <pc:docMk/>
            <pc:sldMk cId="1206895587" sldId="257"/>
            <ac:spMk id="2" creationId="{2F6231FC-63C1-398B-7FCC-AE0615C816D2}"/>
          </ac:spMkLst>
        </pc:spChg>
        <pc:spChg chg="mod ord">
          <ac:chgData name="Husna Usman" userId="4ebe0f627122b81f" providerId="LiveId" clId="{BAE9904E-D4AB-4EE5-8E3A-1D02DE7D85AF}" dt="2024-06-24T15:19:45.365" v="368" actId="26606"/>
          <ac:spMkLst>
            <pc:docMk/>
            <pc:sldMk cId="1206895587" sldId="257"/>
            <ac:spMk id="3" creationId="{CB897FA3-7116-1570-D419-1B1355E8C8B2}"/>
          </ac:spMkLst>
        </pc:spChg>
        <pc:spChg chg="add mod ord">
          <ac:chgData name="Husna Usman" userId="4ebe0f627122b81f" providerId="LiveId" clId="{BAE9904E-D4AB-4EE5-8E3A-1D02DE7D85AF}" dt="2024-06-24T15:19:45.365" v="368" actId="26606"/>
          <ac:spMkLst>
            <pc:docMk/>
            <pc:sldMk cId="1206895587" sldId="257"/>
            <ac:spMk id="4" creationId="{C629BD16-FB98-28A6-F607-0B6FA1E9219A}"/>
          </ac:spMkLst>
        </pc:spChg>
        <pc:spChg chg="add">
          <ac:chgData name="Husna Usman" userId="4ebe0f627122b81f" providerId="LiveId" clId="{BAE9904E-D4AB-4EE5-8E3A-1D02DE7D85AF}" dt="2024-06-24T15:19:45.365" v="368" actId="26606"/>
          <ac:spMkLst>
            <pc:docMk/>
            <pc:sldMk cId="1206895587" sldId="257"/>
            <ac:spMk id="9" creationId="{1DE7243B-5109-444B-8FAF-7437C66BC0E9}"/>
          </ac:spMkLst>
        </pc:spChg>
        <pc:spChg chg="add">
          <ac:chgData name="Husna Usman" userId="4ebe0f627122b81f" providerId="LiveId" clId="{BAE9904E-D4AB-4EE5-8E3A-1D02DE7D85AF}" dt="2024-06-24T15:19:45.365" v="368" actId="26606"/>
          <ac:spMkLst>
            <pc:docMk/>
            <pc:sldMk cId="1206895587" sldId="257"/>
            <ac:spMk id="11" creationId="{4C5D6221-DA7B-4611-AA26-7D8E349FDE96}"/>
          </ac:spMkLst>
        </pc:spChg>
      </pc:sldChg>
      <pc:sldChg chg="addSp delSp modSp mod setBg modClrScheme chgLayout">
        <pc:chgData name="Husna Usman" userId="4ebe0f627122b81f" providerId="LiveId" clId="{BAE9904E-D4AB-4EE5-8E3A-1D02DE7D85AF}" dt="2024-06-24T14:53:20.306" v="165" actId="26606"/>
        <pc:sldMkLst>
          <pc:docMk/>
          <pc:sldMk cId="2792132981" sldId="258"/>
        </pc:sldMkLst>
        <pc:spChg chg="mod ord">
          <ac:chgData name="Husna Usman" userId="4ebe0f627122b81f" providerId="LiveId" clId="{BAE9904E-D4AB-4EE5-8E3A-1D02DE7D85AF}" dt="2024-06-24T14:53:20.306" v="165" actId="26606"/>
          <ac:spMkLst>
            <pc:docMk/>
            <pc:sldMk cId="2792132981" sldId="258"/>
            <ac:spMk id="2" creationId="{22D737D7-E8AA-7DBF-8DBF-44E8D8F65A51}"/>
          </ac:spMkLst>
        </pc:spChg>
        <pc:spChg chg="mod ord">
          <ac:chgData name="Husna Usman" userId="4ebe0f627122b81f" providerId="LiveId" clId="{BAE9904E-D4AB-4EE5-8E3A-1D02DE7D85AF}" dt="2024-06-24T14:53:20.306" v="165" actId="26606"/>
          <ac:spMkLst>
            <pc:docMk/>
            <pc:sldMk cId="2792132981" sldId="258"/>
            <ac:spMk id="3" creationId="{1E4E5F54-48E9-FB2C-430B-8FB152E0964C}"/>
          </ac:spMkLst>
        </pc:spChg>
        <pc:spChg chg="del mod">
          <ac:chgData name="Husna Usman" userId="4ebe0f627122b81f" providerId="LiveId" clId="{BAE9904E-D4AB-4EE5-8E3A-1D02DE7D85AF}" dt="2024-06-24T14:40:12.091" v="45" actId="700"/>
          <ac:spMkLst>
            <pc:docMk/>
            <pc:sldMk cId="2792132981" sldId="258"/>
            <ac:spMk id="4" creationId="{9AC577F3-F0E2-A619-B18D-723278544D21}"/>
          </ac:spMkLst>
        </pc:spChg>
        <pc:spChg chg="add">
          <ac:chgData name="Husna Usman" userId="4ebe0f627122b81f" providerId="LiveId" clId="{BAE9904E-D4AB-4EE5-8E3A-1D02DE7D85AF}" dt="2024-06-24T14:53:20.306" v="165" actId="26606"/>
          <ac:spMkLst>
            <pc:docMk/>
            <pc:sldMk cId="2792132981" sldId="258"/>
            <ac:spMk id="9" creationId="{3ECBE1F1-D69B-4AFA-ABD5-8E41720EF6DE}"/>
          </ac:spMkLst>
        </pc:spChg>
        <pc:spChg chg="add">
          <ac:chgData name="Husna Usman" userId="4ebe0f627122b81f" providerId="LiveId" clId="{BAE9904E-D4AB-4EE5-8E3A-1D02DE7D85AF}" dt="2024-06-24T14:53:20.306" v="165" actId="26606"/>
          <ac:spMkLst>
            <pc:docMk/>
            <pc:sldMk cId="2792132981" sldId="258"/>
            <ac:spMk id="11" creationId="{603A6265-E10C-4B85-9C20-E75FCAF9CC63}"/>
          </ac:spMkLst>
        </pc:spChg>
        <pc:picChg chg="add">
          <ac:chgData name="Husna Usman" userId="4ebe0f627122b81f" providerId="LiveId" clId="{BAE9904E-D4AB-4EE5-8E3A-1D02DE7D85AF}" dt="2024-06-24T14:53:20.306" v="165" actId="26606"/>
          <ac:picMkLst>
            <pc:docMk/>
            <pc:sldMk cId="2792132981" sldId="258"/>
            <ac:picMk id="5" creationId="{D03CF04E-5FBB-E501-F6BB-97693FFD153F}"/>
          </ac:picMkLst>
        </pc:picChg>
      </pc:sldChg>
      <pc:sldChg chg="addSp delSp modSp mod setBg setClrOvrMap">
        <pc:chgData name="Husna Usman" userId="4ebe0f627122b81f" providerId="LiveId" clId="{BAE9904E-D4AB-4EE5-8E3A-1D02DE7D85AF}" dt="2024-06-24T15:00:47.527" v="189" actId="26606"/>
        <pc:sldMkLst>
          <pc:docMk/>
          <pc:sldMk cId="2055767578" sldId="259"/>
        </pc:sldMkLst>
        <pc:spChg chg="mod">
          <ac:chgData name="Husna Usman" userId="4ebe0f627122b81f" providerId="LiveId" clId="{BAE9904E-D4AB-4EE5-8E3A-1D02DE7D85AF}" dt="2024-06-24T15:00:47.506" v="188" actId="26606"/>
          <ac:spMkLst>
            <pc:docMk/>
            <pc:sldMk cId="2055767578" sldId="259"/>
            <ac:spMk id="2" creationId="{1B3FFD49-B7A2-2EAB-986E-8CC4EF4DA89C}"/>
          </ac:spMkLst>
        </pc:spChg>
        <pc:spChg chg="mod">
          <ac:chgData name="Husna Usman" userId="4ebe0f627122b81f" providerId="LiveId" clId="{BAE9904E-D4AB-4EE5-8E3A-1D02DE7D85AF}" dt="2024-06-24T15:00:47.527" v="189" actId="26606"/>
          <ac:spMkLst>
            <pc:docMk/>
            <pc:sldMk cId="2055767578" sldId="259"/>
            <ac:spMk id="3" creationId="{1A0FE212-08F2-90EB-6A47-BBF62B632636}"/>
          </ac:spMkLst>
        </pc:spChg>
        <pc:spChg chg="mod">
          <ac:chgData name="Husna Usman" userId="4ebe0f627122b81f" providerId="LiveId" clId="{BAE9904E-D4AB-4EE5-8E3A-1D02DE7D85AF}" dt="2024-06-24T15:00:47.527" v="189" actId="26606"/>
          <ac:spMkLst>
            <pc:docMk/>
            <pc:sldMk cId="2055767578" sldId="259"/>
            <ac:spMk id="4" creationId="{886A1C83-F44F-FFCC-7A33-17C8D76328DC}"/>
          </ac:spMkLst>
        </pc:spChg>
        <pc:spChg chg="add del">
          <ac:chgData name="Husna Usman" userId="4ebe0f627122b81f" providerId="LiveId" clId="{BAE9904E-D4AB-4EE5-8E3A-1D02DE7D85AF}" dt="2024-06-24T15:00:47.527" v="189" actId="26606"/>
          <ac:spMkLst>
            <pc:docMk/>
            <pc:sldMk cId="2055767578" sldId="259"/>
            <ac:spMk id="9" creationId="{1DE7243B-5109-444B-8FAF-7437C66BC0E9}"/>
          </ac:spMkLst>
        </pc:spChg>
        <pc:spChg chg="add del">
          <ac:chgData name="Husna Usman" userId="4ebe0f627122b81f" providerId="LiveId" clId="{BAE9904E-D4AB-4EE5-8E3A-1D02DE7D85AF}" dt="2024-06-24T15:00:47.527" v="189" actId="26606"/>
          <ac:spMkLst>
            <pc:docMk/>
            <pc:sldMk cId="2055767578" sldId="259"/>
            <ac:spMk id="11" creationId="{4C5D6221-DA7B-4611-AA26-7D8E349FDE96}"/>
          </ac:spMkLst>
        </pc:spChg>
        <pc:spChg chg="add del">
          <ac:chgData name="Husna Usman" userId="4ebe0f627122b81f" providerId="LiveId" clId="{BAE9904E-D4AB-4EE5-8E3A-1D02DE7D85AF}" dt="2024-06-24T15:00:47.506" v="188" actId="26606"/>
          <ac:spMkLst>
            <pc:docMk/>
            <pc:sldMk cId="2055767578" sldId="259"/>
            <ac:spMk id="16" creationId="{9F7D788E-2C1B-4EF4-8719-12613771FF98}"/>
          </ac:spMkLst>
        </pc:spChg>
        <pc:spChg chg="add del">
          <ac:chgData name="Husna Usman" userId="4ebe0f627122b81f" providerId="LiveId" clId="{BAE9904E-D4AB-4EE5-8E3A-1D02DE7D85AF}" dt="2024-06-24T15:00:47.506" v="188" actId="26606"/>
          <ac:spMkLst>
            <pc:docMk/>
            <pc:sldMk cId="2055767578" sldId="259"/>
            <ac:spMk id="18" creationId="{7C54E824-C0F4-480B-BC88-689F50C45FBD}"/>
          </ac:spMkLst>
        </pc:spChg>
        <pc:spChg chg="add del">
          <ac:chgData name="Husna Usman" userId="4ebe0f627122b81f" providerId="LiveId" clId="{BAE9904E-D4AB-4EE5-8E3A-1D02DE7D85AF}" dt="2024-06-24T15:00:47.506" v="188" actId="26606"/>
          <ac:spMkLst>
            <pc:docMk/>
            <pc:sldMk cId="2055767578" sldId="259"/>
            <ac:spMk id="20" creationId="{58DEA6A1-FC5C-4E6E-BBBF-7E472949B394}"/>
          </ac:spMkLst>
        </pc:spChg>
        <pc:spChg chg="add del">
          <ac:chgData name="Husna Usman" userId="4ebe0f627122b81f" providerId="LiveId" clId="{BAE9904E-D4AB-4EE5-8E3A-1D02DE7D85AF}" dt="2024-06-24T15:00:47.506" v="188" actId="26606"/>
          <ac:spMkLst>
            <pc:docMk/>
            <pc:sldMk cId="2055767578" sldId="259"/>
            <ac:spMk id="22" creationId="{96AAAC3B-1954-46B7-BBAC-27DFF5B5295F}"/>
          </ac:spMkLst>
        </pc:spChg>
        <pc:spChg chg="add del">
          <ac:chgData name="Husna Usman" userId="4ebe0f627122b81f" providerId="LiveId" clId="{BAE9904E-D4AB-4EE5-8E3A-1D02DE7D85AF}" dt="2024-06-24T15:00:47.506" v="188" actId="26606"/>
          <ac:spMkLst>
            <pc:docMk/>
            <pc:sldMk cId="2055767578" sldId="259"/>
            <ac:spMk id="24" creationId="{A5AD6500-BB62-4AAC-9D2F-C10DDC90CBB1}"/>
          </ac:spMkLst>
        </pc:spChg>
        <pc:spChg chg="add">
          <ac:chgData name="Husna Usman" userId="4ebe0f627122b81f" providerId="LiveId" clId="{BAE9904E-D4AB-4EE5-8E3A-1D02DE7D85AF}" dt="2024-06-24T15:00:47.527" v="189" actId="26606"/>
          <ac:spMkLst>
            <pc:docMk/>
            <pc:sldMk cId="2055767578" sldId="259"/>
            <ac:spMk id="26" creationId="{1DE7243B-5109-444B-8FAF-7437C66BC0E9}"/>
          </ac:spMkLst>
        </pc:spChg>
        <pc:spChg chg="add">
          <ac:chgData name="Husna Usman" userId="4ebe0f627122b81f" providerId="LiveId" clId="{BAE9904E-D4AB-4EE5-8E3A-1D02DE7D85AF}" dt="2024-06-24T15:00:47.527" v="189" actId="26606"/>
          <ac:spMkLst>
            <pc:docMk/>
            <pc:sldMk cId="2055767578" sldId="259"/>
            <ac:spMk id="27" creationId="{4C5D6221-DA7B-4611-AA26-7D8E349FDE96}"/>
          </ac:spMkLst>
        </pc:spChg>
      </pc:sldChg>
      <pc:sldChg chg="addSp delSp modSp mod setBg setClrOvrMap">
        <pc:chgData name="Husna Usman" userId="4ebe0f627122b81f" providerId="LiveId" clId="{BAE9904E-D4AB-4EE5-8E3A-1D02DE7D85AF}" dt="2024-06-24T15:07:03.845" v="257" actId="26606"/>
        <pc:sldMkLst>
          <pc:docMk/>
          <pc:sldMk cId="1811955826" sldId="260"/>
        </pc:sldMkLst>
        <pc:spChg chg="mod">
          <ac:chgData name="Husna Usman" userId="4ebe0f627122b81f" providerId="LiveId" clId="{BAE9904E-D4AB-4EE5-8E3A-1D02DE7D85AF}" dt="2024-06-24T15:07:03.845" v="257" actId="26606"/>
          <ac:spMkLst>
            <pc:docMk/>
            <pc:sldMk cId="1811955826" sldId="260"/>
            <ac:spMk id="2" creationId="{64989604-D23E-FF78-FA5A-BCF9CE71B1B7}"/>
          </ac:spMkLst>
        </pc:spChg>
        <pc:spChg chg="add del mod">
          <ac:chgData name="Husna Usman" userId="4ebe0f627122b81f" providerId="LiveId" clId="{BAE9904E-D4AB-4EE5-8E3A-1D02DE7D85AF}" dt="2024-06-24T15:07:03.845" v="257" actId="26606"/>
          <ac:spMkLst>
            <pc:docMk/>
            <pc:sldMk cId="1811955826" sldId="260"/>
            <ac:spMk id="3" creationId="{5D1369F1-725D-2893-D373-771DA27977DB}"/>
          </ac:spMkLst>
        </pc:spChg>
        <pc:spChg chg="mod">
          <ac:chgData name="Husna Usman" userId="4ebe0f627122b81f" providerId="LiveId" clId="{BAE9904E-D4AB-4EE5-8E3A-1D02DE7D85AF}" dt="2024-06-24T15:07:03.845" v="257" actId="26606"/>
          <ac:spMkLst>
            <pc:docMk/>
            <pc:sldMk cId="1811955826" sldId="260"/>
            <ac:spMk id="4" creationId="{2D1FFCC1-381B-5C5A-BFA9-11F1E6D9675F}"/>
          </ac:spMkLst>
        </pc:spChg>
        <pc:spChg chg="add">
          <ac:chgData name="Husna Usman" userId="4ebe0f627122b81f" providerId="LiveId" clId="{BAE9904E-D4AB-4EE5-8E3A-1D02DE7D85AF}" dt="2024-06-24T15:07:03.845" v="257" actId="26606"/>
          <ac:spMkLst>
            <pc:docMk/>
            <pc:sldMk cId="1811955826" sldId="260"/>
            <ac:spMk id="7" creationId="{1DE7243B-5109-444B-8FAF-7437C66BC0E9}"/>
          </ac:spMkLst>
        </pc:spChg>
        <pc:spChg chg="add del">
          <ac:chgData name="Husna Usman" userId="4ebe0f627122b81f" providerId="LiveId" clId="{BAE9904E-D4AB-4EE5-8E3A-1D02DE7D85AF}" dt="2024-06-24T15:05:45.337" v="241" actId="26606"/>
          <ac:spMkLst>
            <pc:docMk/>
            <pc:sldMk cId="1811955826" sldId="260"/>
            <ac:spMk id="9" creationId="{1DE7243B-5109-444B-8FAF-7437C66BC0E9}"/>
          </ac:spMkLst>
        </pc:spChg>
        <pc:spChg chg="add del">
          <ac:chgData name="Husna Usman" userId="4ebe0f627122b81f" providerId="LiveId" clId="{BAE9904E-D4AB-4EE5-8E3A-1D02DE7D85AF}" dt="2024-06-24T15:05:45.337" v="241" actId="26606"/>
          <ac:spMkLst>
            <pc:docMk/>
            <pc:sldMk cId="1811955826" sldId="260"/>
            <ac:spMk id="10" creationId="{5D1369F1-725D-2893-D373-771DA27977DB}"/>
          </ac:spMkLst>
        </pc:spChg>
        <pc:spChg chg="add del">
          <ac:chgData name="Husna Usman" userId="4ebe0f627122b81f" providerId="LiveId" clId="{BAE9904E-D4AB-4EE5-8E3A-1D02DE7D85AF}" dt="2024-06-24T15:05:45.337" v="241" actId="26606"/>
          <ac:spMkLst>
            <pc:docMk/>
            <pc:sldMk cId="1811955826" sldId="260"/>
            <ac:spMk id="11" creationId="{4C5D6221-DA7B-4611-AA26-7D8E349FDE96}"/>
          </ac:spMkLst>
        </pc:spChg>
        <pc:spChg chg="add">
          <ac:chgData name="Husna Usman" userId="4ebe0f627122b81f" providerId="LiveId" clId="{BAE9904E-D4AB-4EE5-8E3A-1D02DE7D85AF}" dt="2024-06-24T15:07:03.845" v="257" actId="26606"/>
          <ac:spMkLst>
            <pc:docMk/>
            <pc:sldMk cId="1811955826" sldId="260"/>
            <ac:spMk id="12" creationId="{4C5D6221-DA7B-4611-AA26-7D8E349FDE96}"/>
          </ac:spMkLst>
        </pc:spChg>
        <pc:graphicFrameChg chg="add del">
          <ac:chgData name="Husna Usman" userId="4ebe0f627122b81f" providerId="LiveId" clId="{BAE9904E-D4AB-4EE5-8E3A-1D02DE7D85AF}" dt="2024-06-24T15:05:19.202" v="237" actId="26606"/>
          <ac:graphicFrameMkLst>
            <pc:docMk/>
            <pc:sldMk cId="1811955826" sldId="260"/>
            <ac:graphicFrameMk id="6" creationId="{2F75DFFD-FE65-986F-000E-433096C64D8D}"/>
          </ac:graphicFrameMkLst>
        </pc:graphicFrameChg>
        <pc:graphicFrameChg chg="add del">
          <ac:chgData name="Husna Usman" userId="4ebe0f627122b81f" providerId="LiveId" clId="{BAE9904E-D4AB-4EE5-8E3A-1D02DE7D85AF}" dt="2024-06-24T15:05:36.259" v="239" actId="26606"/>
          <ac:graphicFrameMkLst>
            <pc:docMk/>
            <pc:sldMk cId="1811955826" sldId="260"/>
            <ac:graphicFrameMk id="8" creationId="{0F2DAF94-9497-EA25-E469-275BEECE9088}"/>
          </ac:graphicFrameMkLst>
        </pc:graphicFrameChg>
      </pc:sldChg>
      <pc:sldChg chg="addSp delSp modSp mod setBg">
        <pc:chgData name="Husna Usman" userId="4ebe0f627122b81f" providerId="LiveId" clId="{BAE9904E-D4AB-4EE5-8E3A-1D02DE7D85AF}" dt="2024-06-24T15:12:43.188" v="303" actId="26606"/>
        <pc:sldMkLst>
          <pc:docMk/>
          <pc:sldMk cId="2876819789" sldId="261"/>
        </pc:sldMkLst>
        <pc:spChg chg="mod">
          <ac:chgData name="Husna Usman" userId="4ebe0f627122b81f" providerId="LiveId" clId="{BAE9904E-D4AB-4EE5-8E3A-1D02DE7D85AF}" dt="2024-06-24T15:12:43.188" v="303" actId="26606"/>
          <ac:spMkLst>
            <pc:docMk/>
            <pc:sldMk cId="2876819789" sldId="261"/>
            <ac:spMk id="2" creationId="{32CC4F90-6DA6-E58F-4CBA-D78E99191312}"/>
          </ac:spMkLst>
        </pc:spChg>
        <pc:spChg chg="mod">
          <ac:chgData name="Husna Usman" userId="4ebe0f627122b81f" providerId="LiveId" clId="{BAE9904E-D4AB-4EE5-8E3A-1D02DE7D85AF}" dt="2024-06-24T15:12:43.188" v="303" actId="26606"/>
          <ac:spMkLst>
            <pc:docMk/>
            <pc:sldMk cId="2876819789" sldId="261"/>
            <ac:spMk id="3" creationId="{60F7CA3E-33CB-013F-C325-F24A8F22D065}"/>
          </ac:spMkLst>
        </pc:spChg>
        <pc:spChg chg="add del">
          <ac:chgData name="Husna Usman" userId="4ebe0f627122b81f" providerId="LiveId" clId="{BAE9904E-D4AB-4EE5-8E3A-1D02DE7D85AF}" dt="2024-06-24T15:08:38.114" v="268" actId="26606"/>
          <ac:spMkLst>
            <pc:docMk/>
            <pc:sldMk cId="2876819789" sldId="261"/>
            <ac:spMk id="6" creationId="{3ECBE1F1-D69B-4AFA-ABD5-8E41720EF6DE}"/>
          </ac:spMkLst>
        </pc:spChg>
        <pc:spChg chg="add del">
          <ac:chgData name="Husna Usman" userId="4ebe0f627122b81f" providerId="LiveId" clId="{BAE9904E-D4AB-4EE5-8E3A-1D02DE7D85AF}" dt="2024-06-24T15:08:38.114" v="268" actId="26606"/>
          <ac:spMkLst>
            <pc:docMk/>
            <pc:sldMk cId="2876819789" sldId="261"/>
            <ac:spMk id="8" creationId="{603A6265-E10C-4B85-9C20-E75FCAF9CC63}"/>
          </ac:spMkLst>
        </pc:spChg>
        <pc:spChg chg="add del">
          <ac:chgData name="Husna Usman" userId="4ebe0f627122b81f" providerId="LiveId" clId="{BAE9904E-D4AB-4EE5-8E3A-1D02DE7D85AF}" dt="2024-06-24T15:07:59.935" v="264" actId="26606"/>
          <ac:spMkLst>
            <pc:docMk/>
            <pc:sldMk cId="2876819789" sldId="261"/>
            <ac:spMk id="9" creationId="{9F7D5CDA-D291-4307-BF55-1381FED29634}"/>
          </ac:spMkLst>
        </pc:spChg>
        <pc:spChg chg="add del">
          <ac:chgData name="Husna Usman" userId="4ebe0f627122b81f" providerId="LiveId" clId="{BAE9904E-D4AB-4EE5-8E3A-1D02DE7D85AF}" dt="2024-06-24T15:12:43.188" v="303" actId="26606"/>
          <ac:spMkLst>
            <pc:docMk/>
            <pc:sldMk cId="2876819789" sldId="261"/>
            <ac:spMk id="10" creationId="{9F7D5CDA-D291-4307-BF55-1381FED29634}"/>
          </ac:spMkLst>
        </pc:spChg>
        <pc:spChg chg="add del">
          <ac:chgData name="Husna Usman" userId="4ebe0f627122b81f" providerId="LiveId" clId="{BAE9904E-D4AB-4EE5-8E3A-1D02DE7D85AF}" dt="2024-06-24T15:08:17.352" v="266" actId="26606"/>
          <ac:spMkLst>
            <pc:docMk/>
            <pc:sldMk cId="2876819789" sldId="261"/>
            <ac:spMk id="11" creationId="{E81BF4F6-F2CF-4984-9D14-D6966D92F99F}"/>
          </ac:spMkLst>
        </pc:spChg>
        <pc:spChg chg="add del">
          <ac:chgData name="Husna Usman" userId="4ebe0f627122b81f" providerId="LiveId" clId="{BAE9904E-D4AB-4EE5-8E3A-1D02DE7D85AF}" dt="2024-06-24T15:08:17.352" v="266" actId="26606"/>
          <ac:spMkLst>
            <pc:docMk/>
            <pc:sldMk cId="2876819789" sldId="261"/>
            <ac:spMk id="12" creationId="{C0763A76-9F1C-4FC5-82B7-DD475DA461B2}"/>
          </ac:spMkLst>
        </pc:spChg>
        <pc:spChg chg="add">
          <ac:chgData name="Husna Usman" userId="4ebe0f627122b81f" providerId="LiveId" clId="{BAE9904E-D4AB-4EE5-8E3A-1D02DE7D85AF}" dt="2024-06-24T15:12:43.188" v="303" actId="26606"/>
          <ac:spMkLst>
            <pc:docMk/>
            <pc:sldMk cId="2876819789" sldId="261"/>
            <ac:spMk id="19" creationId="{04812C46-200A-4DEB-A05E-3ED6C68C2387}"/>
          </ac:spMkLst>
        </pc:spChg>
        <pc:spChg chg="add">
          <ac:chgData name="Husna Usman" userId="4ebe0f627122b81f" providerId="LiveId" clId="{BAE9904E-D4AB-4EE5-8E3A-1D02DE7D85AF}" dt="2024-06-24T15:12:43.188" v="303" actId="26606"/>
          <ac:spMkLst>
            <pc:docMk/>
            <pc:sldMk cId="2876819789" sldId="261"/>
            <ac:spMk id="21" creationId="{D1EA859B-E555-4109-94F3-6700E046E008}"/>
          </ac:spMkLst>
        </pc:spChg>
        <pc:picChg chg="add del">
          <ac:chgData name="Husna Usman" userId="4ebe0f627122b81f" providerId="LiveId" clId="{BAE9904E-D4AB-4EE5-8E3A-1D02DE7D85AF}" dt="2024-06-24T15:07:59.935" v="264" actId="26606"/>
          <ac:picMkLst>
            <pc:docMk/>
            <pc:sldMk cId="2876819789" sldId="261"/>
            <ac:picMk id="5" creationId="{61FE208A-51F2-C77F-563A-E9A762A80038}"/>
          </ac:picMkLst>
        </pc:picChg>
        <pc:picChg chg="add del">
          <ac:chgData name="Husna Usman" userId="4ebe0f627122b81f" providerId="LiveId" clId="{BAE9904E-D4AB-4EE5-8E3A-1D02DE7D85AF}" dt="2024-06-24T15:08:38.114" v="268" actId="26606"/>
          <ac:picMkLst>
            <pc:docMk/>
            <pc:sldMk cId="2876819789" sldId="261"/>
            <ac:picMk id="7" creationId="{3CEA982A-25AF-AEA1-2DC3-53EF740E58D8}"/>
          </ac:picMkLst>
        </pc:picChg>
        <pc:picChg chg="add del">
          <ac:chgData name="Husna Usman" userId="4ebe0f627122b81f" providerId="LiveId" clId="{BAE9904E-D4AB-4EE5-8E3A-1D02DE7D85AF}" dt="2024-06-24T15:08:17.352" v="266" actId="26606"/>
          <ac:picMkLst>
            <pc:docMk/>
            <pc:sldMk cId="2876819789" sldId="261"/>
            <ac:picMk id="13" creationId="{C8C86242-A9B2-A810-55F2-27A4B6702D2A}"/>
          </ac:picMkLst>
        </pc:picChg>
        <pc:picChg chg="add mod ord">
          <ac:chgData name="Husna Usman" userId="4ebe0f627122b81f" providerId="LiveId" clId="{BAE9904E-D4AB-4EE5-8E3A-1D02DE7D85AF}" dt="2024-06-24T15:12:43.188" v="303" actId="26606"/>
          <ac:picMkLst>
            <pc:docMk/>
            <pc:sldMk cId="2876819789" sldId="261"/>
            <ac:picMk id="14" creationId="{2D62D889-760A-254C-0E79-CBFD53E017FC}"/>
          </ac:picMkLst>
        </pc:picChg>
      </pc:sldChg>
      <pc:sldChg chg="addSp delSp modSp mod setBg">
        <pc:chgData name="Husna Usman" userId="4ebe0f627122b81f" providerId="LiveId" clId="{BAE9904E-D4AB-4EE5-8E3A-1D02DE7D85AF}" dt="2024-06-24T15:11:50.334" v="301" actId="14100"/>
        <pc:sldMkLst>
          <pc:docMk/>
          <pc:sldMk cId="2137648041" sldId="262"/>
        </pc:sldMkLst>
        <pc:spChg chg="mod">
          <ac:chgData name="Husna Usman" userId="4ebe0f627122b81f" providerId="LiveId" clId="{BAE9904E-D4AB-4EE5-8E3A-1D02DE7D85AF}" dt="2024-06-24T15:11:49.217" v="300" actId="14100"/>
          <ac:spMkLst>
            <pc:docMk/>
            <pc:sldMk cId="2137648041" sldId="262"/>
            <ac:spMk id="2" creationId="{F446F5A8-01A2-A8AD-A1B3-A6B6FD2B01E2}"/>
          </ac:spMkLst>
        </pc:spChg>
        <pc:spChg chg="mod">
          <ac:chgData name="Husna Usman" userId="4ebe0f627122b81f" providerId="LiveId" clId="{BAE9904E-D4AB-4EE5-8E3A-1D02DE7D85AF}" dt="2024-06-24T15:11:50.334" v="301" actId="14100"/>
          <ac:spMkLst>
            <pc:docMk/>
            <pc:sldMk cId="2137648041" sldId="262"/>
            <ac:spMk id="3" creationId="{3ABD5988-6EBC-9F0C-DA5B-EF664F652518}"/>
          </ac:spMkLst>
        </pc:spChg>
        <pc:spChg chg="add">
          <ac:chgData name="Husna Usman" userId="4ebe0f627122b81f" providerId="LiveId" clId="{BAE9904E-D4AB-4EE5-8E3A-1D02DE7D85AF}" dt="2024-06-24T15:11:28.513" v="297" actId="26606"/>
          <ac:spMkLst>
            <pc:docMk/>
            <pc:sldMk cId="2137648041" sldId="262"/>
            <ac:spMk id="6" creationId="{21A75659-5A6F-4F77-9679-678A00B9D8DC}"/>
          </ac:spMkLst>
        </pc:spChg>
        <pc:spChg chg="add">
          <ac:chgData name="Husna Usman" userId="4ebe0f627122b81f" providerId="LiveId" clId="{BAE9904E-D4AB-4EE5-8E3A-1D02DE7D85AF}" dt="2024-06-24T15:11:28.513" v="297" actId="26606"/>
          <ac:spMkLst>
            <pc:docMk/>
            <pc:sldMk cId="2137648041" sldId="262"/>
            <ac:spMk id="8" creationId="{E30A3A45-140E-431E-AED0-07EF836310B3}"/>
          </ac:spMkLst>
        </pc:spChg>
        <pc:spChg chg="add del">
          <ac:chgData name="Husna Usman" userId="4ebe0f627122b81f" providerId="LiveId" clId="{BAE9904E-D4AB-4EE5-8E3A-1D02DE7D85AF}" dt="2024-06-24T15:09:17.795" v="273" actId="26606"/>
          <ac:spMkLst>
            <pc:docMk/>
            <pc:sldMk cId="2137648041" sldId="262"/>
            <ac:spMk id="9" creationId="{C0763A76-9F1C-4FC5-82B7-DD475DA461B2}"/>
          </ac:spMkLst>
        </pc:spChg>
        <pc:spChg chg="add">
          <ac:chgData name="Husna Usman" userId="4ebe0f627122b81f" providerId="LiveId" clId="{BAE9904E-D4AB-4EE5-8E3A-1D02DE7D85AF}" dt="2024-06-24T15:11:28.513" v="297" actId="26606"/>
          <ac:spMkLst>
            <pc:docMk/>
            <pc:sldMk cId="2137648041" sldId="262"/>
            <ac:spMk id="10" creationId="{55D4142C-5077-457F-A6AD-3FECFDB39685}"/>
          </ac:spMkLst>
        </pc:spChg>
        <pc:spChg chg="add del">
          <ac:chgData name="Husna Usman" userId="4ebe0f627122b81f" providerId="LiveId" clId="{BAE9904E-D4AB-4EE5-8E3A-1D02DE7D85AF}" dt="2024-06-24T15:09:17.795" v="273" actId="26606"/>
          <ac:spMkLst>
            <pc:docMk/>
            <pc:sldMk cId="2137648041" sldId="262"/>
            <ac:spMk id="11" creationId="{E81BF4F6-F2CF-4984-9D14-D6966D92F99F}"/>
          </ac:spMkLst>
        </pc:spChg>
        <pc:spChg chg="add">
          <ac:chgData name="Husna Usman" userId="4ebe0f627122b81f" providerId="LiveId" clId="{BAE9904E-D4AB-4EE5-8E3A-1D02DE7D85AF}" dt="2024-06-24T15:11:28.513" v="297" actId="26606"/>
          <ac:spMkLst>
            <pc:docMk/>
            <pc:sldMk cId="2137648041" sldId="262"/>
            <ac:spMk id="12" creationId="{7A5F0580-5EE9-419F-96EE-B6529EF6E7D0}"/>
          </ac:spMkLst>
        </pc:spChg>
        <pc:spChg chg="add del">
          <ac:chgData name="Husna Usman" userId="4ebe0f627122b81f" providerId="LiveId" clId="{BAE9904E-D4AB-4EE5-8E3A-1D02DE7D85AF}" dt="2024-06-24T15:09:20.720" v="275" actId="26606"/>
          <ac:spMkLst>
            <pc:docMk/>
            <pc:sldMk cId="2137648041" sldId="262"/>
            <ac:spMk id="13" creationId="{3ECBE1F1-D69B-4AFA-ABD5-8E41720EF6DE}"/>
          </ac:spMkLst>
        </pc:spChg>
        <pc:spChg chg="add del">
          <ac:chgData name="Husna Usman" userId="4ebe0f627122b81f" providerId="LiveId" clId="{BAE9904E-D4AB-4EE5-8E3A-1D02DE7D85AF}" dt="2024-06-24T15:09:20.720" v="275" actId="26606"/>
          <ac:spMkLst>
            <pc:docMk/>
            <pc:sldMk cId="2137648041" sldId="262"/>
            <ac:spMk id="15" creationId="{603A6265-E10C-4B85-9C20-E75FCAF9CC63}"/>
          </ac:spMkLst>
        </pc:spChg>
        <pc:spChg chg="add del">
          <ac:chgData name="Husna Usman" userId="4ebe0f627122b81f" providerId="LiveId" clId="{BAE9904E-D4AB-4EE5-8E3A-1D02DE7D85AF}" dt="2024-06-24T15:09:24.183" v="277" actId="26606"/>
          <ac:spMkLst>
            <pc:docMk/>
            <pc:sldMk cId="2137648041" sldId="262"/>
            <ac:spMk id="17" creationId="{C0763A76-9F1C-4FC5-82B7-DD475DA461B2}"/>
          </ac:spMkLst>
        </pc:spChg>
        <pc:spChg chg="add del">
          <ac:chgData name="Husna Usman" userId="4ebe0f627122b81f" providerId="LiveId" clId="{BAE9904E-D4AB-4EE5-8E3A-1D02DE7D85AF}" dt="2024-06-24T15:09:24.183" v="277" actId="26606"/>
          <ac:spMkLst>
            <pc:docMk/>
            <pc:sldMk cId="2137648041" sldId="262"/>
            <ac:spMk id="18" creationId="{E81BF4F6-F2CF-4984-9D14-D6966D92F99F}"/>
          </ac:spMkLst>
        </pc:spChg>
        <pc:spChg chg="add del">
          <ac:chgData name="Husna Usman" userId="4ebe0f627122b81f" providerId="LiveId" clId="{BAE9904E-D4AB-4EE5-8E3A-1D02DE7D85AF}" dt="2024-06-24T15:09:32.011" v="279" actId="26606"/>
          <ac:spMkLst>
            <pc:docMk/>
            <pc:sldMk cId="2137648041" sldId="262"/>
            <ac:spMk id="21" creationId="{9F7D5CDA-D291-4307-BF55-1381FED29634}"/>
          </ac:spMkLst>
        </pc:spChg>
        <pc:picChg chg="add del">
          <ac:chgData name="Husna Usman" userId="4ebe0f627122b81f" providerId="LiveId" clId="{BAE9904E-D4AB-4EE5-8E3A-1D02DE7D85AF}" dt="2024-06-24T15:09:17.795" v="273" actId="26606"/>
          <ac:picMkLst>
            <pc:docMk/>
            <pc:sldMk cId="2137648041" sldId="262"/>
            <ac:picMk id="5" creationId="{FC002653-F9DF-2A4E-3017-31E36A3347E6}"/>
          </ac:picMkLst>
        </pc:picChg>
        <pc:picChg chg="add">
          <ac:chgData name="Husna Usman" userId="4ebe0f627122b81f" providerId="LiveId" clId="{BAE9904E-D4AB-4EE5-8E3A-1D02DE7D85AF}" dt="2024-06-24T15:11:28.513" v="297" actId="26606"/>
          <ac:picMkLst>
            <pc:docMk/>
            <pc:sldMk cId="2137648041" sldId="262"/>
            <ac:picMk id="7" creationId="{C91020C7-57B6-7BE0-0BF9-913001A45EB2}"/>
          </ac:picMkLst>
        </pc:picChg>
        <pc:picChg chg="add del">
          <ac:chgData name="Husna Usman" userId="4ebe0f627122b81f" providerId="LiveId" clId="{BAE9904E-D4AB-4EE5-8E3A-1D02DE7D85AF}" dt="2024-06-24T15:09:20.720" v="275" actId="26606"/>
          <ac:picMkLst>
            <pc:docMk/>
            <pc:sldMk cId="2137648041" sldId="262"/>
            <ac:picMk id="14" creationId="{D706A5D1-13BB-E152-1677-0057EA8CB525}"/>
          </ac:picMkLst>
        </pc:picChg>
        <pc:picChg chg="add del">
          <ac:chgData name="Husna Usman" userId="4ebe0f627122b81f" providerId="LiveId" clId="{BAE9904E-D4AB-4EE5-8E3A-1D02DE7D85AF}" dt="2024-06-24T15:09:24.183" v="277" actId="26606"/>
          <ac:picMkLst>
            <pc:docMk/>
            <pc:sldMk cId="2137648041" sldId="262"/>
            <ac:picMk id="19" creationId="{FC002653-F9DF-2A4E-3017-31E36A3347E6}"/>
          </ac:picMkLst>
        </pc:picChg>
        <pc:picChg chg="add del">
          <ac:chgData name="Husna Usman" userId="4ebe0f627122b81f" providerId="LiveId" clId="{BAE9904E-D4AB-4EE5-8E3A-1D02DE7D85AF}" dt="2024-06-24T15:09:32.011" v="279" actId="26606"/>
          <ac:picMkLst>
            <pc:docMk/>
            <pc:sldMk cId="2137648041" sldId="262"/>
            <ac:picMk id="22" creationId="{E74BD857-665A-F10B-74F8-7EFC200223FA}"/>
          </ac:picMkLst>
        </pc:picChg>
      </pc:sldChg>
      <pc:sldChg chg="addSp delSp modSp mod setBg">
        <pc:chgData name="Husna Usman" userId="4ebe0f627122b81f" providerId="LiveId" clId="{BAE9904E-D4AB-4EE5-8E3A-1D02DE7D85AF}" dt="2024-06-24T15:11:08.167" v="296" actId="255"/>
        <pc:sldMkLst>
          <pc:docMk/>
          <pc:sldMk cId="1284022857" sldId="263"/>
        </pc:sldMkLst>
        <pc:spChg chg="mod">
          <ac:chgData name="Husna Usman" userId="4ebe0f627122b81f" providerId="LiveId" clId="{BAE9904E-D4AB-4EE5-8E3A-1D02DE7D85AF}" dt="2024-06-24T15:10:56.371" v="295" actId="26606"/>
          <ac:spMkLst>
            <pc:docMk/>
            <pc:sldMk cId="1284022857" sldId="263"/>
            <ac:spMk id="2" creationId="{72D9A368-9996-A4F3-85E3-CE6D4FCA6B2D}"/>
          </ac:spMkLst>
        </pc:spChg>
        <pc:spChg chg="mod">
          <ac:chgData name="Husna Usman" userId="4ebe0f627122b81f" providerId="LiveId" clId="{BAE9904E-D4AB-4EE5-8E3A-1D02DE7D85AF}" dt="2024-06-24T15:11:08.167" v="296" actId="255"/>
          <ac:spMkLst>
            <pc:docMk/>
            <pc:sldMk cId="1284022857" sldId="263"/>
            <ac:spMk id="3" creationId="{9374BAAF-F912-CF67-C253-6A0F3791B7D2}"/>
          </ac:spMkLst>
        </pc:spChg>
        <pc:spChg chg="add del">
          <ac:chgData name="Husna Usman" userId="4ebe0f627122b81f" providerId="LiveId" clId="{BAE9904E-D4AB-4EE5-8E3A-1D02DE7D85AF}" dt="2024-06-24T15:10:49.897" v="290" actId="26606"/>
          <ac:spMkLst>
            <pc:docMk/>
            <pc:sldMk cId="1284022857" sldId="263"/>
            <ac:spMk id="6" creationId="{1607EC0B-6F18-4CC6-A161-42CC6FAB22E9}"/>
          </ac:spMkLst>
        </pc:spChg>
        <pc:spChg chg="add del">
          <ac:chgData name="Husna Usman" userId="4ebe0f627122b81f" providerId="LiveId" clId="{BAE9904E-D4AB-4EE5-8E3A-1D02DE7D85AF}" dt="2024-06-24T15:10:14.406" v="286" actId="26606"/>
          <ac:spMkLst>
            <pc:docMk/>
            <pc:sldMk cId="1284022857" sldId="263"/>
            <ac:spMk id="9" creationId="{04C21BAE-6866-4C7A-A7EC-C1B2E572D5BE}"/>
          </ac:spMkLst>
        </pc:spChg>
        <pc:spChg chg="add del">
          <ac:chgData name="Husna Usman" userId="4ebe0f627122b81f" providerId="LiveId" clId="{BAE9904E-D4AB-4EE5-8E3A-1D02DE7D85AF}" dt="2024-06-24T15:10:14.406" v="286" actId="26606"/>
          <ac:spMkLst>
            <pc:docMk/>
            <pc:sldMk cId="1284022857" sldId="263"/>
            <ac:spMk id="11" creationId="{7E7D0C94-08B4-48AE-8813-CC4D60294F42}"/>
          </ac:spMkLst>
        </pc:spChg>
        <pc:spChg chg="add del">
          <ac:chgData name="Husna Usman" userId="4ebe0f627122b81f" providerId="LiveId" clId="{BAE9904E-D4AB-4EE5-8E3A-1D02DE7D85AF}" dt="2024-06-24T15:10:14.406" v="286" actId="26606"/>
          <ac:spMkLst>
            <pc:docMk/>
            <pc:sldMk cId="1284022857" sldId="263"/>
            <ac:spMk id="13" creationId="{F0C518C2-0AA4-470C-87B9-9CBF428FBA25}"/>
          </ac:spMkLst>
        </pc:spChg>
        <pc:spChg chg="add del">
          <ac:chgData name="Husna Usman" userId="4ebe0f627122b81f" providerId="LiveId" clId="{BAE9904E-D4AB-4EE5-8E3A-1D02DE7D85AF}" dt="2024-06-24T15:10:26.980" v="288" actId="26606"/>
          <ac:spMkLst>
            <pc:docMk/>
            <pc:sldMk cId="1284022857" sldId="263"/>
            <ac:spMk id="15" creationId="{3ECBE1F1-D69B-4AFA-ABD5-8E41720EF6DE}"/>
          </ac:spMkLst>
        </pc:spChg>
        <pc:spChg chg="add del">
          <ac:chgData name="Husna Usman" userId="4ebe0f627122b81f" providerId="LiveId" clId="{BAE9904E-D4AB-4EE5-8E3A-1D02DE7D85AF}" dt="2024-06-24T15:10:26.980" v="288" actId="26606"/>
          <ac:spMkLst>
            <pc:docMk/>
            <pc:sldMk cId="1284022857" sldId="263"/>
            <ac:spMk id="17" creationId="{603A6265-E10C-4B85-9C20-E75FCAF9CC63}"/>
          </ac:spMkLst>
        </pc:spChg>
        <pc:spChg chg="add del">
          <ac:chgData name="Husna Usman" userId="4ebe0f627122b81f" providerId="LiveId" clId="{BAE9904E-D4AB-4EE5-8E3A-1D02DE7D85AF}" dt="2024-06-24T15:10:56.345" v="294" actId="26606"/>
          <ac:spMkLst>
            <pc:docMk/>
            <pc:sldMk cId="1284022857" sldId="263"/>
            <ac:spMk id="24" creationId="{1607EC0B-6F18-4CC6-A161-42CC6FAB22E9}"/>
          </ac:spMkLst>
        </pc:spChg>
        <pc:spChg chg="add">
          <ac:chgData name="Husna Usman" userId="4ebe0f627122b81f" providerId="LiveId" clId="{BAE9904E-D4AB-4EE5-8E3A-1D02DE7D85AF}" dt="2024-06-24T15:10:56.371" v="295" actId="26606"/>
          <ac:spMkLst>
            <pc:docMk/>
            <pc:sldMk cId="1284022857" sldId="263"/>
            <ac:spMk id="31" creationId="{04C21BAE-6866-4C7A-A7EC-C1B2E572D5BE}"/>
          </ac:spMkLst>
        </pc:spChg>
        <pc:spChg chg="add">
          <ac:chgData name="Husna Usman" userId="4ebe0f627122b81f" providerId="LiveId" clId="{BAE9904E-D4AB-4EE5-8E3A-1D02DE7D85AF}" dt="2024-06-24T15:10:56.371" v="295" actId="26606"/>
          <ac:spMkLst>
            <pc:docMk/>
            <pc:sldMk cId="1284022857" sldId="263"/>
            <ac:spMk id="33" creationId="{7E7D0C94-08B4-48AE-8813-CC4D60294F42}"/>
          </ac:spMkLst>
        </pc:spChg>
        <pc:spChg chg="add">
          <ac:chgData name="Husna Usman" userId="4ebe0f627122b81f" providerId="LiveId" clId="{BAE9904E-D4AB-4EE5-8E3A-1D02DE7D85AF}" dt="2024-06-24T15:10:56.371" v="295" actId="26606"/>
          <ac:spMkLst>
            <pc:docMk/>
            <pc:sldMk cId="1284022857" sldId="263"/>
            <ac:spMk id="34" creationId="{F0C518C2-0AA4-470C-87B9-9CBF428FBA25}"/>
          </ac:spMkLst>
        </pc:spChg>
        <pc:grpChg chg="add del">
          <ac:chgData name="Husna Usman" userId="4ebe0f627122b81f" providerId="LiveId" clId="{BAE9904E-D4AB-4EE5-8E3A-1D02DE7D85AF}" dt="2024-06-24T15:10:49.897" v="290" actId="26606"/>
          <ac:grpSpMkLst>
            <pc:docMk/>
            <pc:sldMk cId="1284022857" sldId="263"/>
            <ac:grpSpMk id="8" creationId="{2F263D67-9B31-4F2B-B228-27FD3112D7EC}"/>
          </ac:grpSpMkLst>
        </pc:grpChg>
        <pc:grpChg chg="add del">
          <ac:chgData name="Husna Usman" userId="4ebe0f627122b81f" providerId="LiveId" clId="{BAE9904E-D4AB-4EE5-8E3A-1D02DE7D85AF}" dt="2024-06-24T15:10:56.345" v="294" actId="26606"/>
          <ac:grpSpMkLst>
            <pc:docMk/>
            <pc:sldMk cId="1284022857" sldId="263"/>
            <ac:grpSpMk id="26" creationId="{2F263D67-9B31-4F2B-B228-27FD3112D7EC}"/>
          </ac:grpSpMkLst>
        </pc:grpChg>
        <pc:picChg chg="add del">
          <ac:chgData name="Husna Usman" userId="4ebe0f627122b81f" providerId="LiveId" clId="{BAE9904E-D4AB-4EE5-8E3A-1D02DE7D85AF}" dt="2024-06-24T15:10:14.406" v="286" actId="26606"/>
          <ac:picMkLst>
            <pc:docMk/>
            <pc:sldMk cId="1284022857" sldId="263"/>
            <ac:picMk id="5" creationId="{E1FA42C0-9B42-1534-C6E9-5982CA889DDC}"/>
          </ac:picMkLst>
        </pc:picChg>
        <pc:picChg chg="add del">
          <ac:chgData name="Husna Usman" userId="4ebe0f627122b81f" providerId="LiveId" clId="{BAE9904E-D4AB-4EE5-8E3A-1D02DE7D85AF}" dt="2024-06-24T15:10:49.897" v="290" actId="26606"/>
          <ac:picMkLst>
            <pc:docMk/>
            <pc:sldMk cId="1284022857" sldId="263"/>
            <ac:picMk id="7" creationId="{7AE5E72B-8796-3EE1-AB4F-0BB7EEEA2B84}"/>
          </ac:picMkLst>
        </pc:picChg>
        <pc:picChg chg="add del">
          <ac:chgData name="Husna Usman" userId="4ebe0f627122b81f" providerId="LiveId" clId="{BAE9904E-D4AB-4EE5-8E3A-1D02DE7D85AF}" dt="2024-06-24T15:10:26.980" v="288" actId="26606"/>
          <ac:picMkLst>
            <pc:docMk/>
            <pc:sldMk cId="1284022857" sldId="263"/>
            <ac:picMk id="16" creationId="{967B9895-0C4C-199B-8F7F-6216D3519701}"/>
          </ac:picMkLst>
        </pc:picChg>
        <pc:picChg chg="add del">
          <ac:chgData name="Husna Usman" userId="4ebe0f627122b81f" providerId="LiveId" clId="{BAE9904E-D4AB-4EE5-8E3A-1D02DE7D85AF}" dt="2024-06-24T15:10:51.259" v="292" actId="26606"/>
          <ac:picMkLst>
            <pc:docMk/>
            <pc:sldMk cId="1284022857" sldId="263"/>
            <ac:picMk id="21" creationId="{23BD22E8-B9AC-5E12-8413-D3303FD7CB0E}"/>
          </ac:picMkLst>
        </pc:picChg>
        <pc:picChg chg="add del">
          <ac:chgData name="Husna Usman" userId="4ebe0f627122b81f" providerId="LiveId" clId="{BAE9904E-D4AB-4EE5-8E3A-1D02DE7D85AF}" dt="2024-06-24T15:10:56.345" v="294" actId="26606"/>
          <ac:picMkLst>
            <pc:docMk/>
            <pc:sldMk cId="1284022857" sldId="263"/>
            <ac:picMk id="25" creationId="{7AE5E72B-8796-3EE1-AB4F-0BB7EEEA2B84}"/>
          </ac:picMkLst>
        </pc:picChg>
        <pc:picChg chg="add">
          <ac:chgData name="Husna Usman" userId="4ebe0f627122b81f" providerId="LiveId" clId="{BAE9904E-D4AB-4EE5-8E3A-1D02DE7D85AF}" dt="2024-06-24T15:10:56.371" v="295" actId="26606"/>
          <ac:picMkLst>
            <pc:docMk/>
            <pc:sldMk cId="1284022857" sldId="263"/>
            <ac:picMk id="32" creationId="{44B630DB-3154-2D6F-14DD-A933E76A8B6E}"/>
          </ac:picMkLst>
        </pc:picChg>
        <pc:cxnChg chg="add del">
          <ac:chgData name="Husna Usman" userId="4ebe0f627122b81f" providerId="LiveId" clId="{BAE9904E-D4AB-4EE5-8E3A-1D02DE7D85AF}" dt="2024-06-24T15:10:51.259" v="292" actId="26606"/>
          <ac:cxnSpMkLst>
            <pc:docMk/>
            <pc:sldMk cId="1284022857" sldId="263"/>
            <ac:cxnSpMk id="22" creationId="{1503BFE4-729B-D9D0-C17B-501E6AF1127A}"/>
          </ac:cxnSpMkLst>
        </pc:cxnChg>
      </pc:sldChg>
      <pc:sldChg chg="addSp delSp modSp new mod setBg setClrOvrMap">
        <pc:chgData name="Husna Usman" userId="4ebe0f627122b81f" providerId="LiveId" clId="{BAE9904E-D4AB-4EE5-8E3A-1D02DE7D85AF}" dt="2024-06-24T15:19:17.232" v="367" actId="113"/>
        <pc:sldMkLst>
          <pc:docMk/>
          <pc:sldMk cId="3303153854" sldId="264"/>
        </pc:sldMkLst>
        <pc:spChg chg="mod">
          <ac:chgData name="Husna Usman" userId="4ebe0f627122b81f" providerId="LiveId" clId="{BAE9904E-D4AB-4EE5-8E3A-1D02DE7D85AF}" dt="2024-06-24T15:13:28.627" v="307" actId="26606"/>
          <ac:spMkLst>
            <pc:docMk/>
            <pc:sldMk cId="3303153854" sldId="264"/>
            <ac:spMk id="2" creationId="{EF415AFF-43CD-3876-C9CB-CDD481D3F40A}"/>
          </ac:spMkLst>
        </pc:spChg>
        <pc:spChg chg="add del mod">
          <ac:chgData name="Husna Usman" userId="4ebe0f627122b81f" providerId="LiveId" clId="{BAE9904E-D4AB-4EE5-8E3A-1D02DE7D85AF}" dt="2024-06-24T15:18:19.533" v="358" actId="115"/>
          <ac:spMkLst>
            <pc:docMk/>
            <pc:sldMk cId="3303153854" sldId="264"/>
            <ac:spMk id="3" creationId="{7FFA6E5C-99FB-D579-D99B-9C07A81EA808}"/>
          </ac:spMkLst>
        </pc:spChg>
        <pc:spChg chg="mod">
          <ac:chgData name="Husna Usman" userId="4ebe0f627122b81f" providerId="LiveId" clId="{BAE9904E-D4AB-4EE5-8E3A-1D02DE7D85AF}" dt="2024-06-24T15:19:17.232" v="367" actId="113"/>
          <ac:spMkLst>
            <pc:docMk/>
            <pc:sldMk cId="3303153854" sldId="264"/>
            <ac:spMk id="4" creationId="{EABB6C91-43FA-7F17-6160-2502093A1D3F}"/>
          </ac:spMkLst>
        </pc:spChg>
        <pc:spChg chg="add del">
          <ac:chgData name="Husna Usman" userId="4ebe0f627122b81f" providerId="LiveId" clId="{BAE9904E-D4AB-4EE5-8E3A-1D02DE7D85AF}" dt="2024-06-24T14:38:20.031" v="29" actId="22"/>
          <ac:spMkLst>
            <pc:docMk/>
            <pc:sldMk cId="3303153854" sldId="264"/>
            <ac:spMk id="6" creationId="{4C367BD8-CF1B-AA6A-10E8-B4AB75517C5C}"/>
          </ac:spMkLst>
        </pc:spChg>
        <pc:spChg chg="add del">
          <ac:chgData name="Husna Usman" userId="4ebe0f627122b81f" providerId="LiveId" clId="{BAE9904E-D4AB-4EE5-8E3A-1D02DE7D85AF}" dt="2024-06-24T14:39:09.524" v="33" actId="22"/>
          <ac:spMkLst>
            <pc:docMk/>
            <pc:sldMk cId="3303153854" sldId="264"/>
            <ac:spMk id="8" creationId="{3BF3CBB1-8A78-D4F8-DC72-D5A19AD2E009}"/>
          </ac:spMkLst>
        </pc:spChg>
        <pc:spChg chg="add del">
          <ac:chgData name="Husna Usman" userId="4ebe0f627122b81f" providerId="LiveId" clId="{BAE9904E-D4AB-4EE5-8E3A-1D02DE7D85AF}" dt="2024-06-24T15:13:15.317" v="305" actId="26606"/>
          <ac:spMkLst>
            <pc:docMk/>
            <pc:sldMk cId="3303153854" sldId="264"/>
            <ac:spMk id="9" creationId="{FEF085B8-A2C0-4A6F-B663-CCC56F3CD373}"/>
          </ac:spMkLst>
        </pc:spChg>
        <pc:spChg chg="add del">
          <ac:chgData name="Husna Usman" userId="4ebe0f627122b81f" providerId="LiveId" clId="{BAE9904E-D4AB-4EE5-8E3A-1D02DE7D85AF}" dt="2024-06-24T15:13:15.317" v="305" actId="26606"/>
          <ac:spMkLst>
            <pc:docMk/>
            <pc:sldMk cId="3303153854" sldId="264"/>
            <ac:spMk id="11" creationId="{2658F6D6-96E0-421A-96D6-3DF404008543}"/>
          </ac:spMkLst>
        </pc:spChg>
        <pc:spChg chg="add del">
          <ac:chgData name="Husna Usman" userId="4ebe0f627122b81f" providerId="LiveId" clId="{BAE9904E-D4AB-4EE5-8E3A-1D02DE7D85AF}" dt="2024-06-24T15:13:15.317" v="305" actId="26606"/>
          <ac:spMkLst>
            <pc:docMk/>
            <pc:sldMk cId="3303153854" sldId="264"/>
            <ac:spMk id="13" creationId="{3CF62545-93A0-4FD5-9B48-48DCA794CBA1}"/>
          </ac:spMkLst>
        </pc:spChg>
        <pc:spChg chg="add del">
          <ac:chgData name="Husna Usman" userId="4ebe0f627122b81f" providerId="LiveId" clId="{BAE9904E-D4AB-4EE5-8E3A-1D02DE7D85AF}" dt="2024-06-24T15:13:28.627" v="307" actId="26606"/>
          <ac:spMkLst>
            <pc:docMk/>
            <pc:sldMk cId="3303153854" sldId="264"/>
            <ac:spMk id="15" creationId="{2A6B319F-86FE-4754-878E-06F0804D882B}"/>
          </ac:spMkLst>
        </pc:spChg>
        <pc:spChg chg="add del">
          <ac:chgData name="Husna Usman" userId="4ebe0f627122b81f" providerId="LiveId" clId="{BAE9904E-D4AB-4EE5-8E3A-1D02DE7D85AF}" dt="2024-06-24T15:13:28.627" v="307" actId="26606"/>
          <ac:spMkLst>
            <pc:docMk/>
            <pc:sldMk cId="3303153854" sldId="264"/>
            <ac:spMk id="16" creationId="{DCF7D1B5-3477-499F-ACC5-2C8B07F4EDB3}"/>
          </ac:spMkLst>
        </pc:spChg>
        <pc:spChg chg="add">
          <ac:chgData name="Husna Usman" userId="4ebe0f627122b81f" providerId="LiveId" clId="{BAE9904E-D4AB-4EE5-8E3A-1D02DE7D85AF}" dt="2024-06-24T15:13:28.627" v="307" actId="26606"/>
          <ac:spMkLst>
            <pc:docMk/>
            <pc:sldMk cId="3303153854" sldId="264"/>
            <ac:spMk id="21" creationId="{1DE7243B-5109-444B-8FAF-7437C66BC0E9}"/>
          </ac:spMkLst>
        </pc:spChg>
        <pc:spChg chg="add">
          <ac:chgData name="Husna Usman" userId="4ebe0f627122b81f" providerId="LiveId" clId="{BAE9904E-D4AB-4EE5-8E3A-1D02DE7D85AF}" dt="2024-06-24T15:13:28.627" v="307" actId="26606"/>
          <ac:spMkLst>
            <pc:docMk/>
            <pc:sldMk cId="3303153854" sldId="264"/>
            <ac:spMk id="23" creationId="{4C5D6221-DA7B-4611-AA26-7D8E349FDE96}"/>
          </ac:spMkLst>
        </pc:spChg>
        <pc:graphicFrameChg chg="add del">
          <ac:chgData name="Husna Usman" userId="4ebe0f627122b81f" providerId="LiveId" clId="{BAE9904E-D4AB-4EE5-8E3A-1D02DE7D85AF}" dt="2024-06-24T14:58:10.097" v="169" actId="26606"/>
          <ac:graphicFrameMkLst>
            <pc:docMk/>
            <pc:sldMk cId="3303153854" sldId="264"/>
            <ac:graphicFrameMk id="7" creationId="{7F0D7847-4FC5-2455-A3DE-03BDDD4DE334}"/>
          </ac:graphicFrameMkLst>
        </pc:graphicFrameChg>
      </pc:sldChg>
      <pc:sldChg chg="addSp delSp modSp new mod setBg">
        <pc:chgData name="Husna Usman" userId="4ebe0f627122b81f" providerId="LiveId" clId="{BAE9904E-D4AB-4EE5-8E3A-1D02DE7D85AF}" dt="2024-06-24T15:25:23.642" v="432" actId="26606"/>
        <pc:sldMkLst>
          <pc:docMk/>
          <pc:sldMk cId="87437126" sldId="265"/>
        </pc:sldMkLst>
        <pc:spChg chg="del">
          <ac:chgData name="Husna Usman" userId="4ebe0f627122b81f" providerId="LiveId" clId="{BAE9904E-D4AB-4EE5-8E3A-1D02DE7D85AF}" dt="2024-06-24T15:25:23.642" v="432" actId="26606"/>
          <ac:spMkLst>
            <pc:docMk/>
            <pc:sldMk cId="87437126" sldId="265"/>
            <ac:spMk id="2" creationId="{661A3E64-7772-A8C6-5AA1-2E8D5101D8C5}"/>
          </ac:spMkLst>
        </pc:spChg>
        <pc:spChg chg="del">
          <ac:chgData name="Husna Usman" userId="4ebe0f627122b81f" providerId="LiveId" clId="{BAE9904E-D4AB-4EE5-8E3A-1D02DE7D85AF}" dt="2024-06-24T15:24:35.804" v="425"/>
          <ac:spMkLst>
            <pc:docMk/>
            <pc:sldMk cId="87437126" sldId="265"/>
            <ac:spMk id="3" creationId="{B174F9BD-8034-B095-85F2-532F3267600C}"/>
          </ac:spMkLst>
        </pc:spChg>
        <pc:spChg chg="add">
          <ac:chgData name="Husna Usman" userId="4ebe0f627122b81f" providerId="LiveId" clId="{BAE9904E-D4AB-4EE5-8E3A-1D02DE7D85AF}" dt="2024-06-24T15:25:23.642" v="432" actId="26606"/>
          <ac:spMkLst>
            <pc:docMk/>
            <pc:sldMk cId="87437126" sldId="265"/>
            <ac:spMk id="1031" creationId="{EBB17A8D-9B05-F73E-604D-3FF58B8A170E}"/>
          </ac:spMkLst>
        </pc:spChg>
        <pc:picChg chg="add mod">
          <ac:chgData name="Husna Usman" userId="4ebe0f627122b81f" providerId="LiveId" clId="{BAE9904E-D4AB-4EE5-8E3A-1D02DE7D85AF}" dt="2024-06-24T15:25:23.642" v="432" actId="26606"/>
          <ac:picMkLst>
            <pc:docMk/>
            <pc:sldMk cId="87437126" sldId="265"/>
            <ac:picMk id="1026" creationId="{6C5EFDB4-4402-9DDB-5D97-C2E736D0FB44}"/>
          </ac:picMkLst>
        </pc:picChg>
        <pc:cxnChg chg="add">
          <ac:chgData name="Husna Usman" userId="4ebe0f627122b81f" providerId="LiveId" clId="{BAE9904E-D4AB-4EE5-8E3A-1D02DE7D85AF}" dt="2024-06-24T15:25:23.642" v="432" actId="26606"/>
          <ac:cxnSpMkLst>
            <pc:docMk/>
            <pc:sldMk cId="87437126" sldId="265"/>
            <ac:cxnSpMk id="1033" creationId="{08671CFF-13CE-4046-6B91-44F30DCCF2E7}"/>
          </ac:cxnSpMkLst>
        </pc:cxnChg>
      </pc:sldChg>
      <pc:sldChg chg="addSp delSp modSp new del mod setBg">
        <pc:chgData name="Husna Usman" userId="4ebe0f627122b81f" providerId="LiveId" clId="{BAE9904E-D4AB-4EE5-8E3A-1D02DE7D85AF}" dt="2024-06-24T15:22:22.939" v="423" actId="2696"/>
        <pc:sldMkLst>
          <pc:docMk/>
          <pc:sldMk cId="3564849632" sldId="265"/>
        </pc:sldMkLst>
        <pc:spChg chg="mod">
          <ac:chgData name="Husna Usman" userId="4ebe0f627122b81f" providerId="LiveId" clId="{BAE9904E-D4AB-4EE5-8E3A-1D02DE7D85AF}" dt="2024-06-24T15:22:17.174" v="420" actId="2711"/>
          <ac:spMkLst>
            <pc:docMk/>
            <pc:sldMk cId="3564849632" sldId="265"/>
            <ac:spMk id="2" creationId="{A4F4E961-0F13-E216-621B-BCF9EDF114B7}"/>
          </ac:spMkLst>
        </pc:spChg>
        <pc:spChg chg="mod">
          <ac:chgData name="Husna Usman" userId="4ebe0f627122b81f" providerId="LiveId" clId="{BAE9904E-D4AB-4EE5-8E3A-1D02DE7D85AF}" dt="2024-06-24T15:22:19.763" v="422" actId="2711"/>
          <ac:spMkLst>
            <pc:docMk/>
            <pc:sldMk cId="3564849632" sldId="265"/>
            <ac:spMk id="3" creationId="{3287F629-F981-0C35-D06C-93152355FA8B}"/>
          </ac:spMkLst>
        </pc:spChg>
        <pc:picChg chg="add del">
          <ac:chgData name="Husna Usman" userId="4ebe0f627122b81f" providerId="LiveId" clId="{BAE9904E-D4AB-4EE5-8E3A-1D02DE7D85AF}" dt="2024-06-24T15:22:15.976" v="418" actId="26606"/>
          <ac:picMkLst>
            <pc:docMk/>
            <pc:sldMk cId="3564849632" sldId="265"/>
            <ac:picMk id="5" creationId="{323BB301-07F0-900B-C091-1D0B2499267C}"/>
          </ac:picMkLst>
        </pc:picChg>
        <pc:cxnChg chg="add del">
          <ac:chgData name="Husna Usman" userId="4ebe0f627122b81f" providerId="LiveId" clId="{BAE9904E-D4AB-4EE5-8E3A-1D02DE7D85AF}" dt="2024-06-24T15:22:15.976" v="418" actId="26606"/>
          <ac:cxnSpMkLst>
            <pc:docMk/>
            <pc:sldMk cId="3564849632" sldId="265"/>
            <ac:cxnSpMk id="9" creationId="{1503BFE4-729B-D9D0-C17B-501E6AF1127A}"/>
          </ac:cxnSpMkLst>
        </pc:cxnChg>
      </pc:sldChg>
      <pc:sldChg chg="addSp delSp modSp new mod setBg">
        <pc:chgData name="Husna Usman" userId="4ebe0f627122b81f" providerId="LiveId" clId="{BAE9904E-D4AB-4EE5-8E3A-1D02DE7D85AF}" dt="2024-06-24T15:29:29.039" v="448" actId="26606"/>
        <pc:sldMkLst>
          <pc:docMk/>
          <pc:sldMk cId="419233576" sldId="266"/>
        </pc:sldMkLst>
        <pc:spChg chg="add del">
          <ac:chgData name="Husna Usman" userId="4ebe0f627122b81f" providerId="LiveId" clId="{BAE9904E-D4AB-4EE5-8E3A-1D02DE7D85AF}" dt="2024-06-24T15:29:29.039" v="448" actId="26606"/>
          <ac:spMkLst>
            <pc:docMk/>
            <pc:sldMk cId="419233576" sldId="266"/>
            <ac:spMk id="2" creationId="{946F58A9-57C1-4C0C-56E0-5DAD211E3FB7}"/>
          </ac:spMkLst>
        </pc:spChg>
        <pc:spChg chg="del">
          <ac:chgData name="Husna Usman" userId="4ebe0f627122b81f" providerId="LiveId" clId="{BAE9904E-D4AB-4EE5-8E3A-1D02DE7D85AF}" dt="2024-06-24T15:28:10.690" v="434"/>
          <ac:spMkLst>
            <pc:docMk/>
            <pc:sldMk cId="419233576" sldId="266"/>
            <ac:spMk id="3" creationId="{DAC6B994-4720-C7DD-2107-269922CA8D8E}"/>
          </ac:spMkLst>
        </pc:spChg>
        <pc:spChg chg="add del mod">
          <ac:chgData name="Husna Usman" userId="4ebe0f627122b81f" providerId="LiveId" clId="{BAE9904E-D4AB-4EE5-8E3A-1D02DE7D85AF}" dt="2024-06-24T15:29:29.039" v="448" actId="26606"/>
          <ac:spMkLst>
            <pc:docMk/>
            <pc:sldMk cId="419233576" sldId="266"/>
            <ac:spMk id="4" creationId="{D00D3685-BD11-E22B-C825-D8DFDB7C5E0C}"/>
          </ac:spMkLst>
        </pc:spChg>
        <pc:spChg chg="add del">
          <ac:chgData name="Husna Usman" userId="4ebe0f627122b81f" providerId="LiveId" clId="{BAE9904E-D4AB-4EE5-8E3A-1D02DE7D85AF}" dt="2024-06-24T15:29:25.724" v="443" actId="26606"/>
          <ac:spMkLst>
            <pc:docMk/>
            <pc:sldMk cId="419233576" sldId="266"/>
            <ac:spMk id="2057" creationId="{42A4FC2C-047E-45A5-965D-8E1E3BF09BC6}"/>
          </ac:spMkLst>
        </pc:spChg>
        <pc:spChg chg="add del">
          <ac:chgData name="Husna Usman" userId="4ebe0f627122b81f" providerId="LiveId" clId="{BAE9904E-D4AB-4EE5-8E3A-1D02DE7D85AF}" dt="2024-06-24T15:29:27.529" v="445" actId="26606"/>
          <ac:spMkLst>
            <pc:docMk/>
            <pc:sldMk cId="419233576" sldId="266"/>
            <ac:spMk id="2060" creationId="{EBB17A8D-9B05-F73E-604D-3FF58B8A170E}"/>
          </ac:spMkLst>
        </pc:spChg>
        <pc:spChg chg="add del">
          <ac:chgData name="Husna Usman" userId="4ebe0f627122b81f" providerId="LiveId" clId="{BAE9904E-D4AB-4EE5-8E3A-1D02DE7D85AF}" dt="2024-06-24T15:29:29.035" v="447" actId="26606"/>
          <ac:spMkLst>
            <pc:docMk/>
            <pc:sldMk cId="419233576" sldId="266"/>
            <ac:spMk id="2062" creationId="{42A4FC2C-047E-45A5-965D-8E1E3BF09BC6}"/>
          </ac:spMkLst>
        </pc:spChg>
        <pc:spChg chg="add">
          <ac:chgData name="Husna Usman" userId="4ebe0f627122b81f" providerId="LiveId" clId="{BAE9904E-D4AB-4EE5-8E3A-1D02DE7D85AF}" dt="2024-06-24T15:29:29.039" v="448" actId="26606"/>
          <ac:spMkLst>
            <pc:docMk/>
            <pc:sldMk cId="419233576" sldId="266"/>
            <ac:spMk id="2064" creationId="{EBB17A8D-9B05-F73E-604D-3FF58B8A170E}"/>
          </ac:spMkLst>
        </pc:spChg>
        <pc:picChg chg="add del mod">
          <ac:chgData name="Husna Usman" userId="4ebe0f627122b81f" providerId="LiveId" clId="{BAE9904E-D4AB-4EE5-8E3A-1D02DE7D85AF}" dt="2024-06-24T15:29:18.765" v="441" actId="478"/>
          <ac:picMkLst>
            <pc:docMk/>
            <pc:sldMk cId="419233576" sldId="266"/>
            <ac:picMk id="2050" creationId="{AEA2CE6A-B38C-FC91-EABE-052EB9195523}"/>
          </ac:picMkLst>
        </pc:picChg>
        <pc:picChg chg="add mod">
          <ac:chgData name="Husna Usman" userId="4ebe0f627122b81f" providerId="LiveId" clId="{BAE9904E-D4AB-4EE5-8E3A-1D02DE7D85AF}" dt="2024-06-24T15:29:29.039" v="448" actId="26606"/>
          <ac:picMkLst>
            <pc:docMk/>
            <pc:sldMk cId="419233576" sldId="266"/>
            <ac:picMk id="2052" creationId="{B6F7CF75-07E6-5473-4406-AE6532D537A1}"/>
          </ac:picMkLst>
        </pc:picChg>
        <pc:cxnChg chg="add del">
          <ac:chgData name="Husna Usman" userId="4ebe0f627122b81f" providerId="LiveId" clId="{BAE9904E-D4AB-4EE5-8E3A-1D02DE7D85AF}" dt="2024-06-24T15:29:27.529" v="445" actId="26606"/>
          <ac:cxnSpMkLst>
            <pc:docMk/>
            <pc:sldMk cId="419233576" sldId="266"/>
            <ac:cxnSpMk id="2059" creationId="{08671CFF-13CE-4046-6B91-44F30DCCF2E7}"/>
          </ac:cxnSpMkLst>
        </pc:cxnChg>
        <pc:cxnChg chg="add">
          <ac:chgData name="Husna Usman" userId="4ebe0f627122b81f" providerId="LiveId" clId="{BAE9904E-D4AB-4EE5-8E3A-1D02DE7D85AF}" dt="2024-06-24T15:29:29.039" v="448" actId="26606"/>
          <ac:cxnSpMkLst>
            <pc:docMk/>
            <pc:sldMk cId="419233576" sldId="266"/>
            <ac:cxnSpMk id="2065" creationId="{08671CFF-13CE-4046-6B91-44F30DCCF2E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DD663-8813-4219-8BE6-160654656F79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9FC21-F4ED-47B4-8AEC-1AE3A2C71624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83772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9FC21-F4ED-47B4-8AEC-1AE3A2C71624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0057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D8B5A-7FFF-A732-E47C-9207BC4E9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C0CBA-2676-87F3-9050-F8609C35F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1C45-DD87-72D9-702C-63CED15D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F743E-DB84-C130-F20D-6E801392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C21E3-50FF-8192-210B-690B2882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13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1B7E-CA40-971F-03DC-36A991A9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EDFB9-3FCC-F763-C29F-9C2A5E4AF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B9350-B986-FBA1-52EA-D0D1006E3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BF1A-9FBC-EA31-9A6D-D7038E21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788B-B904-24D7-9160-8AA7968B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1846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064B7-6CC3-3881-4B22-50AD63E99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38D7C-400D-8DFE-A639-55EC1631D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F473C-42F9-5718-7865-2CFBD849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EF3B6-A550-4F41-FEE0-2D92028E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AD9C-054B-6BB2-FB0B-4EE8F40A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4802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5957-15D9-C670-4676-D931C9DB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CF27-0F0C-9422-FFE3-D1EA7CB0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5DD5A-8629-CB8F-5B78-88161529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0C8AA-B2B7-3187-BEED-F30E1D9CB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C297-2327-7DB6-00FE-91E48DA2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1289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C3E6E-0268-51A5-07EB-7A3C9F2B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2762-8F22-FA3E-99EA-BDDD52A82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0B42A-04E6-BE64-AD24-CF1FC2CE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C6160-A52D-235C-2AF3-833CB9CF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B8F5E-794E-5E29-A1A9-1FEA9373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339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FDAC-09D0-6994-365B-48A29C327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EA766-EC03-D37A-9AA6-AC1ED2DAD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2CB3B-B22B-C9FE-9F63-3A90114E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43C3-D1C3-2618-7CFB-129FA5FE0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04065-30E1-8E65-9555-A13462C8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7B0E2-13F7-827D-0965-071F9521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17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D6F0-33CD-12C2-DF7A-A540F72C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D739D-3083-109B-BC31-6CEB88664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A93F2-00B1-DD0C-2903-8E0588A6A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99233-9E66-D066-1340-F7B6A7D75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E7F19-8700-630C-62C6-6C345CB86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EDF04-954D-73F3-22FE-E2B7ED88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B5B17-8A23-1B8D-A39E-DC07C08F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7366B-B712-F11E-5B1F-575567543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8606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4657-6976-0F44-7601-C7EFEF23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C8FD3-9F69-CE58-616B-BEF8CC8C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7700-8664-0211-13F3-4B4CB25D8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B3B8F-DC00-2468-D7D6-1A2031BA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500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53B805-1CC6-31E1-BCA2-95818FC5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7ADEC-AB06-90D0-D6A3-59813CB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30ECD-0EA5-C917-5745-87B43C6D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8883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310F-6F2E-2382-9CE3-450628DA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06F6-FD6F-AB96-E253-E468479C1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A53E6-ACA5-529F-BE4E-3D030F0A4A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803A1-776B-50FD-150D-686A8FB0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AA19-7B4C-7A1B-12A3-E70492288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9EAD2-BCC8-66C8-849B-7D33DBE9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198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6FF7-6C90-F555-8B2E-F119FE13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8732C-C648-9002-B782-41BF173DF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01091-4676-368D-694A-7479BC94D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3D41C-AE3F-02C2-A948-601C47C2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40A01-4685-DC2E-AF72-A2AE076C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FD8D-B3D7-DD47-7D4C-3C234074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4090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5469A-968F-799B-86E3-4C954F22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F716-F9E4-839A-1941-41B2A4734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40113-56B0-0E93-8F46-B06DBB3EE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5DAA5-C2C0-473D-A80B-711A50871EE2}" type="datetimeFigureOut">
              <a:rPr lang="en-PK" smtClean="0"/>
              <a:t>24/06/2024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332-3C4B-B41E-9880-6BD0714AD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ABF3-E37C-A9BC-0E30-6D0774F04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54D7A-DAD4-47CD-8050-D66C76604B1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8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3" name="Picture 22" descr="Cricket equipment">
            <a:extLst>
              <a:ext uri="{FF2B5EF4-FFF2-40B4-BE49-F238E27FC236}">
                <a16:creationId xmlns:a16="http://schemas.microsoft.com/office/drawing/2014/main" id="{BDB83AFD-097D-7816-7191-1C092B051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CA67F-1D89-AE6A-34A0-6E19E4786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n-US" sz="82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T20 Cricket Game on FPGA Spartan 6</a:t>
            </a:r>
            <a:endParaRPr lang="en-PK" sz="82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BF168-B458-77E0-322A-9BAED4ADF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3600" y="4072045"/>
            <a:ext cx="3521456" cy="1414355"/>
          </a:xfrm>
        </p:spPr>
        <p:txBody>
          <a:bodyPr>
            <a:noAutofit/>
          </a:bodyPr>
          <a:lstStyle/>
          <a:p>
            <a:pPr algn="l"/>
            <a:r>
              <a:rPr lang="en-US" sz="16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YASEEN AHMED (21PWCSE2002) 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AIMAL KHAN (21PWCSE1996)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AWAIS SADDIQUI (21PWCSE1993) 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Syeda Alicia Abid (21PWCSE2086) </a:t>
            </a:r>
          </a:p>
          <a:p>
            <a:pPr algn="l"/>
            <a:endParaRPr lang="en-PK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954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 Questions Images For Presentation | Free download on ClipArtMag">
            <a:extLst>
              <a:ext uri="{FF2B5EF4-FFF2-40B4-BE49-F238E27FC236}">
                <a16:creationId xmlns:a16="http://schemas.microsoft.com/office/drawing/2014/main" id="{6C5EFDB4-4402-9DDB-5D97-C2E736D0FB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8" r="-2" b="19072"/>
          <a:stretch/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BB17A8D-9B05-F73E-604D-3FF58B8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49000">
                <a:srgbClr val="000000">
                  <a:alpha val="12000"/>
                </a:srgbClr>
              </a:gs>
              <a:gs pos="100000">
                <a:srgbClr val="000000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671CFF-13CE-4046-6B91-44F30DCC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3,092 Thank You Coffee Images, Stock Photos, 3D objects, &amp; Vectors ...">
            <a:extLst>
              <a:ext uri="{FF2B5EF4-FFF2-40B4-BE49-F238E27FC236}">
                <a16:creationId xmlns:a16="http://schemas.microsoft.com/office/drawing/2014/main" id="{B6F7CF75-07E6-5473-4406-AE6532D537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2" r="-1" b="20801"/>
          <a:stretch/>
        </p:blipFill>
        <p:spPr bwMode="auto">
          <a:xfrm>
            <a:off x="-6588" y="10"/>
            <a:ext cx="1219858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EBB17A8D-9B05-F73E-604D-3FF58B8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49000">
                <a:srgbClr val="000000">
                  <a:alpha val="12000"/>
                </a:srgbClr>
              </a:gs>
              <a:gs pos="100000">
                <a:srgbClr val="000000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08671CFF-13CE-4046-6B91-44F30DCC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3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231FC-63C1-398B-7FCC-AE0615C8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use FPGA's high performance and parallel processing capabilities to create an engaging and realistic cricket gaming experience.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b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97FA3-7116-1570-D419-1B1355E8C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Hardware Utilization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Tool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Unleash Real-Time Thrill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Strategic Brilliance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9BD16-FB98-28A6-F607-0B6FA1E92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a Learning Revolution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Gameplay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Player Statistics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Elements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Multiplayer Mode</a:t>
            </a:r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95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D03CF04E-5FBB-E501-F6BB-97693FFD15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63" r="2486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D737D7-E8AA-7DBF-8DBF-44E8D8F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endParaRPr lang="en-PK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5F54-48E9-FB2C-430B-8FB152E09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Spartan 6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Verilog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Xilinx ISE for synthesis, implementation, and simulation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for code management and collaboration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and UI: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interfaces compatible with FPGA outputs, utilizing VGA or HDMI for display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13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15AFF-43CD-3876-C9CB-CDD481D3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b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US" sz="2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A6E5C-99FB-D579-D99B-9C07A81EA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041400"/>
            <a:ext cx="2926080" cy="5460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Top-Level Module: Cricket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Cricket module is the central hub of the system, invoking the following key modules: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debounce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cricket_game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bcd_display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Sub-Modules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sub-module has a specific role, contributing to the overall functionality of the game.</a:t>
            </a:r>
          </a:p>
          <a:p>
            <a:pPr marL="0" indent="0">
              <a:buNone/>
            </a:pPr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cricket_game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Called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score_and_wickets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score_comparator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led_controller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Manages the core game mechanics, including scoring, wickets, and overall game flow.</a:t>
            </a:r>
          </a:p>
          <a:p>
            <a:pPr marL="0" indent="0">
              <a:buNone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score_and_wickets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track of the current score and number of wickets. </a:t>
            </a:r>
          </a:p>
          <a:p>
            <a:pPr marL="0" indent="0">
              <a:buNone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score_comparator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PK" sz="1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B6C91-43FA-7F17-6160-2502093A1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041400"/>
            <a:ext cx="2926080" cy="546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scores to determine the leading team or declare a win.</a:t>
            </a:r>
          </a:p>
          <a:p>
            <a:pPr marL="0" indent="0">
              <a:buNone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led_controller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LED indicators based on game events such as scoring and wickets. 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Debounce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Called: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D_flipflop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slowClock_10Hz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Debounces the input signals to ensure noise-free button presses.</a:t>
            </a:r>
          </a:p>
          <a:p>
            <a:pPr marL="0" indent="0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D_flipflop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basic flip-flop for signal stabilization.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slowClock_10Hz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a 10Hz clock signal for debouncing purposes.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bcd_display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Called: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binary_to_BCD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slowClock_1kHz,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two_bit_counter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decoder2to4, mux4to1, bcd7seg</a:t>
            </a:r>
          </a:p>
          <a:p>
            <a:pPr marL="0" indent="0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conversion of binary scores to BCD for display purposes and manages the 7-segment display output.</a:t>
            </a:r>
            <a:endParaRPr lang="en-PK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3303153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3FFD49-B7A2-2EAB-986E-8CC4EF4DA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r>
              <a:rPr lang="en-US" sz="3600" b="1" u="sng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Process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PK" sz="3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E212-08F2-90EB-6A47-BBF62B632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Phase 1: Initial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Setup Development Environment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Basic Game Logic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Simple User Interface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Phase 2: Feature Expansion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Dynamic Statistics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Advanced Gameplay Elements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Enhanced User Interface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Phase 3: Testing and Optimization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A1C83-F44F-FFCC-7A33-17C8D7632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Bug Fixing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Phase 4: Community Engagement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Community Outreach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Development</a:t>
            </a:r>
          </a:p>
          <a:p>
            <a:pPr marL="0" indent="0">
              <a:buNone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Phase 5: Launch and Dissemination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Official Launch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Promotion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Ongoing Support</a:t>
            </a:r>
          </a:p>
          <a:p>
            <a:endParaRPr lang="en-PK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67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89604-D23E-FF78-FA5A-BCF9CE71B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27124"/>
          </a:xfrm>
        </p:spPr>
        <p:txBody>
          <a:bodyPr anchor="t">
            <a:normAutofit/>
          </a:bodyPr>
          <a:lstStyle/>
          <a:p>
            <a:br>
              <a:rPr lang="en-US" sz="2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Results</a:t>
            </a:r>
            <a:br>
              <a:rPr lang="en-US" sz="2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3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PK" sz="23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69F1-725D-2893-D373-771DA2797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Tests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Tests </a:t>
            </a:r>
          </a:p>
          <a:p>
            <a:pPr marL="0" indent="0">
              <a:buNone/>
            </a:pP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 Utilization</a:t>
            </a:r>
          </a:p>
          <a:p>
            <a:endParaRPr lang="en-PK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FFCC1-381B-5C5A-BFA9-11F1E6D96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Validation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Response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Clock Frequency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Resource Utilization</a:t>
            </a:r>
            <a:endParaRPr lang="en-PK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955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onstruction work tools">
            <a:extLst>
              <a:ext uri="{FF2B5EF4-FFF2-40B4-BE49-F238E27FC236}">
                <a16:creationId xmlns:a16="http://schemas.microsoft.com/office/drawing/2014/main" id="{2D62D889-760A-254C-0E79-CBFD53E01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5" r="737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C4F90-6DA6-E58F-4CBA-D78E9919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Budget and Resources :</a:t>
            </a:r>
            <a:endParaRPr lang="en-PK" sz="40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7CA3E-33CB-013F-C325-F24A8F22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Equipment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Outreach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Hardware Utilization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Impact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1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1A75659-5A6F-4F77-9679-678A00B9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obot operating a machine">
            <a:extLst>
              <a:ext uri="{FF2B5EF4-FFF2-40B4-BE49-F238E27FC236}">
                <a16:creationId xmlns:a16="http://schemas.microsoft.com/office/drawing/2014/main" id="{C91020C7-57B6-7BE0-0BF9-913001A45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8" r="1" b="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30A3A45-140E-431E-AED0-07EF83631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tx1"/>
              </a:gs>
              <a:gs pos="35000">
                <a:schemeClr val="tx1">
                  <a:alpha val="76000"/>
                </a:schemeClr>
              </a:gs>
              <a:gs pos="19000">
                <a:schemeClr val="tx1">
                  <a:alpha val="4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46F5A8-01A2-A8AD-A1B3-A6B6FD2B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68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PK" sz="2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5988-6EBC-9F0C-DA5B-EF664F652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5868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Graphics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Expanded Gameplay Features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Multiplayer Support</a:t>
            </a:r>
          </a:p>
          <a:p>
            <a:r>
              <a:rPr lang="en-US" sz="17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</p:txBody>
      </p:sp>
    </p:spTree>
    <p:extLst>
      <p:ext uri="{BB962C8B-B14F-4D97-AF65-F5344CB8AC3E}">
        <p14:creationId xmlns:p14="http://schemas.microsoft.com/office/powerpoint/2010/main" val="213764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Circuit board background">
            <a:extLst>
              <a:ext uri="{FF2B5EF4-FFF2-40B4-BE49-F238E27FC236}">
                <a16:creationId xmlns:a16="http://schemas.microsoft.com/office/drawing/2014/main" id="{44B630DB-3154-2D6F-14DD-A933E76A8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414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9A368-9996-A4F3-85E3-CE6D4FCA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Final Thoughts:</a:t>
            </a:r>
            <a:br>
              <a:rPr lang="en-US" sz="2800" dirty="0"/>
            </a:br>
            <a:endParaRPr lang="en-PK" sz="2800" dirty="0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BAAF-F912-CF67-C253-6A0F3791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achieved its primary objectives, including efficient hardware utilization, real-time performance, and serving as an educational tool for FPGA programming and digital design.</a:t>
            </a:r>
            <a:endParaRPr lang="en-PK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digital design, hardware-software integration, and real-time processing, the project not only delivers an exciting gaming experience but also serves as a valuable educational tool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2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599</Words>
  <Application>Microsoft Office PowerPoint</Application>
  <PresentationFormat>Widescreen</PresentationFormat>
  <Paragraphs>105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T20 Cricket Game on FPGA Spartan 6</vt:lpstr>
      <vt:lpstr>The project aims to use FPGA's high performance and parallel processing capabilities to create an engaging and realistic cricket gaming experience.  Objectives: </vt:lpstr>
      <vt:lpstr>Technologies Used</vt:lpstr>
      <vt:lpstr>  System Architecture </vt:lpstr>
      <vt:lpstr>Development Process:</vt:lpstr>
      <vt:lpstr>   Testing and Results  </vt:lpstr>
      <vt:lpstr>Budget and Resources :</vt:lpstr>
      <vt:lpstr>Future Work:</vt:lpstr>
      <vt:lpstr>Conclusion and Final Thoughts: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Husna Usman</dc:creator>
  <cp:lastModifiedBy>Husna Usman</cp:lastModifiedBy>
  <cp:revision>1</cp:revision>
  <dcterms:created xsi:type="dcterms:W3CDTF">2024-06-24T13:27:52Z</dcterms:created>
  <dcterms:modified xsi:type="dcterms:W3CDTF">2024-06-24T15:31:26Z</dcterms:modified>
</cp:coreProperties>
</file>