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310" r:id="rId4"/>
    <p:sldId id="309" r:id="rId5"/>
    <p:sldId id="28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A698C5B-833C-48E4-BE8F-CC757FFBBD1F}">
          <p14:sldIdLst>
            <p14:sldId id="256"/>
            <p14:sldId id="257"/>
            <p14:sldId id="310"/>
            <p14:sldId id="309"/>
          </p14:sldIdLst>
        </p14:section>
        <p14:section name="Untitled Section" id="{B32A3C58-035B-4317-9B7E-4F1E3205E88C}">
          <p14:sldIdLst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6E4DFA-0686-4E0C-8BAD-2A995AB26C0C}">
  <a:tblStyle styleId="{2B6E4DFA-0686-4E0C-8BAD-2A995AB26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6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300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51500" y="751925"/>
            <a:ext cx="3426900" cy="36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92600" y="4392000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0985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3144470" y="1664175"/>
            <a:ext cx="20985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76200" y="1200150"/>
            <a:ext cx="6868500" cy="16595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UC STUDENT TO DO LIST</a:t>
            </a:r>
            <a:endParaRPr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2952750"/>
            <a:ext cx="6106500" cy="1362225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Mobile application design and </a:t>
            </a:r>
            <a:r>
              <a:rPr lang="en-US" dirty="0" smtClean="0"/>
              <a:t>development</a:t>
            </a:r>
          </a:p>
          <a:p>
            <a:pPr marL="114300" indent="0" algn="ctr">
              <a:buNone/>
            </a:pPr>
            <a:r>
              <a:rPr lang="en-US" dirty="0" err="1" smtClean="0"/>
              <a:t>Macaumbang</a:t>
            </a:r>
            <a:r>
              <a:rPr lang="en-US" dirty="0" smtClean="0"/>
              <a:t> Abdul </a:t>
            </a:r>
            <a:r>
              <a:rPr lang="en-US" dirty="0" err="1" smtClean="0"/>
              <a:t>ilaah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196575" y="226686"/>
            <a:ext cx="358351" cy="298118"/>
            <a:chOff x="1926350" y="995225"/>
            <a:chExt cx="428650" cy="356600"/>
          </a:xfrm>
        </p:grpSpPr>
        <p:sp>
          <p:nvSpPr>
            <p:cNvPr id="96" name="Google Shape;96;p1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62000" y="120015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ITNRODUCTION</a:t>
            </a: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762000" y="1664175"/>
            <a:ext cx="4480970" cy="1593375"/>
          </a:xfrm>
        </p:spPr>
        <p:txBody>
          <a:bodyPr/>
          <a:lstStyle/>
          <a:p>
            <a:r>
              <a:rPr lang="en-US" dirty="0" smtClean="0"/>
              <a:t>This app reminds you on time and your daily works and duties that not must forgotten.</a:t>
            </a:r>
          </a:p>
          <a:p>
            <a:r>
              <a:rPr lang="en-US" dirty="0" smtClean="0"/>
              <a:t>User friendly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196575" y="226686"/>
            <a:ext cx="358351" cy="298118"/>
            <a:chOff x="1926350" y="995225"/>
            <a:chExt cx="428650" cy="356600"/>
          </a:xfrm>
        </p:grpSpPr>
        <p:sp>
          <p:nvSpPr>
            <p:cNvPr id="96" name="Google Shape;96;p1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62000" y="120015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Dark mode</a:t>
            </a: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762000" y="1664175"/>
            <a:ext cx="4480970" cy="2964975"/>
          </a:xfrm>
        </p:spPr>
        <p:txBody>
          <a:bodyPr/>
          <a:lstStyle/>
          <a:p>
            <a:r>
              <a:rPr lang="en-US" b="1" dirty="0" smtClean="0"/>
              <a:t>Dark </a:t>
            </a:r>
            <a:r>
              <a:rPr lang="en-US" b="1" dirty="0"/>
              <a:t>Mode</a:t>
            </a:r>
            <a:r>
              <a:rPr lang="en-US" dirty="0"/>
              <a:t> are, it enhances visual ergonomics by reducing eye strain, facilitating screens to adjust according to current light conditions and providing comfort of use at </a:t>
            </a:r>
            <a:r>
              <a:rPr lang="en-US" b="1" dirty="0"/>
              <a:t>night</a:t>
            </a:r>
            <a:r>
              <a:rPr lang="en-US" dirty="0"/>
              <a:t> or in </a:t>
            </a:r>
            <a:r>
              <a:rPr lang="en-US" b="1" dirty="0"/>
              <a:t>dark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9" y="524804"/>
            <a:ext cx="2372571" cy="41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2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196575" y="226686"/>
            <a:ext cx="358351" cy="298118"/>
            <a:chOff x="1926350" y="995225"/>
            <a:chExt cx="428650" cy="356600"/>
          </a:xfrm>
        </p:grpSpPr>
        <p:sp>
          <p:nvSpPr>
            <p:cNvPr id="96" name="Google Shape;96;p1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6200" y="120015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 set </a:t>
            </a:r>
            <a:br>
              <a:rPr lang="en-US" dirty="0" smtClean="0"/>
            </a:br>
            <a:r>
              <a:rPr lang="en-US" dirty="0" smtClean="0"/>
              <a:t>date and time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76200" y="2114550"/>
            <a:ext cx="2680696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Daily schedule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Managing </a:t>
            </a:r>
            <a:r>
              <a:rPr lang="en-US" sz="1200" dirty="0"/>
              <a:t>your </a:t>
            </a:r>
            <a:r>
              <a:rPr lang="en-US" sz="1200" dirty="0" smtClean="0"/>
              <a:t>daily </a:t>
            </a:r>
            <a:r>
              <a:rPr lang="en-US" sz="1200" dirty="0"/>
              <a:t>list</a:t>
            </a:r>
            <a:r>
              <a:rPr lang="en-US" sz="1200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Reminds you on time.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12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7150"/>
            <a:ext cx="2377529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04900"/>
            <a:ext cx="1600200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23950"/>
            <a:ext cx="1524000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28600" y="1428750"/>
            <a:ext cx="3810000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Once you confirmed </a:t>
            </a:r>
            <a:r>
              <a:rPr lang="en-US" dirty="0" smtClean="0">
                <a:solidFill>
                  <a:schemeClr val="bg1"/>
                </a:solidFill>
              </a:rPr>
              <a:t>you already set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you can add more if you want by clicking button plus.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Swipe left and right for the deletion of the scheduled set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3350"/>
            <a:ext cx="2377529" cy="462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85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Leontes template</vt:lpstr>
      <vt:lpstr>UC STUDENT TO DO LIST</vt:lpstr>
      <vt:lpstr>ITNRODUCTION</vt:lpstr>
      <vt:lpstr>Dark mode</vt:lpstr>
      <vt:lpstr>Schedule set  date and time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STUDENT TO DO LIST</dc:title>
  <dc:creator>Administrator</dc:creator>
  <cp:lastModifiedBy>Windows User</cp:lastModifiedBy>
  <cp:revision>8</cp:revision>
  <dcterms:modified xsi:type="dcterms:W3CDTF">2020-09-09T05:12:42Z</dcterms:modified>
</cp:coreProperties>
</file>