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7" r:id="rId9"/>
    <p:sldId id="269" r:id="rId10"/>
    <p:sldId id="270" r:id="rId11"/>
    <p:sldId id="271" r:id="rId12"/>
    <p:sldId id="272" r:id="rId13"/>
    <p:sldId id="27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3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9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6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0103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08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48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46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92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5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6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6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6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3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B77FC-11F0-435C-BF58-30F6E93FA138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65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86D840E-FD8D-44B0-9B95-0DFDBC022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/>
          <a:lstStyle/>
          <a:p>
            <a:r>
              <a:rPr lang="en-US" dirty="0"/>
              <a:t>The Third Space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FD679C0-1640-4704-9EE7-D21E63D91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Web based platform to promote arts &amp; crafts and DIY projects from Pakistan, earn money through purchases and facilitate the marginalized communities</a:t>
            </a:r>
          </a:p>
        </p:txBody>
      </p:sp>
      <p:pic>
        <p:nvPicPr>
          <p:cNvPr id="12" name="Picture 2" descr="Image result for yohsin png">
            <a:extLst>
              <a:ext uri="{FF2B5EF4-FFF2-40B4-BE49-F238E27FC236}">
                <a16:creationId xmlns:a16="http://schemas.microsoft.com/office/drawing/2014/main" id="{85CF5003-1F7F-497D-B33D-5C85A1A53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2" y="1600200"/>
            <a:ext cx="66675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8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3C93-AAF9-4379-B580-E7B76D0C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62301-CE76-4F78-84AE-565D0ED9B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CC33-9C1D-4FB2-B9A8-AF259B02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1185"/>
            <a:ext cx="10353761" cy="851535"/>
          </a:xfrm>
        </p:spPr>
        <p:txBody>
          <a:bodyPr/>
          <a:lstStyle/>
          <a:p>
            <a:r>
              <a:rPr lang="en-US" dirty="0"/>
              <a:t>System diagram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68C32F7E-693C-4FD4-9F3C-C0D62B7E2F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8289" y="-570915"/>
            <a:ext cx="6766560" cy="676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9FA854-6304-4C2B-9AD0-4BB4B9915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471" y="1052720"/>
            <a:ext cx="6469379" cy="549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27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4EAA-EDB8-4C95-B696-92D63E36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mockups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8E25-98D3-4658-93DF-BBA19F792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1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C357-CB72-47E1-9055-AC690CFB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are thirsty by talking too much its your turn 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B03AF-DAF8-46A4-A03E-0BDF9483D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06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Thank you png">
            <a:extLst>
              <a:ext uri="{FF2B5EF4-FFF2-40B4-BE49-F238E27FC236}">
                <a16:creationId xmlns:a16="http://schemas.microsoft.com/office/drawing/2014/main" id="{7ADD145B-773C-470F-B014-A19403497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2286000"/>
            <a:ext cx="5105400" cy="223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31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E20502-86AF-4D63-BC66-46598E6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C8D46-18A3-4DD9-9E57-B0CBBBF4D0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5" t="12294" r="7118" b="1"/>
          <a:stretch/>
        </p:blipFill>
        <p:spPr>
          <a:xfrm>
            <a:off x="1674812" y="1905000"/>
            <a:ext cx="1824537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0C7EF0-5206-44AE-AC21-5D9A7375B3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99" t="21795" r="19906" b="6726"/>
          <a:stretch/>
        </p:blipFill>
        <p:spPr>
          <a:xfrm>
            <a:off x="3579812" y="1905000"/>
            <a:ext cx="1913446" cy="213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1F66C6-9A77-4265-B26B-2A0C48CFFF15}"/>
              </a:ext>
            </a:extLst>
          </p:cNvPr>
          <p:cNvSpPr txBox="1"/>
          <p:nvPr/>
        </p:nvSpPr>
        <p:spPr>
          <a:xfrm>
            <a:off x="1562454" y="4459469"/>
            <a:ext cx="2209801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Aiman Ahmed Moin</a:t>
            </a:r>
          </a:p>
          <a:p>
            <a:pPr algn="ctr">
              <a:lnSpc>
                <a:spcPct val="90000"/>
              </a:lnSpc>
            </a:pPr>
            <a:r>
              <a:rPr lang="en-US" sz="1600" dirty="0"/>
              <a:t>CS 2020</a:t>
            </a:r>
          </a:p>
          <a:p>
            <a:pPr algn="ctr">
              <a:lnSpc>
                <a:spcPct val="90000"/>
              </a:lnSpc>
            </a:pPr>
            <a:endParaRPr lang="en-US" sz="12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Server side development of website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Training and implementing AI model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UI design &amp; illustration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3B03E4-1F54-4880-9268-3D00624DB68D}"/>
              </a:ext>
            </a:extLst>
          </p:cNvPr>
          <p:cNvSpPr txBox="1"/>
          <p:nvPr/>
        </p:nvSpPr>
        <p:spPr>
          <a:xfrm>
            <a:off x="3772255" y="4450421"/>
            <a:ext cx="1778756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Ubaid Ali </a:t>
            </a:r>
            <a:r>
              <a:rPr lang="en-US" sz="1600" dirty="0" err="1"/>
              <a:t>Faruqi</a:t>
            </a:r>
            <a:endParaRPr lang="en-US" sz="1600" dirty="0"/>
          </a:p>
          <a:p>
            <a:pPr algn="ctr">
              <a:lnSpc>
                <a:spcPct val="90000"/>
              </a:lnSpc>
            </a:pPr>
            <a:r>
              <a:rPr lang="en-US" sz="1600" dirty="0"/>
              <a:t>CS 2020</a:t>
            </a:r>
          </a:p>
          <a:p>
            <a:pPr algn="ctr">
              <a:lnSpc>
                <a:spcPct val="90000"/>
              </a:lnSpc>
            </a:pPr>
            <a:endParaRPr lang="en-US" sz="12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UI design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Scrum master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Client-side development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FCE24A-4DC2-4A70-A879-1FEA5E8E6534}"/>
              </a:ext>
            </a:extLst>
          </p:cNvPr>
          <p:cNvSpPr txBox="1"/>
          <p:nvPr/>
        </p:nvSpPr>
        <p:spPr>
          <a:xfrm>
            <a:off x="5332411" y="4450420"/>
            <a:ext cx="2199049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Ahsan </a:t>
            </a:r>
            <a:r>
              <a:rPr lang="en-US" sz="1600" dirty="0" err="1"/>
              <a:t>Qadeer</a:t>
            </a:r>
            <a:endParaRPr lang="en-US" sz="1600" dirty="0"/>
          </a:p>
          <a:p>
            <a:pPr algn="ctr">
              <a:lnSpc>
                <a:spcPct val="90000"/>
              </a:lnSpc>
            </a:pPr>
            <a:r>
              <a:rPr lang="en-US" sz="1600" dirty="0"/>
              <a:t>CS 2020</a:t>
            </a:r>
          </a:p>
          <a:p>
            <a:pPr algn="ctr">
              <a:lnSpc>
                <a:spcPct val="90000"/>
              </a:lnSpc>
            </a:pPr>
            <a:endParaRPr lang="en-US" sz="16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Full stack developer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Quality assurance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Databases, datasets and UI design</a:t>
            </a:r>
          </a:p>
        </p:txBody>
      </p:sp>
      <p:pic>
        <p:nvPicPr>
          <p:cNvPr id="10" name="Picture 18" descr="Image result for ai bot clip arts">
            <a:extLst>
              <a:ext uri="{FF2B5EF4-FFF2-40B4-BE49-F238E27FC236}">
                <a16:creationId xmlns:a16="http://schemas.microsoft.com/office/drawing/2014/main" id="{A0D9696E-41A4-453D-B6DC-0DBF62CF5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21" y="1905000"/>
            <a:ext cx="195774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DA4B589-6B8D-419E-8402-5FECF971D6DE}"/>
              </a:ext>
            </a:extLst>
          </p:cNvPr>
          <p:cNvSpPr txBox="1">
            <a:spLocks/>
          </p:cNvSpPr>
          <p:nvPr/>
        </p:nvSpPr>
        <p:spPr>
          <a:xfrm>
            <a:off x="7770812" y="1857031"/>
            <a:ext cx="3108245" cy="31721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We are a diverse team of individuals eager to impact the society for the greater cause.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0972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0EF821A5-344B-4505-BF1F-4A2A0E904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Neglected Issues in Our Society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7B28B375-0F13-4A05-BB6A-B4ACB324D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4492" y="3589481"/>
            <a:ext cx="2133598" cy="1472332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1800" dirty="0"/>
              <a:t>Web based platform to facilitate artists and skilled workers</a:t>
            </a:r>
          </a:p>
        </p:txBody>
      </p:sp>
      <p:pic>
        <p:nvPicPr>
          <p:cNvPr id="6" name="Picture 2" descr="Image result for art and craft">
            <a:extLst>
              <a:ext uri="{FF2B5EF4-FFF2-40B4-BE49-F238E27FC236}">
                <a16:creationId xmlns:a16="http://schemas.microsoft.com/office/drawing/2014/main" id="{533E6DE3-B24A-4149-97B9-1B7273D8F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576" y="3523602"/>
            <a:ext cx="1824196" cy="156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art and craft">
            <a:extLst>
              <a:ext uri="{FF2B5EF4-FFF2-40B4-BE49-F238E27FC236}">
                <a16:creationId xmlns:a16="http://schemas.microsoft.com/office/drawing/2014/main" id="{A66790E0-7918-49D7-BB82-992AD08E6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25" y="3548566"/>
            <a:ext cx="1554163" cy="15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Related image">
            <a:extLst>
              <a:ext uri="{FF2B5EF4-FFF2-40B4-BE49-F238E27FC236}">
                <a16:creationId xmlns:a16="http://schemas.microsoft.com/office/drawing/2014/main" id="{44EBAADA-13E7-4C14-88FF-7E29FD2FC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2" y="2031389"/>
            <a:ext cx="244928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elated image">
            <a:extLst>
              <a:ext uri="{FF2B5EF4-FFF2-40B4-BE49-F238E27FC236}">
                <a16:creationId xmlns:a16="http://schemas.microsoft.com/office/drawing/2014/main" id="{BAC1F6B4-9507-4AAB-A68A-68FFE9E04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96" y="2119588"/>
            <a:ext cx="1828800" cy="137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pottery">
            <a:extLst>
              <a:ext uri="{FF2B5EF4-FFF2-40B4-BE49-F238E27FC236}">
                <a16:creationId xmlns:a16="http://schemas.microsoft.com/office/drawing/2014/main" id="{BAC88DE6-21B2-4577-99F8-0DA90C77C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635" y="4572000"/>
            <a:ext cx="2052637" cy="128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Image result for transgender symbol">
            <a:extLst>
              <a:ext uri="{FF2B5EF4-FFF2-40B4-BE49-F238E27FC236}">
                <a16:creationId xmlns:a16="http://schemas.microsoft.com/office/drawing/2014/main" id="{D0395011-E02C-4595-8BBF-659FEF524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265" y="2031389"/>
            <a:ext cx="3800475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EFA36A94-482A-47EE-8418-0E91D9E43049}"/>
              </a:ext>
            </a:extLst>
          </p:cNvPr>
          <p:cNvSpPr txBox="1">
            <a:spLocks/>
          </p:cNvSpPr>
          <p:nvPr/>
        </p:nvSpPr>
        <p:spPr>
          <a:xfrm>
            <a:off x="7860139" y="3276600"/>
            <a:ext cx="1739473" cy="137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Rights and Employment of Transgender.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Job Opportunities.</a:t>
            </a:r>
          </a:p>
        </p:txBody>
      </p:sp>
      <p:sp>
        <p:nvSpPr>
          <p:cNvPr id="13" name="Rectangular Callout 1">
            <a:extLst>
              <a:ext uri="{FF2B5EF4-FFF2-40B4-BE49-F238E27FC236}">
                <a16:creationId xmlns:a16="http://schemas.microsoft.com/office/drawing/2014/main" id="{2F496139-DB16-4EC4-962A-D14804428619}"/>
              </a:ext>
            </a:extLst>
          </p:cNvPr>
          <p:cNvSpPr/>
          <p:nvPr/>
        </p:nvSpPr>
        <p:spPr>
          <a:xfrm>
            <a:off x="9752012" y="4953000"/>
            <a:ext cx="1752600" cy="838200"/>
          </a:xfrm>
          <a:prstGeom prst="wedgeRectCallout">
            <a:avLst>
              <a:gd name="adj1" fmla="val -46213"/>
              <a:gd name="adj2" fmla="val -8787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94.2% unemployment rate</a:t>
            </a:r>
          </a:p>
        </p:txBody>
      </p:sp>
    </p:spTree>
    <p:extLst>
      <p:ext uri="{BB962C8B-B14F-4D97-AF65-F5344CB8AC3E}">
        <p14:creationId xmlns:p14="http://schemas.microsoft.com/office/powerpoint/2010/main" val="342150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F529-1C25-4312-B676-34D5EB937CDF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Our Mission (Deliverables)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48E4A-63CE-478B-A16F-768A0BF91A5A}"/>
              </a:ext>
            </a:extLst>
          </p:cNvPr>
          <p:cNvSpPr txBox="1">
            <a:spLocks/>
          </p:cNvSpPr>
          <p:nvPr/>
        </p:nvSpPr>
        <p:spPr>
          <a:xfrm>
            <a:off x="1522414" y="2438400"/>
            <a:ext cx="9144000" cy="3733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To </a:t>
            </a:r>
            <a:r>
              <a:rPr lang="en-US" b="1" i="1" dirty="0"/>
              <a:t>deliver</a:t>
            </a:r>
            <a:r>
              <a:rPr lang="en-US" i="1" dirty="0"/>
              <a:t> </a:t>
            </a:r>
            <a:r>
              <a:rPr lang="en-US" dirty="0"/>
              <a:t>an This Web Application will support artists and artisans to promote their work &amp; skills and earn a respectable living, regardless of any biases.</a:t>
            </a:r>
          </a:p>
        </p:txBody>
      </p:sp>
      <p:pic>
        <p:nvPicPr>
          <p:cNvPr id="4" name="Picture 2" descr="Image result for mission png">
            <a:extLst>
              <a:ext uri="{FF2B5EF4-FFF2-40B4-BE49-F238E27FC236}">
                <a16:creationId xmlns:a16="http://schemas.microsoft.com/office/drawing/2014/main" id="{25AEC2EE-8E28-4AAB-9811-4A543BFBF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2" y="4191000"/>
            <a:ext cx="4724400" cy="206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97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49DF-09F8-4554-ACA3-30CE9B812197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Why Do We Care?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EAA5-2893-4E54-AA8B-0D821478E4AC}"/>
              </a:ext>
            </a:extLst>
          </p:cNvPr>
          <p:cNvSpPr txBox="1">
            <a:spLocks/>
          </p:cNvSpPr>
          <p:nvPr/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Pakistan, in general, has immense amount of talent with reference to art and culture.</a:t>
            </a:r>
          </a:p>
          <a:p>
            <a:r>
              <a:rPr lang="en-US"/>
              <a:t>Art promotion in Pakistan is not given significant importance with respect to sales and purchase.</a:t>
            </a:r>
          </a:p>
          <a:p>
            <a:r>
              <a:rPr lang="en-US"/>
              <a:t>An online platform is the cheapest and easiest way to reach maximum global market.</a:t>
            </a:r>
          </a:p>
          <a:p>
            <a:r>
              <a:rPr lang="en-US"/>
              <a:t>As a bearer of Yohsin philosophy, we aim to cultivate the talent from neglected classes and communities (precisely the transgender community) and help them earn a respectable living.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9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F573-1228-4F47-A896-C17320E88411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Tools and Technologies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516A39C-82C6-4930-93A0-5A8E24253F54}"/>
              </a:ext>
            </a:extLst>
          </p:cNvPr>
          <p:cNvSpPr txBox="1">
            <a:spLocks/>
          </p:cNvSpPr>
          <p:nvPr/>
        </p:nvSpPr>
        <p:spPr>
          <a:xfrm>
            <a:off x="1259853" y="2587222"/>
            <a:ext cx="3108245" cy="22295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/>
              <a:t>We will be using technologies to train our model, build our website, maintain our repository and design our user interface.</a:t>
            </a:r>
            <a:endParaRPr lang="en-US" sz="1800" dirty="0"/>
          </a:p>
        </p:txBody>
      </p:sp>
      <p:pic>
        <p:nvPicPr>
          <p:cNvPr id="4" name="Picture 4" descr="Image result for html png">
            <a:extLst>
              <a:ext uri="{FF2B5EF4-FFF2-40B4-BE49-F238E27FC236}">
                <a16:creationId xmlns:a16="http://schemas.microsoft.com/office/drawing/2014/main" id="{24ABEFE5-C70E-4AA4-9196-8052F8640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080" y="911333"/>
            <a:ext cx="2727614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Image result for mysql png">
            <a:extLst>
              <a:ext uri="{FF2B5EF4-FFF2-40B4-BE49-F238E27FC236}">
                <a16:creationId xmlns:a16="http://schemas.microsoft.com/office/drawing/2014/main" id="{F63574C0-6872-4D12-A41A-5FA7A5A51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934" y="1183824"/>
            <a:ext cx="1218130" cy="121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138E35-6600-4C6D-A924-A4B7868F53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235" y="1424112"/>
            <a:ext cx="1336246" cy="1336246"/>
          </a:xfrm>
          <a:prstGeom prst="rect">
            <a:avLst/>
          </a:prstGeom>
        </p:spPr>
      </p:pic>
      <p:pic>
        <p:nvPicPr>
          <p:cNvPr id="10" name="Picture 18" descr="Image result for aws png">
            <a:extLst>
              <a:ext uri="{FF2B5EF4-FFF2-40B4-BE49-F238E27FC236}">
                <a16:creationId xmlns:a16="http://schemas.microsoft.com/office/drawing/2014/main" id="{A4A3F486-D0FC-4EC2-921E-299F838FA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337" y="4438908"/>
            <a:ext cx="2496834" cy="91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ootstrap png">
            <a:extLst>
              <a:ext uri="{FF2B5EF4-FFF2-40B4-BE49-F238E27FC236}">
                <a16:creationId xmlns:a16="http://schemas.microsoft.com/office/drawing/2014/main" id="{BCC58C82-436B-4002-BE74-F1C75AD9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785" y="3393968"/>
            <a:ext cx="1447636" cy="144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jquery png">
            <a:extLst>
              <a:ext uri="{FF2B5EF4-FFF2-40B4-BE49-F238E27FC236}">
                <a16:creationId xmlns:a16="http://schemas.microsoft.com/office/drawing/2014/main" id="{A36873BE-24EF-4255-BE1E-98681B449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286" y="1674606"/>
            <a:ext cx="2422341" cy="242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express framework  png">
            <a:extLst>
              <a:ext uri="{FF2B5EF4-FFF2-40B4-BE49-F238E27FC236}">
                <a16:creationId xmlns:a16="http://schemas.microsoft.com/office/drawing/2014/main" id="{F8E8744E-D4BD-4808-9333-40DA0062A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750" y="4797934"/>
            <a:ext cx="2050884" cy="849998"/>
          </a:xfrm>
          <a:prstGeom prst="rect">
            <a:avLst/>
          </a:prstGeom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046" name="Picture 22" descr="Image result for react framework  png">
            <a:extLst>
              <a:ext uri="{FF2B5EF4-FFF2-40B4-BE49-F238E27FC236}">
                <a16:creationId xmlns:a16="http://schemas.microsoft.com/office/drawing/2014/main" id="{58C94A6F-669B-48FF-93CC-6A9C0A64F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414" y="3023051"/>
            <a:ext cx="1408304" cy="135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passport js png">
            <a:extLst>
              <a:ext uri="{FF2B5EF4-FFF2-40B4-BE49-F238E27FC236}">
                <a16:creationId xmlns:a16="http://schemas.microsoft.com/office/drawing/2014/main" id="{49941F8F-66A1-4A72-A198-830D4C31A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638" y="339396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e result for react native png">
            <a:extLst>
              <a:ext uri="{FF2B5EF4-FFF2-40B4-BE49-F238E27FC236}">
                <a16:creationId xmlns:a16="http://schemas.microsoft.com/office/drawing/2014/main" id="{D55C1118-8479-49C9-A993-258A7612B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321" y="3492066"/>
            <a:ext cx="1523089" cy="115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result for javascript png">
            <a:extLst>
              <a:ext uri="{FF2B5EF4-FFF2-40B4-BE49-F238E27FC236}">
                <a16:creationId xmlns:a16="http://schemas.microsoft.com/office/drawing/2014/main" id="{0C4EDEA4-00F4-461D-BB45-543894389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744" y="2406314"/>
            <a:ext cx="1419169" cy="141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Image result for google translate api png">
            <a:extLst>
              <a:ext uri="{FF2B5EF4-FFF2-40B4-BE49-F238E27FC236}">
                <a16:creationId xmlns:a16="http://schemas.microsoft.com/office/drawing/2014/main" id="{C0E767CA-D29E-47F1-A8E5-6B955DFF1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226" y="2681595"/>
            <a:ext cx="1218130" cy="88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40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20B4-0CD3-4153-9F38-18A23675A03A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Major Components of our Project</a:t>
            </a:r>
            <a:endParaRPr lang="en-US" dirty="0"/>
          </a:p>
        </p:txBody>
      </p:sp>
      <p:pic>
        <p:nvPicPr>
          <p:cNvPr id="3" name="Picture 14" descr="Related image">
            <a:extLst>
              <a:ext uri="{FF2B5EF4-FFF2-40B4-BE49-F238E27FC236}">
                <a16:creationId xmlns:a16="http://schemas.microsoft.com/office/drawing/2014/main" id="{718EE111-1B28-4B05-8D38-EF387783C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86" y="1426822"/>
            <a:ext cx="5010021" cy="395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6" descr="Image result for database clip arts">
            <a:extLst>
              <a:ext uri="{FF2B5EF4-FFF2-40B4-BE49-F238E27FC236}">
                <a16:creationId xmlns:a16="http://schemas.microsoft.com/office/drawing/2014/main" id="{B4BB422A-6147-4522-B0C5-3BDFF4F0A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2895600"/>
            <a:ext cx="1675116" cy="167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8" descr="Image result for machine learning clip arts">
            <a:extLst>
              <a:ext uri="{FF2B5EF4-FFF2-40B4-BE49-F238E27FC236}">
                <a16:creationId xmlns:a16="http://schemas.microsoft.com/office/drawing/2014/main" id="{173BDD77-64E2-457D-8C1D-0D541D5F94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3" t="6728" r="5764" b="5829"/>
          <a:stretch/>
        </p:blipFill>
        <p:spPr bwMode="auto">
          <a:xfrm>
            <a:off x="578956" y="1676400"/>
            <a:ext cx="3711640" cy="258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4AA58A-0835-4AAF-A34A-E11317D16D5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640" y="4395627"/>
            <a:ext cx="2637994" cy="2143636"/>
          </a:xfrm>
          <a:prstGeom prst="rect">
            <a:avLst/>
          </a:prstGeom>
        </p:spPr>
      </p:pic>
      <p:sp>
        <p:nvSpPr>
          <p:cNvPr id="8" name="Rectangular Callout 6">
            <a:extLst>
              <a:ext uri="{FF2B5EF4-FFF2-40B4-BE49-F238E27FC236}">
                <a16:creationId xmlns:a16="http://schemas.microsoft.com/office/drawing/2014/main" id="{B277BB05-D3C4-4570-B3F2-89016EAC31F5}"/>
              </a:ext>
            </a:extLst>
          </p:cNvPr>
          <p:cNvSpPr/>
          <p:nvPr/>
        </p:nvSpPr>
        <p:spPr>
          <a:xfrm>
            <a:off x="4037011" y="5257800"/>
            <a:ext cx="3012715" cy="1281462"/>
          </a:xfrm>
          <a:prstGeom prst="wedgeRectCallout">
            <a:avLst>
              <a:gd name="adj1" fmla="val -2583"/>
              <a:gd name="adj2" fmla="val -113362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and App Development</a:t>
            </a:r>
          </a:p>
        </p:txBody>
      </p:sp>
      <p:sp>
        <p:nvSpPr>
          <p:cNvPr id="9" name="Rectangular Callout 21">
            <a:extLst>
              <a:ext uri="{FF2B5EF4-FFF2-40B4-BE49-F238E27FC236}">
                <a16:creationId xmlns:a16="http://schemas.microsoft.com/office/drawing/2014/main" id="{E8B85198-12BE-4D61-B116-6EF065263DC3}"/>
              </a:ext>
            </a:extLst>
          </p:cNvPr>
          <p:cNvSpPr/>
          <p:nvPr/>
        </p:nvSpPr>
        <p:spPr>
          <a:xfrm>
            <a:off x="8990012" y="1790700"/>
            <a:ext cx="1981200" cy="609600"/>
          </a:xfrm>
          <a:prstGeom prst="wedgeRectCallout">
            <a:avLst>
              <a:gd name="adj1" fmla="val 43472"/>
              <a:gd name="adj2" fmla="val 150623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Systems</a:t>
            </a:r>
          </a:p>
        </p:txBody>
      </p:sp>
      <p:sp>
        <p:nvSpPr>
          <p:cNvPr id="10" name="Rectangular Callout 22">
            <a:extLst>
              <a:ext uri="{FF2B5EF4-FFF2-40B4-BE49-F238E27FC236}">
                <a16:creationId xmlns:a16="http://schemas.microsoft.com/office/drawing/2014/main" id="{A7CEC72C-87DF-484B-85FA-DEF906484DB3}"/>
              </a:ext>
            </a:extLst>
          </p:cNvPr>
          <p:cNvSpPr/>
          <p:nvPr/>
        </p:nvSpPr>
        <p:spPr>
          <a:xfrm>
            <a:off x="4037012" y="5257800"/>
            <a:ext cx="3012715" cy="1281462"/>
          </a:xfrm>
          <a:prstGeom prst="wedgeRectCallout">
            <a:avLst>
              <a:gd name="adj1" fmla="val 75964"/>
              <a:gd name="adj2" fmla="val 22157"/>
            </a:avLst>
          </a:prstGeom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Web and App Development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Intro To Illustration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Design Thinking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Entrepreneurship and Management</a:t>
            </a:r>
          </a:p>
        </p:txBody>
      </p:sp>
      <p:sp>
        <p:nvSpPr>
          <p:cNvPr id="6" name="Rectangular Callout 3">
            <a:extLst>
              <a:ext uri="{FF2B5EF4-FFF2-40B4-BE49-F238E27FC236}">
                <a16:creationId xmlns:a16="http://schemas.microsoft.com/office/drawing/2014/main" id="{87B466A2-E8A6-4A4C-871D-976DD462088E}"/>
              </a:ext>
            </a:extLst>
          </p:cNvPr>
          <p:cNvSpPr/>
          <p:nvPr/>
        </p:nvSpPr>
        <p:spPr>
          <a:xfrm>
            <a:off x="836946" y="4694238"/>
            <a:ext cx="2790344" cy="1828800"/>
          </a:xfrm>
          <a:prstGeom prst="wedgeRectCallout">
            <a:avLst>
              <a:gd name="adj1" fmla="val 21199"/>
              <a:gd name="adj2" fmla="val -6406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Artificial Intelligence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Deep Learning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Data science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Machine Learning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Digital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6247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A665-956C-4436-ADC9-115CB926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3DB0C-CBBA-4451-9BB1-4C4A0ED64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started off, we wanted to incorporate a module of Artificial Intelligence and Digital Image Processing </a:t>
            </a:r>
          </a:p>
        </p:txBody>
      </p:sp>
    </p:spTree>
    <p:extLst>
      <p:ext uri="{BB962C8B-B14F-4D97-AF65-F5344CB8AC3E}">
        <p14:creationId xmlns:p14="http://schemas.microsoft.com/office/powerpoint/2010/main" val="311597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3E39-E430-4B50-A2DB-D169662E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087A-016F-42D0-BAF3-8C3AEB5B9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3543" y="2246130"/>
            <a:ext cx="3306511" cy="2365739"/>
          </a:xfrm>
        </p:spPr>
        <p:txBody>
          <a:bodyPr>
            <a:normAutofit/>
          </a:bodyPr>
          <a:lstStyle/>
          <a:p>
            <a:r>
              <a:rPr lang="en-US" sz="1600" dirty="0"/>
              <a:t>Screens for Mobile App: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</a:rPr>
              <a:t>Login Page</a:t>
            </a:r>
          </a:p>
          <a:p>
            <a:r>
              <a:rPr lang="en-US" sz="1600" dirty="0">
                <a:effectLst/>
              </a:rPr>
              <a:t>Home Screen</a:t>
            </a:r>
          </a:p>
          <a:p>
            <a:r>
              <a:rPr lang="en-US" sz="1600" dirty="0">
                <a:effectLst/>
              </a:rPr>
              <a:t>Shop Page</a:t>
            </a:r>
          </a:p>
          <a:p>
            <a:r>
              <a:rPr lang="en-US" sz="1600" dirty="0">
                <a:effectLst/>
              </a:rPr>
              <a:t>Upload Items Page</a:t>
            </a:r>
          </a:p>
          <a:p>
            <a:pPr marL="0" indent="0">
              <a:buNone/>
            </a:pPr>
            <a:endParaRPr lang="en-US" sz="1600" dirty="0">
              <a:effectLst/>
            </a:endParaRP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DAFD06-8B9C-4ADE-8FB7-2C564401EE39}"/>
              </a:ext>
            </a:extLst>
          </p:cNvPr>
          <p:cNvSpPr txBox="1">
            <a:spLocks/>
          </p:cNvSpPr>
          <p:nvPr/>
        </p:nvSpPr>
        <p:spPr>
          <a:xfrm>
            <a:off x="562973" y="2246130"/>
            <a:ext cx="3475325" cy="3695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Screens for Website: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Login Page/ Sign Up</a:t>
            </a:r>
          </a:p>
          <a:p>
            <a:r>
              <a:rPr lang="en-US" dirty="0">
                <a:effectLst/>
              </a:rPr>
              <a:t>Home Screen</a:t>
            </a:r>
          </a:p>
          <a:p>
            <a:r>
              <a:rPr lang="en-US" dirty="0">
                <a:effectLst/>
              </a:rPr>
              <a:t>User Profile</a:t>
            </a:r>
          </a:p>
          <a:p>
            <a:r>
              <a:rPr lang="en-US" dirty="0">
                <a:effectLst/>
              </a:rPr>
              <a:t>Shop Page</a:t>
            </a:r>
          </a:p>
          <a:p>
            <a:r>
              <a:rPr lang="en-US" dirty="0">
                <a:effectLst/>
              </a:rPr>
              <a:t>Items Page</a:t>
            </a:r>
          </a:p>
          <a:p>
            <a:r>
              <a:rPr lang="en-US" dirty="0">
                <a:effectLst/>
              </a:rPr>
              <a:t>Blog Page</a:t>
            </a:r>
          </a:p>
          <a:p>
            <a:r>
              <a:rPr lang="en-US" dirty="0">
                <a:effectLst/>
              </a:rPr>
              <a:t>About Page</a:t>
            </a:r>
          </a:p>
          <a:p>
            <a:r>
              <a:rPr lang="en-US" dirty="0">
                <a:effectLst/>
              </a:rPr>
              <a:t>Shopping Cart</a:t>
            </a:r>
          </a:p>
          <a:p>
            <a:r>
              <a:rPr lang="en-US" dirty="0">
                <a:effectLst/>
              </a:rPr>
              <a:t>User Guide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03F2BE-7579-4945-83AA-38EEC0E21785}"/>
              </a:ext>
            </a:extLst>
          </p:cNvPr>
          <p:cNvSpPr txBox="1">
            <a:spLocks/>
          </p:cNvSpPr>
          <p:nvPr/>
        </p:nvSpPr>
        <p:spPr>
          <a:xfrm>
            <a:off x="5975597" y="2246129"/>
            <a:ext cx="3306511" cy="2365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Databases: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</a:rPr>
              <a:t>ERDs</a:t>
            </a:r>
          </a:p>
          <a:p>
            <a:r>
              <a:rPr lang="en-US" sz="1600" dirty="0">
                <a:effectLst/>
              </a:rPr>
              <a:t>Normalization of tables</a:t>
            </a:r>
          </a:p>
          <a:p>
            <a:r>
              <a:rPr lang="en-US" sz="1600" dirty="0">
                <a:effectLst/>
              </a:rPr>
              <a:t>Dummy data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effectLst/>
            </a:endParaRP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89DB679-570B-4339-932E-3FAF74A1C94F}"/>
              </a:ext>
            </a:extLst>
          </p:cNvPr>
          <p:cNvSpPr txBox="1">
            <a:spLocks/>
          </p:cNvSpPr>
          <p:nvPr/>
        </p:nvSpPr>
        <p:spPr>
          <a:xfrm>
            <a:off x="8885489" y="2246129"/>
            <a:ext cx="3306511" cy="2365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effectLst/>
              </a:rPr>
              <a:t>UML Diagram</a:t>
            </a:r>
          </a:p>
          <a:p>
            <a:r>
              <a:rPr lang="en-US" sz="1600" dirty="0">
                <a:effectLst/>
              </a:rPr>
              <a:t>User Stories</a:t>
            </a:r>
          </a:p>
          <a:p>
            <a:r>
              <a:rPr lang="en-US" sz="1600" dirty="0">
                <a:effectLst/>
              </a:rPr>
              <a:t>Use Cases</a:t>
            </a:r>
          </a:p>
          <a:p>
            <a:pPr marL="0" indent="0">
              <a:buNone/>
            </a:pPr>
            <a:endParaRPr lang="en-US" sz="1600" dirty="0">
              <a:effectLst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effectLst/>
            </a:endParaRP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003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466</TotalTime>
  <Words>388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Bookman Old Style</vt:lpstr>
      <vt:lpstr>Rockwell</vt:lpstr>
      <vt:lpstr>Damask</vt:lpstr>
      <vt:lpstr>The Third Space</vt:lpstr>
      <vt:lpstr>Team Members</vt:lpstr>
      <vt:lpstr>Neglected Issues in Our Society</vt:lpstr>
      <vt:lpstr>PowerPoint Presentation</vt:lpstr>
      <vt:lpstr>PowerPoint Presentation</vt:lpstr>
      <vt:lpstr>PowerPoint Presentation</vt:lpstr>
      <vt:lpstr>PowerPoint Presentation</vt:lpstr>
      <vt:lpstr>Proposal feedback</vt:lpstr>
      <vt:lpstr>Project Backlog</vt:lpstr>
      <vt:lpstr>Task distribution</vt:lpstr>
      <vt:lpstr>System diagram</vt:lpstr>
      <vt:lpstr>GUI mockups</vt:lpstr>
      <vt:lpstr>We are thirsty by talking too much its your turn now…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Third Space</dc:title>
  <dc:creator>Ubaid Faruqi</dc:creator>
  <cp:lastModifiedBy>Ubaid Faruqi</cp:lastModifiedBy>
  <cp:revision>22</cp:revision>
  <dcterms:created xsi:type="dcterms:W3CDTF">2019-10-16T18:15:42Z</dcterms:created>
  <dcterms:modified xsi:type="dcterms:W3CDTF">2019-10-17T10:24:56Z</dcterms:modified>
</cp:coreProperties>
</file>