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72" r:id="rId10"/>
    <p:sldId id="271" r:id="rId11"/>
    <p:sldId id="270" r:id="rId12"/>
    <p:sldId id="269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1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77FC-11F0-435C-BF58-30F6E93FA13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tVpznKzH/the-third-space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velapp.com/jaefbg9" TargetMode="External"/><Relationship Id="rId2" Type="http://schemas.openxmlformats.org/officeDocument/2006/relationships/hyperlink" Target="https://app.moqups.com/crvs7Jw1Tr/view/page/a2a00afc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6D840E-FD8D-44B0-9B95-0DFDBC02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The Third Space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FD679C0-1640-4704-9EE7-D21E63D9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Web based platform to promote arts &amp; crafts and DIY projects from Pakistan, earn money through purchases and facilitate the marginalized communities</a:t>
            </a:r>
          </a:p>
        </p:txBody>
      </p:sp>
      <p:pic>
        <p:nvPicPr>
          <p:cNvPr id="12" name="Picture 2" descr="Image result for yohsin png">
            <a:extLst>
              <a:ext uri="{FF2B5EF4-FFF2-40B4-BE49-F238E27FC236}">
                <a16:creationId xmlns:a16="http://schemas.microsoft.com/office/drawing/2014/main" id="{85CF5003-1F7F-497D-B33D-5C85A1A5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CC33-9C1D-4FB2-B9A8-AF259B02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30" y="113958"/>
            <a:ext cx="10353761" cy="851535"/>
          </a:xfrm>
        </p:spPr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C32F7E-693C-4FD4-9F3C-C0D62B7E2F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8289" y="-570915"/>
            <a:ext cx="6766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48483-363D-412D-A0B3-40809AB13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5"/>
          <a:stretch/>
        </p:blipFill>
        <p:spPr>
          <a:xfrm>
            <a:off x="2587070" y="965493"/>
            <a:ext cx="7008479" cy="563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3C93-AAF9-4379-B580-E7B76D0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 Board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" y="752821"/>
            <a:ext cx="12098071" cy="6022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7494" y="383489"/>
            <a:ext cx="730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Trello Board: </a:t>
            </a:r>
            <a:r>
              <a:rPr lang="en-US" dirty="0">
                <a:hlinkClick r:id="rId3"/>
              </a:rPr>
              <a:t>https://trello.com/b/tVpznKzH/the-third-space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3E39-E430-4B50-A2DB-D169662E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087A-016F-42D0-BAF3-8C3AEB5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543" y="2246130"/>
            <a:ext cx="3306511" cy="2365739"/>
          </a:xfrm>
        </p:spPr>
        <p:txBody>
          <a:bodyPr>
            <a:normAutofit/>
          </a:bodyPr>
          <a:lstStyle/>
          <a:p>
            <a:r>
              <a:rPr lang="en-US" sz="1600" dirty="0"/>
              <a:t>Screens for Mobile App: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Login Page</a:t>
            </a:r>
          </a:p>
          <a:p>
            <a:r>
              <a:rPr lang="en-US" sz="1600" dirty="0">
                <a:effectLst/>
              </a:rPr>
              <a:t>Home Screen</a:t>
            </a:r>
          </a:p>
          <a:p>
            <a:r>
              <a:rPr lang="en-US" sz="1600" dirty="0">
                <a:effectLst/>
              </a:rPr>
              <a:t>Shop Page</a:t>
            </a:r>
          </a:p>
          <a:p>
            <a:r>
              <a:rPr lang="en-US" sz="1600" dirty="0">
                <a:effectLst/>
              </a:rPr>
              <a:t>Upload Items Page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DAFD06-8B9C-4ADE-8FB7-2C564401EE39}"/>
              </a:ext>
            </a:extLst>
          </p:cNvPr>
          <p:cNvSpPr txBox="1">
            <a:spLocks/>
          </p:cNvSpPr>
          <p:nvPr/>
        </p:nvSpPr>
        <p:spPr>
          <a:xfrm>
            <a:off x="562973" y="2246130"/>
            <a:ext cx="3475325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Screens for Website: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Login Page/ Sign Up</a:t>
            </a:r>
          </a:p>
          <a:p>
            <a:r>
              <a:rPr lang="en-US" dirty="0">
                <a:effectLst/>
              </a:rPr>
              <a:t>Home Screen</a:t>
            </a:r>
          </a:p>
          <a:p>
            <a:r>
              <a:rPr lang="en-US" dirty="0">
                <a:effectLst/>
              </a:rPr>
              <a:t>User Profile</a:t>
            </a:r>
          </a:p>
          <a:p>
            <a:r>
              <a:rPr lang="en-US" dirty="0">
                <a:effectLst/>
              </a:rPr>
              <a:t>Shop Page</a:t>
            </a:r>
          </a:p>
          <a:p>
            <a:r>
              <a:rPr lang="en-US" dirty="0">
                <a:effectLst/>
              </a:rPr>
              <a:t>Items Page</a:t>
            </a:r>
          </a:p>
          <a:p>
            <a:r>
              <a:rPr lang="en-US" dirty="0">
                <a:effectLst/>
              </a:rPr>
              <a:t>Blog Page</a:t>
            </a:r>
          </a:p>
          <a:p>
            <a:r>
              <a:rPr lang="en-US" dirty="0">
                <a:effectLst/>
              </a:rPr>
              <a:t>About Page</a:t>
            </a:r>
          </a:p>
          <a:p>
            <a:r>
              <a:rPr lang="en-US" dirty="0">
                <a:effectLst/>
              </a:rPr>
              <a:t>Shopping Cart</a:t>
            </a:r>
          </a:p>
          <a:p>
            <a:r>
              <a:rPr lang="en-US" dirty="0">
                <a:effectLst/>
              </a:rPr>
              <a:t>User Guide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03F2BE-7579-4945-83AA-38EEC0E21785}"/>
              </a:ext>
            </a:extLst>
          </p:cNvPr>
          <p:cNvSpPr txBox="1">
            <a:spLocks/>
          </p:cNvSpPr>
          <p:nvPr/>
        </p:nvSpPr>
        <p:spPr>
          <a:xfrm>
            <a:off x="5975597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Databases: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ERDs</a:t>
            </a:r>
          </a:p>
          <a:p>
            <a:r>
              <a:rPr lang="en-US" sz="1600" dirty="0">
                <a:effectLst/>
              </a:rPr>
              <a:t>Normalization of tables</a:t>
            </a:r>
          </a:p>
          <a:p>
            <a:r>
              <a:rPr lang="en-US" sz="1600" dirty="0">
                <a:effectLst/>
              </a:rPr>
              <a:t>Dummy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9DB679-570B-4339-932E-3FAF74A1C94F}"/>
              </a:ext>
            </a:extLst>
          </p:cNvPr>
          <p:cNvSpPr txBox="1">
            <a:spLocks/>
          </p:cNvSpPr>
          <p:nvPr/>
        </p:nvSpPr>
        <p:spPr>
          <a:xfrm>
            <a:off x="8885489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/>
              </a:rPr>
              <a:t>UML Diagram</a:t>
            </a:r>
          </a:p>
          <a:p>
            <a:r>
              <a:rPr lang="en-US" sz="1600" dirty="0">
                <a:effectLst/>
              </a:rPr>
              <a:t>User Stories</a:t>
            </a:r>
          </a:p>
          <a:p>
            <a:r>
              <a:rPr lang="en-US" sz="1600" dirty="0">
                <a:effectLst/>
              </a:rPr>
              <a:t>Use Cases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00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357-CB72-47E1-9055-AC690CFB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03AF-DAF8-46A4-A03E-0BDF9483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APIs are paid and we need funds (or alternative free APIs) for the execution of our project</a:t>
            </a:r>
          </a:p>
          <a:p>
            <a:r>
              <a:rPr lang="en-US" dirty="0"/>
              <a:t>To host our website and mobile app, we again need to generate funds or sponsorships. </a:t>
            </a:r>
          </a:p>
        </p:txBody>
      </p:sp>
    </p:spTree>
    <p:extLst>
      <p:ext uri="{BB962C8B-B14F-4D97-AF65-F5344CB8AC3E}">
        <p14:creationId xmlns:p14="http://schemas.microsoft.com/office/powerpoint/2010/main" val="79230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Thank you png">
            <a:extLst>
              <a:ext uri="{FF2B5EF4-FFF2-40B4-BE49-F238E27FC236}">
                <a16:creationId xmlns:a16="http://schemas.microsoft.com/office/drawing/2014/main" id="{7ADD145B-773C-470F-B014-A1940349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20502-86AF-4D63-BC66-46598E6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8D46-18A3-4DD9-9E57-B0CBBBF4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C7EF0-5206-44AE-AC21-5D9A7375B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F66C6-9A77-4265-B26B-2A0C48CFFF15}"/>
              </a:ext>
            </a:extLst>
          </p:cNvPr>
          <p:cNvSpPr txBox="1"/>
          <p:nvPr/>
        </p:nvSpPr>
        <p:spPr>
          <a:xfrm>
            <a:off x="1562454" y="4459469"/>
            <a:ext cx="2209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Server side development of website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 &amp; illustration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B03E4-1F54-4880-9268-3D00624DB68D}"/>
              </a:ext>
            </a:extLst>
          </p:cNvPr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Ubaid Ali </a:t>
            </a:r>
            <a:r>
              <a:rPr lang="en-US" sz="1600" dirty="0" err="1"/>
              <a:t>Faruqi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Client-side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CE24A-4DC2-4A70-A879-1FEA5E8E6534}"/>
              </a:ext>
            </a:extLst>
          </p:cNvPr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Ahsan </a:t>
            </a:r>
            <a:r>
              <a:rPr lang="en-US" sz="1600" dirty="0" err="1"/>
              <a:t>Qadeer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Databases and UI design</a:t>
            </a:r>
          </a:p>
        </p:txBody>
      </p:sp>
      <p:pic>
        <p:nvPicPr>
          <p:cNvPr id="10" name="Picture 18" descr="Image result for ai bot clip arts">
            <a:extLst>
              <a:ext uri="{FF2B5EF4-FFF2-40B4-BE49-F238E27FC236}">
                <a16:creationId xmlns:a16="http://schemas.microsoft.com/office/drawing/2014/main" id="{A0D9696E-41A4-453D-B6DC-0DBF62CF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DA4B589-6B8D-419E-8402-5FECF971D6DE}"/>
              </a:ext>
            </a:extLst>
          </p:cNvPr>
          <p:cNvSpPr txBox="1">
            <a:spLocks/>
          </p:cNvSpPr>
          <p:nvPr/>
        </p:nvSpPr>
        <p:spPr>
          <a:xfrm>
            <a:off x="7770812" y="1857031"/>
            <a:ext cx="3108245" cy="31721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We are a diverse team of individuals eager to impact the society for the greater cause.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97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0EF821A5-344B-4505-BF1F-4A2A0E9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Neglected Issues in Our Society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B28B375-0F13-4A05-BB6A-B4ACB324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492" y="3589481"/>
            <a:ext cx="2160084" cy="15132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Web based platform to facilitate artists and skilled workers</a:t>
            </a:r>
          </a:p>
        </p:txBody>
      </p:sp>
      <p:pic>
        <p:nvPicPr>
          <p:cNvPr id="6" name="Picture 2" descr="Image result for art and craft">
            <a:extLst>
              <a:ext uri="{FF2B5EF4-FFF2-40B4-BE49-F238E27FC236}">
                <a16:creationId xmlns:a16="http://schemas.microsoft.com/office/drawing/2014/main" id="{533E6DE3-B24A-4149-97B9-1B7273D8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art and craft">
            <a:extLst>
              <a:ext uri="{FF2B5EF4-FFF2-40B4-BE49-F238E27FC236}">
                <a16:creationId xmlns:a16="http://schemas.microsoft.com/office/drawing/2014/main" id="{A66790E0-7918-49D7-BB82-992AD08E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44EBAADA-13E7-4C14-88FF-7E29FD2F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BAC1F6B4-9507-4AAB-A68A-68FFE9E0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pottery">
            <a:extLst>
              <a:ext uri="{FF2B5EF4-FFF2-40B4-BE49-F238E27FC236}">
                <a16:creationId xmlns:a16="http://schemas.microsoft.com/office/drawing/2014/main" id="{BAC88DE6-21B2-4577-99F8-0DA90C77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48" y="4837528"/>
            <a:ext cx="2121224" cy="13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transgender symbol">
            <a:extLst>
              <a:ext uri="{FF2B5EF4-FFF2-40B4-BE49-F238E27FC236}">
                <a16:creationId xmlns:a16="http://schemas.microsoft.com/office/drawing/2014/main" id="{D0395011-E02C-4595-8BBF-659FEF52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EFA36A94-482A-47EE-8418-0E91D9E43049}"/>
              </a:ext>
            </a:extLst>
          </p:cNvPr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Job Opportunities.</a:t>
            </a:r>
          </a:p>
        </p:txBody>
      </p: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2F496139-DB16-4EC4-962A-D14804428619}"/>
              </a:ext>
            </a:extLst>
          </p:cNvPr>
          <p:cNvSpPr/>
          <p:nvPr/>
        </p:nvSpPr>
        <p:spPr>
          <a:xfrm>
            <a:off x="9752011" y="4953000"/>
            <a:ext cx="1910105" cy="838200"/>
          </a:xfrm>
          <a:prstGeom prst="wedgeRectCallout">
            <a:avLst>
              <a:gd name="adj1" fmla="val -46213"/>
              <a:gd name="adj2" fmla="val -87871"/>
            </a:avLst>
          </a:prstGeom>
          <a:solidFill>
            <a:schemeClr val="bg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94.2%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34215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F529-1C25-4312-B676-34D5EB937CDF}"/>
              </a:ext>
            </a:extLst>
          </p:cNvPr>
          <p:cNvSpPr txBox="1">
            <a:spLocks/>
          </p:cNvSpPr>
          <p:nvPr/>
        </p:nvSpPr>
        <p:spPr>
          <a:xfrm>
            <a:off x="1522414" y="512144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Mission (Deliverables)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8E4A-63CE-478B-A16F-768A0BF91A5A}"/>
              </a:ext>
            </a:extLst>
          </p:cNvPr>
          <p:cNvSpPr txBox="1">
            <a:spLocks/>
          </p:cNvSpPr>
          <p:nvPr/>
        </p:nvSpPr>
        <p:spPr>
          <a:xfrm>
            <a:off x="1522414" y="1781299"/>
            <a:ext cx="9144000" cy="4390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 </a:t>
            </a:r>
            <a:r>
              <a:rPr lang="en-US" b="1" i="1" dirty="0"/>
              <a:t>deliver</a:t>
            </a:r>
            <a:r>
              <a:rPr lang="en-US" i="1" dirty="0"/>
              <a:t> </a:t>
            </a:r>
            <a:r>
              <a:rPr lang="en-US" dirty="0"/>
              <a:t>a Mobile and Web Application that will support artists and artisans and promote their work &amp; skills while also earning  them a respectable living, regardless of any biases.</a:t>
            </a:r>
          </a:p>
        </p:txBody>
      </p:sp>
      <p:pic>
        <p:nvPicPr>
          <p:cNvPr id="4" name="Picture 2" descr="Image result for mission png">
            <a:extLst>
              <a:ext uri="{FF2B5EF4-FFF2-40B4-BE49-F238E27FC236}">
                <a16:creationId xmlns:a16="http://schemas.microsoft.com/office/drawing/2014/main" id="{25AEC2EE-8E28-4AAB-9811-4A543BFB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4102912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49DF-09F8-4554-ACA3-30CE9B812197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AA5-2893-4E54-AA8B-0D821478E4AC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Pakistan, in general, has immense amount of talent with reference to art and culture.</a:t>
            </a:r>
          </a:p>
          <a:p>
            <a:r>
              <a:rPr lang="en-US"/>
              <a:t>Art promotion in Pakistan is not given significant importance with respect to sales and purchase.</a:t>
            </a:r>
          </a:p>
          <a:p>
            <a:r>
              <a:rPr lang="en-US"/>
              <a:t>An online platform is the cheapest and easiest way to reach maximum global market.</a:t>
            </a:r>
          </a:p>
          <a:p>
            <a:r>
              <a:rPr lang="en-US"/>
              <a:t>As a bearer of Yohsin philosophy, we aim to cultivate the talent from neglected classes and communities (precisely the transgender community) and help them earn a respectable living.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573-1228-4F47-A896-C17320E88411}"/>
              </a:ext>
            </a:extLst>
          </p:cNvPr>
          <p:cNvSpPr txBox="1">
            <a:spLocks/>
          </p:cNvSpPr>
          <p:nvPr/>
        </p:nvSpPr>
        <p:spPr>
          <a:xfrm>
            <a:off x="1323457" y="718875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Tools and Technologies*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516A39C-82C6-4930-93A0-5A8E24253F54}"/>
              </a:ext>
            </a:extLst>
          </p:cNvPr>
          <p:cNvSpPr txBox="1">
            <a:spLocks/>
          </p:cNvSpPr>
          <p:nvPr/>
        </p:nvSpPr>
        <p:spPr>
          <a:xfrm>
            <a:off x="971076" y="1768618"/>
            <a:ext cx="1984866" cy="23707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be using these technologies to build our website, maintain our repository and design our user interface.</a:t>
            </a:r>
          </a:p>
        </p:txBody>
      </p:sp>
      <p:pic>
        <p:nvPicPr>
          <p:cNvPr id="4" name="Picture 4" descr="Image result for html png">
            <a:extLst>
              <a:ext uri="{FF2B5EF4-FFF2-40B4-BE49-F238E27FC236}">
                <a16:creationId xmlns:a16="http://schemas.microsoft.com/office/drawing/2014/main" id="{24ABEFE5-C70E-4AA4-9196-8052F864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16" y="1273281"/>
            <a:ext cx="1984866" cy="116445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38E35-6600-4C6D-A924-A4B7868F5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10" y="5732400"/>
            <a:ext cx="979919" cy="979919"/>
          </a:xfrm>
          <a:prstGeom prst="rect">
            <a:avLst/>
          </a:prstGeom>
          <a:noFill/>
        </p:spPr>
      </p:pic>
      <p:pic>
        <p:nvPicPr>
          <p:cNvPr id="10" name="Picture 18" descr="Image result for aws png">
            <a:extLst>
              <a:ext uri="{FF2B5EF4-FFF2-40B4-BE49-F238E27FC236}">
                <a16:creationId xmlns:a16="http://schemas.microsoft.com/office/drawing/2014/main" id="{A4A3F486-D0FC-4EC2-921E-299F838F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075" y="4034952"/>
            <a:ext cx="2113596" cy="770626"/>
          </a:xfrm>
          <a:prstGeom prst="rect">
            <a:avLst/>
          </a:prstGeom>
          <a:noFill/>
        </p:spPr>
      </p:pic>
      <p:pic>
        <p:nvPicPr>
          <p:cNvPr id="1028" name="Picture 4" descr="Image result for bootstrap png">
            <a:extLst>
              <a:ext uri="{FF2B5EF4-FFF2-40B4-BE49-F238E27FC236}">
                <a16:creationId xmlns:a16="http://schemas.microsoft.com/office/drawing/2014/main" id="{BCC58C82-436B-4002-BE74-F1C75AD9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671" y="1306367"/>
            <a:ext cx="1211171" cy="1211171"/>
          </a:xfrm>
          <a:prstGeom prst="rect">
            <a:avLst/>
          </a:prstGeom>
          <a:noFill/>
        </p:spPr>
      </p:pic>
      <p:pic>
        <p:nvPicPr>
          <p:cNvPr id="1034" name="Picture 10" descr="Image result for jquery png">
            <a:extLst>
              <a:ext uri="{FF2B5EF4-FFF2-40B4-BE49-F238E27FC236}">
                <a16:creationId xmlns:a16="http://schemas.microsoft.com/office/drawing/2014/main" id="{A36873BE-24EF-4255-BE1E-98681B44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81" y="2282164"/>
            <a:ext cx="1596602" cy="1596602"/>
          </a:xfrm>
          <a:prstGeom prst="rect">
            <a:avLst/>
          </a:prstGeom>
          <a:noFill/>
        </p:spPr>
      </p:pic>
      <p:pic>
        <p:nvPicPr>
          <p:cNvPr id="1046" name="Picture 22" descr="Image result for react framework  png">
            <a:extLst>
              <a:ext uri="{FF2B5EF4-FFF2-40B4-BE49-F238E27FC236}">
                <a16:creationId xmlns:a16="http://schemas.microsoft.com/office/drawing/2014/main" id="{58C94A6F-669B-48FF-93CC-6A9C0A64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027" y="1288639"/>
            <a:ext cx="1058668" cy="1020762"/>
          </a:xfrm>
          <a:prstGeom prst="rect">
            <a:avLst/>
          </a:prstGeom>
          <a:noFill/>
        </p:spPr>
      </p:pic>
      <p:pic>
        <p:nvPicPr>
          <p:cNvPr id="1048" name="Picture 24" descr="Image result for passport js png">
            <a:extLst>
              <a:ext uri="{FF2B5EF4-FFF2-40B4-BE49-F238E27FC236}">
                <a16:creationId xmlns:a16="http://schemas.microsoft.com/office/drawing/2014/main" id="{49941F8F-66A1-4A72-A198-830D4C31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949" y="2721883"/>
            <a:ext cx="1020762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react native png">
            <a:extLst>
              <a:ext uri="{FF2B5EF4-FFF2-40B4-BE49-F238E27FC236}">
                <a16:creationId xmlns:a16="http://schemas.microsoft.com/office/drawing/2014/main" id="{D55C1118-8479-49C9-A993-258A7612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194" y="4868678"/>
            <a:ext cx="937670" cy="70958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818793" y="5966916"/>
            <a:ext cx="174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*Subject to change</a:t>
            </a:r>
          </a:p>
        </p:txBody>
      </p:sp>
      <p:pic>
        <p:nvPicPr>
          <p:cNvPr id="1026" name="Picture 2" descr="Image result for nodejs">
            <a:extLst>
              <a:ext uri="{FF2B5EF4-FFF2-40B4-BE49-F238E27FC236}">
                <a16:creationId xmlns:a16="http://schemas.microsoft.com/office/drawing/2014/main" id="{332CD132-5034-40DF-93E1-BFAD4E633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09" y="2759561"/>
            <a:ext cx="1324895" cy="81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press js">
            <a:extLst>
              <a:ext uri="{FF2B5EF4-FFF2-40B4-BE49-F238E27FC236}">
                <a16:creationId xmlns:a16="http://schemas.microsoft.com/office/drawing/2014/main" id="{1623F1FA-9CD0-47DA-B14A-C7AC0D30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32" y="2919332"/>
            <a:ext cx="1665268" cy="69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ngo db">
            <a:extLst>
              <a:ext uri="{FF2B5EF4-FFF2-40B4-BE49-F238E27FC236}">
                <a16:creationId xmlns:a16="http://schemas.microsoft.com/office/drawing/2014/main" id="{E78A24CB-9139-4F03-BB13-312210FD6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20" y="3817558"/>
            <a:ext cx="2350660" cy="122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google translate api">
            <a:extLst>
              <a:ext uri="{FF2B5EF4-FFF2-40B4-BE49-F238E27FC236}">
                <a16:creationId xmlns:a16="http://schemas.microsoft.com/office/drawing/2014/main" id="{3DC7DD23-B756-4AE1-95B5-AB599B63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17" y="5754298"/>
            <a:ext cx="842365" cy="8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E90EF7-492D-46FA-AB8F-6BE62E86B2A7}"/>
              </a:ext>
            </a:extLst>
          </p:cNvPr>
          <p:cNvSpPr txBox="1"/>
          <p:nvPr/>
        </p:nvSpPr>
        <p:spPr>
          <a:xfrm>
            <a:off x="3094743" y="1717948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Front End Frameworks/Libraries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9D022-A918-4281-AFEE-7FE60944E115}"/>
              </a:ext>
            </a:extLst>
          </p:cNvPr>
          <p:cNvSpPr txBox="1"/>
          <p:nvPr/>
        </p:nvSpPr>
        <p:spPr>
          <a:xfrm>
            <a:off x="3204390" y="2705827"/>
            <a:ext cx="1596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Back End Frameworks/Libraries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D92435-30FB-4733-BB88-4D286F495BE9}"/>
              </a:ext>
            </a:extLst>
          </p:cNvPr>
          <p:cNvSpPr txBox="1"/>
          <p:nvPr/>
        </p:nvSpPr>
        <p:spPr>
          <a:xfrm>
            <a:off x="3149836" y="42072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Database and Hosting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7DE0D3-8587-4214-A6D5-92E8525F44EF}"/>
              </a:ext>
            </a:extLst>
          </p:cNvPr>
          <p:cNvSpPr txBox="1"/>
          <p:nvPr/>
        </p:nvSpPr>
        <p:spPr>
          <a:xfrm>
            <a:off x="3148008" y="616326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Special Mentions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4C1974-C914-4B8A-8E0E-89C48320DFED}"/>
              </a:ext>
            </a:extLst>
          </p:cNvPr>
          <p:cNvSpPr txBox="1"/>
          <p:nvPr/>
        </p:nvSpPr>
        <p:spPr>
          <a:xfrm>
            <a:off x="3148008" y="507892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428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20B4-0CD3-4153-9F38-18A23675A03A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Major Components of our Project</a:t>
            </a:r>
          </a:p>
        </p:txBody>
      </p:sp>
      <p:pic>
        <p:nvPicPr>
          <p:cNvPr id="3" name="Picture 14" descr="Related image">
            <a:extLst>
              <a:ext uri="{FF2B5EF4-FFF2-40B4-BE49-F238E27FC236}">
                <a16:creationId xmlns:a16="http://schemas.microsoft.com/office/drawing/2014/main" id="{718EE111-1B28-4B05-8D38-EF387783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81" y="1110680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Image result for database clip arts">
            <a:extLst>
              <a:ext uri="{FF2B5EF4-FFF2-40B4-BE49-F238E27FC236}">
                <a16:creationId xmlns:a16="http://schemas.microsoft.com/office/drawing/2014/main" id="{B4BB422A-6147-4522-B0C5-3BDFF4F0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02" y="2741685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AA58A-0835-4AAF-A34A-E11317D16D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32" y="4509054"/>
            <a:ext cx="2637994" cy="2143636"/>
          </a:xfrm>
          <a:prstGeom prst="rect">
            <a:avLst/>
          </a:prstGeom>
        </p:spPr>
      </p:pic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B277BB05-D3C4-4570-B3F2-89016EAC31F5}"/>
              </a:ext>
            </a:extLst>
          </p:cNvPr>
          <p:cNvSpPr/>
          <p:nvPr/>
        </p:nvSpPr>
        <p:spPr>
          <a:xfrm>
            <a:off x="1543288" y="5168155"/>
            <a:ext cx="3012715" cy="1281462"/>
          </a:xfrm>
          <a:prstGeom prst="wedgeRectCallout">
            <a:avLst>
              <a:gd name="adj1" fmla="val -2583"/>
              <a:gd name="adj2" fmla="val -113362"/>
            </a:avLst>
          </a:prstGeom>
          <a:solidFill>
            <a:schemeClr val="bg2">
              <a:lumMod val="75000"/>
            </a:schemeClr>
          </a:solidFill>
          <a:ln>
            <a:solidFill>
              <a:srgbClr val="1F44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and App Development</a:t>
            </a:r>
          </a:p>
        </p:txBody>
      </p:sp>
      <p:sp>
        <p:nvSpPr>
          <p:cNvPr id="9" name="Rectangular Callout 21">
            <a:extLst>
              <a:ext uri="{FF2B5EF4-FFF2-40B4-BE49-F238E27FC236}">
                <a16:creationId xmlns:a16="http://schemas.microsoft.com/office/drawing/2014/main" id="{E8B85198-12BE-4D61-B116-6EF065263DC3}"/>
              </a:ext>
            </a:extLst>
          </p:cNvPr>
          <p:cNvSpPr/>
          <p:nvPr/>
        </p:nvSpPr>
        <p:spPr>
          <a:xfrm>
            <a:off x="6781702" y="158256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solidFill>
            <a:schemeClr val="bg2">
              <a:lumMod val="75000"/>
            </a:schemeClr>
          </a:solidFill>
          <a:ln>
            <a:solidFill>
              <a:srgbClr val="1F44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Rectangular Callout 22">
            <a:extLst>
              <a:ext uri="{FF2B5EF4-FFF2-40B4-BE49-F238E27FC236}">
                <a16:creationId xmlns:a16="http://schemas.microsoft.com/office/drawing/2014/main" id="{A7CEC72C-87DF-484B-85FA-DEF906484DB3}"/>
              </a:ext>
            </a:extLst>
          </p:cNvPr>
          <p:cNvSpPr/>
          <p:nvPr/>
        </p:nvSpPr>
        <p:spPr>
          <a:xfrm>
            <a:off x="1509168" y="5168155"/>
            <a:ext cx="3046835" cy="1465023"/>
          </a:xfrm>
          <a:prstGeom prst="wedgeRectCallout">
            <a:avLst>
              <a:gd name="adj1" fmla="val 75964"/>
              <a:gd name="adj2" fmla="val 22157"/>
            </a:avLst>
          </a:prstGeom>
          <a:solidFill>
            <a:schemeClr val="bg2">
              <a:lumMod val="7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Entrepreneurship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624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A665-956C-4436-ADC9-115CB926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DB0C-CBBA-4451-9BB1-4C4A0ED6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Kaavish</a:t>
            </a:r>
            <a:r>
              <a:rPr lang="en-US" dirty="0"/>
              <a:t> WG pointed out that our proposal should be more focused towards easing the process.</a:t>
            </a:r>
          </a:p>
          <a:p>
            <a:r>
              <a:rPr lang="en-US" dirty="0"/>
              <a:t>As per the feedback received, we streamlined the scope of our project and included a mobile app in our project which is locally contextualized, and has an </a:t>
            </a:r>
            <a:r>
              <a:rPr lang="en-US"/>
              <a:t>easy-to-use interface.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4EAA-EDB8-4C95-B696-92D63E36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mockups*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E25-98D3-4658-93DF-BBA19F79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Web Application GUI Mockups: 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://app.moqups.com/crvs7Jw1Tr/view/page/a2a00afc0</a:t>
            </a:r>
            <a:endParaRPr lang="en-US" dirty="0"/>
          </a:p>
          <a:p>
            <a:r>
              <a:rPr lang="en-US" dirty="0"/>
              <a:t>For Mobile Application GUI Mockups: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https://marvelapp.com/jaefbg9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5951343"/>
            <a:ext cx="174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3368211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677</TotalTime>
  <Words>466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Roboto Th</vt:lpstr>
      <vt:lpstr>Rockwell</vt:lpstr>
      <vt:lpstr>Damask</vt:lpstr>
      <vt:lpstr>The Third Space</vt:lpstr>
      <vt:lpstr>Team Members</vt:lpstr>
      <vt:lpstr>Neglected Issues in Our Society</vt:lpstr>
      <vt:lpstr>PowerPoint Presentation</vt:lpstr>
      <vt:lpstr>PowerPoint Presentation</vt:lpstr>
      <vt:lpstr>PowerPoint Presentation</vt:lpstr>
      <vt:lpstr>PowerPoint Presentation</vt:lpstr>
      <vt:lpstr>Proposal feedback</vt:lpstr>
      <vt:lpstr>GUI mockups*</vt:lpstr>
      <vt:lpstr>System diagram</vt:lpstr>
      <vt:lpstr>Trello Board</vt:lpstr>
      <vt:lpstr>Project Backlog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Ubaid Faruqi</dc:creator>
  <cp:lastModifiedBy>Aiman Ahmed Moin</cp:lastModifiedBy>
  <cp:revision>54</cp:revision>
  <dcterms:created xsi:type="dcterms:W3CDTF">2019-10-16T18:15:42Z</dcterms:created>
  <dcterms:modified xsi:type="dcterms:W3CDTF">2019-10-18T03:57:36Z</dcterms:modified>
</cp:coreProperties>
</file>