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1185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FA854-6304-4C2B-9AD0-4BB4B991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1052720"/>
            <a:ext cx="6469379" cy="54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thirsty by talking too much its your turn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259853" y="2587222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/>
              <a:t>We will be using technologies to train our model, build our website, maintain our repository and design our user interface.</a:t>
            </a:r>
            <a:endParaRPr lang="en-US" sz="1800" dirty="0"/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0" y="911333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4" y="1183824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35" y="1424112"/>
            <a:ext cx="1336246" cy="1336246"/>
          </a:xfrm>
          <a:prstGeom prst="rect">
            <a:avLst/>
          </a:prstGeom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7" y="4438908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85" y="3393968"/>
            <a:ext cx="1447636" cy="14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86" y="1674606"/>
            <a:ext cx="2422341" cy="24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xpress framework  png">
            <a:extLst>
              <a:ext uri="{FF2B5EF4-FFF2-40B4-BE49-F238E27FC236}">
                <a16:creationId xmlns:a16="http://schemas.microsoft.com/office/drawing/2014/main" id="{F8E8744E-D4BD-4808-9333-40DA0062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50" y="4797934"/>
            <a:ext cx="2050884" cy="849998"/>
          </a:xfrm>
          <a:prstGeom prst="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4" y="3023051"/>
            <a:ext cx="1408304" cy="13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3393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21" y="3492066"/>
            <a:ext cx="1523089" cy="11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javascript png">
            <a:extLst>
              <a:ext uri="{FF2B5EF4-FFF2-40B4-BE49-F238E27FC236}">
                <a16:creationId xmlns:a16="http://schemas.microsoft.com/office/drawing/2014/main" id="{0C4EDEA4-00F4-461D-BB45-54389438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44" y="2406314"/>
            <a:ext cx="1419169" cy="14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google translate api png">
            <a:extLst>
              <a:ext uri="{FF2B5EF4-FFF2-40B4-BE49-F238E27FC236}">
                <a16:creationId xmlns:a16="http://schemas.microsoft.com/office/drawing/2014/main" id="{C0E767CA-D29E-47F1-A8E5-6B955DFF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26" y="2681595"/>
            <a:ext cx="1218130" cy="8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machine learning clip arts">
            <a:extLst>
              <a:ext uri="{FF2B5EF4-FFF2-40B4-BE49-F238E27FC236}">
                <a16:creationId xmlns:a16="http://schemas.microsoft.com/office/drawing/2014/main" id="{173BDD77-64E2-457D-8C1D-0D541D5F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87B466A2-E8A6-4A4C-871D-976DD462088E}"/>
              </a:ext>
            </a:extLst>
          </p:cNvPr>
          <p:cNvSpPr/>
          <p:nvPr/>
        </p:nvSpPr>
        <p:spPr>
          <a:xfrm>
            <a:off x="836946" y="4694238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started off, we wanted to incorporate a module of Artificial Intelligence and Digital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490</TotalTime>
  <Words>388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Project Backlog</vt:lpstr>
      <vt:lpstr>Task distribution</vt:lpstr>
      <vt:lpstr>System diagram</vt:lpstr>
      <vt:lpstr>GUI mockups</vt:lpstr>
      <vt:lpstr>We are thirsty by talking too much its your turn now…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Ubaid Faruqi</cp:lastModifiedBy>
  <cp:revision>22</cp:revision>
  <dcterms:created xsi:type="dcterms:W3CDTF">2019-10-16T18:15:42Z</dcterms:created>
  <dcterms:modified xsi:type="dcterms:W3CDTF">2019-10-17T13:26:58Z</dcterms:modified>
</cp:coreProperties>
</file>