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70" r:id="rId10"/>
    <p:sldId id="272" r:id="rId11"/>
    <p:sldId id="271" r:id="rId12"/>
    <p:sldId id="269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D3E3CF-0439-400C-8688-5EC5931634E0}">
          <p14:sldIdLst>
            <p14:sldId id="256"/>
            <p14:sldId id="257"/>
            <p14:sldId id="258"/>
            <p14:sldId id="259"/>
            <p14:sldId id="260"/>
            <p14:sldId id="263"/>
            <p14:sldId id="262"/>
          </p14:sldIdLst>
        </p14:section>
        <p14:section name="Untitled Section" id="{78E4ACBF-82A5-4C2E-AF12-F7A5329093F4}">
          <p14:sldIdLst>
            <p14:sldId id="267"/>
            <p14:sldId id="270"/>
            <p14:sldId id="272"/>
            <p14:sldId id="271"/>
            <p14:sldId id="269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jaefbg9" TargetMode="External"/><Relationship Id="rId2" Type="http://schemas.openxmlformats.org/officeDocument/2006/relationships/hyperlink" Target="https://app.moqups.com/crvs7Jw1Tr/view/page/a2a00afc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b/tVpznKzH/the-third-space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eeria.com/p/690c65b3ea665c1f0d55fd141cb2127d#/Kaavish+Report/chapters/review.tex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6224B3-0035-49B0-A87D-B585C513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173" y="152861"/>
            <a:ext cx="9903654" cy="95118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DESIGN: ENTITY RELATIONSHIP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E67DF7-F091-4E44-AB84-4F082D12D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8" y="1104044"/>
            <a:ext cx="9429744" cy="54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BA40B-0CD7-4EFA-B1AE-1E95BE40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479" y="145368"/>
            <a:ext cx="7081041" cy="68462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DESIGN: UML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976F7-47A7-4EA1-B005-3487C91B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867054"/>
            <a:ext cx="6004560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29D66-5207-4FDA-8293-5C297D1E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PROTOTYPE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BB474-685B-468F-ABCC-4B7399A1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LOCALHOST WEBSITE</a:t>
            </a:r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APIs are paid and we need funds (or alternative free APIs) for the execution of our project</a:t>
            </a:r>
          </a:p>
          <a:p>
            <a:r>
              <a:rPr lang="en-US" dirty="0"/>
              <a:t>To host our website and mobile app, we again need to generate funds or sponsorships. </a:t>
            </a:r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60084" cy="1513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8" y="4837528"/>
            <a:ext cx="2121224" cy="13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solidFill>
            <a:schemeClr val="bg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512144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1781299"/>
            <a:ext cx="9144000" cy="4390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 Mobile and Web Application that will support artists and artisans and promote their work &amp; skills while also earning  them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323457" y="718875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and Technologies*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971076" y="1768618"/>
            <a:ext cx="1984866" cy="23707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be using these technologies to build 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16" y="1273281"/>
            <a:ext cx="1984866" cy="116445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10" y="5732400"/>
            <a:ext cx="979919" cy="979919"/>
          </a:xfrm>
          <a:prstGeom prst="rect">
            <a:avLst/>
          </a:prstGeom>
          <a:noFill/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75" y="4034952"/>
            <a:ext cx="2113596" cy="770626"/>
          </a:xfrm>
          <a:prstGeom prst="rect">
            <a:avLst/>
          </a:prstGeom>
          <a:noFill/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71" y="1306367"/>
            <a:ext cx="1211171" cy="1211171"/>
          </a:xfrm>
          <a:prstGeom prst="rect">
            <a:avLst/>
          </a:prstGeom>
          <a:noFill/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81" y="2282164"/>
            <a:ext cx="1596602" cy="1596602"/>
          </a:xfrm>
          <a:prstGeom prst="rect">
            <a:avLst/>
          </a:prstGeom>
          <a:noFill/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27" y="1288639"/>
            <a:ext cx="1058668" cy="1020762"/>
          </a:xfrm>
          <a:prstGeom prst="rect">
            <a:avLst/>
          </a:prstGeom>
          <a:noFill/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94" y="4868678"/>
            <a:ext cx="937670" cy="70958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18793" y="5966916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*Subject to change</a:t>
            </a:r>
          </a:p>
        </p:txBody>
      </p:sp>
      <p:pic>
        <p:nvPicPr>
          <p:cNvPr id="1026" name="Picture 2" descr="Image result for nodejs">
            <a:extLst>
              <a:ext uri="{FF2B5EF4-FFF2-40B4-BE49-F238E27FC236}">
                <a16:creationId xmlns:a16="http://schemas.microsoft.com/office/drawing/2014/main" id="{332CD132-5034-40DF-93E1-BFAD4E63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09" y="2759561"/>
            <a:ext cx="1324895" cy="8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ress js">
            <a:extLst>
              <a:ext uri="{FF2B5EF4-FFF2-40B4-BE49-F238E27FC236}">
                <a16:creationId xmlns:a16="http://schemas.microsoft.com/office/drawing/2014/main" id="{1623F1FA-9CD0-47DA-B14A-C7AC0D3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32" y="2919332"/>
            <a:ext cx="1665268" cy="6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 db">
            <a:extLst>
              <a:ext uri="{FF2B5EF4-FFF2-40B4-BE49-F238E27FC236}">
                <a16:creationId xmlns:a16="http://schemas.microsoft.com/office/drawing/2014/main" id="{E78A24CB-9139-4F03-BB13-312210FD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20" y="3817558"/>
            <a:ext cx="2350660" cy="12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google translate api">
            <a:extLst>
              <a:ext uri="{FF2B5EF4-FFF2-40B4-BE49-F238E27FC236}">
                <a16:creationId xmlns:a16="http://schemas.microsoft.com/office/drawing/2014/main" id="{3DC7DD23-B756-4AE1-95B5-AB599B63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7" y="5754298"/>
            <a:ext cx="842365" cy="8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90EF7-492D-46FA-AB8F-6BE62E86B2A7}"/>
              </a:ext>
            </a:extLst>
          </p:cNvPr>
          <p:cNvSpPr txBox="1"/>
          <p:nvPr/>
        </p:nvSpPr>
        <p:spPr>
          <a:xfrm>
            <a:off x="3094743" y="171794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Front End Frameworks/Libraries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9D022-A918-4281-AFEE-7FE60944E115}"/>
              </a:ext>
            </a:extLst>
          </p:cNvPr>
          <p:cNvSpPr txBox="1"/>
          <p:nvPr/>
        </p:nvSpPr>
        <p:spPr>
          <a:xfrm>
            <a:off x="3204390" y="2705827"/>
            <a:ext cx="159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Back End Frameworks/Libraries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92435-30FB-4733-BB88-4D286F495BE9}"/>
              </a:ext>
            </a:extLst>
          </p:cNvPr>
          <p:cNvSpPr txBox="1"/>
          <p:nvPr/>
        </p:nvSpPr>
        <p:spPr>
          <a:xfrm>
            <a:off x="3149836" y="42072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Database and Hosting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DE0D3-8587-4214-A6D5-92E8525F44EF}"/>
              </a:ext>
            </a:extLst>
          </p:cNvPr>
          <p:cNvSpPr txBox="1"/>
          <p:nvPr/>
        </p:nvSpPr>
        <p:spPr>
          <a:xfrm>
            <a:off x="3148008" y="616326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Special Mentions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C1974-C914-4B8A-8E0E-89C48320DFED}"/>
              </a:ext>
            </a:extLst>
          </p:cNvPr>
          <p:cNvSpPr txBox="1"/>
          <p:nvPr/>
        </p:nvSpPr>
        <p:spPr>
          <a:xfrm>
            <a:off x="3148008" y="507892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Major Components of our Project</a:t>
            </a:r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81" y="1110680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02" y="2741685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32" y="4509054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1543288" y="5168155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6781702" y="158256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1509168" y="5168155"/>
            <a:ext cx="3046835" cy="1465023"/>
          </a:xfrm>
          <a:prstGeom prst="wedgeRectCallout">
            <a:avLst>
              <a:gd name="adj1" fmla="val 75964"/>
              <a:gd name="adj2" fmla="val 22157"/>
            </a:avLst>
          </a:prstGeom>
          <a:solidFill>
            <a:schemeClr val="bg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09" y="4512948"/>
            <a:ext cx="4159868" cy="161551"/>
          </a:xfrm>
        </p:spPr>
        <p:txBody>
          <a:bodyPr>
            <a:noAutofit/>
          </a:bodyPr>
          <a:lstStyle/>
          <a:p>
            <a:r>
              <a:rPr lang="en-US" sz="1800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" y="4779487"/>
            <a:ext cx="3517528" cy="2078513"/>
          </a:xfrm>
        </p:spPr>
        <p:txBody>
          <a:bodyPr>
            <a:normAutofit/>
          </a:bodyPr>
          <a:lstStyle/>
          <a:p>
            <a:r>
              <a:rPr lang="en-US" sz="1200" dirty="0" err="1"/>
              <a:t>Kaavish</a:t>
            </a:r>
            <a:r>
              <a:rPr lang="en-US" sz="1200" dirty="0"/>
              <a:t> WG pointed out that our proposal should be more focused towards easing the process.</a:t>
            </a:r>
          </a:p>
          <a:p>
            <a:r>
              <a:rPr lang="en-US" sz="1200" dirty="0"/>
              <a:t>As per the feedback received, we streamlined the scope of our project and included a mobile app in our project which is locally contextualized, and has an easy-to-use interface.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01405-79E3-4157-9BB6-446806F2183E}"/>
              </a:ext>
            </a:extLst>
          </p:cNvPr>
          <p:cNvSpPr txBox="1"/>
          <p:nvPr/>
        </p:nvSpPr>
        <p:spPr>
          <a:xfrm>
            <a:off x="4308804" y="106839"/>
            <a:ext cx="358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THROWBACK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F2C9DB-772C-4E49-BA50-3EBD1CAB8213}"/>
              </a:ext>
            </a:extLst>
          </p:cNvPr>
          <p:cNvSpPr txBox="1">
            <a:spLocks/>
          </p:cNvSpPr>
          <p:nvPr/>
        </p:nvSpPr>
        <p:spPr>
          <a:xfrm>
            <a:off x="8804800" y="4593723"/>
            <a:ext cx="2307791" cy="54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GUI mockups*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80A18-3C98-498E-AD52-8FDB331C33A2}"/>
              </a:ext>
            </a:extLst>
          </p:cNvPr>
          <p:cNvSpPr txBox="1">
            <a:spLocks/>
          </p:cNvSpPr>
          <p:nvPr/>
        </p:nvSpPr>
        <p:spPr>
          <a:xfrm>
            <a:off x="8152075" y="5075293"/>
            <a:ext cx="4009328" cy="520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For Web Application GUI Mockups: </a:t>
            </a:r>
            <a:r>
              <a:rPr lang="en-US" sz="1200" dirty="0">
                <a:hlinkClick r:id="rId2"/>
              </a:rPr>
              <a:t>https://app.moqups.com/crvs7Jw1Tr/view/page/a2a00afc0</a:t>
            </a:r>
            <a:endParaRPr lang="en-US" sz="1200" dirty="0"/>
          </a:p>
          <a:p>
            <a:r>
              <a:rPr lang="en-US" sz="1200" dirty="0"/>
              <a:t>For Mobile Application GUI Mockups: </a:t>
            </a:r>
            <a:r>
              <a:rPr lang="en-US" sz="1200" dirty="0">
                <a:hlinkClick r:id="rId3"/>
              </a:rPr>
              <a:t>https://marvelapp.com/jaefbg9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EB77A-054A-4CDA-B043-5863D3B4D3B1}"/>
              </a:ext>
            </a:extLst>
          </p:cNvPr>
          <p:cNvSpPr txBox="1"/>
          <p:nvPr/>
        </p:nvSpPr>
        <p:spPr>
          <a:xfrm>
            <a:off x="5671322" y="7878617"/>
            <a:ext cx="740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*Subject to change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F76D82-1AD4-4E73-B856-6F9B10D024AE}"/>
              </a:ext>
            </a:extLst>
          </p:cNvPr>
          <p:cNvSpPr txBox="1">
            <a:spLocks/>
          </p:cNvSpPr>
          <p:nvPr/>
        </p:nvSpPr>
        <p:spPr>
          <a:xfrm>
            <a:off x="590467" y="573616"/>
            <a:ext cx="2940116" cy="312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System diagram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446DC93-6215-4933-BDD2-599F06FC20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E064D-9DBD-47B8-A3A3-C3819B55F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191840" y="1000734"/>
            <a:ext cx="3886293" cy="31239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793104F-154A-41B2-9B5B-F0AC21BB7A51}"/>
              </a:ext>
            </a:extLst>
          </p:cNvPr>
          <p:cNvSpPr txBox="1">
            <a:spLocks/>
          </p:cNvSpPr>
          <p:nvPr/>
        </p:nvSpPr>
        <p:spPr>
          <a:xfrm>
            <a:off x="8072425" y="729889"/>
            <a:ext cx="294011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Project Backlog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E1FC10-EFDE-4141-ACAF-DD63EEF67AA6}"/>
              </a:ext>
            </a:extLst>
          </p:cNvPr>
          <p:cNvSpPr txBox="1">
            <a:spLocks/>
          </p:cNvSpPr>
          <p:nvPr/>
        </p:nvSpPr>
        <p:spPr>
          <a:xfrm>
            <a:off x="6935791" y="1361981"/>
            <a:ext cx="1920898" cy="227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Screens for Mobile App: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Login Page</a:t>
            </a:r>
          </a:p>
          <a:p>
            <a:r>
              <a:rPr lang="en-US" sz="1050" dirty="0">
                <a:effectLst/>
              </a:rPr>
              <a:t>Home Screen</a:t>
            </a:r>
          </a:p>
          <a:p>
            <a:r>
              <a:rPr lang="en-US" sz="1050" dirty="0">
                <a:effectLst/>
              </a:rPr>
              <a:t>Shop </a:t>
            </a:r>
            <a:r>
              <a:rPr lang="en-US" sz="1200" dirty="0">
                <a:effectLst/>
              </a:rPr>
              <a:t>Page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Upload Items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>
              <a:effectLst/>
            </a:endParaRP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B5B7A2-97FE-4F1D-A500-E2ACAE033516}"/>
              </a:ext>
            </a:extLst>
          </p:cNvPr>
          <p:cNvSpPr txBox="1">
            <a:spLocks/>
          </p:cNvSpPr>
          <p:nvPr/>
        </p:nvSpPr>
        <p:spPr>
          <a:xfrm>
            <a:off x="8729538" y="1346378"/>
            <a:ext cx="1967143" cy="327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Screens for Website: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Login Page/ </a:t>
            </a:r>
            <a:r>
              <a:rPr lang="en-US" sz="1200" dirty="0">
                <a:effectLst/>
              </a:rPr>
              <a:t>Sign</a:t>
            </a:r>
            <a:r>
              <a:rPr lang="en-US" sz="1050" dirty="0">
                <a:effectLst/>
              </a:rPr>
              <a:t> Up</a:t>
            </a:r>
          </a:p>
          <a:p>
            <a:r>
              <a:rPr lang="en-US" sz="1050" dirty="0">
                <a:effectLst/>
              </a:rPr>
              <a:t>Home Screen</a:t>
            </a:r>
          </a:p>
          <a:p>
            <a:r>
              <a:rPr lang="en-US" sz="1050" dirty="0">
                <a:effectLst/>
              </a:rPr>
              <a:t>User Profile</a:t>
            </a:r>
          </a:p>
          <a:p>
            <a:r>
              <a:rPr lang="en-US" sz="1050" dirty="0">
                <a:effectLst/>
              </a:rPr>
              <a:t>Shop Page</a:t>
            </a:r>
          </a:p>
          <a:p>
            <a:r>
              <a:rPr lang="en-US" sz="1050" dirty="0">
                <a:effectLst/>
              </a:rPr>
              <a:t>Items Page</a:t>
            </a:r>
          </a:p>
          <a:p>
            <a:r>
              <a:rPr lang="en-US" sz="1050" dirty="0">
                <a:effectLst/>
              </a:rPr>
              <a:t>Blog Page</a:t>
            </a:r>
          </a:p>
          <a:p>
            <a:r>
              <a:rPr lang="en-US" sz="1050" dirty="0">
                <a:effectLst/>
              </a:rPr>
              <a:t>About Page</a:t>
            </a:r>
          </a:p>
          <a:p>
            <a:r>
              <a:rPr lang="en-US" sz="1050" dirty="0">
                <a:effectLst/>
              </a:rPr>
              <a:t>Shopping Cart</a:t>
            </a:r>
          </a:p>
          <a:p>
            <a:r>
              <a:rPr lang="en-US" sz="1050" dirty="0">
                <a:effectLst/>
              </a:rPr>
              <a:t>User Guide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28169C-92D8-4101-B3A4-D96AF7215A0D}"/>
              </a:ext>
            </a:extLst>
          </p:cNvPr>
          <p:cNvSpPr txBox="1">
            <a:spLocks/>
          </p:cNvSpPr>
          <p:nvPr/>
        </p:nvSpPr>
        <p:spPr>
          <a:xfrm>
            <a:off x="10346895" y="2371855"/>
            <a:ext cx="1893021" cy="139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Databases: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ERDs</a:t>
            </a:r>
          </a:p>
          <a:p>
            <a:r>
              <a:rPr lang="en-US" sz="1050" dirty="0">
                <a:effectLst/>
              </a:rPr>
              <a:t>Normalization of tables</a:t>
            </a:r>
          </a:p>
          <a:p>
            <a:r>
              <a:rPr lang="en-US" sz="105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05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1F2CE-8E3B-4DE8-A020-5FCD9127D773}"/>
              </a:ext>
            </a:extLst>
          </p:cNvPr>
          <p:cNvSpPr txBox="1">
            <a:spLocks/>
          </p:cNvSpPr>
          <p:nvPr/>
        </p:nvSpPr>
        <p:spPr>
          <a:xfrm>
            <a:off x="10346895" y="1361981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ffectLst/>
              </a:rPr>
              <a:t>UML Diagram</a:t>
            </a:r>
          </a:p>
          <a:p>
            <a:r>
              <a:rPr lang="en-US" sz="1050" dirty="0">
                <a:effectLst/>
              </a:rPr>
              <a:t>User Stories</a:t>
            </a:r>
          </a:p>
          <a:p>
            <a:r>
              <a:rPr lang="en-US" sz="1050" dirty="0">
                <a:effectLst/>
              </a:rPr>
              <a:t>Use Cases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>
              <a:effectLst/>
            </a:endParaRP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05D35D-DAFA-45FE-AC58-D416EF2F9470}"/>
              </a:ext>
            </a:extLst>
          </p:cNvPr>
          <p:cNvSpPr txBox="1">
            <a:spLocks/>
          </p:cNvSpPr>
          <p:nvPr/>
        </p:nvSpPr>
        <p:spPr>
          <a:xfrm>
            <a:off x="4857125" y="3704649"/>
            <a:ext cx="2154159" cy="4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Trello 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31F0E6-177A-45AD-BF18-A3EF1DE3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031" y="4238495"/>
            <a:ext cx="4360349" cy="2170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0EEDFD-B872-402D-AAF8-C467A5D774D3}"/>
              </a:ext>
            </a:extLst>
          </p:cNvPr>
          <p:cNvSpPr txBox="1"/>
          <p:nvPr/>
        </p:nvSpPr>
        <p:spPr>
          <a:xfrm>
            <a:off x="3612162" y="6474162"/>
            <a:ext cx="54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 to Trello Board: </a:t>
            </a:r>
            <a:r>
              <a:rPr lang="en-US" sz="1200" dirty="0">
                <a:hlinkClick r:id="rId6"/>
              </a:rPr>
              <a:t>https://trello.com/b/tVpznKzH/the-third-space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826AC-8DC7-46F5-BF97-11F697D8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569"/>
            <a:ext cx="12192000" cy="628357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A CONCEPTUAL FRAMEWORK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9068C-38D3-4C4A-BF7A-A428B1107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25" y="815926"/>
            <a:ext cx="7455949" cy="5636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42C7F-D3F9-4964-86E7-941FE6E7A80C}"/>
              </a:ext>
            </a:extLst>
          </p:cNvPr>
          <p:cNvSpPr txBox="1"/>
          <p:nvPr/>
        </p:nvSpPr>
        <p:spPr>
          <a:xfrm>
            <a:off x="1463040" y="6531931"/>
            <a:ext cx="95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to Online Document: </a:t>
            </a:r>
            <a:r>
              <a:rPr lang="en-US" sz="1200" dirty="0">
                <a:hlinkClick r:id="rId3"/>
              </a:rPr>
              <a:t>https://www.papeeria.com/p/690c65b3ea665c1f0d55fd141cb2127d#/Kaavish+Report/chapters/review.tex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1755</TotalTime>
  <Words>555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LITERATURE REVIEW: A CONCEPTUAL FRAMEWORK </vt:lpstr>
      <vt:lpstr>DESIGN: ENTITY RELATIONSHIP DIAGRAM</vt:lpstr>
      <vt:lpstr>DESIGN: UML CLASS DIAGRAM</vt:lpstr>
      <vt:lpstr>PROJECT PROTOTYPE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Ahsan</cp:lastModifiedBy>
  <cp:revision>73</cp:revision>
  <dcterms:created xsi:type="dcterms:W3CDTF">2019-10-16T18:15:42Z</dcterms:created>
  <dcterms:modified xsi:type="dcterms:W3CDTF">2019-12-10T10:56:27Z</dcterms:modified>
</cp:coreProperties>
</file>