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9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6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10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0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8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92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6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3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77FC-11F0-435C-BF58-30F6E93FA138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86D840E-FD8D-44B0-9B95-0DFDBC02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r>
              <a:rPr lang="en-US" dirty="0"/>
              <a:t>The Third Space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FD679C0-1640-4704-9EE7-D21E63D9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Web based platform to promote arts &amp; crafts and DIY projects from Pakistan, earn money through purchases and facilitate the marginalized communities</a:t>
            </a:r>
          </a:p>
        </p:txBody>
      </p:sp>
      <p:pic>
        <p:nvPicPr>
          <p:cNvPr id="12" name="Picture 2" descr="Image result for yohsin png">
            <a:extLst>
              <a:ext uri="{FF2B5EF4-FFF2-40B4-BE49-F238E27FC236}">
                <a16:creationId xmlns:a16="http://schemas.microsoft.com/office/drawing/2014/main" id="{85CF5003-1F7F-497D-B33D-5C85A1A53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1600200"/>
            <a:ext cx="666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31A1-7452-4EF4-B263-015677E3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taken into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CF96-761E-4149-89D8-F481FDC90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0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3E39-E430-4B50-A2DB-D169662E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087A-016F-42D0-BAF3-8C3AEB5B9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3C93-AAF9-4379-B580-E7B76D0C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2301-CE76-4F78-84AE-565D0ED9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CC33-9C1D-4FB2-B9A8-AF259B02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97F8C-C04B-4D42-B602-5982213B1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4EAA-EDB8-4C95-B696-92D63E36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8E25-98D3-4658-93DF-BBA19F79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1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C357-CB72-47E1-9055-AC690CFB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thirsty by talking too much its your turn 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03AF-DAF8-46A4-A03E-0BDF9483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0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Thank you png">
            <a:extLst>
              <a:ext uri="{FF2B5EF4-FFF2-40B4-BE49-F238E27FC236}">
                <a16:creationId xmlns:a16="http://schemas.microsoft.com/office/drawing/2014/main" id="{7ADD145B-773C-470F-B014-A19403497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2286000"/>
            <a:ext cx="5105400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E20502-86AF-4D63-BC66-46598E6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C8D46-18A3-4DD9-9E57-B0CBBBF4D0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" t="12294" r="7118" b="1"/>
          <a:stretch/>
        </p:blipFill>
        <p:spPr>
          <a:xfrm>
            <a:off x="1674812" y="1905000"/>
            <a:ext cx="1824537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C7EF0-5206-44AE-AC21-5D9A7375B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99" t="21795" r="19906" b="6726"/>
          <a:stretch/>
        </p:blipFill>
        <p:spPr>
          <a:xfrm>
            <a:off x="3579812" y="1905000"/>
            <a:ext cx="1913446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F66C6-9A77-4265-B26B-2A0C48CFFF15}"/>
              </a:ext>
            </a:extLst>
          </p:cNvPr>
          <p:cNvSpPr txBox="1"/>
          <p:nvPr/>
        </p:nvSpPr>
        <p:spPr>
          <a:xfrm>
            <a:off x="1562454" y="4459469"/>
            <a:ext cx="220980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Aiman Ahmed Moin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Server side development of website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Training and implementing AI model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 &amp; illustration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B03E4-1F54-4880-9268-3D00624DB68D}"/>
              </a:ext>
            </a:extLst>
          </p:cNvPr>
          <p:cNvSpPr txBox="1"/>
          <p:nvPr/>
        </p:nvSpPr>
        <p:spPr>
          <a:xfrm>
            <a:off x="3772255" y="4450421"/>
            <a:ext cx="1778756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Ubaid Ali </a:t>
            </a:r>
            <a:r>
              <a:rPr lang="en-US" sz="1600" dirty="0" err="1"/>
              <a:t>Faruqi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Scrum master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Client-side 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CE24A-4DC2-4A70-A879-1FEA5E8E6534}"/>
              </a:ext>
            </a:extLst>
          </p:cNvPr>
          <p:cNvSpPr txBox="1"/>
          <p:nvPr/>
        </p:nvSpPr>
        <p:spPr>
          <a:xfrm>
            <a:off x="5332411" y="4450420"/>
            <a:ext cx="219904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Ahsan </a:t>
            </a:r>
            <a:r>
              <a:rPr lang="en-US" sz="1600" dirty="0" err="1"/>
              <a:t>Qadeer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Full stack developer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Quality assurance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Databases, datasets and UI design</a:t>
            </a:r>
          </a:p>
        </p:txBody>
      </p:sp>
      <p:pic>
        <p:nvPicPr>
          <p:cNvPr id="10" name="Picture 18" descr="Image result for ai bot clip arts">
            <a:extLst>
              <a:ext uri="{FF2B5EF4-FFF2-40B4-BE49-F238E27FC236}">
                <a16:creationId xmlns:a16="http://schemas.microsoft.com/office/drawing/2014/main" id="{A0D9696E-41A4-453D-B6DC-0DBF62CF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21" y="1905000"/>
            <a:ext cx="195774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DA4B589-6B8D-419E-8402-5FECF971D6DE}"/>
              </a:ext>
            </a:extLst>
          </p:cNvPr>
          <p:cNvSpPr txBox="1">
            <a:spLocks/>
          </p:cNvSpPr>
          <p:nvPr/>
        </p:nvSpPr>
        <p:spPr>
          <a:xfrm>
            <a:off x="7770812" y="1857031"/>
            <a:ext cx="3108245" cy="31721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We are a diverse team of individuals eager to impact the society for the greater cause.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97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0EF821A5-344B-4505-BF1F-4A2A0E90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Neglected Issues in Our Society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7B28B375-0F13-4A05-BB6A-B4ACB324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4492" y="3589481"/>
            <a:ext cx="2133598" cy="147233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800" dirty="0"/>
              <a:t>Web based platform to facilitate artists and skilled workers</a:t>
            </a:r>
          </a:p>
        </p:txBody>
      </p:sp>
      <p:pic>
        <p:nvPicPr>
          <p:cNvPr id="6" name="Picture 2" descr="Image result for art and craft">
            <a:extLst>
              <a:ext uri="{FF2B5EF4-FFF2-40B4-BE49-F238E27FC236}">
                <a16:creationId xmlns:a16="http://schemas.microsoft.com/office/drawing/2014/main" id="{533E6DE3-B24A-4149-97B9-1B7273D8F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76" y="3523602"/>
            <a:ext cx="1824196" cy="156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art and craft">
            <a:extLst>
              <a:ext uri="{FF2B5EF4-FFF2-40B4-BE49-F238E27FC236}">
                <a16:creationId xmlns:a16="http://schemas.microsoft.com/office/drawing/2014/main" id="{A66790E0-7918-49D7-BB82-992AD08E6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5" y="3548566"/>
            <a:ext cx="1554163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44EBAADA-13E7-4C14-88FF-7E29FD2F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031389"/>
            <a:ext cx="244928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lated image">
            <a:extLst>
              <a:ext uri="{FF2B5EF4-FFF2-40B4-BE49-F238E27FC236}">
                <a16:creationId xmlns:a16="http://schemas.microsoft.com/office/drawing/2014/main" id="{BAC1F6B4-9507-4AAB-A68A-68FFE9E0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96" y="2119588"/>
            <a:ext cx="1828800" cy="137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pottery">
            <a:extLst>
              <a:ext uri="{FF2B5EF4-FFF2-40B4-BE49-F238E27FC236}">
                <a16:creationId xmlns:a16="http://schemas.microsoft.com/office/drawing/2014/main" id="{BAC88DE6-21B2-4577-99F8-0DA90C77C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35" y="4572000"/>
            <a:ext cx="2052637" cy="128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Image result for transgender symbol">
            <a:extLst>
              <a:ext uri="{FF2B5EF4-FFF2-40B4-BE49-F238E27FC236}">
                <a16:creationId xmlns:a16="http://schemas.microsoft.com/office/drawing/2014/main" id="{D0395011-E02C-4595-8BBF-659FEF52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265" y="2031389"/>
            <a:ext cx="3800475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EFA36A94-482A-47EE-8418-0E91D9E43049}"/>
              </a:ext>
            </a:extLst>
          </p:cNvPr>
          <p:cNvSpPr txBox="1">
            <a:spLocks/>
          </p:cNvSpPr>
          <p:nvPr/>
        </p:nvSpPr>
        <p:spPr>
          <a:xfrm>
            <a:off x="7860139" y="3276600"/>
            <a:ext cx="1739473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Rights and Employment of Transgender.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Job Opportunities.</a:t>
            </a:r>
          </a:p>
        </p:txBody>
      </p:sp>
      <p:sp>
        <p:nvSpPr>
          <p:cNvPr id="13" name="Rectangular Callout 1">
            <a:extLst>
              <a:ext uri="{FF2B5EF4-FFF2-40B4-BE49-F238E27FC236}">
                <a16:creationId xmlns:a16="http://schemas.microsoft.com/office/drawing/2014/main" id="{2F496139-DB16-4EC4-962A-D14804428619}"/>
              </a:ext>
            </a:extLst>
          </p:cNvPr>
          <p:cNvSpPr/>
          <p:nvPr/>
        </p:nvSpPr>
        <p:spPr>
          <a:xfrm>
            <a:off x="9752012" y="4953000"/>
            <a:ext cx="1752600" cy="838200"/>
          </a:xfrm>
          <a:prstGeom prst="wedgeRectCallout">
            <a:avLst>
              <a:gd name="adj1" fmla="val -46213"/>
              <a:gd name="adj2" fmla="val -8787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94.2% 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342150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F529-1C25-4312-B676-34D5EB937CDF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Our Mission (Deliverables)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8E4A-63CE-478B-A16F-768A0BF91A5A}"/>
              </a:ext>
            </a:extLst>
          </p:cNvPr>
          <p:cNvSpPr txBox="1">
            <a:spLocks/>
          </p:cNvSpPr>
          <p:nvPr/>
        </p:nvSpPr>
        <p:spPr>
          <a:xfrm>
            <a:off x="1522414" y="2438400"/>
            <a:ext cx="9144000" cy="3733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To </a:t>
            </a:r>
            <a:r>
              <a:rPr lang="en-US" b="1" i="1"/>
              <a:t>deliver</a:t>
            </a:r>
            <a:r>
              <a:rPr lang="en-US" i="1"/>
              <a:t> </a:t>
            </a:r>
            <a:r>
              <a:rPr lang="en-US"/>
              <a:t>an intelligent E-Commerce site with a running AI system to recognize the image object and categorize them accordingly. This Web Application will support artists and artisans to promote their work &amp; skills and earn a respectable living, regardless of any biases.</a:t>
            </a:r>
            <a:endParaRPr lang="en-US" dirty="0"/>
          </a:p>
        </p:txBody>
      </p:sp>
      <p:pic>
        <p:nvPicPr>
          <p:cNvPr id="4" name="Picture 2" descr="Image result for mission png">
            <a:extLst>
              <a:ext uri="{FF2B5EF4-FFF2-40B4-BE49-F238E27FC236}">
                <a16:creationId xmlns:a16="http://schemas.microsoft.com/office/drawing/2014/main" id="{25AEC2EE-8E28-4AAB-9811-4A543BFBF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4191000"/>
            <a:ext cx="4724400" cy="206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9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C540-F4F3-4D96-9912-249B4259CB94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Similar ideas around the world</a:t>
            </a:r>
            <a:endParaRPr lang="en-US" dirty="0"/>
          </a:p>
        </p:txBody>
      </p:sp>
      <p:pic>
        <p:nvPicPr>
          <p:cNvPr id="3" name="Picture 2" descr="Image result for vceela">
            <a:extLst>
              <a:ext uri="{FF2B5EF4-FFF2-40B4-BE49-F238E27FC236}">
                <a16:creationId xmlns:a16="http://schemas.microsoft.com/office/drawing/2014/main" id="{F0A2FC63-0E5F-4CF9-BDB8-CABE26746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80" y="207575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etsy">
            <a:extLst>
              <a:ext uri="{FF2B5EF4-FFF2-40B4-BE49-F238E27FC236}">
                <a16:creationId xmlns:a16="http://schemas.microsoft.com/office/drawing/2014/main" id="{41552DCC-6763-4A9F-ACD5-1BEFE6347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456" y="1797346"/>
            <a:ext cx="2987418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ebay">
            <a:extLst>
              <a:ext uri="{FF2B5EF4-FFF2-40B4-BE49-F238E27FC236}">
                <a16:creationId xmlns:a16="http://schemas.microsoft.com/office/drawing/2014/main" id="{36DCA4FF-E3A5-4DB7-8F25-7F6CC6DCC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6" t="25603" r="9206" b="26488"/>
          <a:stretch/>
        </p:blipFill>
        <p:spPr bwMode="auto">
          <a:xfrm>
            <a:off x="667101" y="3682362"/>
            <a:ext cx="2514600" cy="107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alibaba express logo">
            <a:extLst>
              <a:ext uri="{FF2B5EF4-FFF2-40B4-BE49-F238E27FC236}">
                <a16:creationId xmlns:a16="http://schemas.microsoft.com/office/drawing/2014/main" id="{D7B25389-5E97-4F4B-B4FC-48B798BC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58" y="5236762"/>
            <a:ext cx="3348037" cy="81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Image result for artfire logo">
            <a:extLst>
              <a:ext uri="{FF2B5EF4-FFF2-40B4-BE49-F238E27FC236}">
                <a16:creationId xmlns:a16="http://schemas.microsoft.com/office/drawing/2014/main" id="{971B3F10-C0A2-4501-BA13-3FD5944F5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38" y="2403222"/>
            <a:ext cx="2836519" cy="16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Image result for zibbet logo">
            <a:extLst>
              <a:ext uri="{FF2B5EF4-FFF2-40B4-BE49-F238E27FC236}">
                <a16:creationId xmlns:a16="http://schemas.microsoft.com/office/drawing/2014/main" id="{245C7F3C-C2BA-4B09-BD96-C8944B52F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960" y="3844172"/>
            <a:ext cx="3078070" cy="92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Image result for Yatego">
            <a:extLst>
              <a:ext uri="{FF2B5EF4-FFF2-40B4-BE49-F238E27FC236}">
                <a16:creationId xmlns:a16="http://schemas.microsoft.com/office/drawing/2014/main" id="{D393A258-C061-417A-BE79-6269341F6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165" y="5095835"/>
            <a:ext cx="2723430" cy="7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6" descr="Image result for zalando logo">
            <a:extLst>
              <a:ext uri="{FF2B5EF4-FFF2-40B4-BE49-F238E27FC236}">
                <a16:creationId xmlns:a16="http://schemas.microsoft.com/office/drawing/2014/main" id="{9FE8C1FD-AC3A-4551-A85F-CAE3A5935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2" t="26448" r="16761" b="24516"/>
          <a:stretch/>
        </p:blipFill>
        <p:spPr bwMode="auto">
          <a:xfrm>
            <a:off x="285745" y="2418022"/>
            <a:ext cx="2990130" cy="61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0" descr="Image result for kunayah logo">
            <a:extLst>
              <a:ext uri="{FF2B5EF4-FFF2-40B4-BE49-F238E27FC236}">
                <a16:creationId xmlns:a16="http://schemas.microsoft.com/office/drawing/2014/main" id="{E5B96754-5658-4742-9715-ACCC11B2B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2" r="12578" b="37031"/>
          <a:stretch/>
        </p:blipFill>
        <p:spPr bwMode="auto">
          <a:xfrm>
            <a:off x="8075612" y="4611122"/>
            <a:ext cx="3486870" cy="14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7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49DF-09F8-4554-ACA3-30CE9B812197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Do We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EAA5-2893-4E54-AA8B-0D821478E4AC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Pakistan, in general, has immense amount of talent with reference to art and culture.</a:t>
            </a:r>
          </a:p>
          <a:p>
            <a:r>
              <a:rPr lang="en-US"/>
              <a:t>Art promotion in Pakistan is not given significant importance with respect to sales and purchase.</a:t>
            </a:r>
          </a:p>
          <a:p>
            <a:r>
              <a:rPr lang="en-US"/>
              <a:t>An online platform is the cheapest and easiest way to reach maximum global market.</a:t>
            </a:r>
          </a:p>
          <a:p>
            <a:r>
              <a:rPr lang="en-US"/>
              <a:t>As a bearer of Yohsin philosophy, we aim to cultivate the talent from neglected classes and communities (precisely the transgender community) and help them earn a respectable living.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20B4-0CD3-4153-9F38-18A23675A03A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Major Components of our Project</a:t>
            </a:r>
            <a:endParaRPr lang="en-US" dirty="0"/>
          </a:p>
        </p:txBody>
      </p:sp>
      <p:pic>
        <p:nvPicPr>
          <p:cNvPr id="3" name="Picture 14" descr="Related image">
            <a:extLst>
              <a:ext uri="{FF2B5EF4-FFF2-40B4-BE49-F238E27FC236}">
                <a16:creationId xmlns:a16="http://schemas.microsoft.com/office/drawing/2014/main" id="{718EE111-1B28-4B05-8D38-EF387783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86" y="1426822"/>
            <a:ext cx="5010021" cy="395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6" descr="Image result for database clip arts">
            <a:extLst>
              <a:ext uri="{FF2B5EF4-FFF2-40B4-BE49-F238E27FC236}">
                <a16:creationId xmlns:a16="http://schemas.microsoft.com/office/drawing/2014/main" id="{B4BB422A-6147-4522-B0C5-3BDFF4F0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895600"/>
            <a:ext cx="1675116" cy="16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Image result for machine learning clip arts">
            <a:extLst>
              <a:ext uri="{FF2B5EF4-FFF2-40B4-BE49-F238E27FC236}">
                <a16:creationId xmlns:a16="http://schemas.microsoft.com/office/drawing/2014/main" id="{173BDD77-64E2-457D-8C1D-0D541D5F9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" t="6728" r="5764" b="5829"/>
          <a:stretch/>
        </p:blipFill>
        <p:spPr bwMode="auto">
          <a:xfrm>
            <a:off x="578956" y="1676400"/>
            <a:ext cx="3711640" cy="258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3">
            <a:extLst>
              <a:ext uri="{FF2B5EF4-FFF2-40B4-BE49-F238E27FC236}">
                <a16:creationId xmlns:a16="http://schemas.microsoft.com/office/drawing/2014/main" id="{87B466A2-E8A6-4A4C-871D-976DD462088E}"/>
              </a:ext>
            </a:extLst>
          </p:cNvPr>
          <p:cNvSpPr/>
          <p:nvPr/>
        </p:nvSpPr>
        <p:spPr>
          <a:xfrm>
            <a:off x="580153" y="4419600"/>
            <a:ext cx="2790344" cy="1828800"/>
          </a:xfrm>
          <a:prstGeom prst="wedgeRectCallout">
            <a:avLst>
              <a:gd name="adj1" fmla="val 21199"/>
              <a:gd name="adj2" fmla="val -640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Artificial Intelligence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Deep Learning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Data science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Machine Learning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Digital Image 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AA58A-0835-4AAF-A34A-E11317D16D5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40" y="4395627"/>
            <a:ext cx="2637994" cy="2143636"/>
          </a:xfrm>
          <a:prstGeom prst="rect">
            <a:avLst/>
          </a:prstGeom>
        </p:spPr>
      </p:pic>
      <p:sp>
        <p:nvSpPr>
          <p:cNvPr id="8" name="Rectangular Callout 6">
            <a:extLst>
              <a:ext uri="{FF2B5EF4-FFF2-40B4-BE49-F238E27FC236}">
                <a16:creationId xmlns:a16="http://schemas.microsoft.com/office/drawing/2014/main" id="{B277BB05-D3C4-4570-B3F2-89016EAC31F5}"/>
              </a:ext>
            </a:extLst>
          </p:cNvPr>
          <p:cNvSpPr/>
          <p:nvPr/>
        </p:nvSpPr>
        <p:spPr>
          <a:xfrm>
            <a:off x="4037011" y="5257800"/>
            <a:ext cx="3012715" cy="1281462"/>
          </a:xfrm>
          <a:prstGeom prst="wedgeRectCallout">
            <a:avLst>
              <a:gd name="adj1" fmla="val -2583"/>
              <a:gd name="adj2" fmla="val -11336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and App Development</a:t>
            </a:r>
          </a:p>
        </p:txBody>
      </p:sp>
      <p:sp>
        <p:nvSpPr>
          <p:cNvPr id="9" name="Rectangular Callout 21">
            <a:extLst>
              <a:ext uri="{FF2B5EF4-FFF2-40B4-BE49-F238E27FC236}">
                <a16:creationId xmlns:a16="http://schemas.microsoft.com/office/drawing/2014/main" id="{E8B85198-12BE-4D61-B116-6EF065263DC3}"/>
              </a:ext>
            </a:extLst>
          </p:cNvPr>
          <p:cNvSpPr/>
          <p:nvPr/>
        </p:nvSpPr>
        <p:spPr>
          <a:xfrm>
            <a:off x="8990012" y="1790700"/>
            <a:ext cx="1981200" cy="609600"/>
          </a:xfrm>
          <a:prstGeom prst="wedgeRectCallout">
            <a:avLst>
              <a:gd name="adj1" fmla="val 43472"/>
              <a:gd name="adj2" fmla="val 150623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Systems</a:t>
            </a:r>
          </a:p>
        </p:txBody>
      </p:sp>
      <p:sp>
        <p:nvSpPr>
          <p:cNvPr id="10" name="Rectangular Callout 22">
            <a:extLst>
              <a:ext uri="{FF2B5EF4-FFF2-40B4-BE49-F238E27FC236}">
                <a16:creationId xmlns:a16="http://schemas.microsoft.com/office/drawing/2014/main" id="{A7CEC72C-87DF-484B-85FA-DEF906484DB3}"/>
              </a:ext>
            </a:extLst>
          </p:cNvPr>
          <p:cNvSpPr/>
          <p:nvPr/>
        </p:nvSpPr>
        <p:spPr>
          <a:xfrm>
            <a:off x="4037012" y="5257800"/>
            <a:ext cx="3012715" cy="1281462"/>
          </a:xfrm>
          <a:prstGeom prst="wedgeRectCallout">
            <a:avLst>
              <a:gd name="adj1" fmla="val 75964"/>
              <a:gd name="adj2" fmla="val 22157"/>
            </a:avLst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Web and App Development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Intro To Illustration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Design Thinking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Entrepreneurship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624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F573-1228-4F47-A896-C17320E88411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Tools and Technologies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516A39C-82C6-4930-93A0-5A8E24253F54}"/>
              </a:ext>
            </a:extLst>
          </p:cNvPr>
          <p:cNvSpPr txBox="1">
            <a:spLocks/>
          </p:cNvSpPr>
          <p:nvPr/>
        </p:nvSpPr>
        <p:spPr>
          <a:xfrm>
            <a:off x="1259853" y="2587222"/>
            <a:ext cx="3108245" cy="2229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/>
              <a:t>We will be using technologies to train our model, build our website, maintain our repository and design our user interface.</a:t>
            </a:r>
            <a:endParaRPr lang="en-US" sz="1800" dirty="0"/>
          </a:p>
        </p:txBody>
      </p:sp>
      <p:pic>
        <p:nvPicPr>
          <p:cNvPr id="4" name="Picture 4" descr="Image result for html png">
            <a:extLst>
              <a:ext uri="{FF2B5EF4-FFF2-40B4-BE49-F238E27FC236}">
                <a16:creationId xmlns:a16="http://schemas.microsoft.com/office/drawing/2014/main" id="{24ABEFE5-C70E-4AA4-9196-8052F864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773" y="1948134"/>
            <a:ext cx="272761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django png">
            <a:extLst>
              <a:ext uri="{FF2B5EF4-FFF2-40B4-BE49-F238E27FC236}">
                <a16:creationId xmlns:a16="http://schemas.microsoft.com/office/drawing/2014/main" id="{E6C1FFF1-6EEE-4B94-A661-AC39DC51E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285" y="3195059"/>
            <a:ext cx="19716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mysql png">
            <a:extLst>
              <a:ext uri="{FF2B5EF4-FFF2-40B4-BE49-F238E27FC236}">
                <a16:creationId xmlns:a16="http://schemas.microsoft.com/office/drawing/2014/main" id="{F63574C0-6872-4D12-A41A-5FA7A5A51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992" y="1962531"/>
            <a:ext cx="1218130" cy="121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Image result for pytorch logo png">
            <a:extLst>
              <a:ext uri="{FF2B5EF4-FFF2-40B4-BE49-F238E27FC236}">
                <a16:creationId xmlns:a16="http://schemas.microsoft.com/office/drawing/2014/main" id="{BABC30A6-B0F1-4433-8327-F9FB9008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448" y="3847793"/>
            <a:ext cx="3652837" cy="73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138E35-6600-4C6D-A924-A4B7868F53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2248978"/>
            <a:ext cx="1336246" cy="1336246"/>
          </a:xfrm>
          <a:prstGeom prst="rect">
            <a:avLst/>
          </a:prstGeom>
        </p:spPr>
      </p:pic>
      <p:pic>
        <p:nvPicPr>
          <p:cNvPr id="9" name="Picture 14" descr="Image result for tensorflow png">
            <a:extLst>
              <a:ext uri="{FF2B5EF4-FFF2-40B4-BE49-F238E27FC236}">
                <a16:creationId xmlns:a16="http://schemas.microsoft.com/office/drawing/2014/main" id="{42FAEC33-60E9-415F-80F1-7C9492287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130" y="4816760"/>
            <a:ext cx="3393282" cy="113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Image result for aws png">
            <a:extLst>
              <a:ext uri="{FF2B5EF4-FFF2-40B4-BE49-F238E27FC236}">
                <a16:creationId xmlns:a16="http://schemas.microsoft.com/office/drawing/2014/main" id="{A4A3F486-D0FC-4EC2-921E-299F838FA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96" y="4816760"/>
            <a:ext cx="2496834" cy="91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40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A665-956C-4436-ADC9-115CB926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DB0C-CBBA-4451-9BB1-4C4A0ED6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72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</TotalTime>
  <Words>344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Bookman Old Style</vt:lpstr>
      <vt:lpstr>Rockwell</vt:lpstr>
      <vt:lpstr>Damask</vt:lpstr>
      <vt:lpstr>The Third Space</vt:lpstr>
      <vt:lpstr>Team Members</vt:lpstr>
      <vt:lpstr>Neglected Issues in Our Society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Proposal feedback</vt:lpstr>
      <vt:lpstr>Feedback taken into account</vt:lpstr>
      <vt:lpstr>Project Backlog</vt:lpstr>
      <vt:lpstr>Task distribution</vt:lpstr>
      <vt:lpstr>System diagram</vt:lpstr>
      <vt:lpstr>GUI mockups</vt:lpstr>
      <vt:lpstr>We are thirsty by talking too much its your turn now…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Third Space</dc:title>
  <dc:creator>Ubaid Faruqi</dc:creator>
  <cp:lastModifiedBy>Ubaid Faruqi</cp:lastModifiedBy>
  <cp:revision>2</cp:revision>
  <dcterms:created xsi:type="dcterms:W3CDTF">2019-10-16T18:15:42Z</dcterms:created>
  <dcterms:modified xsi:type="dcterms:W3CDTF">2019-10-16T18:40:47Z</dcterms:modified>
</cp:coreProperties>
</file>