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69" r:id="rId10"/>
    <p:sldId id="270" r:id="rId11"/>
    <p:sldId id="27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6D840E-FD8D-44B0-9B95-0DFDBC0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D679C0-1640-4704-9EE7-D21E63D9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12" name="Picture 2" descr="Image result for yohsin png">
            <a:extLst>
              <a:ext uri="{FF2B5EF4-FFF2-40B4-BE49-F238E27FC236}">
                <a16:creationId xmlns:a16="http://schemas.microsoft.com/office/drawing/2014/main" id="{85CF5003-1F7F-497D-B33D-5C85A1A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C93-AAF9-4379-B580-E7B76D0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ii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2301-CE76-4F78-84AE-565D0ED9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Modeling Language (UML) Diagram of the system</a:t>
            </a:r>
          </a:p>
          <a:p>
            <a:r>
              <a:rPr lang="en-US" dirty="0"/>
              <a:t>Entity Relationship Diagram (ERD) of the system</a:t>
            </a:r>
          </a:p>
          <a:p>
            <a:r>
              <a:rPr lang="en-US" dirty="0"/>
              <a:t>Prototype of the System to be designed 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System Design Specification Document to be made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CC33-9C1D-4FB2-B9A8-AF259B02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30" y="113958"/>
            <a:ext cx="10353761" cy="851535"/>
          </a:xfrm>
        </p:spPr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C32F7E-693C-4FD4-9F3C-C0D62B7E2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8289" y="-570915"/>
            <a:ext cx="6766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48483-363D-412D-A0B3-40809AB13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3" r="652"/>
          <a:stretch/>
        </p:blipFill>
        <p:spPr>
          <a:xfrm>
            <a:off x="2876842" y="965493"/>
            <a:ext cx="6428935" cy="57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4EAA-EDB8-4C95-B696-92D63E3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E25-98D3-4658-93DF-BBA19F79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357-CB72-47E1-9055-AC690CF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3AF-DAF8-46A4-A03E-0BDF9483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you png">
            <a:extLst>
              <a:ext uri="{FF2B5EF4-FFF2-40B4-BE49-F238E27FC236}">
                <a16:creationId xmlns:a16="http://schemas.microsoft.com/office/drawing/2014/main" id="{7ADD145B-773C-470F-B014-A194034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20502-86AF-4D63-BC66-46598E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8D46-18A3-4DD9-9E57-B0CBBBF4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C7EF0-5206-44AE-AC21-5D9A7375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6C6-9A77-4265-B26B-2A0C48CFFF15}"/>
              </a:ext>
            </a:extLst>
          </p:cNvPr>
          <p:cNvSpPr txBox="1"/>
          <p:nvPr/>
        </p:nvSpPr>
        <p:spPr>
          <a:xfrm>
            <a:off x="1562454" y="4459469"/>
            <a:ext cx="2209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03E4-1F54-4880-9268-3D00624DB68D}"/>
              </a:ext>
            </a:extLst>
          </p:cNvPr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24A-4DC2-4A70-A879-1FEA5E8E6534}"/>
              </a:ext>
            </a:extLst>
          </p:cNvPr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 and UI design</a:t>
            </a:r>
          </a:p>
        </p:txBody>
      </p:sp>
      <p:pic>
        <p:nvPicPr>
          <p:cNvPr id="10" name="Picture 18" descr="Image result for ai bot clip arts">
            <a:extLst>
              <a:ext uri="{FF2B5EF4-FFF2-40B4-BE49-F238E27FC236}">
                <a16:creationId xmlns:a16="http://schemas.microsoft.com/office/drawing/2014/main" id="{A0D9696E-41A4-453D-B6DC-0DBF62CF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A4B589-6B8D-419E-8402-5FECF971D6DE}"/>
              </a:ext>
            </a:extLst>
          </p:cNvPr>
          <p:cNvSpPr txBox="1">
            <a:spLocks/>
          </p:cNvSpPr>
          <p:nvPr/>
        </p:nvSpPr>
        <p:spPr>
          <a:xfrm>
            <a:off x="7770812" y="1857031"/>
            <a:ext cx="3108245" cy="31721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We are a diverse team of individuals eager to impact the society for the greater cause.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7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0EF821A5-344B-4505-BF1F-4A2A0E9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B28B375-0F13-4A05-BB6A-B4ACB324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492" y="3589481"/>
            <a:ext cx="2133598" cy="1472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Web based platform to facilitate artists and skilled workers</a:t>
            </a:r>
          </a:p>
        </p:txBody>
      </p:sp>
      <p:pic>
        <p:nvPicPr>
          <p:cNvPr id="6" name="Picture 2" descr="Image result for art and craft">
            <a:extLst>
              <a:ext uri="{FF2B5EF4-FFF2-40B4-BE49-F238E27FC236}">
                <a16:creationId xmlns:a16="http://schemas.microsoft.com/office/drawing/2014/main" id="{533E6DE3-B24A-4149-97B9-1B7273D8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t and craft">
            <a:extLst>
              <a:ext uri="{FF2B5EF4-FFF2-40B4-BE49-F238E27FC236}">
                <a16:creationId xmlns:a16="http://schemas.microsoft.com/office/drawing/2014/main" id="{A66790E0-7918-49D7-BB82-992AD08E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44EBAADA-13E7-4C14-88FF-7E29FD2F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BAC1F6B4-9507-4AAB-A68A-68FFE9E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ottery">
            <a:extLst>
              <a:ext uri="{FF2B5EF4-FFF2-40B4-BE49-F238E27FC236}">
                <a16:creationId xmlns:a16="http://schemas.microsoft.com/office/drawing/2014/main" id="{BAC88DE6-21B2-4577-99F8-0DA90C7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4572000"/>
            <a:ext cx="2052637" cy="1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nsgender symbol">
            <a:extLst>
              <a:ext uri="{FF2B5EF4-FFF2-40B4-BE49-F238E27FC236}">
                <a16:creationId xmlns:a16="http://schemas.microsoft.com/office/drawing/2014/main" id="{D0395011-E02C-4595-8BBF-659FEF52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EFA36A94-482A-47EE-8418-0E91D9E43049}"/>
              </a:ext>
            </a:extLst>
          </p:cNvPr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2F496139-DB16-4EC4-962A-D14804428619}"/>
              </a:ext>
            </a:extLst>
          </p:cNvPr>
          <p:cNvSpPr/>
          <p:nvPr/>
        </p:nvSpPr>
        <p:spPr>
          <a:xfrm>
            <a:off x="9752011" y="4953000"/>
            <a:ext cx="1910105" cy="838200"/>
          </a:xfrm>
          <a:prstGeom prst="wedgeRectCallout">
            <a:avLst>
              <a:gd name="adj1" fmla="val -46213"/>
              <a:gd name="adj2" fmla="val -8787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4215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29-1C25-4312-B676-34D5EB937CDF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Mission (Deliverables)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4A-63CE-478B-A16F-768A0BF91A5A}"/>
              </a:ext>
            </a:extLst>
          </p:cNvPr>
          <p:cNvSpPr txBox="1">
            <a:spLocks/>
          </p:cNvSpPr>
          <p:nvPr/>
        </p:nvSpPr>
        <p:spPr>
          <a:xfrm>
            <a:off x="1522414" y="2438400"/>
            <a:ext cx="9144000" cy="3733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/>
              <a:t>an This Web Application will support artists and artisans to promote their work &amp; skills and earn a respectable living, regardless of any biases.</a:t>
            </a:r>
          </a:p>
        </p:txBody>
      </p:sp>
      <p:pic>
        <p:nvPicPr>
          <p:cNvPr id="4" name="Picture 2" descr="Image result for mission png">
            <a:extLst>
              <a:ext uri="{FF2B5EF4-FFF2-40B4-BE49-F238E27FC236}">
                <a16:creationId xmlns:a16="http://schemas.microsoft.com/office/drawing/2014/main" id="{25AEC2EE-8E28-4AAB-9811-4A543BF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4102912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49DF-09F8-4554-ACA3-30CE9B812197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AA5-2893-4E54-AA8B-0D821478E4AC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Pakistan, in general, has immense amount of talent with reference to art and culture.</a:t>
            </a:r>
          </a:p>
          <a:p>
            <a:r>
              <a:rPr lang="en-US"/>
              <a:t>Art promotion in Pakistan is not given significant importance with respect to sales and purchase.</a:t>
            </a:r>
          </a:p>
          <a:p>
            <a:r>
              <a:rPr lang="en-US"/>
              <a:t>An online platform is the cheapest and easiest way to reach maximum global market.</a:t>
            </a:r>
          </a:p>
          <a:p>
            <a:r>
              <a:rPr lang="en-US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573-1228-4F47-A896-C17320E88411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Tools and Technologies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6A39C-82C6-4930-93A0-5A8E24253F54}"/>
              </a:ext>
            </a:extLst>
          </p:cNvPr>
          <p:cNvSpPr txBox="1">
            <a:spLocks/>
          </p:cNvSpPr>
          <p:nvPr/>
        </p:nvSpPr>
        <p:spPr>
          <a:xfrm>
            <a:off x="1078813" y="2511533"/>
            <a:ext cx="3108245" cy="2229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We will be using technologies to train our model, build our website, maintain our repository and design our user interface.</a:t>
            </a:r>
          </a:p>
        </p:txBody>
      </p:sp>
      <p:pic>
        <p:nvPicPr>
          <p:cNvPr id="4" name="Picture 4" descr="Image result for html png">
            <a:extLst>
              <a:ext uri="{FF2B5EF4-FFF2-40B4-BE49-F238E27FC236}">
                <a16:creationId xmlns:a16="http://schemas.microsoft.com/office/drawing/2014/main" id="{24ABEFE5-C70E-4AA4-9196-8052F864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80" y="911333"/>
            <a:ext cx="27276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mysql png">
            <a:extLst>
              <a:ext uri="{FF2B5EF4-FFF2-40B4-BE49-F238E27FC236}">
                <a16:creationId xmlns:a16="http://schemas.microsoft.com/office/drawing/2014/main" id="{F63574C0-6872-4D12-A41A-5FA7A5A5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934" y="1183824"/>
            <a:ext cx="1218130" cy="12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38E35-6600-4C6D-A924-A4B7868F53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235" y="1424112"/>
            <a:ext cx="1336246" cy="1336246"/>
          </a:xfrm>
          <a:prstGeom prst="rect">
            <a:avLst/>
          </a:prstGeom>
        </p:spPr>
      </p:pic>
      <p:pic>
        <p:nvPicPr>
          <p:cNvPr id="10" name="Picture 18" descr="Image result for aws png">
            <a:extLst>
              <a:ext uri="{FF2B5EF4-FFF2-40B4-BE49-F238E27FC236}">
                <a16:creationId xmlns:a16="http://schemas.microsoft.com/office/drawing/2014/main" id="{A4A3F486-D0FC-4EC2-921E-299F838F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37" y="4438908"/>
            <a:ext cx="2496834" cy="9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ootstrap png">
            <a:extLst>
              <a:ext uri="{FF2B5EF4-FFF2-40B4-BE49-F238E27FC236}">
                <a16:creationId xmlns:a16="http://schemas.microsoft.com/office/drawing/2014/main" id="{BCC58C82-436B-4002-BE74-F1C75AD9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785" y="3393968"/>
            <a:ext cx="1447636" cy="14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query png">
            <a:extLst>
              <a:ext uri="{FF2B5EF4-FFF2-40B4-BE49-F238E27FC236}">
                <a16:creationId xmlns:a16="http://schemas.microsoft.com/office/drawing/2014/main" id="{A36873BE-24EF-4255-BE1E-98681B44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86" y="1674606"/>
            <a:ext cx="2422341" cy="24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express framework  png">
            <a:extLst>
              <a:ext uri="{FF2B5EF4-FFF2-40B4-BE49-F238E27FC236}">
                <a16:creationId xmlns:a16="http://schemas.microsoft.com/office/drawing/2014/main" id="{F8E8744E-D4BD-4808-9333-40DA0062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750" y="4797934"/>
            <a:ext cx="2050884" cy="849998"/>
          </a:xfrm>
          <a:prstGeom prst="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046" name="Picture 22" descr="Image result for react framework  png">
            <a:extLst>
              <a:ext uri="{FF2B5EF4-FFF2-40B4-BE49-F238E27FC236}">
                <a16:creationId xmlns:a16="http://schemas.microsoft.com/office/drawing/2014/main" id="{58C94A6F-669B-48FF-93CC-6A9C0A64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14" y="3023051"/>
            <a:ext cx="1408304" cy="135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assport js png">
            <a:extLst>
              <a:ext uri="{FF2B5EF4-FFF2-40B4-BE49-F238E27FC236}">
                <a16:creationId xmlns:a16="http://schemas.microsoft.com/office/drawing/2014/main" id="{49941F8F-66A1-4A72-A198-830D4C31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38" y="33939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react native png">
            <a:extLst>
              <a:ext uri="{FF2B5EF4-FFF2-40B4-BE49-F238E27FC236}">
                <a16:creationId xmlns:a16="http://schemas.microsoft.com/office/drawing/2014/main" id="{D55C1118-8479-49C9-A993-258A7612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21" y="3492066"/>
            <a:ext cx="1523089" cy="115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javascript png">
            <a:extLst>
              <a:ext uri="{FF2B5EF4-FFF2-40B4-BE49-F238E27FC236}">
                <a16:creationId xmlns:a16="http://schemas.microsoft.com/office/drawing/2014/main" id="{0C4EDEA4-00F4-461D-BB45-54389438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44" y="2406314"/>
            <a:ext cx="1419169" cy="141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google translate api png">
            <a:extLst>
              <a:ext uri="{FF2B5EF4-FFF2-40B4-BE49-F238E27FC236}">
                <a16:creationId xmlns:a16="http://schemas.microsoft.com/office/drawing/2014/main" id="{C0E767CA-D29E-47F1-A8E5-6B955DFF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26" y="2681595"/>
            <a:ext cx="1218130" cy="88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0B4-0CD3-4153-9F38-18A23675A03A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Major Components of our Project</a:t>
            </a:r>
            <a:endParaRPr lang="en-US" dirty="0"/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718EE111-1B28-4B05-8D38-EF38778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74" y="1655736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database clip arts">
            <a:extLst>
              <a:ext uri="{FF2B5EF4-FFF2-40B4-BE49-F238E27FC236}">
                <a16:creationId xmlns:a16="http://schemas.microsoft.com/office/drawing/2014/main" id="{B4BB422A-6147-4522-B0C5-3BDFF4F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54" y="2795151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AA58A-0835-4AAF-A34A-E11317D16D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47" y="4069329"/>
            <a:ext cx="2637994" cy="2143636"/>
          </a:xfrm>
          <a:prstGeom prst="rect">
            <a:avLst/>
          </a:prstGeom>
        </p:spPr>
      </p:pic>
      <p:sp>
        <p:nvSpPr>
          <p:cNvPr id="9" name="Rectangular Callout 21">
            <a:extLst>
              <a:ext uri="{FF2B5EF4-FFF2-40B4-BE49-F238E27FC236}">
                <a16:creationId xmlns:a16="http://schemas.microsoft.com/office/drawing/2014/main" id="{E8B85198-12BE-4D61-B116-6EF065263DC3}"/>
              </a:ext>
            </a:extLst>
          </p:cNvPr>
          <p:cNvSpPr/>
          <p:nvPr/>
        </p:nvSpPr>
        <p:spPr>
          <a:xfrm>
            <a:off x="8838254" y="150953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A7CEC72C-87DF-484B-85FA-DEF906484DB3}"/>
              </a:ext>
            </a:extLst>
          </p:cNvPr>
          <p:cNvSpPr/>
          <p:nvPr/>
        </p:nvSpPr>
        <p:spPr>
          <a:xfrm>
            <a:off x="601401" y="4069329"/>
            <a:ext cx="3012715" cy="1281462"/>
          </a:xfrm>
          <a:prstGeom prst="wedgeRectCallout">
            <a:avLst>
              <a:gd name="adj1" fmla="val 75964"/>
              <a:gd name="adj2" fmla="val 22157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624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665-956C-4436-ADC9-115CB92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B0C-CBBA-4451-9BB1-4C4A0ED6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Kaavish</a:t>
            </a:r>
            <a:r>
              <a:rPr lang="en-US" dirty="0"/>
              <a:t> WG pointed out that our proposal should be more focused towards easing the process.</a:t>
            </a:r>
          </a:p>
          <a:p>
            <a:r>
              <a:rPr lang="en-US" dirty="0"/>
              <a:t>As per the feedback received, we streamlined the scope of our project and included a mobile app in our project which is locally contextualized, and has an </a:t>
            </a:r>
            <a:r>
              <a:rPr lang="en-US"/>
              <a:t>easy-to-use interface.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E39-E430-4B50-A2DB-D169662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087A-016F-42D0-BAF3-8C3AEB5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543" y="2246130"/>
            <a:ext cx="3306511" cy="2365739"/>
          </a:xfrm>
        </p:spPr>
        <p:txBody>
          <a:bodyPr>
            <a:normAutofit/>
          </a:bodyPr>
          <a:lstStyle/>
          <a:p>
            <a:r>
              <a:rPr lang="en-US" sz="1600" dirty="0"/>
              <a:t>Screens for Mobile App: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Login Page</a:t>
            </a:r>
          </a:p>
          <a:p>
            <a:r>
              <a:rPr lang="en-US" sz="1600" dirty="0">
                <a:effectLst/>
              </a:rPr>
              <a:t>Home Screen</a:t>
            </a:r>
          </a:p>
          <a:p>
            <a:r>
              <a:rPr lang="en-US" sz="1600" dirty="0">
                <a:effectLst/>
              </a:rPr>
              <a:t>Shop Page</a:t>
            </a:r>
          </a:p>
          <a:p>
            <a:r>
              <a:rPr lang="en-US" sz="1600" dirty="0">
                <a:effectLst/>
              </a:rPr>
              <a:t>Upload Items Page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DAFD06-8B9C-4ADE-8FB7-2C564401EE39}"/>
              </a:ext>
            </a:extLst>
          </p:cNvPr>
          <p:cNvSpPr txBox="1">
            <a:spLocks/>
          </p:cNvSpPr>
          <p:nvPr/>
        </p:nvSpPr>
        <p:spPr>
          <a:xfrm>
            <a:off x="562973" y="2246130"/>
            <a:ext cx="3475325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 for Website: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Login Page/ Sign Up</a:t>
            </a:r>
          </a:p>
          <a:p>
            <a:r>
              <a:rPr lang="en-US" dirty="0">
                <a:effectLst/>
              </a:rPr>
              <a:t>Home Screen</a:t>
            </a:r>
          </a:p>
          <a:p>
            <a:r>
              <a:rPr lang="en-US" dirty="0">
                <a:effectLst/>
              </a:rPr>
              <a:t>User Profile</a:t>
            </a:r>
          </a:p>
          <a:p>
            <a:r>
              <a:rPr lang="en-US" dirty="0">
                <a:effectLst/>
              </a:rPr>
              <a:t>Shop Page</a:t>
            </a:r>
          </a:p>
          <a:p>
            <a:r>
              <a:rPr lang="en-US" dirty="0">
                <a:effectLst/>
              </a:rPr>
              <a:t>Items Page</a:t>
            </a:r>
          </a:p>
          <a:p>
            <a:r>
              <a:rPr lang="en-US" dirty="0">
                <a:effectLst/>
              </a:rPr>
              <a:t>Blog Page</a:t>
            </a:r>
          </a:p>
          <a:p>
            <a:r>
              <a:rPr lang="en-US" dirty="0">
                <a:effectLst/>
              </a:rPr>
              <a:t>About Page</a:t>
            </a:r>
          </a:p>
          <a:p>
            <a:r>
              <a:rPr lang="en-US" dirty="0">
                <a:effectLst/>
              </a:rPr>
              <a:t>Shopping Cart</a:t>
            </a:r>
          </a:p>
          <a:p>
            <a:r>
              <a:rPr lang="en-US" dirty="0">
                <a:effectLst/>
              </a:rPr>
              <a:t>User Guide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3F2BE-7579-4945-83AA-38EEC0E21785}"/>
              </a:ext>
            </a:extLst>
          </p:cNvPr>
          <p:cNvSpPr txBox="1">
            <a:spLocks/>
          </p:cNvSpPr>
          <p:nvPr/>
        </p:nvSpPr>
        <p:spPr>
          <a:xfrm>
            <a:off x="5975597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Databases: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ERDs</a:t>
            </a:r>
          </a:p>
          <a:p>
            <a:r>
              <a:rPr lang="en-US" sz="1600" dirty="0">
                <a:effectLst/>
              </a:rPr>
              <a:t>Normalization of tables</a:t>
            </a:r>
          </a:p>
          <a:p>
            <a:r>
              <a:rPr lang="en-US" sz="1600" dirty="0">
                <a:effectLst/>
              </a:rPr>
              <a:t>Dummy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9DB679-570B-4339-932E-3FAF74A1C94F}"/>
              </a:ext>
            </a:extLst>
          </p:cNvPr>
          <p:cNvSpPr txBox="1">
            <a:spLocks/>
          </p:cNvSpPr>
          <p:nvPr/>
        </p:nvSpPr>
        <p:spPr>
          <a:xfrm>
            <a:off x="8885489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/>
              </a:rPr>
              <a:t>UML Diagram</a:t>
            </a:r>
          </a:p>
          <a:p>
            <a:r>
              <a:rPr lang="en-US" sz="1600" dirty="0">
                <a:effectLst/>
              </a:rPr>
              <a:t>User Stories</a:t>
            </a:r>
          </a:p>
          <a:p>
            <a:r>
              <a:rPr lang="en-US" sz="1600" dirty="0">
                <a:effectLst/>
              </a:rPr>
              <a:t>Use Cases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003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588</TotalTime>
  <Words>421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The Third Space</vt:lpstr>
      <vt:lpstr>Team Members</vt:lpstr>
      <vt:lpstr>Neglected Issues in Our Society</vt:lpstr>
      <vt:lpstr>PowerPoint Presentation</vt:lpstr>
      <vt:lpstr>PowerPoint Presentation</vt:lpstr>
      <vt:lpstr>PowerPoint Presentation</vt:lpstr>
      <vt:lpstr>PowerPoint Presentation</vt:lpstr>
      <vt:lpstr>Proposal feedback</vt:lpstr>
      <vt:lpstr>Project Backlog</vt:lpstr>
      <vt:lpstr>Sprint ii backlog</vt:lpstr>
      <vt:lpstr>System diagram</vt:lpstr>
      <vt:lpstr>GUI mockups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Ubaid Faruqi</dc:creator>
  <cp:lastModifiedBy>Ahsan</cp:lastModifiedBy>
  <cp:revision>33</cp:revision>
  <dcterms:created xsi:type="dcterms:W3CDTF">2019-10-16T18:15:42Z</dcterms:created>
  <dcterms:modified xsi:type="dcterms:W3CDTF">2019-10-17T15:42:03Z</dcterms:modified>
</cp:coreProperties>
</file>