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1185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FA854-6304-4C2B-9AD0-4BB4B991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1052720"/>
            <a:ext cx="6469379" cy="54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thirsty by talking too much its your turn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836946" y="4694238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259853" y="2587222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73" y="1948134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django png">
            <a:extLst>
              <a:ext uri="{FF2B5EF4-FFF2-40B4-BE49-F238E27FC236}">
                <a16:creationId xmlns:a16="http://schemas.microsoft.com/office/drawing/2014/main" id="{E6C1FFF1-6EEE-4B94-A661-AC39DC51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85" y="3195059"/>
            <a:ext cx="1971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92" y="1962531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pytorch logo png">
            <a:extLst>
              <a:ext uri="{FF2B5EF4-FFF2-40B4-BE49-F238E27FC236}">
                <a16:creationId xmlns:a16="http://schemas.microsoft.com/office/drawing/2014/main" id="{BABC30A6-B0F1-4433-8327-F9FB9008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48" y="3847793"/>
            <a:ext cx="3652837" cy="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48978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4816760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started off, we wanted to incorporate a module of Artificial Intelligence and Digital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31A1-7452-4EF4-B263-015677E3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taken into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CF96-761E-4149-89D8-F481FDC9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3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281</TotalTime>
  <Words>339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Feedback taken into account</vt:lpstr>
      <vt:lpstr>Project Backlog</vt:lpstr>
      <vt:lpstr>Task distribution</vt:lpstr>
      <vt:lpstr>System diagram</vt:lpstr>
      <vt:lpstr>GUI mockups</vt:lpstr>
      <vt:lpstr>We are thirsty by talking too much its your turn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11</cp:revision>
  <dcterms:created xsi:type="dcterms:W3CDTF">2019-10-16T18:15:42Z</dcterms:created>
  <dcterms:modified xsi:type="dcterms:W3CDTF">2019-10-17T07:19:06Z</dcterms:modified>
</cp:coreProperties>
</file>