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9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0" y="113958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48483-363D-412D-A0B3-40809AB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2" y="829994"/>
            <a:ext cx="6471138" cy="59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thirsty by talking too much its your turn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Training and implementing AI model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Databases, datasets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2" y="4953000"/>
            <a:ext cx="1752600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 (Deliverables)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2438400"/>
            <a:ext cx="9144000" cy="373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an This Web Application will support artists and artisans to promote their work &amp; skills and earn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4191000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 and Technologies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1259853" y="2587222"/>
            <a:ext cx="3108245" cy="222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/>
              <a:t>We will be using technologies to train our model, build our website, maintain our repository and design our user interface.</a:t>
            </a:r>
            <a:endParaRPr lang="en-US" sz="1800" dirty="0"/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80" y="911333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mysql png">
            <a:extLst>
              <a:ext uri="{FF2B5EF4-FFF2-40B4-BE49-F238E27FC236}">
                <a16:creationId xmlns:a16="http://schemas.microsoft.com/office/drawing/2014/main" id="{F63574C0-6872-4D12-A41A-5FA7A5A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34" y="1183824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235" y="1424112"/>
            <a:ext cx="1336246" cy="1336246"/>
          </a:xfrm>
          <a:prstGeom prst="rect">
            <a:avLst/>
          </a:prstGeom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37" y="4438908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85" y="3393968"/>
            <a:ext cx="1447636" cy="14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86" y="1674606"/>
            <a:ext cx="2422341" cy="24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express framework  png">
            <a:extLst>
              <a:ext uri="{FF2B5EF4-FFF2-40B4-BE49-F238E27FC236}">
                <a16:creationId xmlns:a16="http://schemas.microsoft.com/office/drawing/2014/main" id="{F8E8744E-D4BD-4808-9333-40DA0062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50" y="4797934"/>
            <a:ext cx="2050884" cy="849998"/>
          </a:xfrm>
          <a:prstGeom prst="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4" y="3023051"/>
            <a:ext cx="1408304" cy="13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assport js png">
            <a:extLst>
              <a:ext uri="{FF2B5EF4-FFF2-40B4-BE49-F238E27FC236}">
                <a16:creationId xmlns:a16="http://schemas.microsoft.com/office/drawing/2014/main" id="{49941F8F-66A1-4A72-A198-830D4C31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38" y="3393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21" y="3492066"/>
            <a:ext cx="1523089" cy="115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javascript png">
            <a:extLst>
              <a:ext uri="{FF2B5EF4-FFF2-40B4-BE49-F238E27FC236}">
                <a16:creationId xmlns:a16="http://schemas.microsoft.com/office/drawing/2014/main" id="{0C4EDEA4-00F4-461D-BB45-54389438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44" y="2406314"/>
            <a:ext cx="1419169" cy="14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google translate api png">
            <a:extLst>
              <a:ext uri="{FF2B5EF4-FFF2-40B4-BE49-F238E27FC236}">
                <a16:creationId xmlns:a16="http://schemas.microsoft.com/office/drawing/2014/main" id="{C0E767CA-D29E-47F1-A8E5-6B955DFF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26" y="2681595"/>
            <a:ext cx="1218130" cy="88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Major Components of our Project</a:t>
            </a:r>
            <a:endParaRPr lang="en-US" dirty="0"/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machine learning clip arts">
            <a:extLst>
              <a:ext uri="{FF2B5EF4-FFF2-40B4-BE49-F238E27FC236}">
                <a16:creationId xmlns:a16="http://schemas.microsoft.com/office/drawing/2014/main" id="{173BDD77-64E2-457D-8C1D-0D541D5F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  <p:sp>
        <p:nvSpPr>
          <p:cNvPr id="6" name="Rectangular Callout 3">
            <a:extLst>
              <a:ext uri="{FF2B5EF4-FFF2-40B4-BE49-F238E27FC236}">
                <a16:creationId xmlns:a16="http://schemas.microsoft.com/office/drawing/2014/main" id="{87B466A2-E8A6-4A4C-871D-976DD462088E}"/>
              </a:ext>
            </a:extLst>
          </p:cNvPr>
          <p:cNvSpPr/>
          <p:nvPr/>
        </p:nvSpPr>
        <p:spPr>
          <a:xfrm>
            <a:off x="836946" y="4694238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started off, we wanted to incorporate a module of Artificial Intelligence and Digital Image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543" y="2246130"/>
            <a:ext cx="3306511" cy="2365739"/>
          </a:xfrm>
        </p:spPr>
        <p:txBody>
          <a:bodyPr>
            <a:normAutofit/>
          </a:bodyPr>
          <a:lstStyle/>
          <a:p>
            <a:r>
              <a:rPr lang="en-US" sz="1600" dirty="0"/>
              <a:t>Screens for Mobile App: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Login Page</a:t>
            </a:r>
          </a:p>
          <a:p>
            <a:r>
              <a:rPr lang="en-US" sz="1600" dirty="0">
                <a:effectLst/>
              </a:rPr>
              <a:t>Home Screen</a:t>
            </a:r>
          </a:p>
          <a:p>
            <a:r>
              <a:rPr lang="en-US" sz="1600" dirty="0">
                <a:effectLst/>
              </a:rPr>
              <a:t>Shop Page</a:t>
            </a:r>
          </a:p>
          <a:p>
            <a:r>
              <a:rPr lang="en-US" sz="1600" dirty="0">
                <a:effectLst/>
              </a:rPr>
              <a:t>Upload Items Page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AFD06-8B9C-4ADE-8FB7-2C564401EE39}"/>
              </a:ext>
            </a:extLst>
          </p:cNvPr>
          <p:cNvSpPr txBox="1">
            <a:spLocks/>
          </p:cNvSpPr>
          <p:nvPr/>
        </p:nvSpPr>
        <p:spPr>
          <a:xfrm>
            <a:off x="562973" y="2246130"/>
            <a:ext cx="34753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 for Website: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Login Page/ Sign Up</a:t>
            </a:r>
          </a:p>
          <a:p>
            <a:r>
              <a:rPr lang="en-US" dirty="0">
                <a:effectLst/>
              </a:rPr>
              <a:t>Home Screen</a:t>
            </a:r>
          </a:p>
          <a:p>
            <a:r>
              <a:rPr lang="en-US" dirty="0">
                <a:effectLst/>
              </a:rPr>
              <a:t>User Profile</a:t>
            </a:r>
          </a:p>
          <a:p>
            <a:r>
              <a:rPr lang="en-US" dirty="0">
                <a:effectLst/>
              </a:rPr>
              <a:t>Shop Page</a:t>
            </a:r>
          </a:p>
          <a:p>
            <a:r>
              <a:rPr lang="en-US" dirty="0">
                <a:effectLst/>
              </a:rPr>
              <a:t>Items Page</a:t>
            </a:r>
          </a:p>
          <a:p>
            <a:r>
              <a:rPr lang="en-US" dirty="0">
                <a:effectLst/>
              </a:rPr>
              <a:t>Blog Page</a:t>
            </a:r>
          </a:p>
          <a:p>
            <a:r>
              <a:rPr lang="en-US" dirty="0">
                <a:effectLst/>
              </a:rPr>
              <a:t>About Page</a:t>
            </a:r>
          </a:p>
          <a:p>
            <a:r>
              <a:rPr lang="en-US" dirty="0">
                <a:effectLst/>
              </a:rPr>
              <a:t>Shopping Cart</a:t>
            </a:r>
          </a:p>
          <a:p>
            <a:r>
              <a:rPr lang="en-US" dirty="0">
                <a:effectLst/>
              </a:rPr>
              <a:t>User Guide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3F2BE-7579-4945-83AA-38EEC0E21785}"/>
              </a:ext>
            </a:extLst>
          </p:cNvPr>
          <p:cNvSpPr txBox="1">
            <a:spLocks/>
          </p:cNvSpPr>
          <p:nvPr/>
        </p:nvSpPr>
        <p:spPr>
          <a:xfrm>
            <a:off x="5975597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Databases: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ERDs</a:t>
            </a:r>
          </a:p>
          <a:p>
            <a:r>
              <a:rPr lang="en-US" sz="1600" dirty="0">
                <a:effectLst/>
              </a:rPr>
              <a:t>Normalization of tables</a:t>
            </a:r>
          </a:p>
          <a:p>
            <a:r>
              <a:rPr lang="en-US" sz="160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DB679-570B-4339-932E-3FAF74A1C94F}"/>
              </a:ext>
            </a:extLst>
          </p:cNvPr>
          <p:cNvSpPr txBox="1">
            <a:spLocks/>
          </p:cNvSpPr>
          <p:nvPr/>
        </p:nvSpPr>
        <p:spPr>
          <a:xfrm>
            <a:off x="8885489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</a:rPr>
              <a:t>UML Diagram</a:t>
            </a:r>
          </a:p>
          <a:p>
            <a:r>
              <a:rPr lang="en-US" sz="1600" dirty="0">
                <a:effectLst/>
              </a:rPr>
              <a:t>User Stories</a:t>
            </a:r>
          </a:p>
          <a:p>
            <a:r>
              <a:rPr lang="en-US" sz="1600" dirty="0">
                <a:effectLst/>
              </a:rPr>
              <a:t>Use Cases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492</TotalTime>
  <Words>388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Project Backlog</vt:lpstr>
      <vt:lpstr>Task distribution</vt:lpstr>
      <vt:lpstr>System diagram</vt:lpstr>
      <vt:lpstr>GUI mockups</vt:lpstr>
      <vt:lpstr>We are thirsty by talking too much its your turn now…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Ubaid Faruqi</cp:lastModifiedBy>
  <cp:revision>23</cp:revision>
  <dcterms:created xsi:type="dcterms:W3CDTF">2019-10-16T18:15:42Z</dcterms:created>
  <dcterms:modified xsi:type="dcterms:W3CDTF">2019-10-17T13:45:42Z</dcterms:modified>
</cp:coreProperties>
</file>