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57" r:id="rId4"/>
    <p:sldId id="273" r:id="rId5"/>
    <p:sldId id="272" r:id="rId6"/>
    <p:sldId id="271" r:id="rId7"/>
    <p:sldId id="274" r:id="rId8"/>
    <p:sldId id="263" r:id="rId9"/>
    <p:sldId id="275" r:id="rId10"/>
    <p:sldId id="276" r:id="rId11"/>
    <p:sldId id="277" r:id="rId12"/>
    <p:sldId id="278" r:id="rId13"/>
    <p:sldId id="267" r:id="rId14"/>
    <p:sldId id="268" r:id="rId15"/>
    <p:sldId id="269" r:id="rId16"/>
    <p:sldId id="258" r:id="rId17"/>
    <p:sldId id="260" r:id="rId18"/>
    <p:sldId id="261" r:id="rId19"/>
    <p:sldId id="262" r:id="rId20"/>
    <p:sldId id="26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599" autoAdjust="0"/>
  </p:normalViewPr>
  <p:slideViewPr>
    <p:cSldViewPr>
      <p:cViewPr varScale="1">
        <p:scale>
          <a:sx n="45" d="100"/>
          <a:sy n="45" d="100"/>
        </p:scale>
        <p:origin x="7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3074" name="Picture 2" descr="Image result for yohsin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44D-6EF3-43EE-95C7-20B14CC8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given and questions raised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B842-33F7-48B6-B0AC-1D0B2648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26C2-27E4-4836-AD2A-6095EDFD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9E53-06D9-4A59-A037-15AB2CD7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E20E-77DB-4F4F-8203-24671472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</a:t>
            </a:r>
            <a:r>
              <a:rPr lang="en-US"/>
              <a:t>doing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AB58-1FFC-4B96-A723-7E0B1536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8" name="Picture 18" descr="Image result for ai bot clip ar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1857031"/>
            <a:ext cx="3108245" cy="3172170"/>
          </a:xfrm>
        </p:spPr>
        <p:txBody>
          <a:bodyPr>
            <a:normAutofit/>
          </a:bodyPr>
          <a:lstStyle/>
          <a:p>
            <a:r>
              <a:rPr lang="en-US" sz="1800" dirty="0"/>
              <a:t>We are a diverse team of individuals eager to impact the society for the greater cause.</a:t>
            </a:r>
          </a:p>
        </p:txBody>
      </p:sp>
    </p:spTree>
    <p:extLst>
      <p:ext uri="{BB962C8B-B14F-4D97-AF65-F5344CB8AC3E}">
        <p14:creationId xmlns:p14="http://schemas.microsoft.com/office/powerpoint/2010/main" val="24659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1026" name="Picture 2" descr="Image result for art and c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t and 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ott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nsgender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3"/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 (Deliverables)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438400"/>
            <a:ext cx="91440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intelligent E-Commerce site with a running AI system to recognize the image object and categorize them accordingly.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098" name="Picture 2" descr="Image result for miss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ideas around the world</a:t>
            </a:r>
          </a:p>
        </p:txBody>
      </p:sp>
      <p:pic>
        <p:nvPicPr>
          <p:cNvPr id="8194" name="Picture 2" descr="Image result for vce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80" y="20757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ts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56" y="1797346"/>
            <a:ext cx="2987418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eb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25603" r="9206" b="26488"/>
          <a:stretch/>
        </p:blipFill>
        <p:spPr bwMode="auto">
          <a:xfrm>
            <a:off x="667101" y="3682362"/>
            <a:ext cx="2514600" cy="10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alibaba expres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8" y="5236762"/>
            <a:ext cx="3348037" cy="8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artfire logo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38" y="2403222"/>
            <a:ext cx="2836519" cy="16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zibbe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60" y="3844172"/>
            <a:ext cx="3078070" cy="9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Image result for Yate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65" y="5095835"/>
            <a:ext cx="2723430" cy="7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Image result for zalando logo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26448" r="16761" b="24516"/>
          <a:stretch/>
        </p:blipFill>
        <p:spPr bwMode="auto">
          <a:xfrm>
            <a:off x="285745" y="2418022"/>
            <a:ext cx="2990130" cy="6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2" name="Picture 30" descr="Image result for kunayah logo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r="12578" b="37031"/>
          <a:stretch/>
        </p:blipFill>
        <p:spPr bwMode="auto">
          <a:xfrm>
            <a:off x="8075612" y="4611122"/>
            <a:ext cx="3486870" cy="14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Pakistan, in general, has immense amount of talent with reference to art and culture.</a:t>
            </a:r>
          </a:p>
          <a:p>
            <a:r>
              <a:rPr lang="en-US" dirty="0"/>
              <a:t>Art promotion in Pakistan is not given significant importance with respect to sales and purchase.</a:t>
            </a:r>
          </a:p>
          <a:p>
            <a:r>
              <a:rPr lang="en-US" dirty="0"/>
              <a:t>An online platform is the cheapest and easiest way to reach maximum global market.</a:t>
            </a:r>
          </a:p>
          <a:p>
            <a:r>
              <a:rPr lang="en-US" dirty="0"/>
              <a:t>As a bearer of Yohsin philosophy, we aim to cultivate the talent from neglected classes and communities (precisely the transgender community) and help them earn a respectable living.</a:t>
            </a:r>
          </a:p>
        </p:txBody>
      </p:sp>
    </p:spTree>
    <p:extLst>
      <p:ext uri="{BB962C8B-B14F-4D97-AF65-F5344CB8AC3E}">
        <p14:creationId xmlns:p14="http://schemas.microsoft.com/office/powerpoint/2010/main" val="4950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our Project</a:t>
            </a:r>
          </a:p>
        </p:txBody>
      </p:sp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database clip a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machine learning clip art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80153" y="4419600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4561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853" y="2587222"/>
            <a:ext cx="3108245" cy="2229538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We will be using technologies to train our model, build our website, maintain our repository and design our user interface.</a:t>
            </a:r>
          </a:p>
        </p:txBody>
      </p:sp>
      <p:pic>
        <p:nvPicPr>
          <p:cNvPr id="6148" name="Picture 4" descr="Image result for html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73" y="1948134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django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85" y="3195059"/>
            <a:ext cx="1971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mysq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92" y="1962531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pytorch logo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48" y="3847793"/>
            <a:ext cx="3652837" cy="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248978"/>
            <a:ext cx="1336246" cy="1336246"/>
          </a:xfrm>
          <a:prstGeom prst="rect">
            <a:avLst/>
          </a:prstGeom>
        </p:spPr>
      </p:pic>
      <p:pic>
        <p:nvPicPr>
          <p:cNvPr id="6158" name="Picture 14" descr="Image result for tensorflow 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30" y="4816760"/>
            <a:ext cx="3393282" cy="11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Image result for aws 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96" y="4816760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 you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653</TotalTime>
  <Words>429</Words>
  <Application>Microsoft Office PowerPoint</Application>
  <PresentationFormat>Custom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The Third Space</vt:lpstr>
      <vt:lpstr>Team Members</vt:lpstr>
      <vt:lpstr>Neglected Issues in Our Society</vt:lpstr>
      <vt:lpstr>Our Mission (Deliverables)</vt:lpstr>
      <vt:lpstr>Similar ideas around the world</vt:lpstr>
      <vt:lpstr>Why Do We Care?</vt:lpstr>
      <vt:lpstr>Major Components of our Project</vt:lpstr>
      <vt:lpstr>Tools and Technologies</vt:lpstr>
      <vt:lpstr>PowerPoint Presentation</vt:lpstr>
      <vt:lpstr>Feedback given and questions raised</vt:lpstr>
      <vt:lpstr>Revised Solution </vt:lpstr>
      <vt:lpstr>What are we doing now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- 5</vt:lpstr>
    </vt:vector>
  </TitlesOfParts>
  <Company>Aiman-Laptop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Aiman Ahmed Moin</dc:creator>
  <cp:lastModifiedBy>Ubaid Faruqi</cp:lastModifiedBy>
  <cp:revision>46</cp:revision>
  <dcterms:created xsi:type="dcterms:W3CDTF">2019-09-05T11:05:11Z</dcterms:created>
  <dcterms:modified xsi:type="dcterms:W3CDTF">2019-10-16T11:04:39Z</dcterms:modified>
</cp:coreProperties>
</file>