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7" r:id="rId4"/>
    <p:sldId id="273" r:id="rId5"/>
    <p:sldId id="272" r:id="rId6"/>
    <p:sldId id="271" r:id="rId7"/>
    <p:sldId id="274" r:id="rId8"/>
    <p:sldId id="263" r:id="rId9"/>
    <p:sldId id="275" r:id="rId10"/>
    <p:sldId id="267" r:id="rId11"/>
    <p:sldId id="268" r:id="rId12"/>
    <p:sldId id="269" r:id="rId13"/>
    <p:sldId id="258" r:id="rId14"/>
    <p:sldId id="260" r:id="rId15"/>
    <p:sldId id="261" r:id="rId16"/>
    <p:sldId id="262" r:id="rId17"/>
    <p:sldId id="26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599" autoAdjust="0"/>
  </p:normalViewPr>
  <p:slideViewPr>
    <p:cSldViewPr>
      <p:cViewPr varScale="1">
        <p:scale>
          <a:sx n="81" d="100"/>
          <a:sy n="81" d="100"/>
        </p:scale>
        <p:origin x="132" y="3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05-Sep-19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05-Sep-19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05-Sep-19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05-Sep-19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Third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based platform to promote arts &amp; crafts and DIY projects from Pakistan, earn money through purchases and facilitate the marginalized communities</a:t>
            </a:r>
            <a:endParaRPr lang="en-US" dirty="0"/>
          </a:p>
        </p:txBody>
      </p:sp>
      <p:pic>
        <p:nvPicPr>
          <p:cNvPr id="3074" name="Picture 2" descr="Image result for yohsin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2454" y="4459469"/>
            <a:ext cx="220980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/>
              <a:t>CS </a:t>
            </a:r>
            <a:r>
              <a:rPr lang="en-US" sz="1600" dirty="0" smtClean="0"/>
              <a:t>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Server side development of website</a:t>
            </a: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Training and implementing AI model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UI design &amp; illustration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Ubaid Ali </a:t>
            </a:r>
            <a:r>
              <a:rPr lang="en-US" sz="1600" dirty="0" err="1" smtClean="0"/>
              <a:t>Faruqi</a:t>
            </a:r>
            <a:endParaRPr lang="en-US" sz="1600" dirty="0" smtClean="0"/>
          </a:p>
          <a:p>
            <a:pPr algn="ctr">
              <a:lnSpc>
                <a:spcPct val="90000"/>
              </a:lnSpc>
            </a:pPr>
            <a:r>
              <a:rPr lang="en-US" sz="1600" dirty="0" smtClean="0"/>
              <a:t>CS </a:t>
            </a:r>
            <a:r>
              <a:rPr lang="en-US" sz="1600" dirty="0" smtClean="0"/>
              <a:t>2020</a:t>
            </a:r>
          </a:p>
          <a:p>
            <a:pPr algn="ctr">
              <a:lnSpc>
                <a:spcPct val="90000"/>
              </a:lnSpc>
            </a:pPr>
            <a:endParaRPr lang="en-US" sz="12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Client-side development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Ahsan </a:t>
            </a:r>
            <a:r>
              <a:rPr lang="en-US" sz="1600" dirty="0" err="1" smtClean="0"/>
              <a:t>Qadeer</a:t>
            </a:r>
            <a:endParaRPr lang="en-US" sz="1600" dirty="0" smtClean="0"/>
          </a:p>
          <a:p>
            <a:pPr algn="ctr">
              <a:lnSpc>
                <a:spcPct val="90000"/>
              </a:lnSpc>
            </a:pPr>
            <a:r>
              <a:rPr lang="en-US" sz="1600" dirty="0" smtClean="0"/>
              <a:t>CS </a:t>
            </a:r>
            <a:r>
              <a:rPr lang="en-US" sz="1600" dirty="0" smtClean="0"/>
              <a:t>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Databases, datasets and UI design</a:t>
            </a:r>
            <a:endParaRPr lang="en-US" sz="1200" dirty="0"/>
          </a:p>
        </p:txBody>
      </p:sp>
      <p:pic>
        <p:nvPicPr>
          <p:cNvPr id="8" name="Picture 18" descr="Image result for ai bot clip ar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1857031"/>
            <a:ext cx="3108245" cy="317217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are a diverse team of individuals eager to impact the society for the greater cause.</a:t>
            </a:r>
          </a:p>
        </p:txBody>
      </p:sp>
    </p:spTree>
    <p:extLst>
      <p:ext uri="{BB962C8B-B14F-4D97-AF65-F5344CB8AC3E}">
        <p14:creationId xmlns:p14="http://schemas.microsoft.com/office/powerpoint/2010/main" val="24659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Neglected Issues in Our Society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Web based platform to facilitate artists and skilled workers</a:t>
            </a:r>
            <a:endParaRPr lang="en-US" sz="1800" dirty="0"/>
          </a:p>
        </p:txBody>
      </p:sp>
      <p:pic>
        <p:nvPicPr>
          <p:cNvPr id="1026" name="Picture 2" descr="Image result for art and c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rt and cra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ott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ansgender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3"/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smtClean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 smtClean="0"/>
              <a:t>Job Opportunities.</a:t>
            </a:r>
            <a:endParaRPr lang="en-US" sz="1800" dirty="0"/>
          </a:p>
        </p:txBody>
      </p:sp>
      <p:sp>
        <p:nvSpPr>
          <p:cNvPr id="2" name="Rectangular Callout 1"/>
          <p:cNvSpPr/>
          <p:nvPr/>
        </p:nvSpPr>
        <p:spPr>
          <a:xfrm>
            <a:off x="9752012" y="4953000"/>
            <a:ext cx="1752600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94.2% unemployment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 (Deliverables)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438400"/>
            <a:ext cx="91440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</a:t>
            </a:r>
            <a:r>
              <a:rPr lang="en-US" b="1" i="1" dirty="0" smtClean="0"/>
              <a:t>deliver</a:t>
            </a:r>
            <a:r>
              <a:rPr lang="en-US" i="1" dirty="0" smtClean="0"/>
              <a:t> </a:t>
            </a:r>
            <a:r>
              <a:rPr lang="en-US" dirty="0" smtClean="0"/>
              <a:t>an intelligent E-Commerce site with a running AI system to recognize the image object and categorize them accordingly. This Web Application will support artists and artisans to promote their work &amp; skills and earn a respectable living, regardless of any biases.</a:t>
            </a:r>
            <a:endParaRPr lang="en-US" dirty="0"/>
          </a:p>
        </p:txBody>
      </p:sp>
      <p:pic>
        <p:nvPicPr>
          <p:cNvPr id="4098" name="Picture 2" descr="Image result for miss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4191000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ideas around the world</a:t>
            </a:r>
            <a:endParaRPr lang="en-US" dirty="0"/>
          </a:p>
        </p:txBody>
      </p:sp>
      <p:pic>
        <p:nvPicPr>
          <p:cNvPr id="8194" name="Picture 2" descr="Image result for vce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80" y="20757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ets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56" y="1797346"/>
            <a:ext cx="2987418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eba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25603" r="9206" b="26488"/>
          <a:stretch/>
        </p:blipFill>
        <p:spPr bwMode="auto">
          <a:xfrm>
            <a:off x="667101" y="3682362"/>
            <a:ext cx="2514600" cy="10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alibaba expres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8" y="5236762"/>
            <a:ext cx="3348037" cy="8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artfire logo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38" y="2403222"/>
            <a:ext cx="2836519" cy="16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zibbe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60" y="3844172"/>
            <a:ext cx="3078070" cy="92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Image result for Yate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65" y="5095835"/>
            <a:ext cx="2723430" cy="7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Image result for zalando logo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2" t="26448" r="16761" b="24516"/>
          <a:stretch/>
        </p:blipFill>
        <p:spPr bwMode="auto">
          <a:xfrm>
            <a:off x="285745" y="2418022"/>
            <a:ext cx="2990130" cy="6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2" name="Picture 30" descr="Image result for kunayah logo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r="12578" b="37031"/>
          <a:stretch/>
        </p:blipFill>
        <p:spPr bwMode="auto">
          <a:xfrm>
            <a:off x="8075612" y="4611122"/>
            <a:ext cx="3486870" cy="14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Pakistan, in general, has immense amount of talent with reference to art and culture.</a:t>
            </a:r>
          </a:p>
          <a:p>
            <a:r>
              <a:rPr lang="en-US" dirty="0" smtClean="0"/>
              <a:t>Art promotion in Pakistan is not given significant importance with respect to sales and purchase.</a:t>
            </a:r>
          </a:p>
          <a:p>
            <a:r>
              <a:rPr lang="en-US" dirty="0" smtClean="0"/>
              <a:t>An online platform is the cheapest and easiest way to reach maximum global market.</a:t>
            </a:r>
          </a:p>
          <a:p>
            <a:r>
              <a:rPr lang="en-US" dirty="0" smtClean="0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 of our Project</a:t>
            </a:r>
            <a:endParaRPr lang="en-US" dirty="0"/>
          </a:p>
        </p:txBody>
      </p:sp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86" y="1426822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database clip ar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895600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machine learning clip art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728" r="5764" b="5829"/>
          <a:stretch/>
        </p:blipFill>
        <p:spPr bwMode="auto">
          <a:xfrm>
            <a:off x="578956" y="1676400"/>
            <a:ext cx="3711640" cy="25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80153" y="4419600"/>
            <a:ext cx="2790344" cy="1828800"/>
          </a:xfrm>
          <a:prstGeom prst="wedgeRectCallout">
            <a:avLst>
              <a:gd name="adj1" fmla="val 21199"/>
              <a:gd name="adj2" fmla="val -640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Artificial Intelligence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Deep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Data science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Machine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Digital Image Processing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0" y="4395627"/>
            <a:ext cx="2637994" cy="214363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037011" y="5257800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and App Development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8990012" y="179070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Systems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037012" y="5257800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Entrepreneurship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4561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853" y="2587222"/>
            <a:ext cx="3108245" cy="2229538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We will be using technologies to train our model, build our website, maintain our repository and design our user interface.</a:t>
            </a:r>
            <a:endParaRPr lang="en-US" sz="1800" dirty="0"/>
          </a:p>
        </p:txBody>
      </p:sp>
      <p:pic>
        <p:nvPicPr>
          <p:cNvPr id="6148" name="Picture 4" descr="Image result for html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73" y="1948134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django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85" y="3195059"/>
            <a:ext cx="19716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mysq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92" y="1962531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pytorch logo 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48" y="3847793"/>
            <a:ext cx="3652837" cy="7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2248978"/>
            <a:ext cx="1336246" cy="1336246"/>
          </a:xfrm>
          <a:prstGeom prst="rect">
            <a:avLst/>
          </a:prstGeom>
        </p:spPr>
      </p:pic>
      <p:pic>
        <p:nvPicPr>
          <p:cNvPr id="6158" name="Picture 14" descr="Image result for tensorflow 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30" y="4816760"/>
            <a:ext cx="3393282" cy="113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Image result for aws 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96" y="4816760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hank you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650</TotalTime>
  <Words>417</Words>
  <Application>Microsoft Office PowerPoint</Application>
  <PresentationFormat>Custom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Chalkboard 16x9</vt:lpstr>
      <vt:lpstr>The Third Space</vt:lpstr>
      <vt:lpstr>Team Members</vt:lpstr>
      <vt:lpstr>Neglected Issues in Our Society</vt:lpstr>
      <vt:lpstr>Our Mission (Deliverables)</vt:lpstr>
      <vt:lpstr>Similar ideas around the world</vt:lpstr>
      <vt:lpstr>Why Do We Care?</vt:lpstr>
      <vt:lpstr>Major Components of our Project</vt:lpstr>
      <vt:lpstr>Tools and Technologies</vt:lpstr>
      <vt:lpstr>PowerPoint Presentation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- 5</vt:lpstr>
    </vt:vector>
  </TitlesOfParts>
  <Company>Aiman-Laptop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Aiman Ahmed Moin</dc:creator>
  <cp:lastModifiedBy>Aiman Ahmed Moin</cp:lastModifiedBy>
  <cp:revision>44</cp:revision>
  <dcterms:created xsi:type="dcterms:W3CDTF">2019-09-05T11:05:11Z</dcterms:created>
  <dcterms:modified xsi:type="dcterms:W3CDTF">2019-09-05T22:36:36Z</dcterms:modified>
</cp:coreProperties>
</file>