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8" r:id="rId3"/>
    <p:sldId id="259" r:id="rId4"/>
    <p:sldId id="260" r:id="rId5"/>
    <p:sldId id="261" r:id="rId6"/>
    <p:sldId id="264" r:id="rId7"/>
    <p:sldId id="301" r:id="rId8"/>
    <p:sldId id="268" r:id="rId9"/>
    <p:sldId id="265" r:id="rId10"/>
    <p:sldId id="275" r:id="rId11"/>
    <p:sldId id="270" r:id="rId12"/>
    <p:sldId id="302" r:id="rId13"/>
    <p:sldId id="277" r:id="rId14"/>
    <p:sldId id="303" r:id="rId15"/>
  </p:sldIdLst>
  <p:sldSz cx="9144000" cy="5143500" type="screen16x9"/>
  <p:notesSz cx="6858000" cy="9144000"/>
  <p:embeddedFontLst>
    <p:embeddedFont>
      <p:font typeface="Fira Sans Extra Condensed Medium" panose="020B0604020202020204" charset="0"/>
      <p:regular r:id="rId17"/>
      <p:bold r:id="rId18"/>
      <p:italic r:id="rId19"/>
      <p:boldItalic r:id="rId20"/>
    </p:embeddedFont>
    <p:embeddedFont>
      <p:font typeface="Hind Vadodara Light" panose="02000000000000000000" charset="0"/>
      <p:regular r:id="rId21"/>
      <p:bold r:id="rId22"/>
    </p:embeddedFont>
    <p:embeddedFont>
      <p:font typeface="Nunito Light" pitchFamily="2" charset="0"/>
      <p:regular r:id="rId23"/>
      <p:italic r:id="rId24"/>
    </p:embeddedFont>
    <p:embeddedFont>
      <p:font typeface="Teko Light"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284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38B640-38E4-488A-8E7E-DF6F7FE60337}">
  <a:tblStyle styleId="{4138B640-38E4-488A-8E7E-DF6F7FE603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pos="2880"/>
        <p:guide orient="horz" pos="28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3da1a43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3da1a43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63e8071fd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63e8071fd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70c12e5f0d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70c12e5f0d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70c12e5f0d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70c12e5f0d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4015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63e8071fd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63e8071fd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20de4b7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20de4b7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524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0c12e5f0d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0c12e5f0d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320de4b7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320de4b7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20de4b7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20de4b7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20de4b7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20de4b7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3da1a438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63da1a438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320de4b7d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320de4b7d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676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3e8071fd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3e8071fd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320de4b7d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320de4b7d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81725" y="1331450"/>
            <a:ext cx="4180500" cy="1745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6000"/>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3335000" y="3257551"/>
            <a:ext cx="2473800" cy="47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er 3">
  <p:cSld name="CUSTOM_6_1">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18"/>
          <p:cNvSpPr txBox="1">
            <a:spLocks noGrp="1"/>
          </p:cNvSpPr>
          <p:nvPr>
            <p:ph type="ctrTitle"/>
          </p:nvPr>
        </p:nvSpPr>
        <p:spPr>
          <a:xfrm>
            <a:off x="619650" y="2247705"/>
            <a:ext cx="2559900" cy="757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6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 name="Google Shape;102;p18"/>
          <p:cNvSpPr txBox="1">
            <a:spLocks noGrp="1"/>
          </p:cNvSpPr>
          <p:nvPr>
            <p:ph type="subTitle" idx="1"/>
          </p:nvPr>
        </p:nvSpPr>
        <p:spPr>
          <a:xfrm>
            <a:off x="619650" y="2837337"/>
            <a:ext cx="2559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3" name="Google Shape;103;p18"/>
          <p:cNvSpPr txBox="1">
            <a:spLocks noGrp="1"/>
          </p:cNvSpPr>
          <p:nvPr>
            <p:ph type="title" idx="2" hasCustomPrompt="1"/>
          </p:nvPr>
        </p:nvSpPr>
        <p:spPr>
          <a:xfrm>
            <a:off x="4145650" y="2884438"/>
            <a:ext cx="22407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7200">
                <a:solidFill>
                  <a:schemeClr val="lt1"/>
                </a:solidFill>
              </a:defRPr>
            </a:lvl1pPr>
            <a:lvl2pPr lvl="1"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eader 5">
  <p:cSld name="CUSTOM_6_1_1">
    <p:bg>
      <p:bgPr>
        <a:blipFill>
          <a:blip r:embed="rId2">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9"/>
          <p:cNvSpPr txBox="1">
            <a:spLocks noGrp="1"/>
          </p:cNvSpPr>
          <p:nvPr>
            <p:ph type="ctrTitle"/>
          </p:nvPr>
        </p:nvSpPr>
        <p:spPr>
          <a:xfrm flipH="1">
            <a:off x="2726850" y="2897239"/>
            <a:ext cx="3690300" cy="45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6000">
                <a:solidFill>
                  <a:schemeClr val="accen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6" name="Google Shape;106;p19"/>
          <p:cNvSpPr txBox="1">
            <a:spLocks noGrp="1"/>
          </p:cNvSpPr>
          <p:nvPr>
            <p:ph type="subTitle" idx="1"/>
          </p:nvPr>
        </p:nvSpPr>
        <p:spPr>
          <a:xfrm flipH="1">
            <a:off x="3292050" y="3488360"/>
            <a:ext cx="2559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07" name="Google Shape;107;p19"/>
          <p:cNvSpPr txBox="1">
            <a:spLocks noGrp="1"/>
          </p:cNvSpPr>
          <p:nvPr>
            <p:ph type="title" idx="2" hasCustomPrompt="1"/>
          </p:nvPr>
        </p:nvSpPr>
        <p:spPr>
          <a:xfrm flipH="1">
            <a:off x="3451650" y="1351346"/>
            <a:ext cx="22407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7200">
                <a:solidFill>
                  <a:schemeClr val="lt1"/>
                </a:solidFill>
              </a:defRPr>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er 4">
  <p:cSld name="CUSTOM_6_1_1_1">
    <p:bg>
      <p:bgPr>
        <a:blipFill>
          <a:blip r:embed="rId2">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0"/>
          <p:cNvSpPr txBox="1">
            <a:spLocks noGrp="1"/>
          </p:cNvSpPr>
          <p:nvPr>
            <p:ph type="ctrTitle"/>
          </p:nvPr>
        </p:nvSpPr>
        <p:spPr>
          <a:xfrm flipH="1">
            <a:off x="4847211" y="2553180"/>
            <a:ext cx="3690300" cy="45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6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20"/>
          <p:cNvSpPr txBox="1">
            <a:spLocks noGrp="1"/>
          </p:cNvSpPr>
          <p:nvPr>
            <p:ph type="subTitle" idx="1"/>
          </p:nvPr>
        </p:nvSpPr>
        <p:spPr>
          <a:xfrm flipH="1">
            <a:off x="5977611" y="2837721"/>
            <a:ext cx="25599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11" name="Google Shape;111;p20"/>
          <p:cNvSpPr txBox="1">
            <a:spLocks noGrp="1"/>
          </p:cNvSpPr>
          <p:nvPr>
            <p:ph type="title" idx="2" hasCustomPrompt="1"/>
          </p:nvPr>
        </p:nvSpPr>
        <p:spPr>
          <a:xfrm flipH="1">
            <a:off x="2133750" y="2079350"/>
            <a:ext cx="20001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7200">
                <a:solidFill>
                  <a:schemeClr val="lt1"/>
                </a:solidFill>
              </a:defRPr>
            </a:lvl1pPr>
            <a:lvl2pPr lvl="1"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1">
    <p:bg>
      <p:bgPr>
        <a:solidFill>
          <a:schemeClr val="lt2"/>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007825" y="1945343"/>
            <a:ext cx="4535700" cy="822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6000">
                <a:solidFill>
                  <a:schemeClr val="accen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3" name="Google Shape;13;p3"/>
          <p:cNvSpPr txBox="1">
            <a:spLocks noGrp="1"/>
          </p:cNvSpPr>
          <p:nvPr>
            <p:ph type="subTitle" idx="1"/>
          </p:nvPr>
        </p:nvSpPr>
        <p:spPr>
          <a:xfrm>
            <a:off x="5621050" y="2620363"/>
            <a:ext cx="29223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2595072" y="2093275"/>
            <a:ext cx="10530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5500"/>
              <a:buNone/>
              <a:defRPr sz="7200">
                <a:solidFill>
                  <a:schemeClr val="lt1"/>
                </a:solidFill>
              </a:defRPr>
            </a:lvl1pPr>
            <a:lvl2pPr lvl="1"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12480" y="1297750"/>
            <a:ext cx="3128100" cy="2908800"/>
          </a:xfrm>
          <a:prstGeom prst="rect">
            <a:avLst/>
          </a:prstGeom>
        </p:spPr>
        <p:txBody>
          <a:bodyPr spcFirstLastPara="1" wrap="square" lIns="91425" tIns="91425" rIns="91425" bIns="91425" anchor="b" anchorCtr="0">
            <a:noAutofit/>
          </a:bodyPr>
          <a:lstStyle>
            <a:lvl1pPr marL="457200" lvl="0" indent="-330200">
              <a:lnSpc>
                <a:spcPct val="100000"/>
              </a:lnSpc>
              <a:spcBef>
                <a:spcPts val="0"/>
              </a:spcBef>
              <a:spcAft>
                <a:spcPts val="0"/>
              </a:spcAft>
              <a:buSzPts val="1600"/>
              <a:buFont typeface="Nunito Light"/>
              <a:buChar char="●"/>
              <a:defRPr/>
            </a:lvl1pPr>
            <a:lvl2pPr marL="914400" lvl="1" indent="-330200">
              <a:spcBef>
                <a:spcPts val="1600"/>
              </a:spcBef>
              <a:spcAft>
                <a:spcPts val="0"/>
              </a:spcAft>
              <a:buSzPts val="1600"/>
              <a:buFont typeface="Nunito Light"/>
              <a:buChar char="○"/>
              <a:defRPr/>
            </a:lvl2pPr>
            <a:lvl3pPr marL="1371600" lvl="2" indent="-323850">
              <a:spcBef>
                <a:spcPts val="1600"/>
              </a:spcBef>
              <a:spcAft>
                <a:spcPts val="0"/>
              </a:spcAft>
              <a:buSzPts val="1500"/>
              <a:buFont typeface="Nunito Light"/>
              <a:buChar char="■"/>
              <a:defRPr/>
            </a:lvl3pPr>
            <a:lvl4pPr marL="1828800" lvl="3" indent="-323850">
              <a:spcBef>
                <a:spcPts val="1600"/>
              </a:spcBef>
              <a:spcAft>
                <a:spcPts val="0"/>
              </a:spcAft>
              <a:buSzPts val="1500"/>
              <a:buFont typeface="Nunito Light"/>
              <a:buChar char="●"/>
              <a:defRPr/>
            </a:lvl4pPr>
            <a:lvl5pPr marL="2286000" lvl="4" indent="-304800">
              <a:spcBef>
                <a:spcPts val="1600"/>
              </a:spcBef>
              <a:spcAft>
                <a:spcPts val="0"/>
              </a:spcAft>
              <a:buSzPts val="1200"/>
              <a:buFont typeface="Nunito Light"/>
              <a:buChar char="○"/>
              <a:defRPr/>
            </a:lvl5pPr>
            <a:lvl6pPr marL="2743200" lvl="5" indent="-304800">
              <a:spcBef>
                <a:spcPts val="1600"/>
              </a:spcBef>
              <a:spcAft>
                <a:spcPts val="0"/>
              </a:spcAft>
              <a:buSzPts val="1200"/>
              <a:buFont typeface="Nunito Light"/>
              <a:buChar char="■"/>
              <a:defRPr/>
            </a:lvl6pPr>
            <a:lvl7pPr marL="3200400" lvl="6" indent="-311150">
              <a:spcBef>
                <a:spcPts val="1600"/>
              </a:spcBef>
              <a:spcAft>
                <a:spcPts val="0"/>
              </a:spcAft>
              <a:buSzPts val="1300"/>
              <a:buFont typeface="Nunito Light"/>
              <a:buChar char="●"/>
              <a:defRPr/>
            </a:lvl7pPr>
            <a:lvl8pPr marL="3657600" lvl="7" indent="-311150">
              <a:spcBef>
                <a:spcPts val="1600"/>
              </a:spcBef>
              <a:spcAft>
                <a:spcPts val="0"/>
              </a:spcAft>
              <a:buSzPts val="1300"/>
              <a:buFont typeface="Nunito Light"/>
              <a:buChar char="○"/>
              <a:defRPr/>
            </a:lvl8pPr>
            <a:lvl9pPr marL="4114800" lvl="8" indent="-304800">
              <a:spcBef>
                <a:spcPts val="1600"/>
              </a:spcBef>
              <a:spcAft>
                <a:spcPts val="1600"/>
              </a:spcAft>
              <a:buSzPts val="1200"/>
              <a:buFont typeface="Nunito Light"/>
              <a:buChar char="■"/>
              <a:defRPr/>
            </a:lvl9pPr>
          </a:lstStyle>
          <a:p>
            <a:endParaRPr/>
          </a:p>
        </p:txBody>
      </p:sp>
      <p:sp>
        <p:nvSpPr>
          <p:cNvPr id="17" name="Google Shape;17;p4"/>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625025" y="35533"/>
            <a:ext cx="40452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72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625025" y="1331190"/>
            <a:ext cx="3375300" cy="143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9">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2"/>
          <p:cNvSpPr txBox="1">
            <a:spLocks noGrp="1"/>
          </p:cNvSpPr>
          <p:nvPr>
            <p:ph type="ctrTitle"/>
          </p:nvPr>
        </p:nvSpPr>
        <p:spPr>
          <a:xfrm flipH="1">
            <a:off x="773250" y="1735721"/>
            <a:ext cx="2504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1" name="Google Shape;41;p12"/>
          <p:cNvSpPr txBox="1">
            <a:spLocks noGrp="1"/>
          </p:cNvSpPr>
          <p:nvPr>
            <p:ph type="subTitle" idx="1"/>
          </p:nvPr>
        </p:nvSpPr>
        <p:spPr>
          <a:xfrm flipH="1">
            <a:off x="773250" y="2243946"/>
            <a:ext cx="2504100" cy="74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12"/>
          <p:cNvSpPr txBox="1">
            <a:spLocks noGrp="1"/>
          </p:cNvSpPr>
          <p:nvPr>
            <p:ph type="title" idx="2" hasCustomPrompt="1"/>
          </p:nvPr>
        </p:nvSpPr>
        <p:spPr>
          <a:xfrm>
            <a:off x="1760724" y="1238601"/>
            <a:ext cx="529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12"/>
          <p:cNvSpPr txBox="1">
            <a:spLocks noGrp="1"/>
          </p:cNvSpPr>
          <p:nvPr>
            <p:ph type="ctrTitle" idx="3"/>
          </p:nvPr>
        </p:nvSpPr>
        <p:spPr>
          <a:xfrm flipH="1">
            <a:off x="3379651" y="1735789"/>
            <a:ext cx="23847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4" name="Google Shape;44;p12"/>
          <p:cNvSpPr txBox="1">
            <a:spLocks noGrp="1"/>
          </p:cNvSpPr>
          <p:nvPr>
            <p:ph type="subTitle" idx="4"/>
          </p:nvPr>
        </p:nvSpPr>
        <p:spPr>
          <a:xfrm flipH="1">
            <a:off x="3277350" y="2243949"/>
            <a:ext cx="2589300" cy="74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2"/>
          <p:cNvSpPr txBox="1">
            <a:spLocks noGrp="1"/>
          </p:cNvSpPr>
          <p:nvPr>
            <p:ph type="title" idx="5" hasCustomPrompt="1"/>
          </p:nvPr>
        </p:nvSpPr>
        <p:spPr>
          <a:xfrm>
            <a:off x="4098299" y="1238612"/>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6" name="Google Shape;46;p12"/>
          <p:cNvSpPr txBox="1">
            <a:spLocks noGrp="1"/>
          </p:cNvSpPr>
          <p:nvPr>
            <p:ph type="ctrTitle" idx="6"/>
          </p:nvPr>
        </p:nvSpPr>
        <p:spPr>
          <a:xfrm flipH="1">
            <a:off x="5792712" y="1742097"/>
            <a:ext cx="2453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47" name="Google Shape;47;p12"/>
          <p:cNvSpPr txBox="1">
            <a:spLocks noGrp="1"/>
          </p:cNvSpPr>
          <p:nvPr>
            <p:ph type="subTitle" idx="7"/>
          </p:nvPr>
        </p:nvSpPr>
        <p:spPr>
          <a:xfrm flipH="1">
            <a:off x="5724613" y="2243940"/>
            <a:ext cx="2589300" cy="74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8" name="Google Shape;48;p12"/>
          <p:cNvSpPr txBox="1">
            <a:spLocks noGrp="1"/>
          </p:cNvSpPr>
          <p:nvPr>
            <p:ph type="title" idx="8" hasCustomPrompt="1"/>
          </p:nvPr>
        </p:nvSpPr>
        <p:spPr>
          <a:xfrm>
            <a:off x="6492612" y="1239070"/>
            <a:ext cx="1053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2"/>
          <p:cNvSpPr txBox="1">
            <a:spLocks noGrp="1"/>
          </p:cNvSpPr>
          <p:nvPr>
            <p:ph type="ctrTitle" idx="9"/>
          </p:nvPr>
        </p:nvSpPr>
        <p:spPr>
          <a:xfrm flipH="1">
            <a:off x="2042356" y="3407989"/>
            <a:ext cx="2453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0" name="Google Shape;50;p12"/>
          <p:cNvSpPr txBox="1">
            <a:spLocks noGrp="1"/>
          </p:cNvSpPr>
          <p:nvPr>
            <p:ph type="subTitle" idx="13"/>
          </p:nvPr>
        </p:nvSpPr>
        <p:spPr>
          <a:xfrm flipH="1">
            <a:off x="2042356" y="3918766"/>
            <a:ext cx="24531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1" name="Google Shape;51;p12"/>
          <p:cNvSpPr txBox="1">
            <a:spLocks noGrp="1"/>
          </p:cNvSpPr>
          <p:nvPr>
            <p:ph type="title" idx="14" hasCustomPrompt="1"/>
          </p:nvPr>
        </p:nvSpPr>
        <p:spPr>
          <a:xfrm>
            <a:off x="2795206" y="2903084"/>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2"/>
          <p:cNvSpPr txBox="1">
            <a:spLocks noGrp="1"/>
          </p:cNvSpPr>
          <p:nvPr>
            <p:ph type="ctrTitle" idx="15"/>
          </p:nvPr>
        </p:nvSpPr>
        <p:spPr>
          <a:xfrm flipH="1">
            <a:off x="4571146" y="3407989"/>
            <a:ext cx="2453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3" name="Google Shape;53;p12"/>
          <p:cNvSpPr txBox="1">
            <a:spLocks noGrp="1"/>
          </p:cNvSpPr>
          <p:nvPr>
            <p:ph type="subTitle" idx="16"/>
          </p:nvPr>
        </p:nvSpPr>
        <p:spPr>
          <a:xfrm flipH="1">
            <a:off x="4605346" y="3918766"/>
            <a:ext cx="23847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4" name="Google Shape;54;p12"/>
          <p:cNvSpPr txBox="1">
            <a:spLocks noGrp="1"/>
          </p:cNvSpPr>
          <p:nvPr>
            <p:ph type="title" idx="17" hasCustomPrompt="1"/>
          </p:nvPr>
        </p:nvSpPr>
        <p:spPr>
          <a:xfrm>
            <a:off x="5323996" y="2903084"/>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a:spLocks noGrp="1"/>
          </p:cNvSpPr>
          <p:nvPr>
            <p:ph type="title" idx="18"/>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1">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flipH="1">
            <a:off x="6552430" y="2010857"/>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58" name="Google Shape;58;p13"/>
          <p:cNvSpPr txBox="1">
            <a:spLocks noGrp="1"/>
          </p:cNvSpPr>
          <p:nvPr>
            <p:ph type="subTitle" idx="1"/>
          </p:nvPr>
        </p:nvSpPr>
        <p:spPr>
          <a:xfrm flipH="1">
            <a:off x="6472706" y="2473075"/>
            <a:ext cx="17199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59" name="Google Shape;59;p13"/>
          <p:cNvSpPr txBox="1">
            <a:spLocks noGrp="1"/>
          </p:cNvSpPr>
          <p:nvPr>
            <p:ph type="ctrTitle" idx="2"/>
          </p:nvPr>
        </p:nvSpPr>
        <p:spPr>
          <a:xfrm flipH="1">
            <a:off x="3791699" y="2463578"/>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0" name="Google Shape;60;p13"/>
          <p:cNvSpPr txBox="1">
            <a:spLocks noGrp="1"/>
          </p:cNvSpPr>
          <p:nvPr>
            <p:ph type="subTitle" idx="3"/>
          </p:nvPr>
        </p:nvSpPr>
        <p:spPr>
          <a:xfrm flipH="1">
            <a:off x="3791699" y="2938421"/>
            <a:ext cx="15606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1" name="Google Shape;61;p13"/>
          <p:cNvSpPr txBox="1">
            <a:spLocks noGrp="1"/>
          </p:cNvSpPr>
          <p:nvPr>
            <p:ph type="ctrTitle" idx="4"/>
          </p:nvPr>
        </p:nvSpPr>
        <p:spPr>
          <a:xfrm flipH="1">
            <a:off x="1071599" y="2010857"/>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2" name="Google Shape;62;p13"/>
          <p:cNvSpPr txBox="1">
            <a:spLocks noGrp="1"/>
          </p:cNvSpPr>
          <p:nvPr>
            <p:ph type="subTitle" idx="5"/>
          </p:nvPr>
        </p:nvSpPr>
        <p:spPr>
          <a:xfrm flipH="1">
            <a:off x="1071600" y="2473075"/>
            <a:ext cx="15606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3" name="Google Shape;63;p13"/>
          <p:cNvSpPr txBox="1">
            <a:spLocks noGrp="1"/>
          </p:cNvSpPr>
          <p:nvPr>
            <p:ph type="title" idx="6"/>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1_1">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flipH="1">
            <a:off x="5126168" y="3534082"/>
            <a:ext cx="18693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6" name="Google Shape;66;p14"/>
          <p:cNvSpPr txBox="1">
            <a:spLocks noGrp="1"/>
          </p:cNvSpPr>
          <p:nvPr>
            <p:ph type="subTitle" idx="1"/>
          </p:nvPr>
        </p:nvSpPr>
        <p:spPr>
          <a:xfrm flipH="1">
            <a:off x="5126168" y="2966850"/>
            <a:ext cx="18693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7" name="Google Shape;67;p14"/>
          <p:cNvSpPr txBox="1">
            <a:spLocks noGrp="1"/>
          </p:cNvSpPr>
          <p:nvPr>
            <p:ph type="ctrTitle" idx="2"/>
          </p:nvPr>
        </p:nvSpPr>
        <p:spPr>
          <a:xfrm flipH="1">
            <a:off x="5150318" y="2085436"/>
            <a:ext cx="1821000" cy="45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8" name="Google Shape;68;p14"/>
          <p:cNvSpPr txBox="1">
            <a:spLocks noGrp="1"/>
          </p:cNvSpPr>
          <p:nvPr>
            <p:ph type="subTitle" idx="3"/>
          </p:nvPr>
        </p:nvSpPr>
        <p:spPr>
          <a:xfrm flipH="1">
            <a:off x="5126168" y="1517150"/>
            <a:ext cx="18693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9" name="Google Shape;69;p14"/>
          <p:cNvSpPr txBox="1">
            <a:spLocks noGrp="1"/>
          </p:cNvSpPr>
          <p:nvPr>
            <p:ph type="ctrTitle" idx="4"/>
          </p:nvPr>
        </p:nvSpPr>
        <p:spPr>
          <a:xfrm flipH="1">
            <a:off x="2241967" y="2088936"/>
            <a:ext cx="1793700" cy="45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0" name="Google Shape;70;p14"/>
          <p:cNvSpPr txBox="1">
            <a:spLocks noGrp="1"/>
          </p:cNvSpPr>
          <p:nvPr>
            <p:ph type="subTitle" idx="5"/>
          </p:nvPr>
        </p:nvSpPr>
        <p:spPr>
          <a:xfrm flipH="1">
            <a:off x="2204167" y="1517160"/>
            <a:ext cx="18693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71" name="Google Shape;71;p14"/>
          <p:cNvSpPr txBox="1">
            <a:spLocks noGrp="1"/>
          </p:cNvSpPr>
          <p:nvPr>
            <p:ph type="ctrTitle" idx="6"/>
          </p:nvPr>
        </p:nvSpPr>
        <p:spPr>
          <a:xfrm flipH="1">
            <a:off x="2204167" y="3534082"/>
            <a:ext cx="18693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2" name="Google Shape;72;p14"/>
          <p:cNvSpPr txBox="1">
            <a:spLocks noGrp="1"/>
          </p:cNvSpPr>
          <p:nvPr>
            <p:ph type="subTitle" idx="7"/>
          </p:nvPr>
        </p:nvSpPr>
        <p:spPr>
          <a:xfrm flipH="1">
            <a:off x="2204167" y="2966850"/>
            <a:ext cx="18693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73" name="Google Shape;73;p14"/>
          <p:cNvSpPr txBox="1">
            <a:spLocks noGrp="1"/>
          </p:cNvSpPr>
          <p:nvPr>
            <p:ph type="title" idx="8"/>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ms 2">
  <p:cSld name="TITLE_AND_TWO_COLUMNS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ctrTitle"/>
          </p:nvPr>
        </p:nvSpPr>
        <p:spPr>
          <a:xfrm flipH="1">
            <a:off x="989230" y="2431689"/>
            <a:ext cx="20121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6" name="Google Shape;76;p15"/>
          <p:cNvSpPr txBox="1">
            <a:spLocks noGrp="1"/>
          </p:cNvSpPr>
          <p:nvPr>
            <p:ph type="subTitle" idx="1"/>
          </p:nvPr>
        </p:nvSpPr>
        <p:spPr>
          <a:xfrm flipH="1">
            <a:off x="715630" y="2828489"/>
            <a:ext cx="22857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77" name="Google Shape;77;p15"/>
          <p:cNvSpPr txBox="1">
            <a:spLocks noGrp="1"/>
          </p:cNvSpPr>
          <p:nvPr>
            <p:ph type="ctrTitle" idx="2"/>
          </p:nvPr>
        </p:nvSpPr>
        <p:spPr>
          <a:xfrm flipH="1">
            <a:off x="5754257" y="3249841"/>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8" name="Google Shape;78;p15"/>
          <p:cNvSpPr txBox="1">
            <a:spLocks noGrp="1"/>
          </p:cNvSpPr>
          <p:nvPr>
            <p:ph type="subTitle" idx="3"/>
          </p:nvPr>
        </p:nvSpPr>
        <p:spPr>
          <a:xfrm flipH="1">
            <a:off x="5754257" y="3646373"/>
            <a:ext cx="22857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79" name="Google Shape;79;p15"/>
          <p:cNvSpPr txBox="1">
            <a:spLocks noGrp="1"/>
          </p:cNvSpPr>
          <p:nvPr>
            <p:ph type="ctrTitle" idx="4"/>
          </p:nvPr>
        </p:nvSpPr>
        <p:spPr>
          <a:xfrm flipH="1">
            <a:off x="6095335" y="1398079"/>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0" name="Google Shape;80;p15"/>
          <p:cNvSpPr txBox="1">
            <a:spLocks noGrp="1"/>
          </p:cNvSpPr>
          <p:nvPr>
            <p:ph type="subTitle" idx="5"/>
          </p:nvPr>
        </p:nvSpPr>
        <p:spPr>
          <a:xfrm flipH="1">
            <a:off x="6095335" y="1794611"/>
            <a:ext cx="22857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1" name="Google Shape;81;p15"/>
          <p:cNvSpPr txBox="1">
            <a:spLocks noGrp="1"/>
          </p:cNvSpPr>
          <p:nvPr>
            <p:ph type="title" idx="6"/>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ader 2">
  <p:cSld name="CUSTOM_6">
    <p:bg>
      <p:bgPr>
        <a:blipFill>
          <a:blip r:embed="rId2">
            <a:alphaModFix/>
          </a:blip>
          <a:stretch>
            <a:fillRect/>
          </a:stretch>
        </a:blipFill>
        <a:effectLst/>
      </p:bgPr>
    </p:bg>
    <p:spTree>
      <p:nvGrpSpPr>
        <p:cNvPr id="1" name="Shape 96"/>
        <p:cNvGrpSpPr/>
        <p:nvPr/>
      </p:nvGrpSpPr>
      <p:grpSpPr>
        <a:xfrm>
          <a:off x="0" y="0"/>
          <a:ext cx="0" cy="0"/>
          <a:chOff x="0" y="0"/>
          <a:chExt cx="0" cy="0"/>
        </a:xfrm>
      </p:grpSpPr>
      <p:sp>
        <p:nvSpPr>
          <p:cNvPr id="97" name="Google Shape;97;p17"/>
          <p:cNvSpPr txBox="1">
            <a:spLocks noGrp="1"/>
          </p:cNvSpPr>
          <p:nvPr>
            <p:ph type="ctrTitle"/>
          </p:nvPr>
        </p:nvSpPr>
        <p:spPr>
          <a:xfrm flipH="1">
            <a:off x="612075" y="1881706"/>
            <a:ext cx="4182900" cy="112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6000">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98" name="Google Shape;98;p17"/>
          <p:cNvSpPr txBox="1">
            <a:spLocks noGrp="1"/>
          </p:cNvSpPr>
          <p:nvPr>
            <p:ph type="subTitle" idx="1"/>
          </p:nvPr>
        </p:nvSpPr>
        <p:spPr>
          <a:xfrm flipH="1">
            <a:off x="612075" y="2837144"/>
            <a:ext cx="2559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99" name="Google Shape;99;p17"/>
          <p:cNvSpPr txBox="1">
            <a:spLocks noGrp="1"/>
          </p:cNvSpPr>
          <p:nvPr>
            <p:ph type="title" idx="2" hasCustomPrompt="1"/>
          </p:nvPr>
        </p:nvSpPr>
        <p:spPr>
          <a:xfrm flipH="1">
            <a:off x="4880701" y="2478400"/>
            <a:ext cx="131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7200">
                <a:solidFill>
                  <a:schemeClr val="lt1"/>
                </a:solidFill>
              </a:defRPr>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1pPr>
            <a:lvl2pPr lvl="1">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2pPr>
            <a:lvl3pPr lvl="2">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3pPr>
            <a:lvl4pPr lvl="3">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4pPr>
            <a:lvl5pPr lvl="4">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5pPr>
            <a:lvl6pPr lvl="5">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6pPr>
            <a:lvl7pPr lvl="6">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7pPr>
            <a:lvl8pPr lvl="7">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8pPr>
            <a:lvl9pPr lvl="8">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Vadodara Light"/>
              <a:buChar char="●"/>
              <a:defRPr sz="1800">
                <a:solidFill>
                  <a:schemeClr val="dk1"/>
                </a:solidFill>
                <a:latin typeface="Hind Vadodara Light"/>
                <a:ea typeface="Hind Vadodara Light"/>
                <a:cs typeface="Hind Vadodara Light"/>
                <a:sym typeface="Hind Vadodara Light"/>
              </a:defRPr>
            </a:lvl1pPr>
            <a:lvl2pPr marL="914400" lvl="1" indent="-317500">
              <a:lnSpc>
                <a:spcPct val="115000"/>
              </a:lnSpc>
              <a:spcBef>
                <a:spcPts val="1600"/>
              </a:spcBef>
              <a:spcAft>
                <a:spcPts val="0"/>
              </a:spcAft>
              <a:buClr>
                <a:schemeClr val="dk1"/>
              </a:buClr>
              <a:buSzPts val="1400"/>
              <a:buFont typeface="Hind Vadodara Light"/>
              <a:buChar char="○"/>
              <a:defRPr>
                <a:solidFill>
                  <a:schemeClr val="dk1"/>
                </a:solidFill>
                <a:latin typeface="Hind Vadodara Light"/>
                <a:ea typeface="Hind Vadodara Light"/>
                <a:cs typeface="Hind Vadodara Light"/>
                <a:sym typeface="Hind Vadodara Light"/>
              </a:defRPr>
            </a:lvl2pPr>
            <a:lvl3pPr marL="1371600" lvl="2"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3pPr>
            <a:lvl4pPr marL="1828800" lvl="3"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4pPr>
            <a:lvl5pPr marL="2286000" lvl="4"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5pPr>
            <a:lvl6pPr marL="2743200" lvl="5"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6pPr>
            <a:lvl7pPr marL="3200400" lvl="6"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7pPr>
            <a:lvl8pPr marL="3657600" lvl="7"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8pPr>
            <a:lvl9pPr marL="4114800" lvl="8" indent="-304800">
              <a:lnSpc>
                <a:spcPct val="115000"/>
              </a:lnSpc>
              <a:spcBef>
                <a:spcPts val="1600"/>
              </a:spcBef>
              <a:spcAft>
                <a:spcPts val="160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0" r:id="rId7"/>
    <p:sldLayoutId id="2147483661" r:id="rId8"/>
    <p:sldLayoutId id="2147483663" r:id="rId9"/>
    <p:sldLayoutId id="2147483664" r:id="rId10"/>
    <p:sldLayoutId id="2147483665" r:id="rId11"/>
    <p:sldLayoutId id="2147483666" r:id="rId12"/>
    <p:sldLayoutId id="2147483669" r:id="rId13"/>
    <p:sldLayoutId id="214748367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ctrTitle"/>
          </p:nvPr>
        </p:nvSpPr>
        <p:spPr>
          <a:xfrm>
            <a:off x="2481725" y="1331450"/>
            <a:ext cx="4180500" cy="174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VxWorks</a:t>
            </a:r>
            <a:endParaRPr sz="10000" dirty="0"/>
          </a:p>
        </p:txBody>
      </p:sp>
      <p:sp>
        <p:nvSpPr>
          <p:cNvPr id="130" name="Google Shape;130;p27"/>
          <p:cNvSpPr txBox="1">
            <a:spLocks noGrp="1"/>
          </p:cNvSpPr>
          <p:nvPr>
            <p:ph type="subTitle" idx="1"/>
          </p:nvPr>
        </p:nvSpPr>
        <p:spPr>
          <a:xfrm>
            <a:off x="3335075" y="2837900"/>
            <a:ext cx="2473800" cy="4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Mohammad Aiman Naufal bin Abd Rahim (1717051)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6"/>
        <p:cNvGrpSpPr/>
        <p:nvPr/>
      </p:nvGrpSpPr>
      <p:grpSpPr>
        <a:xfrm>
          <a:off x="0" y="0"/>
          <a:ext cx="0" cy="0"/>
          <a:chOff x="0" y="0"/>
          <a:chExt cx="0" cy="0"/>
        </a:xfrm>
      </p:grpSpPr>
      <p:sp>
        <p:nvSpPr>
          <p:cNvPr id="727" name="Google Shape;727;p46"/>
          <p:cNvSpPr txBox="1">
            <a:spLocks noGrp="1"/>
          </p:cNvSpPr>
          <p:nvPr>
            <p:ph type="ctrTitle"/>
          </p:nvPr>
        </p:nvSpPr>
        <p:spPr>
          <a:xfrm flipH="1">
            <a:off x="4847211" y="2553180"/>
            <a:ext cx="3690300" cy="45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USER INTERFACE</a:t>
            </a:r>
            <a:endParaRPr dirty="0"/>
          </a:p>
        </p:txBody>
      </p:sp>
      <p:sp>
        <p:nvSpPr>
          <p:cNvPr id="728" name="Google Shape;728;p46"/>
          <p:cNvSpPr txBox="1">
            <a:spLocks noGrp="1"/>
          </p:cNvSpPr>
          <p:nvPr>
            <p:ph type="title" idx="2"/>
          </p:nvPr>
        </p:nvSpPr>
        <p:spPr>
          <a:xfrm flipH="1">
            <a:off x="2133750" y="2105829"/>
            <a:ext cx="20001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41"/>
          <p:cNvSpPr/>
          <p:nvPr/>
        </p:nvSpPr>
        <p:spPr>
          <a:xfrm rot="10800000">
            <a:off x="4673471" y="1005486"/>
            <a:ext cx="2952600" cy="1313100"/>
          </a:xfrm>
          <a:prstGeom prst="roundRect">
            <a:avLst>
              <a:gd name="adj" fmla="val 923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1"/>
          <p:cNvSpPr/>
          <p:nvPr/>
        </p:nvSpPr>
        <p:spPr>
          <a:xfrm rot="10800000">
            <a:off x="4673471" y="2864831"/>
            <a:ext cx="2952600" cy="1313100"/>
          </a:xfrm>
          <a:prstGeom prst="roundRect">
            <a:avLst>
              <a:gd name="adj" fmla="val 923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1"/>
          <p:cNvSpPr/>
          <p:nvPr/>
        </p:nvSpPr>
        <p:spPr>
          <a:xfrm rot="10800000">
            <a:off x="7235335" y="3038471"/>
            <a:ext cx="942600" cy="94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1"/>
          <p:cNvSpPr/>
          <p:nvPr/>
        </p:nvSpPr>
        <p:spPr>
          <a:xfrm rot="10800000">
            <a:off x="7281796" y="3099525"/>
            <a:ext cx="820500" cy="820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1"/>
          <p:cNvSpPr/>
          <p:nvPr/>
        </p:nvSpPr>
        <p:spPr>
          <a:xfrm rot="10800000">
            <a:off x="7235335" y="1627146"/>
            <a:ext cx="942600" cy="94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1"/>
          <p:cNvSpPr/>
          <p:nvPr/>
        </p:nvSpPr>
        <p:spPr>
          <a:xfrm>
            <a:off x="1517929" y="2864831"/>
            <a:ext cx="2952600" cy="1313100"/>
          </a:xfrm>
          <a:prstGeom prst="roundRect">
            <a:avLst>
              <a:gd name="adj" fmla="val 923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1"/>
          <p:cNvSpPr/>
          <p:nvPr/>
        </p:nvSpPr>
        <p:spPr>
          <a:xfrm>
            <a:off x="1537549" y="1001986"/>
            <a:ext cx="2952600" cy="1313100"/>
          </a:xfrm>
          <a:prstGeom prst="roundRect">
            <a:avLst>
              <a:gd name="adj" fmla="val 923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1"/>
          <p:cNvSpPr/>
          <p:nvPr/>
        </p:nvSpPr>
        <p:spPr>
          <a:xfrm>
            <a:off x="966065" y="1631479"/>
            <a:ext cx="942600" cy="94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1"/>
          <p:cNvSpPr txBox="1">
            <a:spLocks noGrp="1"/>
          </p:cNvSpPr>
          <p:nvPr>
            <p:ph type="subTitle" idx="1"/>
          </p:nvPr>
        </p:nvSpPr>
        <p:spPr>
          <a:xfrm flipH="1">
            <a:off x="5033847" y="3399496"/>
            <a:ext cx="2173345"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t>If the hardware does not support GPU acceleration, to use the frame buffer directly  </a:t>
            </a:r>
            <a:endParaRPr sz="1200" dirty="0"/>
          </a:p>
        </p:txBody>
      </p:sp>
      <p:sp>
        <p:nvSpPr>
          <p:cNvPr id="363" name="Google Shape;363;p41"/>
          <p:cNvSpPr txBox="1">
            <a:spLocks noGrp="1"/>
          </p:cNvSpPr>
          <p:nvPr>
            <p:ph type="subTitle" idx="3"/>
          </p:nvPr>
        </p:nvSpPr>
        <p:spPr>
          <a:xfrm flipH="1">
            <a:off x="2541970" y="1502678"/>
            <a:ext cx="3887317"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 offload image processing from cpu load resulting in smooth application </a:t>
            </a:r>
            <a:endParaRPr dirty="0"/>
          </a:p>
        </p:txBody>
      </p:sp>
      <p:sp>
        <p:nvSpPr>
          <p:cNvPr id="365" name="Google Shape;365;p41"/>
          <p:cNvSpPr txBox="1">
            <a:spLocks noGrp="1"/>
          </p:cNvSpPr>
          <p:nvPr>
            <p:ph type="ctrTitle"/>
          </p:nvPr>
        </p:nvSpPr>
        <p:spPr>
          <a:xfrm flipH="1">
            <a:off x="5125887" y="3094132"/>
            <a:ext cx="1869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TILIKUM USER INTERFACE</a:t>
            </a:r>
            <a:endParaRPr sz="1800" dirty="0"/>
          </a:p>
        </p:txBody>
      </p:sp>
      <p:sp>
        <p:nvSpPr>
          <p:cNvPr id="366" name="Google Shape;366;p41"/>
          <p:cNvSpPr txBox="1">
            <a:spLocks noGrp="1"/>
          </p:cNvSpPr>
          <p:nvPr>
            <p:ph type="ctrTitle" idx="2"/>
          </p:nvPr>
        </p:nvSpPr>
        <p:spPr>
          <a:xfrm flipH="1">
            <a:off x="5153238" y="1146089"/>
            <a:ext cx="1821000" cy="45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GPU ACCELERATION DRIVER</a:t>
            </a:r>
            <a:endParaRPr sz="1800" dirty="0"/>
          </a:p>
        </p:txBody>
      </p:sp>
      <p:sp>
        <p:nvSpPr>
          <p:cNvPr id="367" name="Google Shape;367;p41"/>
          <p:cNvSpPr txBox="1">
            <a:spLocks noGrp="1"/>
          </p:cNvSpPr>
          <p:nvPr>
            <p:ph type="ctrTitle" idx="4"/>
          </p:nvPr>
        </p:nvSpPr>
        <p:spPr>
          <a:xfrm flipH="1">
            <a:off x="2241967" y="1146089"/>
            <a:ext cx="1793700" cy="45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FRAME BUFFER DRIVER</a:t>
            </a:r>
            <a:endParaRPr sz="1800" dirty="0"/>
          </a:p>
        </p:txBody>
      </p:sp>
      <p:sp>
        <p:nvSpPr>
          <p:cNvPr id="368" name="Google Shape;368;p41"/>
          <p:cNvSpPr txBox="1">
            <a:spLocks noGrp="1"/>
          </p:cNvSpPr>
          <p:nvPr>
            <p:ph type="ctrTitle" idx="6"/>
          </p:nvPr>
        </p:nvSpPr>
        <p:spPr>
          <a:xfrm flipH="1">
            <a:off x="2201502" y="3094132"/>
            <a:ext cx="1869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QT META LANGUAGE</a:t>
            </a:r>
            <a:endParaRPr sz="1800" dirty="0"/>
          </a:p>
        </p:txBody>
      </p:sp>
      <p:sp>
        <p:nvSpPr>
          <p:cNvPr id="369" name="Google Shape;369;p41"/>
          <p:cNvSpPr txBox="1">
            <a:spLocks noGrp="1"/>
          </p:cNvSpPr>
          <p:nvPr>
            <p:ph type="subTitle" idx="7"/>
          </p:nvPr>
        </p:nvSpPr>
        <p:spPr>
          <a:xfrm flipH="1">
            <a:off x="2159838" y="3399496"/>
            <a:ext cx="18693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Easily animate object movements in 2D</a:t>
            </a:r>
            <a:endParaRPr dirty="0"/>
          </a:p>
        </p:txBody>
      </p:sp>
      <p:sp>
        <p:nvSpPr>
          <p:cNvPr id="370" name="Google Shape;370;p41"/>
          <p:cNvSpPr/>
          <p:nvPr/>
        </p:nvSpPr>
        <p:spPr>
          <a:xfrm>
            <a:off x="1041704" y="1692525"/>
            <a:ext cx="820500" cy="820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1"/>
          <p:cNvSpPr/>
          <p:nvPr/>
        </p:nvSpPr>
        <p:spPr>
          <a:xfrm>
            <a:off x="966065" y="3042804"/>
            <a:ext cx="942600" cy="94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p:nvPr/>
        </p:nvSpPr>
        <p:spPr>
          <a:xfrm>
            <a:off x="1079741" y="3170625"/>
            <a:ext cx="700500" cy="70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1"/>
          <p:cNvSpPr/>
          <p:nvPr/>
        </p:nvSpPr>
        <p:spPr>
          <a:xfrm>
            <a:off x="1079741" y="1752525"/>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1"/>
          <p:cNvSpPr/>
          <p:nvPr/>
        </p:nvSpPr>
        <p:spPr>
          <a:xfrm>
            <a:off x="7351316" y="3170625"/>
            <a:ext cx="700500" cy="700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1"/>
          <p:cNvSpPr/>
          <p:nvPr/>
        </p:nvSpPr>
        <p:spPr>
          <a:xfrm>
            <a:off x="7351316" y="1752525"/>
            <a:ext cx="700500" cy="700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41"/>
          <p:cNvGrpSpPr/>
          <p:nvPr/>
        </p:nvGrpSpPr>
        <p:grpSpPr>
          <a:xfrm>
            <a:off x="7527144" y="3341867"/>
            <a:ext cx="358999" cy="358999"/>
            <a:chOff x="-55988800" y="3982600"/>
            <a:chExt cx="319025" cy="319025"/>
          </a:xfrm>
        </p:grpSpPr>
        <p:sp>
          <p:nvSpPr>
            <p:cNvPr id="377" name="Google Shape;377;p41"/>
            <p:cNvSpPr/>
            <p:nvPr/>
          </p:nvSpPr>
          <p:spPr>
            <a:xfrm>
              <a:off x="-55791875" y="3982600"/>
              <a:ext cx="102400" cy="102425"/>
            </a:xfrm>
            <a:custGeom>
              <a:avLst/>
              <a:gdLst/>
              <a:ahLst/>
              <a:cxnLst/>
              <a:rect l="l" t="t" r="r" b="b"/>
              <a:pathLst>
                <a:path w="4096" h="4097" extrusionOk="0">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a:off x="-55969100" y="3982600"/>
              <a:ext cx="102400" cy="102425"/>
            </a:xfrm>
            <a:custGeom>
              <a:avLst/>
              <a:gdLst/>
              <a:ahLst/>
              <a:cxnLst/>
              <a:rect l="l" t="t" r="r" b="b"/>
              <a:pathLst>
                <a:path w="4096" h="4097" extrusionOk="0">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55819450" y="4021200"/>
              <a:ext cx="92950" cy="92175"/>
            </a:xfrm>
            <a:custGeom>
              <a:avLst/>
              <a:gdLst/>
              <a:ahLst/>
              <a:cxnLst/>
              <a:rect l="l" t="t" r="r" b="b"/>
              <a:pathLst>
                <a:path w="3718" h="3687" extrusionOk="0">
                  <a:moveTo>
                    <a:pt x="32" y="0"/>
                  </a:moveTo>
                  <a:lnTo>
                    <a:pt x="32" y="1103"/>
                  </a:lnTo>
                  <a:cubicBezTo>
                    <a:pt x="1" y="2521"/>
                    <a:pt x="1198" y="3686"/>
                    <a:pt x="2615" y="3686"/>
                  </a:cubicBezTo>
                  <a:lnTo>
                    <a:pt x="3718" y="3686"/>
                  </a:lnTo>
                  <a:cubicBezTo>
                    <a:pt x="3529" y="1733"/>
                    <a:pt x="1985" y="158"/>
                    <a:pt x="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1"/>
            <p:cNvSpPr/>
            <p:nvPr/>
          </p:nvSpPr>
          <p:spPr>
            <a:xfrm>
              <a:off x="-55930500" y="4021200"/>
              <a:ext cx="92950" cy="92175"/>
            </a:xfrm>
            <a:custGeom>
              <a:avLst/>
              <a:gdLst/>
              <a:ahLst/>
              <a:cxnLst/>
              <a:rect l="l" t="t" r="r" b="b"/>
              <a:pathLst>
                <a:path w="3718" h="3687" extrusionOk="0">
                  <a:moveTo>
                    <a:pt x="3718" y="0"/>
                  </a:moveTo>
                  <a:cubicBezTo>
                    <a:pt x="1733" y="158"/>
                    <a:pt x="158" y="1733"/>
                    <a:pt x="0" y="3686"/>
                  </a:cubicBezTo>
                  <a:lnTo>
                    <a:pt x="1103" y="3686"/>
                  </a:lnTo>
                  <a:cubicBezTo>
                    <a:pt x="2552" y="3686"/>
                    <a:pt x="3718" y="2521"/>
                    <a:pt x="3718" y="1103"/>
                  </a:cubicBezTo>
                  <a:lnTo>
                    <a:pt x="37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1"/>
            <p:cNvSpPr/>
            <p:nvPr/>
          </p:nvSpPr>
          <p:spPr>
            <a:xfrm>
              <a:off x="-55988800" y="4086575"/>
              <a:ext cx="319025" cy="215050"/>
            </a:xfrm>
            <a:custGeom>
              <a:avLst/>
              <a:gdLst/>
              <a:ahLst/>
              <a:cxnLst/>
              <a:rect l="l" t="t" r="r" b="b"/>
              <a:pathLst>
                <a:path w="12761" h="8602" extrusionOk="0">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41"/>
          <p:cNvGrpSpPr/>
          <p:nvPr/>
        </p:nvGrpSpPr>
        <p:grpSpPr>
          <a:xfrm>
            <a:off x="1244606" y="1919396"/>
            <a:ext cx="358099" cy="358099"/>
            <a:chOff x="-57568775" y="3198925"/>
            <a:chExt cx="318225" cy="318225"/>
          </a:xfrm>
        </p:grpSpPr>
        <p:sp>
          <p:nvSpPr>
            <p:cNvPr id="383" name="Google Shape;383;p41"/>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1"/>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1"/>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1"/>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1"/>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1"/>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41"/>
          <p:cNvGrpSpPr/>
          <p:nvPr/>
        </p:nvGrpSpPr>
        <p:grpSpPr>
          <a:xfrm>
            <a:off x="7549312" y="1911671"/>
            <a:ext cx="314662" cy="358999"/>
            <a:chOff x="-55576850" y="3198125"/>
            <a:chExt cx="279625" cy="319025"/>
          </a:xfrm>
        </p:grpSpPr>
        <p:sp>
          <p:nvSpPr>
            <p:cNvPr id="390" name="Google Shape;390;p41"/>
            <p:cNvSpPr/>
            <p:nvPr/>
          </p:nvSpPr>
          <p:spPr>
            <a:xfrm>
              <a:off x="-55576850" y="3335975"/>
              <a:ext cx="18900" cy="63825"/>
            </a:xfrm>
            <a:custGeom>
              <a:avLst/>
              <a:gdLst/>
              <a:ahLst/>
              <a:cxnLst/>
              <a:rect l="l" t="t" r="r" b="b"/>
              <a:pathLst>
                <a:path w="756" h="2553" extrusionOk="0">
                  <a:moveTo>
                    <a:pt x="756" y="0"/>
                  </a:moveTo>
                  <a:cubicBezTo>
                    <a:pt x="315" y="221"/>
                    <a:pt x="0" y="693"/>
                    <a:pt x="0" y="1260"/>
                  </a:cubicBezTo>
                  <a:cubicBezTo>
                    <a:pt x="0" y="1796"/>
                    <a:pt x="315" y="2269"/>
                    <a:pt x="756" y="2552"/>
                  </a:cubicBezTo>
                  <a:lnTo>
                    <a:pt x="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1"/>
            <p:cNvSpPr/>
            <p:nvPr/>
          </p:nvSpPr>
          <p:spPr>
            <a:xfrm>
              <a:off x="-55539850" y="3198125"/>
              <a:ext cx="206375" cy="99275"/>
            </a:xfrm>
            <a:custGeom>
              <a:avLst/>
              <a:gdLst/>
              <a:ahLst/>
              <a:cxnLst/>
              <a:rect l="l" t="t" r="r" b="b"/>
              <a:pathLst>
                <a:path w="8255" h="3971" extrusionOk="0">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1"/>
            <p:cNvSpPr/>
            <p:nvPr/>
          </p:nvSpPr>
          <p:spPr>
            <a:xfrm>
              <a:off x="-55539850" y="3275325"/>
              <a:ext cx="204800" cy="241825"/>
            </a:xfrm>
            <a:custGeom>
              <a:avLst/>
              <a:gdLst/>
              <a:ahLst/>
              <a:cxnLst/>
              <a:rect l="l" t="t" r="r" b="b"/>
              <a:pathLst>
                <a:path w="8192" h="9673" extrusionOk="0">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1"/>
            <p:cNvSpPr/>
            <p:nvPr/>
          </p:nvSpPr>
          <p:spPr>
            <a:xfrm>
              <a:off x="-55316150" y="3335975"/>
              <a:ext cx="18925" cy="63825"/>
            </a:xfrm>
            <a:custGeom>
              <a:avLst/>
              <a:gdLst/>
              <a:ahLst/>
              <a:cxnLst/>
              <a:rect l="l" t="t" r="r" b="b"/>
              <a:pathLst>
                <a:path w="757" h="2553" extrusionOk="0">
                  <a:moveTo>
                    <a:pt x="0" y="0"/>
                  </a:moveTo>
                  <a:lnTo>
                    <a:pt x="0" y="2552"/>
                  </a:lnTo>
                  <a:cubicBezTo>
                    <a:pt x="441" y="2269"/>
                    <a:pt x="756" y="1796"/>
                    <a:pt x="756" y="1260"/>
                  </a:cubicBezTo>
                  <a:cubicBezTo>
                    <a:pt x="756" y="693"/>
                    <a:pt x="473" y="22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41"/>
          <p:cNvGrpSpPr/>
          <p:nvPr/>
        </p:nvGrpSpPr>
        <p:grpSpPr>
          <a:xfrm>
            <a:off x="1266324" y="3330284"/>
            <a:ext cx="314662" cy="358971"/>
            <a:chOff x="-56766175" y="3198925"/>
            <a:chExt cx="279625" cy="319000"/>
          </a:xfrm>
        </p:grpSpPr>
        <p:sp>
          <p:nvSpPr>
            <p:cNvPr id="395" name="Google Shape;395;p41"/>
            <p:cNvSpPr/>
            <p:nvPr/>
          </p:nvSpPr>
          <p:spPr>
            <a:xfrm>
              <a:off x="-56766175" y="333597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158"/>
                  </a:lnTo>
                  <a:lnTo>
                    <a:pt x="7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p:cNvSpPr/>
            <p:nvPr/>
          </p:nvSpPr>
          <p:spPr>
            <a:xfrm>
              <a:off x="-56747275" y="3198925"/>
              <a:ext cx="222925" cy="93750"/>
            </a:xfrm>
            <a:custGeom>
              <a:avLst/>
              <a:gdLst/>
              <a:ahLst/>
              <a:cxnLst/>
              <a:rect l="l" t="t" r="r" b="b"/>
              <a:pathLst>
                <a:path w="8917" h="3750" extrusionOk="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56710250" y="3348575"/>
              <a:ext cx="55150" cy="55150"/>
            </a:xfrm>
            <a:custGeom>
              <a:avLst/>
              <a:gdLst/>
              <a:ahLst/>
              <a:cxnLst/>
              <a:rect l="l" t="t" r="r" b="b"/>
              <a:pathLst>
                <a:path w="2206" h="2206" extrusionOk="0">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p:cNvSpPr/>
            <p:nvPr/>
          </p:nvSpPr>
          <p:spPr>
            <a:xfrm>
              <a:off x="-56597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p:cNvSpPr/>
            <p:nvPr/>
          </p:nvSpPr>
          <p:spPr>
            <a:xfrm>
              <a:off x="-56727575" y="3376925"/>
              <a:ext cx="204800" cy="141000"/>
            </a:xfrm>
            <a:custGeom>
              <a:avLst/>
              <a:gdLst/>
              <a:ahLst/>
              <a:cxnLst/>
              <a:rect l="l" t="t" r="r" b="b"/>
              <a:pathLst>
                <a:path w="8192" h="5640" extrusionOk="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1"/>
            <p:cNvSpPr/>
            <p:nvPr/>
          </p:nvSpPr>
          <p:spPr>
            <a:xfrm>
              <a:off x="-56729150" y="3289500"/>
              <a:ext cx="204000" cy="87450"/>
            </a:xfrm>
            <a:custGeom>
              <a:avLst/>
              <a:gdLst/>
              <a:ahLst/>
              <a:cxnLst/>
              <a:rect l="l" t="t" r="r" b="b"/>
              <a:pathLst>
                <a:path w="8160" h="3498" extrusionOk="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1"/>
            <p:cNvSpPr/>
            <p:nvPr/>
          </p:nvSpPr>
          <p:spPr>
            <a:xfrm>
              <a:off x="-56505475" y="3335975"/>
              <a:ext cx="18925" cy="63825"/>
            </a:xfrm>
            <a:custGeom>
              <a:avLst/>
              <a:gdLst/>
              <a:ahLst/>
              <a:cxnLst/>
              <a:rect l="l" t="t" r="r" b="b"/>
              <a:pathLst>
                <a:path w="757" h="2553" extrusionOk="0">
                  <a:moveTo>
                    <a:pt x="1" y="0"/>
                  </a:moveTo>
                  <a:lnTo>
                    <a:pt x="1" y="2552"/>
                  </a:lnTo>
                  <a:cubicBezTo>
                    <a:pt x="442" y="2269"/>
                    <a:pt x="757" y="1796"/>
                    <a:pt x="757" y="1260"/>
                  </a:cubicBezTo>
                  <a:cubicBezTo>
                    <a:pt x="757" y="693"/>
                    <a:pt x="473" y="22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41"/>
          <p:cNvSpPr/>
          <p:nvPr/>
        </p:nvSpPr>
        <p:spPr>
          <a:xfrm rot="10800000">
            <a:off x="4635434" y="1627146"/>
            <a:ext cx="2952600" cy="1313100"/>
          </a:xfrm>
          <a:prstGeom prst="roundRect">
            <a:avLst>
              <a:gd name="adj" fmla="val 923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1"/>
          <p:cNvSpPr/>
          <p:nvPr/>
        </p:nvSpPr>
        <p:spPr>
          <a:xfrm rot="10800000">
            <a:off x="7235335" y="3038471"/>
            <a:ext cx="942600" cy="94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1"/>
          <p:cNvSpPr/>
          <p:nvPr/>
        </p:nvSpPr>
        <p:spPr>
          <a:xfrm rot="10800000">
            <a:off x="7281796" y="3099525"/>
            <a:ext cx="820500" cy="820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1"/>
          <p:cNvSpPr/>
          <p:nvPr/>
        </p:nvSpPr>
        <p:spPr>
          <a:xfrm rot="10800000">
            <a:off x="7235335" y="1627146"/>
            <a:ext cx="942600" cy="94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1"/>
          <p:cNvSpPr/>
          <p:nvPr/>
        </p:nvSpPr>
        <p:spPr>
          <a:xfrm>
            <a:off x="1499512" y="1623646"/>
            <a:ext cx="2952600" cy="1313100"/>
          </a:xfrm>
          <a:prstGeom prst="roundRect">
            <a:avLst>
              <a:gd name="adj" fmla="val 923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1"/>
          <p:cNvSpPr/>
          <p:nvPr/>
        </p:nvSpPr>
        <p:spPr>
          <a:xfrm>
            <a:off x="966065" y="1631479"/>
            <a:ext cx="942600" cy="94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1"/>
          <p:cNvSpPr txBox="1">
            <a:spLocks noGrp="1"/>
          </p:cNvSpPr>
          <p:nvPr>
            <p:ph type="ctrTitle" idx="2"/>
          </p:nvPr>
        </p:nvSpPr>
        <p:spPr>
          <a:xfrm flipH="1">
            <a:off x="5115201" y="1767749"/>
            <a:ext cx="1821000" cy="45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TOUCHED SCREEN DRIVER</a:t>
            </a:r>
            <a:endParaRPr sz="1800" dirty="0"/>
          </a:p>
        </p:txBody>
      </p:sp>
      <p:sp>
        <p:nvSpPr>
          <p:cNvPr id="367" name="Google Shape;367;p41"/>
          <p:cNvSpPr txBox="1">
            <a:spLocks noGrp="1"/>
          </p:cNvSpPr>
          <p:nvPr>
            <p:ph type="ctrTitle" idx="4"/>
          </p:nvPr>
        </p:nvSpPr>
        <p:spPr>
          <a:xfrm flipH="1">
            <a:off x="2203930" y="1767749"/>
            <a:ext cx="1793700" cy="45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CORE AVI </a:t>
            </a:r>
            <a:endParaRPr sz="1800" dirty="0"/>
          </a:p>
        </p:txBody>
      </p:sp>
      <p:sp>
        <p:nvSpPr>
          <p:cNvPr id="370" name="Google Shape;370;p41"/>
          <p:cNvSpPr/>
          <p:nvPr/>
        </p:nvSpPr>
        <p:spPr>
          <a:xfrm>
            <a:off x="1041704" y="1692525"/>
            <a:ext cx="820500" cy="820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1"/>
          <p:cNvSpPr/>
          <p:nvPr/>
        </p:nvSpPr>
        <p:spPr>
          <a:xfrm>
            <a:off x="1152670" y="1750464"/>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1"/>
          <p:cNvSpPr/>
          <p:nvPr/>
        </p:nvSpPr>
        <p:spPr>
          <a:xfrm>
            <a:off x="7289161" y="1750464"/>
            <a:ext cx="700500" cy="700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41"/>
          <p:cNvGrpSpPr/>
          <p:nvPr/>
        </p:nvGrpSpPr>
        <p:grpSpPr>
          <a:xfrm>
            <a:off x="1317535" y="1917335"/>
            <a:ext cx="358099" cy="358099"/>
            <a:chOff x="-57568775" y="3198925"/>
            <a:chExt cx="318225" cy="318225"/>
          </a:xfrm>
        </p:grpSpPr>
        <p:sp>
          <p:nvSpPr>
            <p:cNvPr id="383" name="Google Shape;383;p41"/>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1"/>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1"/>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1"/>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1"/>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1"/>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41"/>
          <p:cNvGrpSpPr/>
          <p:nvPr/>
        </p:nvGrpSpPr>
        <p:grpSpPr>
          <a:xfrm>
            <a:off x="7487157" y="1909610"/>
            <a:ext cx="314662" cy="358999"/>
            <a:chOff x="-55576850" y="3198125"/>
            <a:chExt cx="279625" cy="319025"/>
          </a:xfrm>
        </p:grpSpPr>
        <p:sp>
          <p:nvSpPr>
            <p:cNvPr id="390" name="Google Shape;390;p41"/>
            <p:cNvSpPr/>
            <p:nvPr/>
          </p:nvSpPr>
          <p:spPr>
            <a:xfrm>
              <a:off x="-55576850" y="3335975"/>
              <a:ext cx="18900" cy="63825"/>
            </a:xfrm>
            <a:custGeom>
              <a:avLst/>
              <a:gdLst/>
              <a:ahLst/>
              <a:cxnLst/>
              <a:rect l="l" t="t" r="r" b="b"/>
              <a:pathLst>
                <a:path w="756" h="2553" extrusionOk="0">
                  <a:moveTo>
                    <a:pt x="756" y="0"/>
                  </a:moveTo>
                  <a:cubicBezTo>
                    <a:pt x="315" y="221"/>
                    <a:pt x="0" y="693"/>
                    <a:pt x="0" y="1260"/>
                  </a:cubicBezTo>
                  <a:cubicBezTo>
                    <a:pt x="0" y="1796"/>
                    <a:pt x="315" y="2269"/>
                    <a:pt x="756" y="2552"/>
                  </a:cubicBezTo>
                  <a:lnTo>
                    <a:pt x="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1"/>
            <p:cNvSpPr/>
            <p:nvPr/>
          </p:nvSpPr>
          <p:spPr>
            <a:xfrm>
              <a:off x="-55539850" y="3198125"/>
              <a:ext cx="206375" cy="99275"/>
            </a:xfrm>
            <a:custGeom>
              <a:avLst/>
              <a:gdLst/>
              <a:ahLst/>
              <a:cxnLst/>
              <a:rect l="l" t="t" r="r" b="b"/>
              <a:pathLst>
                <a:path w="8255" h="3971" extrusionOk="0">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1"/>
            <p:cNvSpPr/>
            <p:nvPr/>
          </p:nvSpPr>
          <p:spPr>
            <a:xfrm>
              <a:off x="-55539850" y="3275325"/>
              <a:ext cx="204800" cy="241825"/>
            </a:xfrm>
            <a:custGeom>
              <a:avLst/>
              <a:gdLst/>
              <a:ahLst/>
              <a:cxnLst/>
              <a:rect l="l" t="t" r="r" b="b"/>
              <a:pathLst>
                <a:path w="8192" h="9673" extrusionOk="0">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1"/>
            <p:cNvSpPr/>
            <p:nvPr/>
          </p:nvSpPr>
          <p:spPr>
            <a:xfrm>
              <a:off x="-55316150" y="3335975"/>
              <a:ext cx="18925" cy="63825"/>
            </a:xfrm>
            <a:custGeom>
              <a:avLst/>
              <a:gdLst/>
              <a:ahLst/>
              <a:cxnLst/>
              <a:rect l="l" t="t" r="r" b="b"/>
              <a:pathLst>
                <a:path w="757" h="2553" extrusionOk="0">
                  <a:moveTo>
                    <a:pt x="0" y="0"/>
                  </a:moveTo>
                  <a:lnTo>
                    <a:pt x="0" y="2552"/>
                  </a:lnTo>
                  <a:cubicBezTo>
                    <a:pt x="441" y="2269"/>
                    <a:pt x="756" y="1796"/>
                    <a:pt x="756" y="1260"/>
                  </a:cubicBezTo>
                  <a:cubicBezTo>
                    <a:pt x="756" y="693"/>
                    <a:pt x="473" y="22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050D9483-15D9-424D-ADC9-9E9360F24D80}"/>
              </a:ext>
            </a:extLst>
          </p:cNvPr>
          <p:cNvSpPr>
            <a:spLocks noGrp="1"/>
          </p:cNvSpPr>
          <p:nvPr>
            <p:ph type="subTitle" idx="3"/>
          </p:nvPr>
        </p:nvSpPr>
        <p:spPr>
          <a:xfrm flipH="1">
            <a:off x="5088131" y="2138810"/>
            <a:ext cx="1869300" cy="640200"/>
          </a:xfrm>
        </p:spPr>
        <p:txBody>
          <a:bodyPr/>
          <a:lstStyle/>
          <a:p>
            <a:r>
              <a:rPr lang="en-US" dirty="0"/>
              <a:t>To create </a:t>
            </a:r>
            <a:r>
              <a:rPr lang="en-MY" dirty="0"/>
              <a:t>modern</a:t>
            </a:r>
          </a:p>
          <a:p>
            <a:r>
              <a:rPr lang="en-MY" dirty="0"/>
              <a:t>feel for devices</a:t>
            </a:r>
            <a:endParaRPr lang="en-US" dirty="0"/>
          </a:p>
        </p:txBody>
      </p:sp>
      <p:sp>
        <p:nvSpPr>
          <p:cNvPr id="52" name="Google Shape;369;p41">
            <a:extLst>
              <a:ext uri="{FF2B5EF4-FFF2-40B4-BE49-F238E27FC236}">
                <a16:creationId xmlns:a16="http://schemas.microsoft.com/office/drawing/2014/main" id="{3036A6C5-B413-428E-8FE6-64797609DB1E}"/>
              </a:ext>
            </a:extLst>
          </p:cNvPr>
          <p:cNvSpPr txBox="1">
            <a:spLocks/>
          </p:cNvSpPr>
          <p:nvPr/>
        </p:nvSpPr>
        <p:spPr>
          <a:xfrm flipH="1">
            <a:off x="2041444" y="2052065"/>
            <a:ext cx="2030014" cy="6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Hind Vadodara Light"/>
              <a:buNone/>
              <a:defRPr sz="1400" b="0" i="0" u="none" strike="noStrike" cap="none">
                <a:solidFill>
                  <a:schemeClr val="dk1"/>
                </a:solidFill>
                <a:latin typeface="Hind Vadodara Light"/>
                <a:ea typeface="Hind Vadodara Light"/>
                <a:cs typeface="Hind Vadodara Light"/>
                <a:sym typeface="Hind Vadodara Light"/>
              </a:defRPr>
            </a:lvl1pPr>
            <a:lvl2pPr marL="914400" marR="0" lvl="1" indent="-3175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2pPr>
            <a:lvl3pPr marL="1371600" marR="0" lvl="2"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3pPr>
            <a:lvl4pPr marL="1828800" marR="0" lvl="3"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4pPr>
            <a:lvl5pPr marL="2286000" marR="0" lvl="4"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5pPr>
            <a:lvl6pPr marL="2743200" marR="0" lvl="5"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6pPr>
            <a:lvl7pPr marL="3200400" marR="0" lvl="6"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7pPr>
            <a:lvl8pPr marL="3657600" marR="0" lvl="7"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8pPr>
            <a:lvl9pPr marL="4114800" marR="0" lvl="8"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9pPr>
          </a:lstStyle>
          <a:p>
            <a:pPr marL="0" indent="0"/>
            <a:r>
              <a:rPr lang="en-US" dirty="0"/>
              <a:t>Graphical packages for systems requiring safety certification</a:t>
            </a:r>
          </a:p>
        </p:txBody>
      </p:sp>
    </p:spTree>
    <p:extLst>
      <p:ext uri="{BB962C8B-B14F-4D97-AF65-F5344CB8AC3E}">
        <p14:creationId xmlns:p14="http://schemas.microsoft.com/office/powerpoint/2010/main" val="4224385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8"/>
        <p:cNvGrpSpPr/>
        <p:nvPr/>
      </p:nvGrpSpPr>
      <p:grpSpPr>
        <a:xfrm>
          <a:off x="0" y="0"/>
          <a:ext cx="0" cy="0"/>
          <a:chOff x="0" y="0"/>
          <a:chExt cx="0" cy="0"/>
        </a:xfrm>
      </p:grpSpPr>
      <p:sp>
        <p:nvSpPr>
          <p:cNvPr id="749" name="Google Shape;749;p48"/>
          <p:cNvSpPr txBox="1">
            <a:spLocks noGrp="1"/>
          </p:cNvSpPr>
          <p:nvPr>
            <p:ph type="ctrTitle"/>
          </p:nvPr>
        </p:nvSpPr>
        <p:spPr>
          <a:xfrm flipH="1">
            <a:off x="2726850" y="2897239"/>
            <a:ext cx="3690300" cy="45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WORKBENCH</a:t>
            </a:r>
            <a:endParaRPr dirty="0"/>
          </a:p>
        </p:txBody>
      </p:sp>
      <p:sp>
        <p:nvSpPr>
          <p:cNvPr id="750" name="Google Shape;750;p48"/>
          <p:cNvSpPr txBox="1">
            <a:spLocks noGrp="1"/>
          </p:cNvSpPr>
          <p:nvPr>
            <p:ph type="title" idx="2"/>
          </p:nvPr>
        </p:nvSpPr>
        <p:spPr>
          <a:xfrm flipH="1">
            <a:off x="3451650" y="1351346"/>
            <a:ext cx="22407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idx="6"/>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WINDRIVER WORKBENCH</a:t>
            </a:r>
            <a:endParaRPr dirty="0"/>
          </a:p>
        </p:txBody>
      </p:sp>
      <p:sp>
        <p:nvSpPr>
          <p:cNvPr id="219" name="Google Shape;219;p32"/>
          <p:cNvSpPr/>
          <p:nvPr/>
        </p:nvSpPr>
        <p:spPr>
          <a:xfrm rot="-1853308">
            <a:off x="3061826" y="1966252"/>
            <a:ext cx="2991614" cy="960775"/>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3364913" y="2579775"/>
            <a:ext cx="717300" cy="717300"/>
          </a:xfrm>
          <a:prstGeom prst="ellipse">
            <a:avLst/>
          </a:prstGeom>
          <a:solidFill>
            <a:schemeClr val="accen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5078438" y="1561600"/>
            <a:ext cx="717300" cy="717300"/>
          </a:xfrm>
          <a:prstGeom prst="ellipse">
            <a:avLst/>
          </a:prstGeom>
          <a:solidFill>
            <a:schemeClr val="accen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txBox="1">
            <a:spLocks noGrp="1"/>
          </p:cNvSpPr>
          <p:nvPr>
            <p:ph type="ctrTitle"/>
          </p:nvPr>
        </p:nvSpPr>
        <p:spPr>
          <a:xfrm flipH="1">
            <a:off x="989230" y="2431689"/>
            <a:ext cx="20121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a:t>
            </a:r>
            <a:r>
              <a:rPr lang="en-MY" dirty="0"/>
              <a:t>n</a:t>
            </a:r>
            <a:r>
              <a:rPr lang="en" dirty="0"/>
              <a:t>alysis Tools</a:t>
            </a:r>
            <a:endParaRPr dirty="0"/>
          </a:p>
        </p:txBody>
      </p:sp>
      <p:sp>
        <p:nvSpPr>
          <p:cNvPr id="224" name="Google Shape;224;p32"/>
          <p:cNvSpPr txBox="1">
            <a:spLocks noGrp="1"/>
          </p:cNvSpPr>
          <p:nvPr>
            <p:ph type="subTitle" idx="1"/>
          </p:nvPr>
        </p:nvSpPr>
        <p:spPr>
          <a:xfrm flipH="1">
            <a:off x="715630" y="2828489"/>
            <a:ext cx="2285700" cy="87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Help locate memory leaks, priority inversions task, task synchronization problems and cpu time allocation problems </a:t>
            </a:r>
            <a:endParaRPr dirty="0"/>
          </a:p>
        </p:txBody>
      </p:sp>
      <p:sp>
        <p:nvSpPr>
          <p:cNvPr id="227" name="Google Shape;227;p32"/>
          <p:cNvSpPr txBox="1">
            <a:spLocks noGrp="1"/>
          </p:cNvSpPr>
          <p:nvPr>
            <p:ph type="ctrTitle"/>
          </p:nvPr>
        </p:nvSpPr>
        <p:spPr>
          <a:xfrm flipH="1">
            <a:off x="3343913" y="2739250"/>
            <a:ext cx="7593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lt1"/>
                </a:solidFill>
              </a:rPr>
              <a:t>01</a:t>
            </a:r>
            <a:endParaRPr sz="3000" dirty="0">
              <a:solidFill>
                <a:schemeClr val="lt1"/>
              </a:solidFill>
            </a:endParaRPr>
          </a:p>
        </p:txBody>
      </p:sp>
      <p:sp>
        <p:nvSpPr>
          <p:cNvPr id="228" name="Google Shape;228;p32"/>
          <p:cNvSpPr txBox="1">
            <a:spLocks noGrp="1"/>
          </p:cNvSpPr>
          <p:nvPr>
            <p:ph type="ctrTitle"/>
          </p:nvPr>
        </p:nvSpPr>
        <p:spPr>
          <a:xfrm flipH="1">
            <a:off x="5047163" y="1678341"/>
            <a:ext cx="779700" cy="47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rPr>
              <a:t>02</a:t>
            </a:r>
            <a:endParaRPr sz="3000">
              <a:solidFill>
                <a:schemeClr val="lt1"/>
              </a:solidFill>
            </a:endParaRPr>
          </a:p>
        </p:txBody>
      </p:sp>
      <p:sp>
        <p:nvSpPr>
          <p:cNvPr id="230" name="Google Shape;230;p32"/>
          <p:cNvSpPr txBox="1">
            <a:spLocks noGrp="1"/>
          </p:cNvSpPr>
          <p:nvPr>
            <p:ph type="ctrTitle" idx="4"/>
          </p:nvPr>
        </p:nvSpPr>
        <p:spPr>
          <a:xfrm flipH="1">
            <a:off x="6095335" y="1398079"/>
            <a:ext cx="1560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Testing Tools</a:t>
            </a:r>
            <a:endParaRPr dirty="0"/>
          </a:p>
        </p:txBody>
      </p:sp>
      <p:sp>
        <p:nvSpPr>
          <p:cNvPr id="231" name="Google Shape;231;p32"/>
          <p:cNvSpPr txBox="1">
            <a:spLocks noGrp="1"/>
          </p:cNvSpPr>
          <p:nvPr>
            <p:ph type="subTitle" idx="5"/>
          </p:nvPr>
        </p:nvSpPr>
        <p:spPr>
          <a:xfrm flipH="1">
            <a:off x="6095335" y="1794611"/>
            <a:ext cx="2285700" cy="87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Unit testing</a:t>
            </a:r>
          </a:p>
          <a:p>
            <a:pPr marL="0" lvl="0" indent="0" algn="l" rtl="0">
              <a:spcBef>
                <a:spcPts val="0"/>
              </a:spcBef>
              <a:spcAft>
                <a:spcPts val="0"/>
              </a:spcAft>
              <a:buNone/>
            </a:pPr>
            <a:r>
              <a:rPr lang="en-US" dirty="0"/>
              <a:t>Blackbox testing</a:t>
            </a:r>
          </a:p>
          <a:p>
            <a:pPr marL="0" lvl="0" indent="0" algn="l" rtl="0">
              <a:spcBef>
                <a:spcPts val="0"/>
              </a:spcBef>
              <a:spcAft>
                <a:spcPts val="0"/>
              </a:spcAft>
              <a:buNone/>
            </a:pPr>
            <a:r>
              <a:rPr lang="en-US" dirty="0"/>
              <a:t>White testing</a:t>
            </a:r>
            <a:endParaRPr dirty="0"/>
          </a:p>
        </p:txBody>
      </p:sp>
    </p:spTree>
    <p:extLst>
      <p:ext uri="{BB962C8B-B14F-4D97-AF65-F5344CB8AC3E}">
        <p14:creationId xmlns:p14="http://schemas.microsoft.com/office/powerpoint/2010/main" val="233818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9"/>
          <p:cNvSpPr txBox="1">
            <a:spLocks noGrp="1"/>
          </p:cNvSpPr>
          <p:nvPr>
            <p:ph type="title" idx="18"/>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42" name="Google Shape;142;p29"/>
          <p:cNvSpPr txBox="1">
            <a:spLocks noGrp="1"/>
          </p:cNvSpPr>
          <p:nvPr>
            <p:ph type="ctrTitle"/>
          </p:nvPr>
        </p:nvSpPr>
        <p:spPr>
          <a:xfrm flipH="1">
            <a:off x="773250" y="1735721"/>
            <a:ext cx="25041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44" name="Google Shape;144;p29"/>
          <p:cNvSpPr txBox="1">
            <a:spLocks noGrp="1"/>
          </p:cNvSpPr>
          <p:nvPr>
            <p:ph type="ctrTitle" idx="3"/>
          </p:nvPr>
        </p:nvSpPr>
        <p:spPr>
          <a:xfrm flipH="1">
            <a:off x="3379651" y="1735789"/>
            <a:ext cx="2384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SECURITY OVERVIEW</a:t>
            </a:r>
            <a:endParaRPr dirty="0"/>
          </a:p>
        </p:txBody>
      </p:sp>
      <p:sp>
        <p:nvSpPr>
          <p:cNvPr id="146" name="Google Shape;146;p29"/>
          <p:cNvSpPr txBox="1">
            <a:spLocks noGrp="1"/>
          </p:cNvSpPr>
          <p:nvPr>
            <p:ph type="ctrTitle" idx="6"/>
          </p:nvPr>
        </p:nvSpPr>
        <p:spPr>
          <a:xfrm flipH="1">
            <a:off x="5792712" y="1742097"/>
            <a:ext cx="24531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SAFETY OVERVIEW</a:t>
            </a:r>
            <a:endParaRPr dirty="0"/>
          </a:p>
        </p:txBody>
      </p:sp>
      <p:sp>
        <p:nvSpPr>
          <p:cNvPr id="148" name="Google Shape;148;p29"/>
          <p:cNvSpPr txBox="1">
            <a:spLocks noGrp="1"/>
          </p:cNvSpPr>
          <p:nvPr>
            <p:ph type="ctrTitle" idx="9"/>
          </p:nvPr>
        </p:nvSpPr>
        <p:spPr>
          <a:xfrm flipH="1">
            <a:off x="2042356" y="3407989"/>
            <a:ext cx="24531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USER INTERFACE</a:t>
            </a:r>
            <a:endParaRPr dirty="0"/>
          </a:p>
        </p:txBody>
      </p:sp>
      <p:sp>
        <p:nvSpPr>
          <p:cNvPr id="150" name="Google Shape;150;p29"/>
          <p:cNvSpPr txBox="1">
            <a:spLocks noGrp="1"/>
          </p:cNvSpPr>
          <p:nvPr>
            <p:ph type="ctrTitle" idx="15"/>
          </p:nvPr>
        </p:nvSpPr>
        <p:spPr>
          <a:xfrm flipH="1">
            <a:off x="4571146" y="3407989"/>
            <a:ext cx="24531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WORKBENCH</a:t>
            </a:r>
            <a:endParaRPr dirty="0"/>
          </a:p>
        </p:txBody>
      </p:sp>
      <p:sp>
        <p:nvSpPr>
          <p:cNvPr id="152" name="Google Shape;152;p29"/>
          <p:cNvSpPr txBox="1">
            <a:spLocks noGrp="1"/>
          </p:cNvSpPr>
          <p:nvPr>
            <p:ph type="title" idx="2"/>
          </p:nvPr>
        </p:nvSpPr>
        <p:spPr>
          <a:xfrm>
            <a:off x="1760724" y="1238601"/>
            <a:ext cx="529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53" name="Google Shape;153;p29"/>
          <p:cNvSpPr txBox="1">
            <a:spLocks noGrp="1"/>
          </p:cNvSpPr>
          <p:nvPr>
            <p:ph type="title" idx="5"/>
          </p:nvPr>
        </p:nvSpPr>
        <p:spPr>
          <a:xfrm>
            <a:off x="4098299" y="1238612"/>
            <a:ext cx="947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54" name="Google Shape;154;p29"/>
          <p:cNvSpPr txBox="1">
            <a:spLocks noGrp="1"/>
          </p:cNvSpPr>
          <p:nvPr>
            <p:ph type="title" idx="14"/>
          </p:nvPr>
        </p:nvSpPr>
        <p:spPr>
          <a:xfrm>
            <a:off x="2795206" y="2903084"/>
            <a:ext cx="947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55" name="Google Shape;155;p29"/>
          <p:cNvSpPr txBox="1">
            <a:spLocks noGrp="1"/>
          </p:cNvSpPr>
          <p:nvPr>
            <p:ph type="title" idx="17"/>
          </p:nvPr>
        </p:nvSpPr>
        <p:spPr>
          <a:xfrm>
            <a:off x="5323996" y="2903084"/>
            <a:ext cx="947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 </a:t>
            </a:r>
            <a:endParaRPr/>
          </a:p>
        </p:txBody>
      </p:sp>
      <p:sp>
        <p:nvSpPr>
          <p:cNvPr id="156" name="Google Shape;156;p29"/>
          <p:cNvSpPr txBox="1">
            <a:spLocks noGrp="1"/>
          </p:cNvSpPr>
          <p:nvPr>
            <p:ph type="title" idx="8"/>
          </p:nvPr>
        </p:nvSpPr>
        <p:spPr>
          <a:xfrm>
            <a:off x="6492612" y="1239070"/>
            <a:ext cx="1053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idx="2"/>
          </p:nvPr>
        </p:nvSpPr>
        <p:spPr>
          <a:xfrm>
            <a:off x="2595072" y="2093275"/>
            <a:ext cx="1053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2" name="Google Shape;162;p30"/>
          <p:cNvSpPr txBox="1">
            <a:spLocks noGrp="1"/>
          </p:cNvSpPr>
          <p:nvPr>
            <p:ph type="ctrTitle"/>
          </p:nvPr>
        </p:nvSpPr>
        <p:spPr>
          <a:xfrm>
            <a:off x="4007825" y="2173943"/>
            <a:ext cx="4535700" cy="822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OVERVIEW</a:t>
            </a:r>
            <a:endParaRPr dirty="0"/>
          </a:p>
        </p:txBody>
      </p:sp>
      <p:sp>
        <p:nvSpPr>
          <p:cNvPr id="169" name="Google Shape;169;p31"/>
          <p:cNvSpPr/>
          <p:nvPr/>
        </p:nvSpPr>
        <p:spPr>
          <a:xfrm>
            <a:off x="-691411" y="1228650"/>
            <a:ext cx="5724600" cy="5724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1"/>
          <p:cNvSpPr txBox="1">
            <a:spLocks noGrp="1"/>
          </p:cNvSpPr>
          <p:nvPr>
            <p:ph type="body" idx="1"/>
          </p:nvPr>
        </p:nvSpPr>
        <p:spPr>
          <a:xfrm>
            <a:off x="859344" y="1450150"/>
            <a:ext cx="3128100" cy="29088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US" sz="1600" dirty="0"/>
              <a:t>Wind River Systems, a wholly owned subsidiary of TPG Capital in the United States, created VxWorks as proprietary software. VxWorks, which was first released in 1987, is intended for use in embedded systems that require real-time, deterministic performance, and, in many cases, safety and security certification.</a:t>
            </a:r>
            <a:endParaRPr sz="1600" dirty="0"/>
          </a:p>
        </p:txBody>
      </p:sp>
      <p:grpSp>
        <p:nvGrpSpPr>
          <p:cNvPr id="171" name="Google Shape;171;p31"/>
          <p:cNvGrpSpPr/>
          <p:nvPr/>
        </p:nvGrpSpPr>
        <p:grpSpPr>
          <a:xfrm>
            <a:off x="3750675" y="1647300"/>
            <a:ext cx="7125699" cy="2743119"/>
            <a:chOff x="3750675" y="1647300"/>
            <a:chExt cx="7125699" cy="2743119"/>
          </a:xfrm>
        </p:grpSpPr>
        <p:sp>
          <p:nvSpPr>
            <p:cNvPr id="172" name="Google Shape;172;p31"/>
            <p:cNvSpPr/>
            <p:nvPr/>
          </p:nvSpPr>
          <p:spPr>
            <a:xfrm>
              <a:off x="4417350" y="4125419"/>
              <a:ext cx="6459024" cy="265000"/>
            </a:xfrm>
            <a:custGeom>
              <a:avLst/>
              <a:gdLst/>
              <a:ahLst/>
              <a:cxnLst/>
              <a:rect l="l" t="t" r="r" b="b"/>
              <a:pathLst>
                <a:path w="284038" h="10600" extrusionOk="0">
                  <a:moveTo>
                    <a:pt x="1" y="1"/>
                  </a:moveTo>
                  <a:lnTo>
                    <a:pt x="1" y="10600"/>
                  </a:lnTo>
                  <a:lnTo>
                    <a:pt x="284038" y="10600"/>
                  </a:lnTo>
                  <a:lnTo>
                    <a:pt x="2840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1"/>
            <p:cNvSpPr/>
            <p:nvPr/>
          </p:nvSpPr>
          <p:spPr>
            <a:xfrm>
              <a:off x="5814975" y="2149825"/>
              <a:ext cx="1124175" cy="839125"/>
            </a:xfrm>
            <a:custGeom>
              <a:avLst/>
              <a:gdLst/>
              <a:ahLst/>
              <a:cxnLst/>
              <a:rect l="l" t="t" r="r" b="b"/>
              <a:pathLst>
                <a:path w="44967" h="33565" fill="none" extrusionOk="0">
                  <a:moveTo>
                    <a:pt x="42879" y="17505"/>
                  </a:moveTo>
                  <a:lnTo>
                    <a:pt x="42879" y="7709"/>
                  </a:lnTo>
                  <a:cubicBezTo>
                    <a:pt x="42879" y="7709"/>
                    <a:pt x="44967" y="1178"/>
                    <a:pt x="36322" y="1178"/>
                  </a:cubicBezTo>
                  <a:lnTo>
                    <a:pt x="8351" y="1178"/>
                  </a:lnTo>
                  <a:cubicBezTo>
                    <a:pt x="8351" y="1178"/>
                    <a:pt x="1" y="0"/>
                    <a:pt x="1" y="6825"/>
                  </a:cubicBezTo>
                  <a:lnTo>
                    <a:pt x="1" y="33564"/>
                  </a:lnTo>
                </a:path>
              </a:pathLst>
            </a:custGeom>
            <a:noFill/>
            <a:ln w="25425" cap="flat" cmpd="sng">
              <a:solidFill>
                <a:schemeClr val="accent6"/>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1"/>
            <p:cNvSpPr/>
            <p:nvPr/>
          </p:nvSpPr>
          <p:spPr>
            <a:xfrm>
              <a:off x="8177725" y="2843725"/>
              <a:ext cx="716000" cy="258975"/>
            </a:xfrm>
            <a:custGeom>
              <a:avLst/>
              <a:gdLst/>
              <a:ahLst/>
              <a:cxnLst/>
              <a:rect l="l" t="t" r="r" b="b"/>
              <a:pathLst>
                <a:path w="28640" h="10359" fill="none" extrusionOk="0">
                  <a:moveTo>
                    <a:pt x="28398" y="9448"/>
                  </a:moveTo>
                  <a:lnTo>
                    <a:pt x="28398" y="3801"/>
                  </a:lnTo>
                  <a:cubicBezTo>
                    <a:pt x="28398" y="3801"/>
                    <a:pt x="28639" y="562"/>
                    <a:pt x="24758" y="562"/>
                  </a:cubicBezTo>
                  <a:lnTo>
                    <a:pt x="5193" y="562"/>
                  </a:lnTo>
                  <a:cubicBezTo>
                    <a:pt x="5193" y="562"/>
                    <a:pt x="0" y="0"/>
                    <a:pt x="0" y="5193"/>
                  </a:cubicBezTo>
                  <a:lnTo>
                    <a:pt x="0" y="10358"/>
                  </a:lnTo>
                </a:path>
              </a:pathLst>
            </a:custGeom>
            <a:noFill/>
            <a:ln w="25425" cap="flat" cmpd="sng">
              <a:solidFill>
                <a:schemeClr val="accent6"/>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1"/>
            <p:cNvSpPr/>
            <p:nvPr/>
          </p:nvSpPr>
          <p:spPr>
            <a:xfrm>
              <a:off x="8502400" y="3013675"/>
              <a:ext cx="782100" cy="1108250"/>
            </a:xfrm>
            <a:custGeom>
              <a:avLst/>
              <a:gdLst/>
              <a:ahLst/>
              <a:cxnLst/>
              <a:rect l="l" t="t" r="r" b="b"/>
              <a:pathLst>
                <a:path w="31284" h="44330" extrusionOk="0">
                  <a:moveTo>
                    <a:pt x="9122" y="1"/>
                  </a:moveTo>
                  <a:lnTo>
                    <a:pt x="9122" y="1794"/>
                  </a:lnTo>
                  <a:lnTo>
                    <a:pt x="10915" y="1794"/>
                  </a:lnTo>
                  <a:lnTo>
                    <a:pt x="10995" y="13276"/>
                  </a:lnTo>
                  <a:cubicBezTo>
                    <a:pt x="10995" y="13276"/>
                    <a:pt x="4518" y="30915"/>
                    <a:pt x="2029" y="38035"/>
                  </a:cubicBezTo>
                  <a:cubicBezTo>
                    <a:pt x="1" y="43774"/>
                    <a:pt x="3868" y="44330"/>
                    <a:pt x="5444" y="44330"/>
                  </a:cubicBezTo>
                  <a:cubicBezTo>
                    <a:pt x="5824" y="44330"/>
                    <a:pt x="6070" y="44298"/>
                    <a:pt x="6070" y="44298"/>
                  </a:cubicBezTo>
                  <a:lnTo>
                    <a:pt x="24994" y="44298"/>
                  </a:lnTo>
                  <a:cubicBezTo>
                    <a:pt x="31283" y="44298"/>
                    <a:pt x="29062" y="37366"/>
                    <a:pt x="29062" y="37366"/>
                  </a:cubicBezTo>
                  <a:lnTo>
                    <a:pt x="21434" y="13464"/>
                  </a:lnTo>
                  <a:lnTo>
                    <a:pt x="21434" y="1794"/>
                  </a:lnTo>
                  <a:lnTo>
                    <a:pt x="23066" y="1794"/>
                  </a:lnTo>
                  <a:lnTo>
                    <a:pt x="23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1"/>
            <p:cNvSpPr/>
            <p:nvPr/>
          </p:nvSpPr>
          <p:spPr>
            <a:xfrm>
              <a:off x="7317875" y="1959125"/>
              <a:ext cx="585525" cy="632350"/>
            </a:xfrm>
            <a:custGeom>
              <a:avLst/>
              <a:gdLst/>
              <a:ahLst/>
              <a:cxnLst/>
              <a:rect l="l" t="t" r="r" b="b"/>
              <a:pathLst>
                <a:path w="23421" h="25294" extrusionOk="0">
                  <a:moveTo>
                    <a:pt x="23420" y="16889"/>
                  </a:moveTo>
                  <a:cubicBezTo>
                    <a:pt x="23420" y="14373"/>
                    <a:pt x="21627" y="12232"/>
                    <a:pt x="19164" y="11777"/>
                  </a:cubicBezTo>
                  <a:cubicBezTo>
                    <a:pt x="19272" y="11242"/>
                    <a:pt x="19325" y="10706"/>
                    <a:pt x="19325" y="10171"/>
                  </a:cubicBezTo>
                  <a:cubicBezTo>
                    <a:pt x="19325" y="6076"/>
                    <a:pt x="16675" y="2436"/>
                    <a:pt x="12767" y="1231"/>
                  </a:cubicBezTo>
                  <a:cubicBezTo>
                    <a:pt x="8886" y="0"/>
                    <a:pt x="4631" y="1472"/>
                    <a:pt x="2302" y="4845"/>
                  </a:cubicBezTo>
                  <a:cubicBezTo>
                    <a:pt x="0" y="8217"/>
                    <a:pt x="134" y="12687"/>
                    <a:pt x="2677" y="15899"/>
                  </a:cubicBezTo>
                  <a:cubicBezTo>
                    <a:pt x="5220" y="19111"/>
                    <a:pt x="9556" y="20288"/>
                    <a:pt x="13356" y="18816"/>
                  </a:cubicBezTo>
                  <a:cubicBezTo>
                    <a:pt x="14079" y="20636"/>
                    <a:pt x="15765" y="21868"/>
                    <a:pt x="17719" y="22055"/>
                  </a:cubicBezTo>
                  <a:cubicBezTo>
                    <a:pt x="17559" y="22376"/>
                    <a:pt x="17478" y="22724"/>
                    <a:pt x="17478" y="23072"/>
                  </a:cubicBezTo>
                  <a:cubicBezTo>
                    <a:pt x="17505" y="24303"/>
                    <a:pt x="18522" y="25294"/>
                    <a:pt x="19780" y="25294"/>
                  </a:cubicBezTo>
                  <a:cubicBezTo>
                    <a:pt x="21011" y="25294"/>
                    <a:pt x="22028" y="24303"/>
                    <a:pt x="22082" y="23072"/>
                  </a:cubicBezTo>
                  <a:cubicBezTo>
                    <a:pt x="22082" y="22323"/>
                    <a:pt x="21734" y="21600"/>
                    <a:pt x="21118" y="21198"/>
                  </a:cubicBezTo>
                  <a:cubicBezTo>
                    <a:pt x="22537" y="20235"/>
                    <a:pt x="23420" y="18602"/>
                    <a:pt x="23420" y="1688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1"/>
            <p:cNvSpPr/>
            <p:nvPr/>
          </p:nvSpPr>
          <p:spPr>
            <a:xfrm>
              <a:off x="8943875" y="2263575"/>
              <a:ext cx="551400" cy="689225"/>
            </a:xfrm>
            <a:custGeom>
              <a:avLst/>
              <a:gdLst/>
              <a:ahLst/>
              <a:cxnLst/>
              <a:rect l="l" t="t" r="r" b="b"/>
              <a:pathLst>
                <a:path w="22056" h="27569" extrusionOk="0">
                  <a:moveTo>
                    <a:pt x="22056" y="7789"/>
                  </a:moveTo>
                  <a:cubicBezTo>
                    <a:pt x="22056" y="3426"/>
                    <a:pt x="18228" y="0"/>
                    <a:pt x="13892" y="536"/>
                  </a:cubicBezTo>
                  <a:cubicBezTo>
                    <a:pt x="9529" y="1071"/>
                    <a:pt x="6639" y="5300"/>
                    <a:pt x="7736" y="9556"/>
                  </a:cubicBezTo>
                  <a:cubicBezTo>
                    <a:pt x="4283" y="8699"/>
                    <a:pt x="857" y="11055"/>
                    <a:pt x="429" y="14588"/>
                  </a:cubicBezTo>
                  <a:cubicBezTo>
                    <a:pt x="1" y="18147"/>
                    <a:pt x="2758" y="21252"/>
                    <a:pt x="6317" y="21252"/>
                  </a:cubicBezTo>
                  <a:cubicBezTo>
                    <a:pt x="7308" y="21252"/>
                    <a:pt x="8271" y="21011"/>
                    <a:pt x="9128" y="20530"/>
                  </a:cubicBezTo>
                  <a:cubicBezTo>
                    <a:pt x="9369" y="22243"/>
                    <a:pt x="10734" y="23581"/>
                    <a:pt x="12447" y="23849"/>
                  </a:cubicBezTo>
                  <a:cubicBezTo>
                    <a:pt x="12152" y="24170"/>
                    <a:pt x="11992" y="24625"/>
                    <a:pt x="11992" y="25053"/>
                  </a:cubicBezTo>
                  <a:cubicBezTo>
                    <a:pt x="11992" y="26605"/>
                    <a:pt x="13651" y="27569"/>
                    <a:pt x="14990" y="26793"/>
                  </a:cubicBezTo>
                  <a:cubicBezTo>
                    <a:pt x="16301" y="26017"/>
                    <a:pt x="16301" y="24089"/>
                    <a:pt x="14936" y="23340"/>
                  </a:cubicBezTo>
                  <a:cubicBezTo>
                    <a:pt x="18389" y="21359"/>
                    <a:pt x="16970" y="16087"/>
                    <a:pt x="12982" y="16113"/>
                  </a:cubicBezTo>
                  <a:cubicBezTo>
                    <a:pt x="12714" y="16113"/>
                    <a:pt x="12447" y="16140"/>
                    <a:pt x="12206" y="16194"/>
                  </a:cubicBezTo>
                  <a:cubicBezTo>
                    <a:pt x="12233" y="15899"/>
                    <a:pt x="12259" y="15605"/>
                    <a:pt x="12259" y="15310"/>
                  </a:cubicBezTo>
                  <a:cubicBezTo>
                    <a:pt x="12259" y="15069"/>
                    <a:pt x="12259" y="14829"/>
                    <a:pt x="12206" y="14588"/>
                  </a:cubicBezTo>
                  <a:cubicBezTo>
                    <a:pt x="16970" y="16381"/>
                    <a:pt x="22029" y="12875"/>
                    <a:pt x="22056" y="778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1"/>
            <p:cNvSpPr/>
            <p:nvPr/>
          </p:nvSpPr>
          <p:spPr>
            <a:xfrm>
              <a:off x="4599825" y="1647300"/>
              <a:ext cx="792275" cy="883275"/>
            </a:xfrm>
            <a:custGeom>
              <a:avLst/>
              <a:gdLst/>
              <a:ahLst/>
              <a:cxnLst/>
              <a:rect l="l" t="t" r="r" b="b"/>
              <a:pathLst>
                <a:path w="31691" h="35331" extrusionOk="0">
                  <a:moveTo>
                    <a:pt x="21520" y="27"/>
                  </a:moveTo>
                  <a:cubicBezTo>
                    <a:pt x="15578" y="0"/>
                    <a:pt x="11135" y="5487"/>
                    <a:pt x="12419" y="11295"/>
                  </a:cubicBezTo>
                  <a:cubicBezTo>
                    <a:pt x="8003" y="9770"/>
                    <a:pt x="3212" y="12072"/>
                    <a:pt x="1606" y="16461"/>
                  </a:cubicBezTo>
                  <a:cubicBezTo>
                    <a:pt x="0" y="20824"/>
                    <a:pt x="2222" y="25695"/>
                    <a:pt x="6558" y="27381"/>
                  </a:cubicBezTo>
                  <a:cubicBezTo>
                    <a:pt x="5139" y="29496"/>
                    <a:pt x="5942" y="32387"/>
                    <a:pt x="8244" y="33484"/>
                  </a:cubicBezTo>
                  <a:cubicBezTo>
                    <a:pt x="8351" y="35090"/>
                    <a:pt x="10626" y="35331"/>
                    <a:pt x="11081" y="33778"/>
                  </a:cubicBezTo>
                  <a:cubicBezTo>
                    <a:pt x="12982" y="33323"/>
                    <a:pt x="14320" y="31637"/>
                    <a:pt x="14320" y="29683"/>
                  </a:cubicBezTo>
                  <a:cubicBezTo>
                    <a:pt x="14320" y="28747"/>
                    <a:pt x="13999" y="27837"/>
                    <a:pt x="13437" y="27114"/>
                  </a:cubicBezTo>
                  <a:cubicBezTo>
                    <a:pt x="16381" y="25695"/>
                    <a:pt x="18281" y="22697"/>
                    <a:pt x="18281" y="19405"/>
                  </a:cubicBezTo>
                  <a:cubicBezTo>
                    <a:pt x="18281" y="18950"/>
                    <a:pt x="18228" y="18469"/>
                    <a:pt x="18147" y="17987"/>
                  </a:cubicBezTo>
                  <a:cubicBezTo>
                    <a:pt x="23554" y="20074"/>
                    <a:pt x="29549" y="16729"/>
                    <a:pt x="30620" y="11028"/>
                  </a:cubicBezTo>
                  <a:cubicBezTo>
                    <a:pt x="31691" y="5327"/>
                    <a:pt x="27328" y="54"/>
                    <a:pt x="21520" y="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1"/>
            <p:cNvSpPr/>
            <p:nvPr/>
          </p:nvSpPr>
          <p:spPr>
            <a:xfrm>
              <a:off x="8510275" y="3320800"/>
              <a:ext cx="113775" cy="60925"/>
            </a:xfrm>
            <a:custGeom>
              <a:avLst/>
              <a:gdLst/>
              <a:ahLst/>
              <a:cxnLst/>
              <a:rect l="l" t="t" r="r" b="b"/>
              <a:pathLst>
                <a:path w="4551" h="2437" extrusionOk="0">
                  <a:moveTo>
                    <a:pt x="1186" y="0"/>
                  </a:moveTo>
                  <a:cubicBezTo>
                    <a:pt x="537" y="0"/>
                    <a:pt x="1" y="552"/>
                    <a:pt x="1" y="1206"/>
                  </a:cubicBezTo>
                  <a:cubicBezTo>
                    <a:pt x="1" y="1901"/>
                    <a:pt x="563" y="2437"/>
                    <a:pt x="1232" y="2437"/>
                  </a:cubicBezTo>
                  <a:lnTo>
                    <a:pt x="3320" y="2437"/>
                  </a:lnTo>
                  <a:cubicBezTo>
                    <a:pt x="3989" y="2437"/>
                    <a:pt x="4551" y="1901"/>
                    <a:pt x="4551" y="1206"/>
                  </a:cubicBezTo>
                  <a:cubicBezTo>
                    <a:pt x="4551" y="552"/>
                    <a:pt x="4014" y="0"/>
                    <a:pt x="3365" y="0"/>
                  </a:cubicBezTo>
                  <a:cubicBezTo>
                    <a:pt x="3350" y="0"/>
                    <a:pt x="3335" y="0"/>
                    <a:pt x="3320" y="1"/>
                  </a:cubicBezTo>
                  <a:lnTo>
                    <a:pt x="1232" y="1"/>
                  </a:lnTo>
                  <a:cubicBezTo>
                    <a:pt x="1216" y="0"/>
                    <a:pt x="1201" y="0"/>
                    <a:pt x="1186" y="0"/>
                  </a:cubicBezTo>
                  <a:close/>
                </a:path>
              </a:pathLst>
            </a:custGeom>
            <a:solidFill>
              <a:srgbClr val="B0B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1"/>
            <p:cNvSpPr/>
            <p:nvPr/>
          </p:nvSpPr>
          <p:spPr>
            <a:xfrm>
              <a:off x="6984963" y="3341663"/>
              <a:ext cx="823075" cy="792225"/>
            </a:xfrm>
            <a:custGeom>
              <a:avLst/>
              <a:gdLst/>
              <a:ahLst/>
              <a:cxnLst/>
              <a:rect l="l" t="t" r="r" b="b"/>
              <a:pathLst>
                <a:path w="32923" h="31689" extrusionOk="0">
                  <a:moveTo>
                    <a:pt x="16462" y="1"/>
                  </a:moveTo>
                  <a:cubicBezTo>
                    <a:pt x="7468" y="1"/>
                    <a:pt x="135" y="7228"/>
                    <a:pt x="1" y="16221"/>
                  </a:cubicBezTo>
                  <a:cubicBezTo>
                    <a:pt x="1" y="22645"/>
                    <a:pt x="4337" y="27971"/>
                    <a:pt x="9315" y="31343"/>
                  </a:cubicBezTo>
                  <a:cubicBezTo>
                    <a:pt x="9577" y="31509"/>
                    <a:pt x="12928" y="31688"/>
                    <a:pt x="16409" y="31688"/>
                  </a:cubicBezTo>
                  <a:cubicBezTo>
                    <a:pt x="19686" y="31688"/>
                    <a:pt x="23078" y="31529"/>
                    <a:pt x="24117" y="31049"/>
                  </a:cubicBezTo>
                  <a:cubicBezTo>
                    <a:pt x="29657" y="28399"/>
                    <a:pt x="32923" y="22752"/>
                    <a:pt x="32923" y="16221"/>
                  </a:cubicBezTo>
                  <a:cubicBezTo>
                    <a:pt x="32789" y="7228"/>
                    <a:pt x="25455" y="1"/>
                    <a:pt x="164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1"/>
            <p:cNvSpPr/>
            <p:nvPr/>
          </p:nvSpPr>
          <p:spPr>
            <a:xfrm>
              <a:off x="7238900" y="2687800"/>
              <a:ext cx="263675" cy="713325"/>
            </a:xfrm>
            <a:custGeom>
              <a:avLst/>
              <a:gdLst/>
              <a:ahLst/>
              <a:cxnLst/>
              <a:rect l="l" t="t" r="r" b="b"/>
              <a:pathLst>
                <a:path w="10547" h="28533" extrusionOk="0">
                  <a:moveTo>
                    <a:pt x="1" y="1"/>
                  </a:moveTo>
                  <a:lnTo>
                    <a:pt x="1" y="28533"/>
                  </a:lnTo>
                  <a:lnTo>
                    <a:pt x="10547" y="28533"/>
                  </a:lnTo>
                  <a:lnTo>
                    <a:pt x="105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1"/>
            <p:cNvSpPr/>
            <p:nvPr/>
          </p:nvSpPr>
          <p:spPr>
            <a:xfrm>
              <a:off x="7198750" y="2620900"/>
              <a:ext cx="343975" cy="74300"/>
            </a:xfrm>
            <a:custGeom>
              <a:avLst/>
              <a:gdLst/>
              <a:ahLst/>
              <a:cxnLst/>
              <a:rect l="l" t="t" r="r" b="b"/>
              <a:pathLst>
                <a:path w="13759" h="2972" extrusionOk="0">
                  <a:moveTo>
                    <a:pt x="1473" y="0"/>
                  </a:moveTo>
                  <a:cubicBezTo>
                    <a:pt x="670" y="0"/>
                    <a:pt x="1" y="669"/>
                    <a:pt x="1" y="1499"/>
                  </a:cubicBezTo>
                  <a:cubicBezTo>
                    <a:pt x="1" y="2302"/>
                    <a:pt x="670" y="2971"/>
                    <a:pt x="1473" y="2971"/>
                  </a:cubicBezTo>
                  <a:lnTo>
                    <a:pt x="12286" y="2971"/>
                  </a:lnTo>
                  <a:cubicBezTo>
                    <a:pt x="13089" y="2971"/>
                    <a:pt x="13758" y="2302"/>
                    <a:pt x="13758" y="1499"/>
                  </a:cubicBezTo>
                  <a:cubicBezTo>
                    <a:pt x="13758" y="669"/>
                    <a:pt x="13089" y="0"/>
                    <a:pt x="12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1"/>
            <p:cNvSpPr/>
            <p:nvPr/>
          </p:nvSpPr>
          <p:spPr>
            <a:xfrm>
              <a:off x="8357050" y="3352900"/>
              <a:ext cx="420900" cy="769750"/>
            </a:xfrm>
            <a:custGeom>
              <a:avLst/>
              <a:gdLst/>
              <a:ahLst/>
              <a:cxnLst/>
              <a:rect l="l" t="t" r="r" b="b"/>
              <a:pathLst>
                <a:path w="16836" h="30790" extrusionOk="0">
                  <a:moveTo>
                    <a:pt x="5598" y="1"/>
                  </a:moveTo>
                  <a:cubicBezTo>
                    <a:pt x="4602" y="1"/>
                    <a:pt x="4594" y="1530"/>
                    <a:pt x="5574" y="1530"/>
                  </a:cubicBezTo>
                  <a:cubicBezTo>
                    <a:pt x="5598" y="1530"/>
                    <a:pt x="5623" y="1529"/>
                    <a:pt x="5648" y="1527"/>
                  </a:cubicBezTo>
                  <a:lnTo>
                    <a:pt x="5701" y="1527"/>
                  </a:lnTo>
                  <a:lnTo>
                    <a:pt x="5701" y="14884"/>
                  </a:lnTo>
                  <a:cubicBezTo>
                    <a:pt x="2302" y="16034"/>
                    <a:pt x="0" y="19246"/>
                    <a:pt x="0" y="22860"/>
                  </a:cubicBezTo>
                  <a:cubicBezTo>
                    <a:pt x="0" y="26125"/>
                    <a:pt x="2195" y="28882"/>
                    <a:pt x="4765" y="30595"/>
                  </a:cubicBezTo>
                  <a:cubicBezTo>
                    <a:pt x="4890" y="30692"/>
                    <a:pt x="6629" y="30789"/>
                    <a:pt x="8427" y="30789"/>
                  </a:cubicBezTo>
                  <a:cubicBezTo>
                    <a:pt x="10094" y="30789"/>
                    <a:pt x="11811" y="30706"/>
                    <a:pt x="12339" y="30461"/>
                  </a:cubicBezTo>
                  <a:cubicBezTo>
                    <a:pt x="15176" y="29096"/>
                    <a:pt x="16836" y="26205"/>
                    <a:pt x="16836" y="22860"/>
                  </a:cubicBezTo>
                  <a:cubicBezTo>
                    <a:pt x="16836" y="19246"/>
                    <a:pt x="14534" y="16034"/>
                    <a:pt x="11135" y="14884"/>
                  </a:cubicBezTo>
                  <a:lnTo>
                    <a:pt x="11135" y="1527"/>
                  </a:lnTo>
                  <a:lnTo>
                    <a:pt x="11188" y="1527"/>
                  </a:lnTo>
                  <a:cubicBezTo>
                    <a:pt x="11214" y="1529"/>
                    <a:pt x="11238" y="1530"/>
                    <a:pt x="11262" y="1530"/>
                  </a:cubicBezTo>
                  <a:cubicBezTo>
                    <a:pt x="12242" y="1530"/>
                    <a:pt x="12234" y="1"/>
                    <a:pt x="11239" y="1"/>
                  </a:cubicBezTo>
                  <a:cubicBezTo>
                    <a:pt x="11222" y="1"/>
                    <a:pt x="11205" y="1"/>
                    <a:pt x="11188" y="2"/>
                  </a:cubicBezTo>
                  <a:lnTo>
                    <a:pt x="5648" y="2"/>
                  </a:lnTo>
                  <a:cubicBezTo>
                    <a:pt x="5631" y="1"/>
                    <a:pt x="5614" y="1"/>
                    <a:pt x="5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1"/>
            <p:cNvSpPr/>
            <p:nvPr/>
          </p:nvSpPr>
          <p:spPr>
            <a:xfrm>
              <a:off x="5398100" y="3508850"/>
              <a:ext cx="471775" cy="608925"/>
            </a:xfrm>
            <a:custGeom>
              <a:avLst/>
              <a:gdLst/>
              <a:ahLst/>
              <a:cxnLst/>
              <a:rect l="l" t="t" r="r" b="b"/>
              <a:pathLst>
                <a:path w="18871" h="24357" extrusionOk="0">
                  <a:moveTo>
                    <a:pt x="1" y="0"/>
                  </a:moveTo>
                  <a:lnTo>
                    <a:pt x="1" y="24357"/>
                  </a:lnTo>
                  <a:lnTo>
                    <a:pt x="18870" y="24357"/>
                  </a:lnTo>
                  <a:lnTo>
                    <a:pt x="18870" y="0"/>
                  </a:lnTo>
                  <a:close/>
                </a:path>
              </a:pathLst>
            </a:custGeom>
            <a:solidFill>
              <a:srgbClr val="E6F0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1"/>
            <p:cNvSpPr/>
            <p:nvPr/>
          </p:nvSpPr>
          <p:spPr>
            <a:xfrm>
              <a:off x="6363675" y="3320825"/>
              <a:ext cx="503875" cy="794275"/>
            </a:xfrm>
            <a:custGeom>
              <a:avLst/>
              <a:gdLst/>
              <a:ahLst/>
              <a:cxnLst/>
              <a:rect l="l" t="t" r="r" b="b"/>
              <a:pathLst>
                <a:path w="20155" h="31771" extrusionOk="0">
                  <a:moveTo>
                    <a:pt x="2383" y="0"/>
                  </a:moveTo>
                  <a:cubicBezTo>
                    <a:pt x="1071" y="0"/>
                    <a:pt x="0" y="1044"/>
                    <a:pt x="0" y="2355"/>
                  </a:cubicBezTo>
                  <a:lnTo>
                    <a:pt x="0" y="29389"/>
                  </a:lnTo>
                  <a:cubicBezTo>
                    <a:pt x="0" y="30700"/>
                    <a:pt x="1071" y="31771"/>
                    <a:pt x="2383" y="31771"/>
                  </a:cubicBezTo>
                  <a:lnTo>
                    <a:pt x="17746" y="31771"/>
                  </a:lnTo>
                  <a:cubicBezTo>
                    <a:pt x="19058" y="31771"/>
                    <a:pt x="20128" y="30700"/>
                    <a:pt x="20128" y="29389"/>
                  </a:cubicBezTo>
                  <a:lnTo>
                    <a:pt x="20155" y="2382"/>
                  </a:lnTo>
                  <a:cubicBezTo>
                    <a:pt x="20155" y="1071"/>
                    <a:pt x="19084" y="0"/>
                    <a:pt x="17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1"/>
            <p:cNvSpPr/>
            <p:nvPr/>
          </p:nvSpPr>
          <p:spPr>
            <a:xfrm>
              <a:off x="5805025" y="3390400"/>
              <a:ext cx="518525" cy="731250"/>
            </a:xfrm>
            <a:custGeom>
              <a:avLst/>
              <a:gdLst/>
              <a:ahLst/>
              <a:cxnLst/>
              <a:rect l="l" t="t" r="r" b="b"/>
              <a:pathLst>
                <a:path w="20741" h="29250" extrusionOk="0">
                  <a:moveTo>
                    <a:pt x="7331" y="1"/>
                  </a:moveTo>
                  <a:cubicBezTo>
                    <a:pt x="5886" y="27"/>
                    <a:pt x="5805" y="2142"/>
                    <a:pt x="7251" y="2276"/>
                  </a:cubicBezTo>
                  <a:lnTo>
                    <a:pt x="7304" y="8673"/>
                  </a:lnTo>
                  <a:cubicBezTo>
                    <a:pt x="7304" y="8673"/>
                    <a:pt x="3022" y="20369"/>
                    <a:pt x="1362" y="25080"/>
                  </a:cubicBezTo>
                  <a:cubicBezTo>
                    <a:pt x="1" y="28883"/>
                    <a:pt x="2582" y="29250"/>
                    <a:pt x="3627" y="29250"/>
                  </a:cubicBezTo>
                  <a:cubicBezTo>
                    <a:pt x="3877" y="29250"/>
                    <a:pt x="4039" y="29229"/>
                    <a:pt x="4039" y="29229"/>
                  </a:cubicBezTo>
                  <a:lnTo>
                    <a:pt x="16565" y="29229"/>
                  </a:lnTo>
                  <a:cubicBezTo>
                    <a:pt x="20740" y="29229"/>
                    <a:pt x="19268" y="24652"/>
                    <a:pt x="19268" y="24652"/>
                  </a:cubicBezTo>
                  <a:lnTo>
                    <a:pt x="14210" y="8807"/>
                  </a:lnTo>
                  <a:lnTo>
                    <a:pt x="14210" y="2276"/>
                  </a:lnTo>
                  <a:cubicBezTo>
                    <a:pt x="15601" y="2062"/>
                    <a:pt x="15468" y="27"/>
                    <a:pt x="14049" y="1"/>
                  </a:cubicBezTo>
                  <a:close/>
                </a:path>
              </a:pathLst>
            </a:custGeom>
            <a:solidFill>
              <a:srgbClr val="383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1"/>
            <p:cNvSpPr/>
            <p:nvPr/>
          </p:nvSpPr>
          <p:spPr>
            <a:xfrm>
              <a:off x="6084975" y="3371000"/>
              <a:ext cx="532325" cy="751375"/>
            </a:xfrm>
            <a:custGeom>
              <a:avLst/>
              <a:gdLst/>
              <a:ahLst/>
              <a:cxnLst/>
              <a:rect l="l" t="t" r="r" b="b"/>
              <a:pathLst>
                <a:path w="21293" h="30055" extrusionOk="0">
                  <a:moveTo>
                    <a:pt x="7508" y="1"/>
                  </a:moveTo>
                  <a:cubicBezTo>
                    <a:pt x="6090" y="81"/>
                    <a:pt x="6009" y="2142"/>
                    <a:pt x="7401" y="2356"/>
                  </a:cubicBezTo>
                  <a:lnTo>
                    <a:pt x="7482" y="8913"/>
                  </a:lnTo>
                  <a:cubicBezTo>
                    <a:pt x="7482" y="8913"/>
                    <a:pt x="3092" y="20904"/>
                    <a:pt x="1379" y="25776"/>
                  </a:cubicBezTo>
                  <a:cubicBezTo>
                    <a:pt x="1" y="29673"/>
                    <a:pt x="2624" y="30054"/>
                    <a:pt x="3703" y="30054"/>
                  </a:cubicBezTo>
                  <a:cubicBezTo>
                    <a:pt x="3965" y="30054"/>
                    <a:pt x="4136" y="30032"/>
                    <a:pt x="4136" y="30032"/>
                  </a:cubicBezTo>
                  <a:lnTo>
                    <a:pt x="17010" y="30032"/>
                  </a:lnTo>
                  <a:cubicBezTo>
                    <a:pt x="21293" y="30005"/>
                    <a:pt x="19767" y="25294"/>
                    <a:pt x="19767" y="25294"/>
                  </a:cubicBezTo>
                  <a:lnTo>
                    <a:pt x="14574" y="9047"/>
                  </a:lnTo>
                  <a:lnTo>
                    <a:pt x="14574" y="2356"/>
                  </a:lnTo>
                  <a:cubicBezTo>
                    <a:pt x="16020" y="2115"/>
                    <a:pt x="15859" y="27"/>
                    <a:pt x="14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1"/>
            <p:cNvSpPr/>
            <p:nvPr/>
          </p:nvSpPr>
          <p:spPr>
            <a:xfrm>
              <a:off x="6170300" y="3677475"/>
              <a:ext cx="380100" cy="414875"/>
            </a:xfrm>
            <a:custGeom>
              <a:avLst/>
              <a:gdLst/>
              <a:ahLst/>
              <a:cxnLst/>
              <a:rect l="l" t="t" r="r" b="b"/>
              <a:pathLst>
                <a:path w="15204" h="16595" extrusionOk="0">
                  <a:moveTo>
                    <a:pt x="5273" y="0"/>
                  </a:moveTo>
                  <a:lnTo>
                    <a:pt x="2275" y="9422"/>
                  </a:lnTo>
                  <a:lnTo>
                    <a:pt x="803" y="14025"/>
                  </a:lnTo>
                  <a:cubicBezTo>
                    <a:pt x="803" y="14025"/>
                    <a:pt x="0" y="16595"/>
                    <a:pt x="2570" y="16595"/>
                  </a:cubicBezTo>
                  <a:lnTo>
                    <a:pt x="13410" y="16595"/>
                  </a:lnTo>
                  <a:cubicBezTo>
                    <a:pt x="13410" y="16595"/>
                    <a:pt x="15203" y="16515"/>
                    <a:pt x="14480" y="13758"/>
                  </a:cubicBezTo>
                  <a:cubicBezTo>
                    <a:pt x="14239" y="12901"/>
                    <a:pt x="13731" y="11269"/>
                    <a:pt x="13142" y="9422"/>
                  </a:cubicBezTo>
                  <a:cubicBezTo>
                    <a:pt x="11804" y="5273"/>
                    <a:pt x="10011" y="54"/>
                    <a:pt x="10011" y="54"/>
                  </a:cubicBezTo>
                  <a:lnTo>
                    <a:pt x="5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1"/>
            <p:cNvSpPr/>
            <p:nvPr/>
          </p:nvSpPr>
          <p:spPr>
            <a:xfrm>
              <a:off x="5819825" y="3204375"/>
              <a:ext cx="649600" cy="918125"/>
            </a:xfrm>
            <a:custGeom>
              <a:avLst/>
              <a:gdLst/>
              <a:ahLst/>
              <a:cxnLst/>
              <a:rect l="l" t="t" r="r" b="b"/>
              <a:pathLst>
                <a:path w="25984" h="36725" extrusionOk="0">
                  <a:moveTo>
                    <a:pt x="9175" y="1"/>
                  </a:moveTo>
                  <a:cubicBezTo>
                    <a:pt x="7355" y="28"/>
                    <a:pt x="7247" y="2704"/>
                    <a:pt x="9068" y="2865"/>
                  </a:cubicBezTo>
                  <a:lnTo>
                    <a:pt x="9121" y="10894"/>
                  </a:lnTo>
                  <a:cubicBezTo>
                    <a:pt x="9121" y="10894"/>
                    <a:pt x="3768" y="25562"/>
                    <a:pt x="1680" y="31477"/>
                  </a:cubicBezTo>
                  <a:cubicBezTo>
                    <a:pt x="1" y="36257"/>
                    <a:pt x="3205" y="36724"/>
                    <a:pt x="4523" y="36724"/>
                  </a:cubicBezTo>
                  <a:cubicBezTo>
                    <a:pt x="4844" y="36724"/>
                    <a:pt x="5053" y="36697"/>
                    <a:pt x="5053" y="36697"/>
                  </a:cubicBezTo>
                  <a:lnTo>
                    <a:pt x="20764" y="36697"/>
                  </a:lnTo>
                  <a:cubicBezTo>
                    <a:pt x="25983" y="36670"/>
                    <a:pt x="24137" y="30915"/>
                    <a:pt x="24137" y="30915"/>
                  </a:cubicBezTo>
                  <a:lnTo>
                    <a:pt x="17793" y="11055"/>
                  </a:lnTo>
                  <a:lnTo>
                    <a:pt x="17793" y="2865"/>
                  </a:lnTo>
                  <a:cubicBezTo>
                    <a:pt x="19560" y="2624"/>
                    <a:pt x="19399" y="1"/>
                    <a:pt x="17606" y="1"/>
                  </a:cubicBezTo>
                  <a:close/>
                </a:path>
              </a:pathLst>
            </a:custGeom>
            <a:solidFill>
              <a:srgbClr val="627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1"/>
            <p:cNvSpPr/>
            <p:nvPr/>
          </p:nvSpPr>
          <p:spPr>
            <a:xfrm>
              <a:off x="5924050" y="3579100"/>
              <a:ext cx="463725" cy="505900"/>
            </a:xfrm>
            <a:custGeom>
              <a:avLst/>
              <a:gdLst/>
              <a:ahLst/>
              <a:cxnLst/>
              <a:rect l="l" t="t" r="r" b="b"/>
              <a:pathLst>
                <a:path w="18549" h="20236" extrusionOk="0">
                  <a:moveTo>
                    <a:pt x="6424" y="1"/>
                  </a:moveTo>
                  <a:lnTo>
                    <a:pt x="2784" y="11483"/>
                  </a:lnTo>
                  <a:lnTo>
                    <a:pt x="964" y="17131"/>
                  </a:lnTo>
                  <a:cubicBezTo>
                    <a:pt x="964" y="17131"/>
                    <a:pt x="0" y="20235"/>
                    <a:pt x="3132" y="20235"/>
                  </a:cubicBezTo>
                  <a:lnTo>
                    <a:pt x="16381" y="20235"/>
                  </a:lnTo>
                  <a:cubicBezTo>
                    <a:pt x="16381" y="20235"/>
                    <a:pt x="18549" y="20155"/>
                    <a:pt x="17666" y="16809"/>
                  </a:cubicBezTo>
                  <a:cubicBezTo>
                    <a:pt x="17398" y="15766"/>
                    <a:pt x="16756" y="13758"/>
                    <a:pt x="16033" y="11483"/>
                  </a:cubicBezTo>
                  <a:cubicBezTo>
                    <a:pt x="14374" y="6424"/>
                    <a:pt x="12206" y="81"/>
                    <a:pt x="12206" y="81"/>
                  </a:cubicBezTo>
                  <a:lnTo>
                    <a:pt x="64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1"/>
            <p:cNvSpPr/>
            <p:nvPr/>
          </p:nvSpPr>
          <p:spPr>
            <a:xfrm>
              <a:off x="8090725" y="3085950"/>
              <a:ext cx="169325" cy="52225"/>
            </a:xfrm>
            <a:custGeom>
              <a:avLst/>
              <a:gdLst/>
              <a:ahLst/>
              <a:cxnLst/>
              <a:rect l="l" t="t" r="r" b="b"/>
              <a:pathLst>
                <a:path w="6773" h="2089" extrusionOk="0">
                  <a:moveTo>
                    <a:pt x="1" y="0"/>
                  </a:moveTo>
                  <a:lnTo>
                    <a:pt x="1" y="803"/>
                  </a:lnTo>
                  <a:lnTo>
                    <a:pt x="1232" y="803"/>
                  </a:lnTo>
                  <a:lnTo>
                    <a:pt x="1232" y="2088"/>
                  </a:lnTo>
                  <a:lnTo>
                    <a:pt x="5541" y="2088"/>
                  </a:lnTo>
                  <a:lnTo>
                    <a:pt x="5541" y="803"/>
                  </a:lnTo>
                  <a:lnTo>
                    <a:pt x="6772" y="803"/>
                  </a:lnTo>
                  <a:lnTo>
                    <a:pt x="67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1"/>
            <p:cNvSpPr/>
            <p:nvPr/>
          </p:nvSpPr>
          <p:spPr>
            <a:xfrm>
              <a:off x="5068875" y="3234500"/>
              <a:ext cx="773550" cy="881275"/>
            </a:xfrm>
            <a:custGeom>
              <a:avLst/>
              <a:gdLst/>
              <a:ahLst/>
              <a:cxnLst/>
              <a:rect l="l" t="t" r="r" b="b"/>
              <a:pathLst>
                <a:path w="30942" h="35251" extrusionOk="0">
                  <a:moveTo>
                    <a:pt x="1" y="0"/>
                  </a:moveTo>
                  <a:cubicBezTo>
                    <a:pt x="1232" y="803"/>
                    <a:pt x="4203" y="3105"/>
                    <a:pt x="4203" y="6879"/>
                  </a:cubicBezTo>
                  <a:lnTo>
                    <a:pt x="4203" y="35251"/>
                  </a:lnTo>
                  <a:lnTo>
                    <a:pt x="28265" y="35251"/>
                  </a:lnTo>
                  <a:lnTo>
                    <a:pt x="28265" y="6745"/>
                  </a:lnTo>
                  <a:cubicBezTo>
                    <a:pt x="28265" y="6719"/>
                    <a:pt x="27891" y="2650"/>
                    <a:pt x="30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1"/>
            <p:cNvSpPr/>
            <p:nvPr/>
          </p:nvSpPr>
          <p:spPr>
            <a:xfrm>
              <a:off x="6735725" y="3041125"/>
              <a:ext cx="52200" cy="168625"/>
            </a:xfrm>
            <a:custGeom>
              <a:avLst/>
              <a:gdLst/>
              <a:ahLst/>
              <a:cxnLst/>
              <a:rect l="l" t="t" r="r" b="b"/>
              <a:pathLst>
                <a:path w="2088" h="6745" extrusionOk="0">
                  <a:moveTo>
                    <a:pt x="0" y="0"/>
                  </a:moveTo>
                  <a:lnTo>
                    <a:pt x="0" y="6745"/>
                  </a:lnTo>
                  <a:lnTo>
                    <a:pt x="830" y="6745"/>
                  </a:lnTo>
                  <a:lnTo>
                    <a:pt x="830" y="5541"/>
                  </a:lnTo>
                  <a:lnTo>
                    <a:pt x="2088" y="5541"/>
                  </a:lnTo>
                  <a:lnTo>
                    <a:pt x="2088" y="1231"/>
                  </a:lnTo>
                  <a:lnTo>
                    <a:pt x="830" y="1231"/>
                  </a:lnTo>
                  <a:lnTo>
                    <a:pt x="830" y="0"/>
                  </a:lnTo>
                  <a:close/>
                </a:path>
              </a:pathLst>
            </a:custGeom>
            <a:solidFill>
              <a:srgbClr val="B0B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1"/>
            <p:cNvSpPr/>
            <p:nvPr/>
          </p:nvSpPr>
          <p:spPr>
            <a:xfrm>
              <a:off x="6515575" y="2675775"/>
              <a:ext cx="735400" cy="1454725"/>
            </a:xfrm>
            <a:custGeom>
              <a:avLst/>
              <a:gdLst/>
              <a:ahLst/>
              <a:cxnLst/>
              <a:rect l="l" t="t" r="r" b="b"/>
              <a:pathLst>
                <a:path w="29416" h="58189" extrusionOk="0">
                  <a:moveTo>
                    <a:pt x="19432" y="30111"/>
                  </a:moveTo>
                  <a:lnTo>
                    <a:pt x="19432" y="0"/>
                  </a:lnTo>
                  <a:lnTo>
                    <a:pt x="9984" y="0"/>
                  </a:lnTo>
                  <a:lnTo>
                    <a:pt x="9984" y="30111"/>
                  </a:lnTo>
                  <a:cubicBezTo>
                    <a:pt x="4015" y="32119"/>
                    <a:pt x="0" y="37713"/>
                    <a:pt x="0" y="44003"/>
                  </a:cubicBezTo>
                  <a:cubicBezTo>
                    <a:pt x="0" y="49757"/>
                    <a:pt x="3854" y="54548"/>
                    <a:pt x="8324" y="57546"/>
                  </a:cubicBezTo>
                  <a:cubicBezTo>
                    <a:pt x="8753" y="57841"/>
                    <a:pt x="19646" y="58189"/>
                    <a:pt x="21547" y="57305"/>
                  </a:cubicBezTo>
                  <a:cubicBezTo>
                    <a:pt x="26525" y="54923"/>
                    <a:pt x="29416" y="49864"/>
                    <a:pt x="29416" y="44003"/>
                  </a:cubicBezTo>
                  <a:cubicBezTo>
                    <a:pt x="29416" y="37713"/>
                    <a:pt x="25401" y="32119"/>
                    <a:pt x="19432" y="301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p:nvPr/>
          </p:nvSpPr>
          <p:spPr>
            <a:xfrm>
              <a:off x="6765150" y="2566700"/>
              <a:ext cx="236250" cy="101050"/>
            </a:xfrm>
            <a:custGeom>
              <a:avLst/>
              <a:gdLst/>
              <a:ahLst/>
              <a:cxnLst/>
              <a:rect l="l" t="t" r="r" b="b"/>
              <a:pathLst>
                <a:path w="9450" h="4042" extrusionOk="0">
                  <a:moveTo>
                    <a:pt x="1" y="0"/>
                  </a:moveTo>
                  <a:lnTo>
                    <a:pt x="1" y="4042"/>
                  </a:lnTo>
                  <a:lnTo>
                    <a:pt x="9449" y="4042"/>
                  </a:lnTo>
                  <a:lnTo>
                    <a:pt x="9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p:nvPr/>
          </p:nvSpPr>
          <p:spPr>
            <a:xfrm>
              <a:off x="6570429" y="3792550"/>
              <a:ext cx="640375" cy="289775"/>
            </a:xfrm>
            <a:custGeom>
              <a:avLst/>
              <a:gdLst/>
              <a:ahLst/>
              <a:cxnLst/>
              <a:rect l="l" t="t" r="r" b="b"/>
              <a:pathLst>
                <a:path w="25615" h="11591" extrusionOk="0">
                  <a:moveTo>
                    <a:pt x="0" y="1"/>
                  </a:moveTo>
                  <a:cubicBezTo>
                    <a:pt x="0" y="6398"/>
                    <a:pt x="5728" y="11590"/>
                    <a:pt x="12794" y="11590"/>
                  </a:cubicBezTo>
                  <a:cubicBezTo>
                    <a:pt x="19860" y="11590"/>
                    <a:pt x="25615" y="6398"/>
                    <a:pt x="25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1"/>
            <p:cNvSpPr/>
            <p:nvPr/>
          </p:nvSpPr>
          <p:spPr>
            <a:xfrm>
              <a:off x="4891164" y="3471375"/>
              <a:ext cx="659800" cy="653100"/>
            </a:xfrm>
            <a:custGeom>
              <a:avLst/>
              <a:gdLst/>
              <a:ahLst/>
              <a:cxnLst/>
              <a:rect l="l" t="t" r="r" b="b"/>
              <a:pathLst>
                <a:path w="26392" h="26124" extrusionOk="0">
                  <a:moveTo>
                    <a:pt x="1" y="0"/>
                  </a:moveTo>
                  <a:lnTo>
                    <a:pt x="1" y="23768"/>
                  </a:lnTo>
                  <a:cubicBezTo>
                    <a:pt x="1" y="25080"/>
                    <a:pt x="1045" y="26124"/>
                    <a:pt x="2383" y="26124"/>
                  </a:cubicBezTo>
                  <a:lnTo>
                    <a:pt x="20129" y="26124"/>
                  </a:lnTo>
                  <a:cubicBezTo>
                    <a:pt x="21440" y="26124"/>
                    <a:pt x="22511" y="25080"/>
                    <a:pt x="22511" y="23768"/>
                  </a:cubicBezTo>
                  <a:lnTo>
                    <a:pt x="22511" y="4470"/>
                  </a:lnTo>
                  <a:lnTo>
                    <a:pt x="263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1"/>
            <p:cNvSpPr/>
            <p:nvPr/>
          </p:nvSpPr>
          <p:spPr>
            <a:xfrm>
              <a:off x="4934400" y="3746400"/>
              <a:ext cx="479125" cy="331900"/>
            </a:xfrm>
            <a:custGeom>
              <a:avLst/>
              <a:gdLst/>
              <a:ahLst/>
              <a:cxnLst/>
              <a:rect l="l" t="t" r="r" b="b"/>
              <a:pathLst>
                <a:path w="19165" h="13276" extrusionOk="0">
                  <a:moveTo>
                    <a:pt x="0" y="0"/>
                  </a:moveTo>
                  <a:lnTo>
                    <a:pt x="0" y="10894"/>
                  </a:lnTo>
                  <a:cubicBezTo>
                    <a:pt x="0" y="12205"/>
                    <a:pt x="1071" y="13276"/>
                    <a:pt x="2382" y="13276"/>
                  </a:cubicBezTo>
                  <a:lnTo>
                    <a:pt x="16782" y="13276"/>
                  </a:lnTo>
                  <a:cubicBezTo>
                    <a:pt x="18094" y="13276"/>
                    <a:pt x="19137" y="12205"/>
                    <a:pt x="19164" y="10894"/>
                  </a:cubicBezTo>
                  <a:lnTo>
                    <a:pt x="191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1"/>
            <p:cNvSpPr/>
            <p:nvPr/>
          </p:nvSpPr>
          <p:spPr>
            <a:xfrm>
              <a:off x="7849175" y="3148625"/>
              <a:ext cx="651100" cy="973950"/>
            </a:xfrm>
            <a:custGeom>
              <a:avLst/>
              <a:gdLst/>
              <a:ahLst/>
              <a:cxnLst/>
              <a:rect l="l" t="t" r="r" b="b"/>
              <a:pathLst>
                <a:path w="26044" h="38958" extrusionOk="0">
                  <a:moveTo>
                    <a:pt x="8583" y="0"/>
                  </a:moveTo>
                  <a:cubicBezTo>
                    <a:pt x="7062" y="0"/>
                    <a:pt x="7069" y="2372"/>
                    <a:pt x="8606" y="2372"/>
                  </a:cubicBezTo>
                  <a:cubicBezTo>
                    <a:pt x="8654" y="2372"/>
                    <a:pt x="8702" y="2369"/>
                    <a:pt x="8753" y="2365"/>
                  </a:cubicBezTo>
                  <a:lnTo>
                    <a:pt x="8833" y="2365"/>
                  </a:lnTo>
                  <a:lnTo>
                    <a:pt x="8833" y="14382"/>
                  </a:lnTo>
                  <a:cubicBezTo>
                    <a:pt x="3560" y="16149"/>
                    <a:pt x="0" y="21101"/>
                    <a:pt x="0" y="26695"/>
                  </a:cubicBezTo>
                  <a:cubicBezTo>
                    <a:pt x="0" y="31780"/>
                    <a:pt x="3426" y="36009"/>
                    <a:pt x="7361" y="38686"/>
                  </a:cubicBezTo>
                  <a:cubicBezTo>
                    <a:pt x="7569" y="38811"/>
                    <a:pt x="10263" y="38957"/>
                    <a:pt x="13043" y="38957"/>
                  </a:cubicBezTo>
                  <a:cubicBezTo>
                    <a:pt x="15621" y="38957"/>
                    <a:pt x="18273" y="38831"/>
                    <a:pt x="19084" y="38445"/>
                  </a:cubicBezTo>
                  <a:cubicBezTo>
                    <a:pt x="23474" y="36357"/>
                    <a:pt x="26043" y="31860"/>
                    <a:pt x="26043" y="26695"/>
                  </a:cubicBezTo>
                  <a:cubicBezTo>
                    <a:pt x="26043" y="21127"/>
                    <a:pt x="22483" y="16176"/>
                    <a:pt x="17210" y="14382"/>
                  </a:cubicBezTo>
                  <a:lnTo>
                    <a:pt x="17210" y="2365"/>
                  </a:lnTo>
                  <a:lnTo>
                    <a:pt x="17318" y="2365"/>
                  </a:lnTo>
                  <a:cubicBezTo>
                    <a:pt x="17350" y="2367"/>
                    <a:pt x="17382" y="2368"/>
                    <a:pt x="17413" y="2368"/>
                  </a:cubicBezTo>
                  <a:cubicBezTo>
                    <a:pt x="18067" y="2368"/>
                    <a:pt x="18602" y="1851"/>
                    <a:pt x="18602" y="1187"/>
                  </a:cubicBezTo>
                  <a:cubicBezTo>
                    <a:pt x="18602" y="536"/>
                    <a:pt x="18087" y="2"/>
                    <a:pt x="17450" y="2"/>
                  </a:cubicBezTo>
                  <a:cubicBezTo>
                    <a:pt x="17406" y="2"/>
                    <a:pt x="17362" y="4"/>
                    <a:pt x="17318" y="9"/>
                  </a:cubicBezTo>
                  <a:lnTo>
                    <a:pt x="8753" y="9"/>
                  </a:lnTo>
                  <a:cubicBezTo>
                    <a:pt x="8694" y="3"/>
                    <a:pt x="8638" y="0"/>
                    <a:pt x="8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p:nvPr/>
          </p:nvSpPr>
          <p:spPr>
            <a:xfrm>
              <a:off x="7925450" y="3846100"/>
              <a:ext cx="507225" cy="229525"/>
            </a:xfrm>
            <a:custGeom>
              <a:avLst/>
              <a:gdLst/>
              <a:ahLst/>
              <a:cxnLst/>
              <a:rect l="l" t="t" r="r" b="b"/>
              <a:pathLst>
                <a:path w="20289" h="9181" extrusionOk="0">
                  <a:moveTo>
                    <a:pt x="0" y="0"/>
                  </a:moveTo>
                  <a:cubicBezTo>
                    <a:pt x="0" y="5059"/>
                    <a:pt x="4524" y="9181"/>
                    <a:pt x="10145" y="9181"/>
                  </a:cubicBezTo>
                  <a:cubicBezTo>
                    <a:pt x="15739" y="9181"/>
                    <a:pt x="20289" y="5059"/>
                    <a:pt x="20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1"/>
            <p:cNvSpPr/>
            <p:nvPr/>
          </p:nvSpPr>
          <p:spPr>
            <a:xfrm>
              <a:off x="4823975" y="3726325"/>
              <a:ext cx="63600" cy="182700"/>
            </a:xfrm>
            <a:custGeom>
              <a:avLst/>
              <a:gdLst/>
              <a:ahLst/>
              <a:cxnLst/>
              <a:rect l="l" t="t" r="r" b="b"/>
              <a:pathLst>
                <a:path w="2544" h="7308" extrusionOk="0">
                  <a:moveTo>
                    <a:pt x="1" y="0"/>
                  </a:moveTo>
                  <a:lnTo>
                    <a:pt x="1" y="7307"/>
                  </a:lnTo>
                  <a:lnTo>
                    <a:pt x="2543" y="7307"/>
                  </a:lnTo>
                  <a:lnTo>
                    <a:pt x="25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1"/>
            <p:cNvSpPr/>
            <p:nvPr/>
          </p:nvSpPr>
          <p:spPr>
            <a:xfrm>
              <a:off x="5360475" y="2946025"/>
              <a:ext cx="832375" cy="1175350"/>
            </a:xfrm>
            <a:custGeom>
              <a:avLst/>
              <a:gdLst/>
              <a:ahLst/>
              <a:cxnLst/>
              <a:rect l="l" t="t" r="r" b="b"/>
              <a:pathLst>
                <a:path w="33295" h="47014" extrusionOk="0">
                  <a:moveTo>
                    <a:pt x="22646" y="1"/>
                  </a:moveTo>
                  <a:cubicBezTo>
                    <a:pt x="22612" y="1"/>
                    <a:pt x="22578" y="2"/>
                    <a:pt x="22543" y="3"/>
                  </a:cubicBezTo>
                  <a:lnTo>
                    <a:pt x="11757" y="3"/>
                  </a:lnTo>
                  <a:cubicBezTo>
                    <a:pt x="9401" y="30"/>
                    <a:pt x="9268" y="3483"/>
                    <a:pt x="11623" y="3697"/>
                  </a:cubicBezTo>
                  <a:lnTo>
                    <a:pt x="11703" y="13975"/>
                  </a:lnTo>
                  <a:cubicBezTo>
                    <a:pt x="11703" y="13975"/>
                    <a:pt x="4825" y="32738"/>
                    <a:pt x="2148" y="40312"/>
                  </a:cubicBezTo>
                  <a:cubicBezTo>
                    <a:pt x="1" y="46411"/>
                    <a:pt x="4072" y="47014"/>
                    <a:pt x="5767" y="47014"/>
                  </a:cubicBezTo>
                  <a:cubicBezTo>
                    <a:pt x="6184" y="47014"/>
                    <a:pt x="6457" y="46977"/>
                    <a:pt x="6457" y="46977"/>
                  </a:cubicBezTo>
                  <a:lnTo>
                    <a:pt x="26612" y="46977"/>
                  </a:lnTo>
                  <a:cubicBezTo>
                    <a:pt x="26624" y="46977"/>
                    <a:pt x="26636" y="46977"/>
                    <a:pt x="26648" y="46977"/>
                  </a:cubicBezTo>
                  <a:cubicBezTo>
                    <a:pt x="33295" y="46977"/>
                    <a:pt x="30921" y="39616"/>
                    <a:pt x="30921" y="39616"/>
                  </a:cubicBezTo>
                  <a:lnTo>
                    <a:pt x="22811" y="14189"/>
                  </a:lnTo>
                  <a:lnTo>
                    <a:pt x="22811" y="3697"/>
                  </a:lnTo>
                  <a:cubicBezTo>
                    <a:pt x="23828" y="3617"/>
                    <a:pt x="24604" y="2733"/>
                    <a:pt x="24524" y="1716"/>
                  </a:cubicBezTo>
                  <a:cubicBezTo>
                    <a:pt x="24446" y="734"/>
                    <a:pt x="23619" y="1"/>
                    <a:pt x="22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5675186" y="2871211"/>
              <a:ext cx="233550" cy="71625"/>
            </a:xfrm>
            <a:custGeom>
              <a:avLst/>
              <a:gdLst/>
              <a:ahLst/>
              <a:cxnLst/>
              <a:rect l="l" t="t" r="r" b="b"/>
              <a:pathLst>
                <a:path w="9342" h="2865" extrusionOk="0">
                  <a:moveTo>
                    <a:pt x="1" y="1"/>
                  </a:moveTo>
                  <a:lnTo>
                    <a:pt x="1" y="1125"/>
                  </a:lnTo>
                  <a:lnTo>
                    <a:pt x="1687" y="1125"/>
                  </a:lnTo>
                  <a:lnTo>
                    <a:pt x="1687" y="2864"/>
                  </a:lnTo>
                  <a:lnTo>
                    <a:pt x="7655" y="2864"/>
                  </a:lnTo>
                  <a:lnTo>
                    <a:pt x="7655" y="1125"/>
                  </a:lnTo>
                  <a:lnTo>
                    <a:pt x="9342" y="1125"/>
                  </a:lnTo>
                  <a:lnTo>
                    <a:pt x="9342" y="1"/>
                  </a:lnTo>
                  <a:close/>
                </a:path>
              </a:pathLst>
            </a:custGeom>
            <a:solidFill>
              <a:srgbClr val="DD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1"/>
            <p:cNvSpPr/>
            <p:nvPr/>
          </p:nvSpPr>
          <p:spPr>
            <a:xfrm>
              <a:off x="5582775" y="3425875"/>
              <a:ext cx="424275" cy="368050"/>
            </a:xfrm>
            <a:custGeom>
              <a:avLst/>
              <a:gdLst/>
              <a:ahLst/>
              <a:cxnLst/>
              <a:rect l="l" t="t" r="r" b="b"/>
              <a:pathLst>
                <a:path w="16971" h="14722" extrusionOk="0">
                  <a:moveTo>
                    <a:pt x="4685" y="0"/>
                  </a:moveTo>
                  <a:lnTo>
                    <a:pt x="1" y="14721"/>
                  </a:lnTo>
                  <a:lnTo>
                    <a:pt x="16970" y="14721"/>
                  </a:lnTo>
                  <a:cubicBezTo>
                    <a:pt x="14883" y="8271"/>
                    <a:pt x="12099" y="107"/>
                    <a:pt x="12099" y="107"/>
                  </a:cubicBezTo>
                  <a:lnTo>
                    <a:pt x="46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a:off x="5494450" y="3794575"/>
              <a:ext cx="593550" cy="280375"/>
            </a:xfrm>
            <a:custGeom>
              <a:avLst/>
              <a:gdLst/>
              <a:ahLst/>
              <a:cxnLst/>
              <a:rect l="l" t="t" r="r" b="b"/>
              <a:pathLst>
                <a:path w="23742" h="11215" extrusionOk="0">
                  <a:moveTo>
                    <a:pt x="3534" y="0"/>
                  </a:moveTo>
                  <a:lnTo>
                    <a:pt x="1232" y="7227"/>
                  </a:lnTo>
                  <a:cubicBezTo>
                    <a:pt x="1232" y="7227"/>
                    <a:pt x="1" y="11215"/>
                    <a:pt x="4016" y="11215"/>
                  </a:cubicBezTo>
                  <a:lnTo>
                    <a:pt x="20985" y="11215"/>
                  </a:lnTo>
                  <a:cubicBezTo>
                    <a:pt x="20985" y="11215"/>
                    <a:pt x="23742" y="11108"/>
                    <a:pt x="22618" y="6825"/>
                  </a:cubicBezTo>
                  <a:cubicBezTo>
                    <a:pt x="22270" y="5487"/>
                    <a:pt x="21467" y="2891"/>
                    <a:pt x="20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p:nvPr/>
          </p:nvSpPr>
          <p:spPr>
            <a:xfrm>
              <a:off x="8966150" y="3204375"/>
              <a:ext cx="650250" cy="918125"/>
            </a:xfrm>
            <a:custGeom>
              <a:avLst/>
              <a:gdLst/>
              <a:ahLst/>
              <a:cxnLst/>
              <a:rect l="l" t="t" r="r" b="b"/>
              <a:pathLst>
                <a:path w="26010" h="36725" extrusionOk="0">
                  <a:moveTo>
                    <a:pt x="9200" y="1"/>
                  </a:moveTo>
                  <a:cubicBezTo>
                    <a:pt x="7380" y="28"/>
                    <a:pt x="7273" y="2704"/>
                    <a:pt x="9067" y="2865"/>
                  </a:cubicBezTo>
                  <a:lnTo>
                    <a:pt x="9147" y="10894"/>
                  </a:lnTo>
                  <a:cubicBezTo>
                    <a:pt x="9147" y="10894"/>
                    <a:pt x="3767" y="25562"/>
                    <a:pt x="1679" y="31477"/>
                  </a:cubicBezTo>
                  <a:cubicBezTo>
                    <a:pt x="0" y="36257"/>
                    <a:pt x="3204" y="36724"/>
                    <a:pt x="4522" y="36724"/>
                  </a:cubicBezTo>
                  <a:cubicBezTo>
                    <a:pt x="4843" y="36724"/>
                    <a:pt x="5052" y="36697"/>
                    <a:pt x="5052" y="36697"/>
                  </a:cubicBezTo>
                  <a:lnTo>
                    <a:pt x="20790" y="36697"/>
                  </a:lnTo>
                  <a:cubicBezTo>
                    <a:pt x="26009" y="36670"/>
                    <a:pt x="24162" y="30915"/>
                    <a:pt x="24162" y="30915"/>
                  </a:cubicBezTo>
                  <a:lnTo>
                    <a:pt x="17792" y="11055"/>
                  </a:lnTo>
                  <a:lnTo>
                    <a:pt x="17792" y="2865"/>
                  </a:lnTo>
                  <a:cubicBezTo>
                    <a:pt x="19585" y="2624"/>
                    <a:pt x="19398" y="1"/>
                    <a:pt x="176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a:off x="9063000" y="3566400"/>
              <a:ext cx="463725" cy="505875"/>
            </a:xfrm>
            <a:custGeom>
              <a:avLst/>
              <a:gdLst/>
              <a:ahLst/>
              <a:cxnLst/>
              <a:rect l="l" t="t" r="r" b="b"/>
              <a:pathLst>
                <a:path w="18549" h="20235" extrusionOk="0">
                  <a:moveTo>
                    <a:pt x="6424" y="0"/>
                  </a:moveTo>
                  <a:lnTo>
                    <a:pt x="2757" y="11483"/>
                  </a:lnTo>
                  <a:lnTo>
                    <a:pt x="964" y="17130"/>
                  </a:lnTo>
                  <a:cubicBezTo>
                    <a:pt x="964" y="17130"/>
                    <a:pt x="0" y="20235"/>
                    <a:pt x="3132" y="20235"/>
                  </a:cubicBezTo>
                  <a:lnTo>
                    <a:pt x="16381" y="20235"/>
                  </a:lnTo>
                  <a:cubicBezTo>
                    <a:pt x="16381" y="20235"/>
                    <a:pt x="18549" y="20181"/>
                    <a:pt x="17665" y="16809"/>
                  </a:cubicBezTo>
                  <a:cubicBezTo>
                    <a:pt x="17371" y="15765"/>
                    <a:pt x="16755" y="13758"/>
                    <a:pt x="16006" y="11483"/>
                  </a:cubicBezTo>
                  <a:cubicBezTo>
                    <a:pt x="14373" y="6424"/>
                    <a:pt x="12205" y="80"/>
                    <a:pt x="12205" y="80"/>
                  </a:cubicBezTo>
                  <a:lnTo>
                    <a:pt x="64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p:nvPr/>
          </p:nvSpPr>
          <p:spPr>
            <a:xfrm>
              <a:off x="9297850" y="3567050"/>
              <a:ext cx="228875" cy="505225"/>
            </a:xfrm>
            <a:custGeom>
              <a:avLst/>
              <a:gdLst/>
              <a:ahLst/>
              <a:cxnLst/>
              <a:rect l="l" t="t" r="r" b="b"/>
              <a:pathLst>
                <a:path w="9155" h="20209" extrusionOk="0">
                  <a:moveTo>
                    <a:pt x="8271" y="16783"/>
                  </a:moveTo>
                  <a:cubicBezTo>
                    <a:pt x="7977" y="15739"/>
                    <a:pt x="7361" y="13732"/>
                    <a:pt x="6612" y="11457"/>
                  </a:cubicBezTo>
                  <a:cubicBezTo>
                    <a:pt x="4979" y="6398"/>
                    <a:pt x="2811" y="54"/>
                    <a:pt x="2811" y="54"/>
                  </a:cubicBezTo>
                  <a:lnTo>
                    <a:pt x="1" y="1"/>
                  </a:lnTo>
                  <a:lnTo>
                    <a:pt x="1" y="20209"/>
                  </a:lnTo>
                  <a:lnTo>
                    <a:pt x="6987" y="20209"/>
                  </a:lnTo>
                  <a:cubicBezTo>
                    <a:pt x="6987" y="20209"/>
                    <a:pt x="9155" y="20155"/>
                    <a:pt x="8271" y="167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1"/>
            <p:cNvSpPr/>
            <p:nvPr/>
          </p:nvSpPr>
          <p:spPr>
            <a:xfrm>
              <a:off x="7748125" y="3286025"/>
              <a:ext cx="157275" cy="48200"/>
            </a:xfrm>
            <a:custGeom>
              <a:avLst/>
              <a:gdLst/>
              <a:ahLst/>
              <a:cxnLst/>
              <a:rect l="l" t="t" r="r" b="b"/>
              <a:pathLst>
                <a:path w="6291" h="1928" extrusionOk="0">
                  <a:moveTo>
                    <a:pt x="1" y="0"/>
                  </a:moveTo>
                  <a:lnTo>
                    <a:pt x="1" y="776"/>
                  </a:lnTo>
                  <a:lnTo>
                    <a:pt x="1151" y="776"/>
                  </a:lnTo>
                  <a:lnTo>
                    <a:pt x="1151" y="1927"/>
                  </a:lnTo>
                  <a:lnTo>
                    <a:pt x="5166" y="1927"/>
                  </a:lnTo>
                  <a:lnTo>
                    <a:pt x="5166" y="776"/>
                  </a:lnTo>
                  <a:lnTo>
                    <a:pt x="6290" y="776"/>
                  </a:lnTo>
                  <a:lnTo>
                    <a:pt x="6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p:nvPr/>
          </p:nvSpPr>
          <p:spPr>
            <a:xfrm>
              <a:off x="7546050" y="3331525"/>
              <a:ext cx="560100" cy="790850"/>
            </a:xfrm>
            <a:custGeom>
              <a:avLst/>
              <a:gdLst/>
              <a:ahLst/>
              <a:cxnLst/>
              <a:rect l="l" t="t" r="r" b="b"/>
              <a:pathLst>
                <a:path w="22404" h="31634" extrusionOk="0">
                  <a:moveTo>
                    <a:pt x="15203" y="0"/>
                  </a:moveTo>
                  <a:cubicBezTo>
                    <a:pt x="15194" y="0"/>
                    <a:pt x="15185" y="0"/>
                    <a:pt x="15176" y="0"/>
                  </a:cubicBezTo>
                  <a:lnTo>
                    <a:pt x="7923" y="0"/>
                  </a:lnTo>
                  <a:cubicBezTo>
                    <a:pt x="6317" y="0"/>
                    <a:pt x="6210" y="2356"/>
                    <a:pt x="7816" y="2463"/>
                  </a:cubicBezTo>
                  <a:lnTo>
                    <a:pt x="7869" y="9395"/>
                  </a:lnTo>
                  <a:cubicBezTo>
                    <a:pt x="7869" y="9395"/>
                    <a:pt x="3239" y="22002"/>
                    <a:pt x="1446" y="27114"/>
                  </a:cubicBezTo>
                  <a:cubicBezTo>
                    <a:pt x="0" y="31234"/>
                    <a:pt x="2780" y="31634"/>
                    <a:pt x="3913" y="31634"/>
                  </a:cubicBezTo>
                  <a:cubicBezTo>
                    <a:pt x="4186" y="31634"/>
                    <a:pt x="4363" y="31611"/>
                    <a:pt x="4363" y="31611"/>
                  </a:cubicBezTo>
                  <a:lnTo>
                    <a:pt x="17907" y="31611"/>
                  </a:lnTo>
                  <a:cubicBezTo>
                    <a:pt x="22403" y="31584"/>
                    <a:pt x="20797" y="26632"/>
                    <a:pt x="20797" y="26632"/>
                  </a:cubicBezTo>
                  <a:lnTo>
                    <a:pt x="15337" y="9529"/>
                  </a:lnTo>
                  <a:lnTo>
                    <a:pt x="15337" y="2463"/>
                  </a:lnTo>
                  <a:cubicBezTo>
                    <a:pt x="16880" y="2277"/>
                    <a:pt x="16731" y="0"/>
                    <a:pt x="15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1"/>
            <p:cNvSpPr/>
            <p:nvPr/>
          </p:nvSpPr>
          <p:spPr>
            <a:xfrm>
              <a:off x="7636375" y="3654050"/>
              <a:ext cx="399500" cy="436300"/>
            </a:xfrm>
            <a:custGeom>
              <a:avLst/>
              <a:gdLst/>
              <a:ahLst/>
              <a:cxnLst/>
              <a:rect l="l" t="t" r="r" b="b"/>
              <a:pathLst>
                <a:path w="15980" h="17452" extrusionOk="0">
                  <a:moveTo>
                    <a:pt x="5541" y="0"/>
                  </a:moveTo>
                  <a:lnTo>
                    <a:pt x="2383" y="9904"/>
                  </a:lnTo>
                  <a:lnTo>
                    <a:pt x="830" y="14775"/>
                  </a:lnTo>
                  <a:cubicBezTo>
                    <a:pt x="830" y="14775"/>
                    <a:pt x="1" y="17452"/>
                    <a:pt x="2704" y="17452"/>
                  </a:cubicBezTo>
                  <a:lnTo>
                    <a:pt x="14106" y="17452"/>
                  </a:lnTo>
                  <a:cubicBezTo>
                    <a:pt x="14106" y="17452"/>
                    <a:pt x="15980" y="17371"/>
                    <a:pt x="15204" y="14481"/>
                  </a:cubicBezTo>
                  <a:cubicBezTo>
                    <a:pt x="14963" y="13597"/>
                    <a:pt x="14427" y="11858"/>
                    <a:pt x="13785" y="9904"/>
                  </a:cubicBezTo>
                  <a:cubicBezTo>
                    <a:pt x="12393" y="5541"/>
                    <a:pt x="10520" y="81"/>
                    <a:pt x="10520" y="81"/>
                  </a:cubicBezTo>
                  <a:lnTo>
                    <a:pt x="55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1"/>
            <p:cNvSpPr/>
            <p:nvPr/>
          </p:nvSpPr>
          <p:spPr>
            <a:xfrm>
              <a:off x="3750675" y="4122450"/>
              <a:ext cx="7041400" cy="25"/>
            </a:xfrm>
            <a:custGeom>
              <a:avLst/>
              <a:gdLst/>
              <a:ahLst/>
              <a:cxnLst/>
              <a:rect l="l" t="t" r="r" b="b"/>
              <a:pathLst>
                <a:path w="281656" h="1" extrusionOk="0">
                  <a:moveTo>
                    <a:pt x="1" y="0"/>
                  </a:moveTo>
                  <a:lnTo>
                    <a:pt x="28165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idx="6"/>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EXAMPLES</a:t>
            </a:r>
            <a:endParaRPr dirty="0"/>
          </a:p>
        </p:txBody>
      </p:sp>
      <p:sp>
        <p:nvSpPr>
          <p:cNvPr id="218" name="Google Shape;218;p32"/>
          <p:cNvSpPr/>
          <p:nvPr/>
        </p:nvSpPr>
        <p:spPr>
          <a:xfrm rot="5990292">
            <a:off x="4233746" y="2861279"/>
            <a:ext cx="1931965" cy="881657"/>
          </a:xfrm>
          <a:custGeom>
            <a:avLst/>
            <a:gdLst/>
            <a:ahLst/>
            <a:cxnLst/>
            <a:rect l="l" t="t" r="r" b="b"/>
            <a:pathLst>
              <a:path w="91506" h="41759" extrusionOk="0">
                <a:moveTo>
                  <a:pt x="68494" y="4454"/>
                </a:moveTo>
                <a:cubicBezTo>
                  <a:pt x="72710" y="4454"/>
                  <a:pt x="76855" y="6104"/>
                  <a:pt x="79946" y="9204"/>
                </a:cubicBezTo>
                <a:cubicBezTo>
                  <a:pt x="84553" y="13825"/>
                  <a:pt x="85923" y="20778"/>
                  <a:pt x="83408" y="26812"/>
                </a:cubicBezTo>
                <a:cubicBezTo>
                  <a:pt x="80911" y="32836"/>
                  <a:pt x="75021" y="36747"/>
                  <a:pt x="68506" y="36747"/>
                </a:cubicBezTo>
                <a:cubicBezTo>
                  <a:pt x="68494" y="36747"/>
                  <a:pt x="68482" y="36747"/>
                  <a:pt x="68470" y="36747"/>
                </a:cubicBezTo>
                <a:cubicBezTo>
                  <a:pt x="59553" y="36733"/>
                  <a:pt x="52346" y="29497"/>
                  <a:pt x="52360" y="20580"/>
                </a:cubicBezTo>
                <a:cubicBezTo>
                  <a:pt x="52360" y="14037"/>
                  <a:pt x="56317" y="8158"/>
                  <a:pt x="62351" y="5671"/>
                </a:cubicBezTo>
                <a:cubicBezTo>
                  <a:pt x="64338" y="4852"/>
                  <a:pt x="66425" y="4454"/>
                  <a:pt x="68494" y="4454"/>
                </a:cubicBezTo>
                <a:close/>
                <a:moveTo>
                  <a:pt x="69707" y="1"/>
                </a:moveTo>
                <a:cubicBezTo>
                  <a:pt x="67735" y="1"/>
                  <a:pt x="65749" y="280"/>
                  <a:pt x="63807" y="852"/>
                </a:cubicBezTo>
                <a:cubicBezTo>
                  <a:pt x="52010" y="2757"/>
                  <a:pt x="44539" y="16878"/>
                  <a:pt x="24919" y="16878"/>
                </a:cubicBezTo>
                <a:cubicBezTo>
                  <a:pt x="24889" y="16878"/>
                  <a:pt x="24860" y="16878"/>
                  <a:pt x="24831" y="16878"/>
                </a:cubicBezTo>
                <a:cubicBezTo>
                  <a:pt x="20520" y="16863"/>
                  <a:pt x="10826" y="15987"/>
                  <a:pt x="1682" y="15040"/>
                </a:cubicBezTo>
                <a:lnTo>
                  <a:pt x="1682" y="15040"/>
                </a:lnTo>
                <a:cubicBezTo>
                  <a:pt x="1795" y="16143"/>
                  <a:pt x="1824" y="17245"/>
                  <a:pt x="1781" y="18347"/>
                </a:cubicBezTo>
                <a:cubicBezTo>
                  <a:pt x="1640" y="20919"/>
                  <a:pt x="1046" y="23435"/>
                  <a:pt x="1" y="25767"/>
                </a:cubicBezTo>
                <a:cubicBezTo>
                  <a:pt x="9610" y="24820"/>
                  <a:pt x="20252" y="23873"/>
                  <a:pt x="24816" y="23873"/>
                </a:cubicBezTo>
                <a:cubicBezTo>
                  <a:pt x="40828" y="23915"/>
                  <a:pt x="48742" y="33257"/>
                  <a:pt x="57476" y="37807"/>
                </a:cubicBezTo>
                <a:cubicBezTo>
                  <a:pt x="61097" y="40414"/>
                  <a:pt x="65389" y="41759"/>
                  <a:pt x="69716" y="41759"/>
                </a:cubicBezTo>
                <a:cubicBezTo>
                  <a:pt x="72380" y="41759"/>
                  <a:pt x="75058" y="41249"/>
                  <a:pt x="77600" y="40210"/>
                </a:cubicBezTo>
                <a:cubicBezTo>
                  <a:pt x="84270" y="37482"/>
                  <a:pt x="89061" y="31504"/>
                  <a:pt x="90290" y="24396"/>
                </a:cubicBezTo>
                <a:cubicBezTo>
                  <a:pt x="91506" y="17302"/>
                  <a:pt x="88962" y="10066"/>
                  <a:pt x="83577" y="5275"/>
                </a:cubicBezTo>
                <a:cubicBezTo>
                  <a:pt x="79706" y="1831"/>
                  <a:pt x="74753" y="1"/>
                  <a:pt x="697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rot="-1853308">
            <a:off x="3061826" y="1966252"/>
            <a:ext cx="2991614" cy="960775"/>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rot="-207137">
            <a:off x="4764295" y="3421688"/>
            <a:ext cx="717402" cy="717402"/>
          </a:xfrm>
          <a:prstGeom prst="ellipse">
            <a:avLst/>
          </a:prstGeom>
          <a:solidFill>
            <a:schemeClr val="accent4"/>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3364913" y="2579775"/>
            <a:ext cx="717300" cy="717300"/>
          </a:xfrm>
          <a:prstGeom prst="ellipse">
            <a:avLst/>
          </a:prstGeom>
          <a:solidFill>
            <a:schemeClr val="accen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5078438" y="1561600"/>
            <a:ext cx="717300" cy="717300"/>
          </a:xfrm>
          <a:prstGeom prst="ellipse">
            <a:avLst/>
          </a:prstGeom>
          <a:solidFill>
            <a:schemeClr val="accen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txBox="1">
            <a:spLocks noGrp="1"/>
          </p:cNvSpPr>
          <p:nvPr>
            <p:ph type="ctrTitle"/>
          </p:nvPr>
        </p:nvSpPr>
        <p:spPr>
          <a:xfrm flipH="1">
            <a:off x="989230" y="2431689"/>
            <a:ext cx="20121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AEROSPACE</a:t>
            </a:r>
            <a:endParaRPr dirty="0"/>
          </a:p>
        </p:txBody>
      </p:sp>
      <p:sp>
        <p:nvSpPr>
          <p:cNvPr id="224" name="Google Shape;224;p32"/>
          <p:cNvSpPr txBox="1">
            <a:spLocks noGrp="1"/>
          </p:cNvSpPr>
          <p:nvPr>
            <p:ph type="subTitle" idx="1"/>
          </p:nvPr>
        </p:nvSpPr>
        <p:spPr>
          <a:xfrm flipH="1">
            <a:off x="715630" y="2828489"/>
            <a:ext cx="2285700" cy="87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Aircraft</a:t>
            </a:r>
            <a:endParaRPr dirty="0"/>
          </a:p>
        </p:txBody>
      </p:sp>
      <p:sp>
        <p:nvSpPr>
          <p:cNvPr id="225" name="Google Shape;225;p32"/>
          <p:cNvSpPr txBox="1">
            <a:spLocks noGrp="1"/>
          </p:cNvSpPr>
          <p:nvPr>
            <p:ph type="ctrTitle" idx="2"/>
          </p:nvPr>
        </p:nvSpPr>
        <p:spPr>
          <a:xfrm flipH="1">
            <a:off x="5754257" y="3263080"/>
            <a:ext cx="1560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MEDICAL</a:t>
            </a:r>
            <a:endParaRPr dirty="0"/>
          </a:p>
        </p:txBody>
      </p:sp>
      <p:sp>
        <p:nvSpPr>
          <p:cNvPr id="226" name="Google Shape;226;p32"/>
          <p:cNvSpPr txBox="1">
            <a:spLocks noGrp="1"/>
          </p:cNvSpPr>
          <p:nvPr>
            <p:ph type="subTitle" idx="3"/>
          </p:nvPr>
        </p:nvSpPr>
        <p:spPr>
          <a:xfrm flipH="1">
            <a:off x="5754257" y="3659612"/>
            <a:ext cx="2285700" cy="87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Magnetic Resonance I</a:t>
            </a:r>
            <a:r>
              <a:rPr lang="en-MY" dirty="0"/>
              <a:t>m</a:t>
            </a:r>
            <a:r>
              <a:rPr lang="en" dirty="0"/>
              <a:t>aging (MRI)</a:t>
            </a:r>
            <a:endParaRPr dirty="0"/>
          </a:p>
        </p:txBody>
      </p:sp>
      <p:sp>
        <p:nvSpPr>
          <p:cNvPr id="227" name="Google Shape;227;p32"/>
          <p:cNvSpPr txBox="1">
            <a:spLocks noGrp="1"/>
          </p:cNvSpPr>
          <p:nvPr>
            <p:ph type="ctrTitle"/>
          </p:nvPr>
        </p:nvSpPr>
        <p:spPr>
          <a:xfrm flipH="1">
            <a:off x="3343913" y="2739250"/>
            <a:ext cx="7593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lt1"/>
                </a:solidFill>
              </a:rPr>
              <a:t>01</a:t>
            </a:r>
            <a:endParaRPr sz="3000" dirty="0">
              <a:solidFill>
                <a:schemeClr val="lt1"/>
              </a:solidFill>
            </a:endParaRPr>
          </a:p>
        </p:txBody>
      </p:sp>
      <p:sp>
        <p:nvSpPr>
          <p:cNvPr id="228" name="Google Shape;228;p32"/>
          <p:cNvSpPr txBox="1">
            <a:spLocks noGrp="1"/>
          </p:cNvSpPr>
          <p:nvPr>
            <p:ph type="ctrTitle"/>
          </p:nvPr>
        </p:nvSpPr>
        <p:spPr>
          <a:xfrm flipH="1">
            <a:off x="5047163" y="1678341"/>
            <a:ext cx="779700" cy="47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rPr>
              <a:t>02</a:t>
            </a:r>
            <a:endParaRPr sz="3000">
              <a:solidFill>
                <a:schemeClr val="lt1"/>
              </a:solidFill>
            </a:endParaRPr>
          </a:p>
        </p:txBody>
      </p:sp>
      <p:sp>
        <p:nvSpPr>
          <p:cNvPr id="229" name="Google Shape;229;p32"/>
          <p:cNvSpPr txBox="1">
            <a:spLocks noGrp="1"/>
          </p:cNvSpPr>
          <p:nvPr>
            <p:ph type="ctrTitle"/>
          </p:nvPr>
        </p:nvSpPr>
        <p:spPr>
          <a:xfrm flipH="1">
            <a:off x="4834388" y="3537750"/>
            <a:ext cx="576900" cy="47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rPr>
              <a:t>03</a:t>
            </a:r>
            <a:endParaRPr sz="3000">
              <a:solidFill>
                <a:schemeClr val="lt1"/>
              </a:solidFill>
            </a:endParaRPr>
          </a:p>
        </p:txBody>
      </p:sp>
      <p:sp>
        <p:nvSpPr>
          <p:cNvPr id="230" name="Google Shape;230;p32"/>
          <p:cNvSpPr txBox="1">
            <a:spLocks noGrp="1"/>
          </p:cNvSpPr>
          <p:nvPr>
            <p:ph type="ctrTitle" idx="4"/>
          </p:nvPr>
        </p:nvSpPr>
        <p:spPr>
          <a:xfrm flipH="1">
            <a:off x="6095335" y="1398079"/>
            <a:ext cx="1560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AUTOMATION</a:t>
            </a:r>
            <a:endParaRPr dirty="0"/>
          </a:p>
        </p:txBody>
      </p:sp>
      <p:sp>
        <p:nvSpPr>
          <p:cNvPr id="231" name="Google Shape;231;p32"/>
          <p:cNvSpPr txBox="1">
            <a:spLocks noGrp="1"/>
          </p:cNvSpPr>
          <p:nvPr>
            <p:ph type="subTitle" idx="5"/>
          </p:nvPr>
        </p:nvSpPr>
        <p:spPr>
          <a:xfrm flipH="1">
            <a:off x="6095335" y="1794611"/>
            <a:ext cx="2285700" cy="87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dirty="0"/>
              <a:t>Self</a:t>
            </a:r>
            <a:r>
              <a:rPr lang="en" dirty="0"/>
              <a:t>-driving car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0"/>
        <p:cNvGrpSpPr/>
        <p:nvPr/>
      </p:nvGrpSpPr>
      <p:grpSpPr>
        <a:xfrm>
          <a:off x="0" y="0"/>
          <a:ext cx="0" cy="0"/>
          <a:chOff x="0" y="0"/>
          <a:chExt cx="0" cy="0"/>
        </a:xfrm>
      </p:grpSpPr>
      <p:sp>
        <p:nvSpPr>
          <p:cNvPr id="251" name="Google Shape;251;p35"/>
          <p:cNvSpPr txBox="1">
            <a:spLocks noGrp="1"/>
          </p:cNvSpPr>
          <p:nvPr>
            <p:ph type="ctrTitle"/>
          </p:nvPr>
        </p:nvSpPr>
        <p:spPr>
          <a:xfrm flipH="1">
            <a:off x="417092" y="1916800"/>
            <a:ext cx="4383507" cy="112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SECURITY OVERVIEW</a:t>
            </a:r>
            <a:endParaRPr dirty="0"/>
          </a:p>
        </p:txBody>
      </p:sp>
      <p:sp>
        <p:nvSpPr>
          <p:cNvPr id="253" name="Google Shape;253;p35"/>
          <p:cNvSpPr txBox="1">
            <a:spLocks noGrp="1"/>
          </p:cNvSpPr>
          <p:nvPr>
            <p:ph type="title" idx="2"/>
          </p:nvPr>
        </p:nvSpPr>
        <p:spPr>
          <a:xfrm flipH="1">
            <a:off x="4880701" y="2478400"/>
            <a:ext cx="131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idx="6"/>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 DEPTH</a:t>
            </a:r>
            <a:endParaRPr dirty="0"/>
          </a:p>
        </p:txBody>
      </p:sp>
      <p:sp>
        <p:nvSpPr>
          <p:cNvPr id="260" name="Google Shape;260;p36"/>
          <p:cNvSpPr/>
          <p:nvPr/>
        </p:nvSpPr>
        <p:spPr>
          <a:xfrm rot="-3668310" flipH="1">
            <a:off x="5466503" y="1748290"/>
            <a:ext cx="2225503" cy="714734"/>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6"/>
          <p:cNvSpPr/>
          <p:nvPr/>
        </p:nvSpPr>
        <p:spPr>
          <a:xfrm rot="3668310">
            <a:off x="1337879" y="1503532"/>
            <a:ext cx="2225503" cy="714734"/>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6"/>
          <p:cNvSpPr/>
          <p:nvPr/>
        </p:nvSpPr>
        <p:spPr>
          <a:xfrm>
            <a:off x="1710408" y="1633311"/>
            <a:ext cx="2469000" cy="24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6"/>
          <p:cNvSpPr/>
          <p:nvPr/>
        </p:nvSpPr>
        <p:spPr>
          <a:xfrm>
            <a:off x="4964593" y="2045715"/>
            <a:ext cx="2469000" cy="24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6"/>
          <p:cNvSpPr txBox="1">
            <a:spLocks noGrp="1"/>
          </p:cNvSpPr>
          <p:nvPr>
            <p:ph type="ctrTitle" idx="4"/>
          </p:nvPr>
        </p:nvSpPr>
        <p:spPr>
          <a:xfrm flipH="1">
            <a:off x="2164607" y="1985043"/>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TRUECRYPT COMPATIBLE CONTAINERS </a:t>
            </a:r>
            <a:endParaRPr sz="1800" dirty="0"/>
          </a:p>
        </p:txBody>
      </p:sp>
      <p:sp>
        <p:nvSpPr>
          <p:cNvPr id="268" name="Google Shape;268;p36"/>
          <p:cNvSpPr txBox="1">
            <a:spLocks noGrp="1"/>
          </p:cNvSpPr>
          <p:nvPr>
            <p:ph type="subTitle" idx="5"/>
          </p:nvPr>
        </p:nvSpPr>
        <p:spPr>
          <a:xfrm flipH="1">
            <a:off x="2164608" y="2447261"/>
            <a:ext cx="1560600" cy="13061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content of file systems including configuration data, application data and binary executables are encrypted </a:t>
            </a:r>
            <a:endParaRPr dirty="0"/>
          </a:p>
        </p:txBody>
      </p:sp>
      <p:sp>
        <p:nvSpPr>
          <p:cNvPr id="269" name="Google Shape;269;p36"/>
          <p:cNvSpPr txBox="1">
            <a:spLocks noGrp="1"/>
          </p:cNvSpPr>
          <p:nvPr>
            <p:ph type="ctrTitle" idx="2"/>
          </p:nvPr>
        </p:nvSpPr>
        <p:spPr>
          <a:xfrm flipH="1">
            <a:off x="5418793" y="2392968"/>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FIREWALL SSH AND IPSEC PROTOCOL</a:t>
            </a:r>
            <a:endParaRPr dirty="0"/>
          </a:p>
        </p:txBody>
      </p:sp>
      <p:sp>
        <p:nvSpPr>
          <p:cNvPr id="270" name="Google Shape;270;p36"/>
          <p:cNvSpPr txBox="1">
            <a:spLocks noGrp="1"/>
          </p:cNvSpPr>
          <p:nvPr>
            <p:ph type="subTitle" idx="3"/>
          </p:nvPr>
        </p:nvSpPr>
        <p:spPr>
          <a:xfrm flipH="1">
            <a:off x="5418793" y="2867811"/>
            <a:ext cx="1560600" cy="8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travelling is secured</a:t>
            </a:r>
            <a:endParaRPr dirty="0"/>
          </a:p>
        </p:txBody>
      </p:sp>
      <p:sp>
        <p:nvSpPr>
          <p:cNvPr id="271" name="Google Shape;271;p36"/>
          <p:cNvSpPr txBox="1">
            <a:spLocks noGrp="1"/>
          </p:cNvSpPr>
          <p:nvPr>
            <p:ph type="ctrTitle" idx="4"/>
          </p:nvPr>
        </p:nvSpPr>
        <p:spPr>
          <a:xfrm flipH="1">
            <a:off x="1329378" y="932808"/>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lt1"/>
                </a:solidFill>
              </a:rPr>
              <a:t>01</a:t>
            </a:r>
            <a:endParaRPr sz="4800" dirty="0">
              <a:solidFill>
                <a:schemeClr val="lt1"/>
              </a:solidFill>
            </a:endParaRPr>
          </a:p>
        </p:txBody>
      </p:sp>
      <p:sp>
        <p:nvSpPr>
          <p:cNvPr id="273" name="Google Shape;273;p36"/>
          <p:cNvSpPr txBox="1">
            <a:spLocks noGrp="1"/>
          </p:cNvSpPr>
          <p:nvPr>
            <p:ph type="ctrTitle" idx="2"/>
          </p:nvPr>
        </p:nvSpPr>
        <p:spPr>
          <a:xfrm flipH="1">
            <a:off x="6136837" y="1169639"/>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02</a:t>
            </a:r>
            <a:endParaRPr sz="4800">
              <a:solidFill>
                <a:schemeClr val="lt1"/>
              </a:solidFill>
            </a:endParaRPr>
          </a:p>
        </p:txBody>
      </p:sp>
    </p:spTree>
    <p:extLst>
      <p:ext uri="{BB962C8B-B14F-4D97-AF65-F5344CB8AC3E}">
        <p14:creationId xmlns:p14="http://schemas.microsoft.com/office/powerpoint/2010/main" val="425693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5"/>
        <p:cNvGrpSpPr/>
        <p:nvPr/>
      </p:nvGrpSpPr>
      <p:grpSpPr>
        <a:xfrm>
          <a:off x="0" y="0"/>
          <a:ext cx="0" cy="0"/>
          <a:chOff x="0" y="0"/>
          <a:chExt cx="0" cy="0"/>
        </a:xfrm>
      </p:grpSpPr>
      <p:sp>
        <p:nvSpPr>
          <p:cNvPr id="316" name="Google Shape;316;p39"/>
          <p:cNvSpPr txBox="1">
            <a:spLocks noGrp="1"/>
          </p:cNvSpPr>
          <p:nvPr>
            <p:ph type="ctrTitle"/>
          </p:nvPr>
        </p:nvSpPr>
        <p:spPr>
          <a:xfrm>
            <a:off x="290196" y="2193000"/>
            <a:ext cx="3952351" cy="75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SAFETY OVERVIEW</a:t>
            </a:r>
            <a:endParaRPr dirty="0"/>
          </a:p>
        </p:txBody>
      </p:sp>
      <p:sp>
        <p:nvSpPr>
          <p:cNvPr id="318" name="Google Shape;318;p39"/>
          <p:cNvSpPr txBox="1">
            <a:spLocks noGrp="1"/>
          </p:cNvSpPr>
          <p:nvPr>
            <p:ph type="title" idx="2"/>
          </p:nvPr>
        </p:nvSpPr>
        <p:spPr>
          <a:xfrm>
            <a:off x="4145650" y="2884438"/>
            <a:ext cx="22407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idx="6"/>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 DEPTH</a:t>
            </a:r>
            <a:endParaRPr dirty="0"/>
          </a:p>
        </p:txBody>
      </p:sp>
      <p:sp>
        <p:nvSpPr>
          <p:cNvPr id="259" name="Google Shape;259;p36"/>
          <p:cNvSpPr/>
          <p:nvPr/>
        </p:nvSpPr>
        <p:spPr>
          <a:xfrm rot="-4352175" flipH="1">
            <a:off x="6441114" y="1598902"/>
            <a:ext cx="2225459" cy="714720"/>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6"/>
          <p:cNvSpPr/>
          <p:nvPr/>
        </p:nvSpPr>
        <p:spPr>
          <a:xfrm rot="-3668310" flipH="1">
            <a:off x="3839409" y="1818900"/>
            <a:ext cx="2225503" cy="714734"/>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6"/>
          <p:cNvSpPr/>
          <p:nvPr/>
        </p:nvSpPr>
        <p:spPr>
          <a:xfrm rot="3668310">
            <a:off x="244871" y="1529346"/>
            <a:ext cx="2225503" cy="714734"/>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6"/>
          <p:cNvSpPr/>
          <p:nvPr/>
        </p:nvSpPr>
        <p:spPr>
          <a:xfrm>
            <a:off x="617400" y="1659125"/>
            <a:ext cx="2469000" cy="24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6"/>
          <p:cNvSpPr/>
          <p:nvPr/>
        </p:nvSpPr>
        <p:spPr>
          <a:xfrm>
            <a:off x="3337499" y="2116325"/>
            <a:ext cx="2469000" cy="24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6052044" y="1678175"/>
            <a:ext cx="2469000" cy="24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6"/>
          <p:cNvSpPr txBox="1">
            <a:spLocks noGrp="1"/>
          </p:cNvSpPr>
          <p:nvPr>
            <p:ph type="ctrTitle" idx="4"/>
          </p:nvPr>
        </p:nvSpPr>
        <p:spPr>
          <a:xfrm flipH="1">
            <a:off x="1071599" y="2010857"/>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TIME PARTITIONED SCHEDULER</a:t>
            </a:r>
            <a:endParaRPr sz="1800" dirty="0"/>
          </a:p>
        </p:txBody>
      </p:sp>
      <p:sp>
        <p:nvSpPr>
          <p:cNvPr id="266" name="Google Shape;266;p36"/>
          <p:cNvSpPr txBox="1">
            <a:spLocks noGrp="1"/>
          </p:cNvSpPr>
          <p:nvPr>
            <p:ph type="ctrTitle"/>
          </p:nvPr>
        </p:nvSpPr>
        <p:spPr>
          <a:xfrm flipH="1">
            <a:off x="6552430" y="2010857"/>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sz="1600" dirty="0"/>
              <a:t>USER SPACE NETWORK STACK</a:t>
            </a:r>
          </a:p>
        </p:txBody>
      </p:sp>
      <p:sp>
        <p:nvSpPr>
          <p:cNvPr id="267" name="Google Shape;267;p36"/>
          <p:cNvSpPr txBox="1">
            <a:spLocks noGrp="1"/>
          </p:cNvSpPr>
          <p:nvPr>
            <p:ph type="subTitle" idx="1"/>
          </p:nvPr>
        </p:nvSpPr>
        <p:spPr>
          <a:xfrm flipH="1">
            <a:off x="6472706" y="2473075"/>
            <a:ext cx="1719900" cy="8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Ensure that non-critical applications never caused the critical applications never lose network connectivity</a:t>
            </a:r>
            <a:endParaRPr dirty="0"/>
          </a:p>
        </p:txBody>
      </p:sp>
      <p:sp>
        <p:nvSpPr>
          <p:cNvPr id="268" name="Google Shape;268;p36"/>
          <p:cNvSpPr txBox="1">
            <a:spLocks noGrp="1"/>
          </p:cNvSpPr>
          <p:nvPr>
            <p:ph type="subTitle" idx="5"/>
          </p:nvPr>
        </p:nvSpPr>
        <p:spPr>
          <a:xfrm flipH="1">
            <a:off x="1071600" y="2473075"/>
            <a:ext cx="1560600" cy="13061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 guarantee that critical applications are never start of time to run</a:t>
            </a:r>
            <a:endParaRPr dirty="0"/>
          </a:p>
        </p:txBody>
      </p:sp>
      <p:sp>
        <p:nvSpPr>
          <p:cNvPr id="269" name="Google Shape;269;p36"/>
          <p:cNvSpPr txBox="1">
            <a:spLocks noGrp="1"/>
          </p:cNvSpPr>
          <p:nvPr>
            <p:ph type="ctrTitle" idx="2"/>
          </p:nvPr>
        </p:nvSpPr>
        <p:spPr>
          <a:xfrm flipH="1">
            <a:off x="3791699" y="2463578"/>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CRITICAL RESOURCE PARTITION</a:t>
            </a:r>
            <a:endParaRPr dirty="0"/>
          </a:p>
        </p:txBody>
      </p:sp>
      <p:sp>
        <p:nvSpPr>
          <p:cNvPr id="270" name="Google Shape;270;p36"/>
          <p:cNvSpPr txBox="1">
            <a:spLocks noGrp="1"/>
          </p:cNvSpPr>
          <p:nvPr>
            <p:ph type="subTitle" idx="3"/>
          </p:nvPr>
        </p:nvSpPr>
        <p:spPr>
          <a:xfrm flipH="1">
            <a:off x="3791699" y="2938421"/>
            <a:ext cx="1560600" cy="8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Restrict use of system calls and shared memory regions to specific application</a:t>
            </a:r>
            <a:endParaRPr dirty="0"/>
          </a:p>
        </p:txBody>
      </p:sp>
      <p:sp>
        <p:nvSpPr>
          <p:cNvPr id="271" name="Google Shape;271;p36"/>
          <p:cNvSpPr txBox="1">
            <a:spLocks noGrp="1"/>
          </p:cNvSpPr>
          <p:nvPr>
            <p:ph type="ctrTitle" idx="4"/>
          </p:nvPr>
        </p:nvSpPr>
        <p:spPr>
          <a:xfrm flipH="1">
            <a:off x="236370" y="958622"/>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lt1"/>
                </a:solidFill>
              </a:rPr>
              <a:t>01</a:t>
            </a:r>
            <a:endParaRPr sz="4800" dirty="0">
              <a:solidFill>
                <a:schemeClr val="lt1"/>
              </a:solidFill>
            </a:endParaRPr>
          </a:p>
        </p:txBody>
      </p:sp>
      <p:sp>
        <p:nvSpPr>
          <p:cNvPr id="272" name="Google Shape;272;p36"/>
          <p:cNvSpPr txBox="1">
            <a:spLocks noGrp="1"/>
          </p:cNvSpPr>
          <p:nvPr>
            <p:ph type="ctrTitle"/>
          </p:nvPr>
        </p:nvSpPr>
        <p:spPr>
          <a:xfrm flipH="1">
            <a:off x="6982411" y="958622"/>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lt1"/>
                </a:solidFill>
              </a:rPr>
              <a:t>03</a:t>
            </a:r>
            <a:endParaRPr sz="4800" dirty="0">
              <a:solidFill>
                <a:schemeClr val="lt1"/>
              </a:solidFill>
            </a:endParaRPr>
          </a:p>
        </p:txBody>
      </p:sp>
      <p:sp>
        <p:nvSpPr>
          <p:cNvPr id="273" name="Google Shape;273;p36"/>
          <p:cNvSpPr txBox="1">
            <a:spLocks noGrp="1"/>
          </p:cNvSpPr>
          <p:nvPr>
            <p:ph type="ctrTitle" idx="2"/>
          </p:nvPr>
        </p:nvSpPr>
        <p:spPr>
          <a:xfrm flipH="1">
            <a:off x="4509743" y="1240249"/>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02</a:t>
            </a:r>
            <a:endParaRPr sz="4800">
              <a:solidFill>
                <a:schemeClr val="lt1"/>
              </a:solidFill>
            </a:endParaRPr>
          </a:p>
        </p:txBody>
      </p:sp>
    </p:spTree>
  </p:cSld>
  <p:clrMapOvr>
    <a:masterClrMapping/>
  </p:clrMapOvr>
</p:sld>
</file>

<file path=ppt/theme/theme1.xml><?xml version="1.0" encoding="utf-8"?>
<a:theme xmlns:a="http://schemas.openxmlformats.org/drawingml/2006/main" name="Science Fair Newsletter by Slidesgo">
  <a:themeElements>
    <a:clrScheme name="Simple Light">
      <a:dk1>
        <a:srgbClr val="383536"/>
      </a:dk1>
      <a:lt1>
        <a:srgbClr val="FFFFFF"/>
      </a:lt1>
      <a:dk2>
        <a:srgbClr val="595959"/>
      </a:dk2>
      <a:lt2>
        <a:srgbClr val="E6F0EF"/>
      </a:lt2>
      <a:accent1>
        <a:srgbClr val="D49421"/>
      </a:accent1>
      <a:accent2>
        <a:srgbClr val="C3CCA2"/>
      </a:accent2>
      <a:accent3>
        <a:srgbClr val="88AFA6"/>
      </a:accent3>
      <a:accent4>
        <a:srgbClr val="627E8D"/>
      </a:accent4>
      <a:accent5>
        <a:srgbClr val="BDBCBD"/>
      </a:accent5>
      <a:accent6>
        <a:srgbClr val="6E4D11"/>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296</Words>
  <Application>Microsoft Office PowerPoint</Application>
  <PresentationFormat>On-screen Show (16:9)</PresentationFormat>
  <Paragraphs>73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Hind Vadodara Light</vt:lpstr>
      <vt:lpstr>Fira Sans Extra Condensed Medium</vt:lpstr>
      <vt:lpstr>Teko Light</vt:lpstr>
      <vt:lpstr>Arial</vt:lpstr>
      <vt:lpstr>Nunito Light</vt:lpstr>
      <vt:lpstr>Science Fair Newsletter by Slidesgo</vt:lpstr>
      <vt:lpstr>VxWorks</vt:lpstr>
      <vt:lpstr>TABLE OF CONTENTS</vt:lpstr>
      <vt:lpstr>01</vt:lpstr>
      <vt:lpstr>OVERVIEW</vt:lpstr>
      <vt:lpstr>EXAMPLES</vt:lpstr>
      <vt:lpstr>SECURITY OVERVIEW</vt:lpstr>
      <vt:lpstr>IN DEPTH</vt:lpstr>
      <vt:lpstr>SAFETY OVERVIEW</vt:lpstr>
      <vt:lpstr>IN DEPTH</vt:lpstr>
      <vt:lpstr>USER INTERFACE</vt:lpstr>
      <vt:lpstr>TILIKUM USER INTERFACE</vt:lpstr>
      <vt:lpstr>TOUCHED SCREEN DRIVER</vt:lpstr>
      <vt:lpstr>WORKBENCH</vt:lpstr>
      <vt:lpstr>WINDRIVER WORKBENCH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FAIR NEWSLETTER</dc:title>
  <dc:creator>man</dc:creator>
  <cp:lastModifiedBy>Mohammad Aiman Naufal Abd Rahim</cp:lastModifiedBy>
  <cp:revision>14</cp:revision>
  <dcterms:modified xsi:type="dcterms:W3CDTF">2021-04-11T16:30:53Z</dcterms:modified>
</cp:coreProperties>
</file>