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8" r:id="rId3"/>
    <p:sldId id="264" r:id="rId4"/>
    <p:sldId id="298" r:id="rId5"/>
    <p:sldId id="300" r:id="rId6"/>
    <p:sldId id="259" r:id="rId7"/>
    <p:sldId id="261" r:id="rId8"/>
    <p:sldId id="262" r:id="rId9"/>
    <p:sldId id="301" r:id="rId10"/>
    <p:sldId id="303" r:id="rId11"/>
    <p:sldId id="304" r:id="rId12"/>
    <p:sldId id="302" r:id="rId13"/>
    <p:sldId id="267" r:id="rId14"/>
    <p:sldId id="270" r:id="rId15"/>
    <p:sldId id="278" r:id="rId16"/>
  </p:sldIdLst>
  <p:sldSz cx="9144000" cy="5143500" type="screen16x9"/>
  <p:notesSz cx="6858000" cy="9144000"/>
  <p:embeddedFontLs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Roboto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893721-394E-4580-A57A-0B952D092DED}">
  <a:tblStyle styleId="{AA893721-394E-4580-A57A-0B952D092D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194e43a6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194e43a6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665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265e59b69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8265e59b69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321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e6bdd9a7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e6bdd9a7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050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194e43a6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194e43a6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265e59b69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8265e59b69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81a4e5d6a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81a4e5d6a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e6bdd9a7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e6bdd9a7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19115693c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19115693c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19115693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19115693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646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19115693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19115693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493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e6bdd9a7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e6bdd9a7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e6bdd9a7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e6bdd9a7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19115693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19115693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19115693c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19115693c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76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" y="100"/>
            <a:ext cx="5670125" cy="5143449"/>
          </a:xfrm>
          <a:custGeom>
            <a:avLst/>
            <a:gdLst/>
            <a:ahLst/>
            <a:cxnLst/>
            <a:rect l="l" t="t" r="r" b="b"/>
            <a:pathLst>
              <a:path w="83624" h="67160" extrusionOk="0">
                <a:moveTo>
                  <a:pt x="16926" y="33743"/>
                </a:moveTo>
                <a:lnTo>
                  <a:pt x="16926" y="33879"/>
                </a:lnTo>
                <a:lnTo>
                  <a:pt x="16899" y="33879"/>
                </a:lnTo>
                <a:lnTo>
                  <a:pt x="16899" y="34014"/>
                </a:lnTo>
                <a:lnTo>
                  <a:pt x="16790" y="33879"/>
                </a:lnTo>
                <a:lnTo>
                  <a:pt x="16926" y="33743"/>
                </a:lnTo>
                <a:close/>
                <a:moveTo>
                  <a:pt x="0" y="1"/>
                </a:moveTo>
                <a:lnTo>
                  <a:pt x="0" y="57015"/>
                </a:lnTo>
                <a:lnTo>
                  <a:pt x="8978" y="67159"/>
                </a:lnTo>
                <a:lnTo>
                  <a:pt x="83623" y="67159"/>
                </a:lnTo>
                <a:lnTo>
                  <a:pt x="240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80518" y="1969444"/>
            <a:ext cx="4989634" cy="3172074"/>
          </a:xfrm>
          <a:custGeom>
            <a:avLst/>
            <a:gdLst/>
            <a:ahLst/>
            <a:cxnLst/>
            <a:rect l="l" t="t" r="r" b="b"/>
            <a:pathLst>
              <a:path w="73588" h="41419" extrusionOk="0">
                <a:moveTo>
                  <a:pt x="36780" y="0"/>
                </a:moveTo>
                <a:lnTo>
                  <a:pt x="0" y="41418"/>
                </a:lnTo>
                <a:lnTo>
                  <a:pt x="73587" y="41418"/>
                </a:lnTo>
                <a:lnTo>
                  <a:pt x="367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008225" y="1545450"/>
            <a:ext cx="24258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008225" y="3598050"/>
            <a:ext cx="242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25" y="3323"/>
            <a:ext cx="1626673" cy="1833568"/>
          </a:xfrm>
          <a:custGeom>
            <a:avLst/>
            <a:gdLst/>
            <a:ahLst/>
            <a:cxnLst/>
            <a:rect l="l" t="t" r="r" b="b"/>
            <a:pathLst>
              <a:path w="29783" h="33608" extrusionOk="0">
                <a:moveTo>
                  <a:pt x="28" y="1"/>
                </a:moveTo>
                <a:lnTo>
                  <a:pt x="1" y="33607"/>
                </a:lnTo>
                <a:lnTo>
                  <a:pt x="2978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0100" y="1654950"/>
            <a:ext cx="3143700" cy="18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5641200" y="90960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 hasCustomPrompt="1"/>
          </p:nvPr>
        </p:nvSpPr>
        <p:spPr>
          <a:xfrm>
            <a:off x="4309050" y="728525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4309050" y="1744291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4" hasCustomPrompt="1"/>
          </p:nvPr>
        </p:nvSpPr>
        <p:spPr>
          <a:xfrm>
            <a:off x="4309050" y="2760037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5" hasCustomPrompt="1"/>
          </p:nvPr>
        </p:nvSpPr>
        <p:spPr>
          <a:xfrm>
            <a:off x="4309050" y="3776587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6"/>
          </p:nvPr>
        </p:nvSpPr>
        <p:spPr>
          <a:xfrm>
            <a:off x="5641200" y="53940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7"/>
          </p:nvPr>
        </p:nvSpPr>
        <p:spPr>
          <a:xfrm>
            <a:off x="5641200" y="192625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8"/>
          </p:nvPr>
        </p:nvSpPr>
        <p:spPr>
          <a:xfrm>
            <a:off x="5641200" y="155605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9"/>
          </p:nvPr>
        </p:nvSpPr>
        <p:spPr>
          <a:xfrm>
            <a:off x="5641200" y="2941125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3"/>
          </p:nvPr>
        </p:nvSpPr>
        <p:spPr>
          <a:xfrm>
            <a:off x="5641200" y="2570925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4"/>
          </p:nvPr>
        </p:nvSpPr>
        <p:spPr>
          <a:xfrm>
            <a:off x="5641200" y="395600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5"/>
          </p:nvPr>
        </p:nvSpPr>
        <p:spPr>
          <a:xfrm>
            <a:off x="5641200" y="358580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opic alternative">
  <p:cSld name="CUSTOM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710100" y="1449750"/>
            <a:ext cx="3143700" cy="7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710100" y="2190751"/>
            <a:ext cx="3143700" cy="15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316525" y="-1025"/>
            <a:ext cx="4827000" cy="514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 rot="10800000">
            <a:off x="4316524" y="-3161"/>
            <a:ext cx="4825226" cy="5143686"/>
          </a:xfrm>
          <a:custGeom>
            <a:avLst/>
            <a:gdLst/>
            <a:ahLst/>
            <a:cxnLst/>
            <a:rect l="l" t="t" r="r" b="b"/>
            <a:pathLst>
              <a:path w="25850" h="33581" extrusionOk="0">
                <a:moveTo>
                  <a:pt x="0" y="1"/>
                </a:moveTo>
                <a:lnTo>
                  <a:pt x="12911" y="16818"/>
                </a:lnTo>
                <a:lnTo>
                  <a:pt x="25768" y="33580"/>
                </a:lnTo>
                <a:lnTo>
                  <a:pt x="25849" y="33580"/>
                </a:lnTo>
                <a:lnTo>
                  <a:pt x="258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5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42528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>
            <a:off x="5566901" y="3975"/>
            <a:ext cx="3576548" cy="5143500"/>
            <a:chOff x="5221056" y="3975"/>
            <a:chExt cx="3922944" cy="5143500"/>
          </a:xfrm>
        </p:grpSpPr>
        <p:sp>
          <p:nvSpPr>
            <p:cNvPr id="153" name="Google Shape;153;p22"/>
            <p:cNvSpPr/>
            <p:nvPr/>
          </p:nvSpPr>
          <p:spPr>
            <a:xfrm>
              <a:off x="7034400" y="3975"/>
              <a:ext cx="2109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 flipH="1">
              <a:off x="5221056" y="3975"/>
              <a:ext cx="1820400" cy="5143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22"/>
          <p:cNvSpPr txBox="1"/>
          <p:nvPr/>
        </p:nvSpPr>
        <p:spPr>
          <a:xfrm>
            <a:off x="717200" y="3855800"/>
            <a:ext cx="38973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9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9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9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572100" y="-24"/>
            <a:ext cx="4571975" cy="5143471"/>
          </a:xfrm>
          <a:custGeom>
            <a:avLst/>
            <a:gdLst/>
            <a:ahLst/>
            <a:cxnLst/>
            <a:rect l="l" t="t" r="r" b="b"/>
            <a:pathLst>
              <a:path w="59700" h="25308" extrusionOk="0">
                <a:moveTo>
                  <a:pt x="59510" y="1"/>
                </a:moveTo>
                <a:lnTo>
                  <a:pt x="0" y="25307"/>
                </a:lnTo>
                <a:lnTo>
                  <a:pt x="59700" y="25307"/>
                </a:lnTo>
                <a:lnTo>
                  <a:pt x="59700" y="109"/>
                </a:lnTo>
                <a:lnTo>
                  <a:pt x="597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25" y="-197"/>
            <a:ext cx="4572052" cy="5143475"/>
          </a:xfrm>
          <a:custGeom>
            <a:avLst/>
            <a:gdLst/>
            <a:ahLst/>
            <a:cxnLst/>
            <a:rect l="l" t="t" r="r" b="b"/>
            <a:pathLst>
              <a:path w="59701" h="33526" extrusionOk="0">
                <a:moveTo>
                  <a:pt x="0" y="1"/>
                </a:moveTo>
                <a:lnTo>
                  <a:pt x="0" y="33526"/>
                </a:lnTo>
                <a:lnTo>
                  <a:pt x="59700" y="33526"/>
                </a:lnTo>
                <a:lnTo>
                  <a:pt x="59700" y="33444"/>
                </a:lnTo>
                <a:lnTo>
                  <a:pt x="597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0100" y="1652150"/>
            <a:ext cx="3143700" cy="10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0100" y="2673951"/>
            <a:ext cx="3143700" cy="15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5"/>
            <a:ext cx="1590600" cy="2207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100" y="2194875"/>
            <a:ext cx="9144000" cy="29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2206875"/>
            <a:ext cx="1590600" cy="2948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439263" y="3006325"/>
            <a:ext cx="278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439263" y="3372025"/>
            <a:ext cx="27888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4913988" y="3006325"/>
            <a:ext cx="278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4913988" y="3372025"/>
            <a:ext cx="27888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rot="10800000" flipH="1">
            <a:off x="-100" y="100"/>
            <a:ext cx="3574500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100" y="100"/>
            <a:ext cx="3574500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3970788" y="888850"/>
            <a:ext cx="170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2"/>
          </p:nvPr>
        </p:nvSpPr>
        <p:spPr>
          <a:xfrm>
            <a:off x="3961500" y="1254575"/>
            <a:ext cx="21414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3"/>
          </p:nvPr>
        </p:nvSpPr>
        <p:spPr>
          <a:xfrm>
            <a:off x="3961488" y="2782550"/>
            <a:ext cx="171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4"/>
          </p:nvPr>
        </p:nvSpPr>
        <p:spPr>
          <a:xfrm>
            <a:off x="3961503" y="3148259"/>
            <a:ext cx="21414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5"/>
          </p:nvPr>
        </p:nvSpPr>
        <p:spPr>
          <a:xfrm>
            <a:off x="6498088" y="888850"/>
            <a:ext cx="171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6"/>
          </p:nvPr>
        </p:nvSpPr>
        <p:spPr>
          <a:xfrm>
            <a:off x="6498093" y="1254565"/>
            <a:ext cx="21396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7"/>
          </p:nvPr>
        </p:nvSpPr>
        <p:spPr>
          <a:xfrm>
            <a:off x="6498088" y="2782550"/>
            <a:ext cx="171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8"/>
          </p:nvPr>
        </p:nvSpPr>
        <p:spPr>
          <a:xfrm>
            <a:off x="6498088" y="3148250"/>
            <a:ext cx="2139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 rot="10800000" flipH="1">
            <a:off x="0" y="0"/>
            <a:ext cx="1129200" cy="112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0"/>
            <a:ext cx="4762500" cy="5153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867800" y="539400"/>
            <a:ext cx="3566100" cy="4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0" y="3872400"/>
            <a:ext cx="1275000" cy="1271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 rot="10800000">
            <a:off x="8450700" y="-50"/>
            <a:ext cx="693300" cy="691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 rot="10800000">
            <a:off x="7757400" y="-50"/>
            <a:ext cx="693300" cy="691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710100" y="1233175"/>
            <a:ext cx="3156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710100" y="2803075"/>
            <a:ext cx="3156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2"/>
          </p:nvPr>
        </p:nvSpPr>
        <p:spPr>
          <a:xfrm>
            <a:off x="5126700" y="724075"/>
            <a:ext cx="34626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100" y="1152475"/>
            <a:ext cx="7723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60" r:id="rId8"/>
    <p:sldLayoutId id="2147483661" r:id="rId9"/>
    <p:sldLayoutId id="2147483662" r:id="rId10"/>
    <p:sldLayoutId id="2147483663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047878" y="2204503"/>
            <a:ext cx="2782368" cy="2777943"/>
          </a:xfrm>
          <a:custGeom>
            <a:avLst/>
            <a:gdLst/>
            <a:ahLst/>
            <a:cxnLst/>
            <a:rect l="l" t="t" r="r" b="b"/>
            <a:pathLst>
              <a:path w="8174" h="8161" extrusionOk="0">
                <a:moveTo>
                  <a:pt x="4073" y="321"/>
                </a:moveTo>
                <a:cubicBezTo>
                  <a:pt x="6137" y="321"/>
                  <a:pt x="7825" y="1995"/>
                  <a:pt x="7811" y="4059"/>
                </a:cubicBezTo>
                <a:cubicBezTo>
                  <a:pt x="7811" y="6110"/>
                  <a:pt x="6137" y="7784"/>
                  <a:pt x="4073" y="7784"/>
                </a:cubicBezTo>
                <a:cubicBezTo>
                  <a:pt x="2023" y="7784"/>
                  <a:pt x="349" y="6110"/>
                  <a:pt x="349" y="4059"/>
                </a:cubicBezTo>
                <a:cubicBezTo>
                  <a:pt x="349" y="1995"/>
                  <a:pt x="2023" y="321"/>
                  <a:pt x="4073" y="321"/>
                </a:cubicBezTo>
                <a:close/>
                <a:moveTo>
                  <a:pt x="4073" y="0"/>
                </a:moveTo>
                <a:cubicBezTo>
                  <a:pt x="1827" y="0"/>
                  <a:pt x="0" y="1828"/>
                  <a:pt x="0" y="4073"/>
                </a:cubicBezTo>
                <a:cubicBezTo>
                  <a:pt x="0" y="6319"/>
                  <a:pt x="1827" y="8160"/>
                  <a:pt x="4073" y="8160"/>
                </a:cubicBezTo>
                <a:cubicBezTo>
                  <a:pt x="6333" y="8160"/>
                  <a:pt x="8174" y="6305"/>
                  <a:pt x="8160" y="4073"/>
                </a:cubicBezTo>
                <a:cubicBezTo>
                  <a:pt x="8160" y="1828"/>
                  <a:pt x="6333" y="0"/>
                  <a:pt x="40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457663" y="427898"/>
            <a:ext cx="932571" cy="932578"/>
          </a:xfrm>
          <a:custGeom>
            <a:avLst/>
            <a:gdLst/>
            <a:ahLst/>
            <a:cxnLst/>
            <a:rect l="l" t="t" r="r" b="b"/>
            <a:pathLst>
              <a:path w="3042" h="3042" extrusionOk="0">
                <a:moveTo>
                  <a:pt x="1521" y="349"/>
                </a:moveTo>
                <a:cubicBezTo>
                  <a:pt x="2162" y="349"/>
                  <a:pt x="2692" y="865"/>
                  <a:pt x="2692" y="1521"/>
                </a:cubicBezTo>
                <a:cubicBezTo>
                  <a:pt x="2692" y="2163"/>
                  <a:pt x="2162" y="2679"/>
                  <a:pt x="1521" y="2679"/>
                </a:cubicBezTo>
                <a:cubicBezTo>
                  <a:pt x="879" y="2679"/>
                  <a:pt x="349" y="2163"/>
                  <a:pt x="349" y="1521"/>
                </a:cubicBezTo>
                <a:cubicBezTo>
                  <a:pt x="349" y="865"/>
                  <a:pt x="879" y="349"/>
                  <a:pt x="1521" y="349"/>
                </a:cubicBezTo>
                <a:close/>
                <a:moveTo>
                  <a:pt x="1521" y="1"/>
                </a:moveTo>
                <a:cubicBezTo>
                  <a:pt x="684" y="1"/>
                  <a:pt x="0" y="684"/>
                  <a:pt x="0" y="1521"/>
                </a:cubicBezTo>
                <a:cubicBezTo>
                  <a:pt x="0" y="2358"/>
                  <a:pt x="684" y="3041"/>
                  <a:pt x="1521" y="3041"/>
                </a:cubicBezTo>
                <a:cubicBezTo>
                  <a:pt x="2358" y="3041"/>
                  <a:pt x="3041" y="2358"/>
                  <a:pt x="3041" y="1521"/>
                </a:cubicBezTo>
                <a:cubicBezTo>
                  <a:pt x="3041" y="684"/>
                  <a:pt x="2358" y="1"/>
                  <a:pt x="15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ctrTitle"/>
          </p:nvPr>
        </p:nvSpPr>
        <p:spPr>
          <a:xfrm>
            <a:off x="5125184" y="992225"/>
            <a:ext cx="3224100" cy="24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</a:t>
            </a:r>
            <a:br>
              <a:rPr lang="en" dirty="0"/>
            </a:br>
            <a:r>
              <a:rPr lang="en" dirty="0"/>
              <a:t>Time System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5180084" y="3412050"/>
            <a:ext cx="31143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Airbag &amp; Pacemaker System </a:t>
            </a:r>
            <a:endParaRPr dirty="0"/>
          </a:p>
        </p:txBody>
      </p:sp>
      <p:grpSp>
        <p:nvGrpSpPr>
          <p:cNvPr id="173" name="Google Shape;173;p25"/>
          <p:cNvGrpSpPr/>
          <p:nvPr/>
        </p:nvGrpSpPr>
        <p:grpSpPr>
          <a:xfrm>
            <a:off x="735225" y="970813"/>
            <a:ext cx="3224202" cy="4168572"/>
            <a:chOff x="735225" y="970813"/>
            <a:chExt cx="3224202" cy="4168572"/>
          </a:xfrm>
        </p:grpSpPr>
        <p:sp>
          <p:nvSpPr>
            <p:cNvPr id="174" name="Google Shape;174;p25"/>
            <p:cNvSpPr/>
            <p:nvPr/>
          </p:nvSpPr>
          <p:spPr>
            <a:xfrm>
              <a:off x="735225" y="970813"/>
              <a:ext cx="3224202" cy="4168572"/>
            </a:xfrm>
            <a:custGeom>
              <a:avLst/>
              <a:gdLst/>
              <a:ahLst/>
              <a:cxnLst/>
              <a:rect l="l" t="t" r="r" b="b"/>
              <a:pathLst>
                <a:path w="39819" h="51482" extrusionOk="0">
                  <a:moveTo>
                    <a:pt x="22075" y="0"/>
                  </a:moveTo>
                  <a:cubicBezTo>
                    <a:pt x="22059" y="0"/>
                    <a:pt x="22042" y="0"/>
                    <a:pt x="22025" y="0"/>
                  </a:cubicBezTo>
                  <a:cubicBezTo>
                    <a:pt x="12288" y="54"/>
                    <a:pt x="4395" y="7975"/>
                    <a:pt x="4395" y="17712"/>
                  </a:cubicBezTo>
                  <a:lnTo>
                    <a:pt x="4395" y="18417"/>
                  </a:lnTo>
                  <a:cubicBezTo>
                    <a:pt x="4422" y="19177"/>
                    <a:pt x="4286" y="19882"/>
                    <a:pt x="4069" y="20560"/>
                  </a:cubicBezTo>
                  <a:lnTo>
                    <a:pt x="191" y="30623"/>
                  </a:lnTo>
                  <a:cubicBezTo>
                    <a:pt x="1" y="31138"/>
                    <a:pt x="353" y="31681"/>
                    <a:pt x="896" y="31708"/>
                  </a:cubicBezTo>
                  <a:lnTo>
                    <a:pt x="3391" y="31816"/>
                  </a:lnTo>
                  <a:cubicBezTo>
                    <a:pt x="3934" y="31844"/>
                    <a:pt x="4395" y="32250"/>
                    <a:pt x="4449" y="32820"/>
                  </a:cubicBezTo>
                  <a:lnTo>
                    <a:pt x="5127" y="40659"/>
                  </a:lnTo>
                  <a:cubicBezTo>
                    <a:pt x="5181" y="41472"/>
                    <a:pt x="5859" y="42069"/>
                    <a:pt x="6673" y="42069"/>
                  </a:cubicBezTo>
                  <a:lnTo>
                    <a:pt x="12613" y="42069"/>
                  </a:lnTo>
                  <a:cubicBezTo>
                    <a:pt x="13400" y="42069"/>
                    <a:pt x="14024" y="42720"/>
                    <a:pt x="14024" y="43507"/>
                  </a:cubicBezTo>
                  <a:lnTo>
                    <a:pt x="13942" y="51481"/>
                  </a:lnTo>
                  <a:lnTo>
                    <a:pt x="35967" y="51481"/>
                  </a:lnTo>
                  <a:lnTo>
                    <a:pt x="33824" y="37268"/>
                  </a:lnTo>
                  <a:cubicBezTo>
                    <a:pt x="33634" y="36156"/>
                    <a:pt x="33770" y="34990"/>
                    <a:pt x="34204" y="33932"/>
                  </a:cubicBezTo>
                  <a:lnTo>
                    <a:pt x="37594" y="26120"/>
                  </a:lnTo>
                  <a:cubicBezTo>
                    <a:pt x="38137" y="25225"/>
                    <a:pt x="39059" y="22784"/>
                    <a:pt x="39059" y="22784"/>
                  </a:cubicBezTo>
                  <a:cubicBezTo>
                    <a:pt x="39547" y="21103"/>
                    <a:pt x="39818" y="19312"/>
                    <a:pt x="39791" y="17468"/>
                  </a:cubicBezTo>
                  <a:cubicBezTo>
                    <a:pt x="39656" y="7829"/>
                    <a:pt x="31709" y="0"/>
                    <a:pt x="22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1306236" y="1172757"/>
              <a:ext cx="2462099" cy="2221047"/>
            </a:xfrm>
            <a:custGeom>
              <a:avLst/>
              <a:gdLst/>
              <a:ahLst/>
              <a:cxnLst/>
              <a:rect l="l" t="t" r="r" b="b"/>
              <a:pathLst>
                <a:path w="30407" h="27430" extrusionOk="0">
                  <a:moveTo>
                    <a:pt x="15152" y="1"/>
                  </a:moveTo>
                  <a:cubicBezTo>
                    <a:pt x="15101" y="1"/>
                    <a:pt x="15051" y="1"/>
                    <a:pt x="15000" y="2"/>
                  </a:cubicBezTo>
                  <a:cubicBezTo>
                    <a:pt x="8708" y="56"/>
                    <a:pt x="3283" y="3989"/>
                    <a:pt x="1113" y="9576"/>
                  </a:cubicBezTo>
                  <a:cubicBezTo>
                    <a:pt x="1" y="12397"/>
                    <a:pt x="1384" y="15625"/>
                    <a:pt x="4205" y="16818"/>
                  </a:cubicBezTo>
                  <a:lnTo>
                    <a:pt x="9847" y="19151"/>
                  </a:lnTo>
                  <a:cubicBezTo>
                    <a:pt x="12071" y="20073"/>
                    <a:pt x="13888" y="21701"/>
                    <a:pt x="15082" y="23762"/>
                  </a:cubicBezTo>
                  <a:cubicBezTo>
                    <a:pt x="15109" y="23789"/>
                    <a:pt x="15109" y="23816"/>
                    <a:pt x="15136" y="23871"/>
                  </a:cubicBezTo>
                  <a:cubicBezTo>
                    <a:pt x="16471" y="26210"/>
                    <a:pt x="18858" y="27430"/>
                    <a:pt x="21267" y="27430"/>
                  </a:cubicBezTo>
                  <a:cubicBezTo>
                    <a:pt x="23216" y="27430"/>
                    <a:pt x="25178" y="26632"/>
                    <a:pt x="26609" y="24983"/>
                  </a:cubicBezTo>
                  <a:cubicBezTo>
                    <a:pt x="29023" y="22189"/>
                    <a:pt x="30407" y="18527"/>
                    <a:pt x="30271" y="14540"/>
                  </a:cubicBezTo>
                  <a:cubicBezTo>
                    <a:pt x="29975" y="6453"/>
                    <a:pt x="23222" y="1"/>
                    <a:pt x="15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" name="Google Shape;176;p25"/>
            <p:cNvGrpSpPr/>
            <p:nvPr/>
          </p:nvGrpSpPr>
          <p:grpSpPr>
            <a:xfrm>
              <a:off x="1669375" y="1365002"/>
              <a:ext cx="1968902" cy="1644385"/>
              <a:chOff x="1669375" y="1365002"/>
              <a:chExt cx="1968902" cy="1644385"/>
            </a:xfrm>
          </p:grpSpPr>
          <p:sp>
            <p:nvSpPr>
              <p:cNvPr id="177" name="Google Shape;177;p25"/>
              <p:cNvSpPr/>
              <p:nvPr/>
            </p:nvSpPr>
            <p:spPr>
              <a:xfrm>
                <a:off x="2923327" y="2797048"/>
                <a:ext cx="207297" cy="212340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8" name="Google Shape;178;p25"/>
              <p:cNvGrpSpPr/>
              <p:nvPr/>
            </p:nvGrpSpPr>
            <p:grpSpPr>
              <a:xfrm>
                <a:off x="3077082" y="2387370"/>
                <a:ext cx="332674" cy="340767"/>
                <a:chOff x="6518672" y="2803010"/>
                <a:chExt cx="869281" cy="890429"/>
              </a:xfrm>
            </p:grpSpPr>
            <p:sp>
              <p:nvSpPr>
                <p:cNvPr id="179" name="Google Shape;179;p25"/>
                <p:cNvSpPr/>
                <p:nvPr/>
              </p:nvSpPr>
              <p:spPr>
                <a:xfrm>
                  <a:off x="6518672" y="2803010"/>
                  <a:ext cx="869281" cy="89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9" h="16628" extrusionOk="0">
                      <a:moveTo>
                        <a:pt x="7966" y="3660"/>
                      </a:moveTo>
                      <a:cubicBezTo>
                        <a:pt x="10449" y="3660"/>
                        <a:pt x="12533" y="5584"/>
                        <a:pt x="12586" y="8056"/>
                      </a:cubicBezTo>
                      <a:cubicBezTo>
                        <a:pt x="12586" y="8273"/>
                        <a:pt x="12586" y="8490"/>
                        <a:pt x="12559" y="8734"/>
                      </a:cubicBezTo>
                      <a:cubicBezTo>
                        <a:pt x="12451" y="9521"/>
                        <a:pt x="12152" y="10307"/>
                        <a:pt x="11718" y="10958"/>
                      </a:cubicBezTo>
                      <a:cubicBezTo>
                        <a:pt x="11718" y="10985"/>
                        <a:pt x="11691" y="10985"/>
                        <a:pt x="11691" y="11040"/>
                      </a:cubicBezTo>
                      <a:cubicBezTo>
                        <a:pt x="11610" y="11121"/>
                        <a:pt x="11529" y="11202"/>
                        <a:pt x="11474" y="11257"/>
                      </a:cubicBezTo>
                      <a:cubicBezTo>
                        <a:pt x="11013" y="11799"/>
                        <a:pt x="10362" y="12233"/>
                        <a:pt x="9684" y="12532"/>
                      </a:cubicBezTo>
                      <a:lnTo>
                        <a:pt x="9386" y="12613"/>
                      </a:lnTo>
                      <a:cubicBezTo>
                        <a:pt x="9033" y="12721"/>
                        <a:pt x="8653" y="12803"/>
                        <a:pt x="8301" y="12830"/>
                      </a:cubicBezTo>
                      <a:lnTo>
                        <a:pt x="7813" y="12830"/>
                      </a:lnTo>
                      <a:cubicBezTo>
                        <a:pt x="5480" y="12694"/>
                        <a:pt x="3527" y="10823"/>
                        <a:pt x="3446" y="8409"/>
                      </a:cubicBezTo>
                      <a:cubicBezTo>
                        <a:pt x="3337" y="5886"/>
                        <a:pt x="5290" y="3771"/>
                        <a:pt x="7813" y="3662"/>
                      </a:cubicBezTo>
                      <a:cubicBezTo>
                        <a:pt x="7864" y="3660"/>
                        <a:pt x="7915" y="3660"/>
                        <a:pt x="7966" y="3660"/>
                      </a:cubicBezTo>
                      <a:close/>
                      <a:moveTo>
                        <a:pt x="8138" y="0"/>
                      </a:moveTo>
                      <a:lnTo>
                        <a:pt x="7406" y="55"/>
                      </a:lnTo>
                      <a:cubicBezTo>
                        <a:pt x="7379" y="55"/>
                        <a:pt x="7324" y="82"/>
                        <a:pt x="7270" y="82"/>
                      </a:cubicBezTo>
                      <a:cubicBezTo>
                        <a:pt x="7107" y="109"/>
                        <a:pt x="6999" y="190"/>
                        <a:pt x="7026" y="380"/>
                      </a:cubicBezTo>
                      <a:cubicBezTo>
                        <a:pt x="7026" y="678"/>
                        <a:pt x="7026" y="950"/>
                        <a:pt x="7053" y="1275"/>
                      </a:cubicBezTo>
                      <a:cubicBezTo>
                        <a:pt x="7053" y="1329"/>
                        <a:pt x="7053" y="1329"/>
                        <a:pt x="6999" y="1329"/>
                      </a:cubicBezTo>
                      <a:cubicBezTo>
                        <a:pt x="6511" y="1411"/>
                        <a:pt x="6050" y="1546"/>
                        <a:pt x="5616" y="1709"/>
                      </a:cubicBezTo>
                      <a:cubicBezTo>
                        <a:pt x="5592" y="1717"/>
                        <a:pt x="5573" y="1720"/>
                        <a:pt x="5557" y="1720"/>
                      </a:cubicBezTo>
                      <a:cubicBezTo>
                        <a:pt x="5518" y="1720"/>
                        <a:pt x="5499" y="1701"/>
                        <a:pt x="5480" y="1682"/>
                      </a:cubicBezTo>
                      <a:cubicBezTo>
                        <a:pt x="5344" y="1438"/>
                        <a:pt x="5209" y="1167"/>
                        <a:pt x="5073" y="923"/>
                      </a:cubicBezTo>
                      <a:cubicBezTo>
                        <a:pt x="5016" y="809"/>
                        <a:pt x="4920" y="762"/>
                        <a:pt x="4830" y="762"/>
                      </a:cubicBezTo>
                      <a:cubicBezTo>
                        <a:pt x="4791" y="762"/>
                        <a:pt x="4753" y="771"/>
                        <a:pt x="4721" y="787"/>
                      </a:cubicBezTo>
                      <a:cubicBezTo>
                        <a:pt x="4422" y="950"/>
                        <a:pt x="4124" y="1085"/>
                        <a:pt x="3798" y="1275"/>
                      </a:cubicBezTo>
                      <a:cubicBezTo>
                        <a:pt x="3663" y="1329"/>
                        <a:pt x="3636" y="1465"/>
                        <a:pt x="3717" y="1601"/>
                      </a:cubicBezTo>
                      <a:cubicBezTo>
                        <a:pt x="3798" y="1845"/>
                        <a:pt x="3934" y="2035"/>
                        <a:pt x="4042" y="2279"/>
                      </a:cubicBezTo>
                      <a:cubicBezTo>
                        <a:pt x="4070" y="2360"/>
                        <a:pt x="4124" y="2414"/>
                        <a:pt x="4151" y="2441"/>
                      </a:cubicBezTo>
                      <a:cubicBezTo>
                        <a:pt x="3717" y="2767"/>
                        <a:pt x="3310" y="3092"/>
                        <a:pt x="2957" y="3499"/>
                      </a:cubicBezTo>
                      <a:cubicBezTo>
                        <a:pt x="2686" y="3309"/>
                        <a:pt x="2442" y="3120"/>
                        <a:pt x="2171" y="2957"/>
                      </a:cubicBezTo>
                      <a:cubicBezTo>
                        <a:pt x="2107" y="2906"/>
                        <a:pt x="2043" y="2879"/>
                        <a:pt x="1987" y="2879"/>
                      </a:cubicBezTo>
                      <a:cubicBezTo>
                        <a:pt x="1925" y="2879"/>
                        <a:pt x="1874" y="2912"/>
                        <a:pt x="1845" y="2984"/>
                      </a:cubicBezTo>
                      <a:cubicBezTo>
                        <a:pt x="1628" y="3255"/>
                        <a:pt x="1411" y="3581"/>
                        <a:pt x="1194" y="3852"/>
                      </a:cubicBezTo>
                      <a:cubicBezTo>
                        <a:pt x="1140" y="3933"/>
                        <a:pt x="1167" y="4069"/>
                        <a:pt x="1276" y="4177"/>
                      </a:cubicBezTo>
                      <a:cubicBezTo>
                        <a:pt x="1493" y="4340"/>
                        <a:pt x="1737" y="4530"/>
                        <a:pt x="1954" y="4693"/>
                      </a:cubicBezTo>
                      <a:lnTo>
                        <a:pt x="2008" y="4747"/>
                      </a:lnTo>
                      <a:cubicBezTo>
                        <a:pt x="1873" y="4991"/>
                        <a:pt x="1764" y="5235"/>
                        <a:pt x="1683" y="5479"/>
                      </a:cubicBezTo>
                      <a:cubicBezTo>
                        <a:pt x="1574" y="5696"/>
                        <a:pt x="1466" y="5940"/>
                        <a:pt x="1411" y="6212"/>
                      </a:cubicBezTo>
                      <a:lnTo>
                        <a:pt x="1330" y="6212"/>
                      </a:lnTo>
                      <a:cubicBezTo>
                        <a:pt x="1059" y="6157"/>
                        <a:pt x="760" y="6103"/>
                        <a:pt x="489" y="6049"/>
                      </a:cubicBezTo>
                      <a:cubicBezTo>
                        <a:pt x="463" y="6045"/>
                        <a:pt x="438" y="6042"/>
                        <a:pt x="414" y="6042"/>
                      </a:cubicBezTo>
                      <a:cubicBezTo>
                        <a:pt x="293" y="6042"/>
                        <a:pt x="214" y="6102"/>
                        <a:pt x="191" y="6239"/>
                      </a:cubicBezTo>
                      <a:cubicBezTo>
                        <a:pt x="137" y="6374"/>
                        <a:pt x="109" y="6483"/>
                        <a:pt x="109" y="6619"/>
                      </a:cubicBezTo>
                      <a:cubicBezTo>
                        <a:pt x="82" y="6836"/>
                        <a:pt x="55" y="7053"/>
                        <a:pt x="1" y="7270"/>
                      </a:cubicBezTo>
                      <a:lnTo>
                        <a:pt x="1" y="7378"/>
                      </a:lnTo>
                      <a:cubicBezTo>
                        <a:pt x="55" y="7514"/>
                        <a:pt x="137" y="7541"/>
                        <a:pt x="272" y="7568"/>
                      </a:cubicBezTo>
                      <a:cubicBezTo>
                        <a:pt x="462" y="7595"/>
                        <a:pt x="625" y="7649"/>
                        <a:pt x="760" y="7676"/>
                      </a:cubicBezTo>
                      <a:cubicBezTo>
                        <a:pt x="896" y="7704"/>
                        <a:pt x="1032" y="7731"/>
                        <a:pt x="1140" y="7731"/>
                      </a:cubicBezTo>
                      <a:lnTo>
                        <a:pt x="1194" y="9331"/>
                      </a:lnTo>
                      <a:cubicBezTo>
                        <a:pt x="1194" y="9331"/>
                        <a:pt x="1167" y="9331"/>
                        <a:pt x="1140" y="9358"/>
                      </a:cubicBezTo>
                      <a:cubicBezTo>
                        <a:pt x="869" y="9439"/>
                        <a:pt x="625" y="9494"/>
                        <a:pt x="354" y="9575"/>
                      </a:cubicBezTo>
                      <a:cubicBezTo>
                        <a:pt x="218" y="9602"/>
                        <a:pt x="137" y="9684"/>
                        <a:pt x="109" y="9765"/>
                      </a:cubicBezTo>
                      <a:lnTo>
                        <a:pt x="109" y="9901"/>
                      </a:lnTo>
                      <a:cubicBezTo>
                        <a:pt x="109" y="9901"/>
                        <a:pt x="109" y="9955"/>
                        <a:pt x="137" y="9982"/>
                      </a:cubicBezTo>
                      <a:cubicBezTo>
                        <a:pt x="218" y="10280"/>
                        <a:pt x="326" y="10579"/>
                        <a:pt x="381" y="10904"/>
                      </a:cubicBezTo>
                      <a:cubicBezTo>
                        <a:pt x="449" y="11040"/>
                        <a:pt x="517" y="11101"/>
                        <a:pt x="649" y="11101"/>
                      </a:cubicBezTo>
                      <a:cubicBezTo>
                        <a:pt x="675" y="11101"/>
                        <a:pt x="702" y="11098"/>
                        <a:pt x="733" y="11094"/>
                      </a:cubicBezTo>
                      <a:cubicBezTo>
                        <a:pt x="815" y="11067"/>
                        <a:pt x="923" y="11040"/>
                        <a:pt x="1059" y="11040"/>
                      </a:cubicBezTo>
                      <a:cubicBezTo>
                        <a:pt x="1276" y="10985"/>
                        <a:pt x="1439" y="10931"/>
                        <a:pt x="1628" y="10904"/>
                      </a:cubicBezTo>
                      <a:cubicBezTo>
                        <a:pt x="1845" y="11392"/>
                        <a:pt x="2090" y="11853"/>
                        <a:pt x="2388" y="12287"/>
                      </a:cubicBezTo>
                      <a:cubicBezTo>
                        <a:pt x="2144" y="12477"/>
                        <a:pt x="1900" y="12721"/>
                        <a:pt x="1683" y="12938"/>
                      </a:cubicBezTo>
                      <a:cubicBezTo>
                        <a:pt x="1574" y="13020"/>
                        <a:pt x="1547" y="13155"/>
                        <a:pt x="1628" y="13264"/>
                      </a:cubicBezTo>
                      <a:cubicBezTo>
                        <a:pt x="1683" y="13291"/>
                        <a:pt x="1710" y="13372"/>
                        <a:pt x="1737" y="13399"/>
                      </a:cubicBezTo>
                      <a:cubicBezTo>
                        <a:pt x="1900" y="13616"/>
                        <a:pt x="2117" y="13833"/>
                        <a:pt x="2279" y="14050"/>
                      </a:cubicBezTo>
                      <a:cubicBezTo>
                        <a:pt x="2351" y="14122"/>
                        <a:pt x="2415" y="14156"/>
                        <a:pt x="2479" y="14156"/>
                      </a:cubicBezTo>
                      <a:cubicBezTo>
                        <a:pt x="2537" y="14156"/>
                        <a:pt x="2595" y="14129"/>
                        <a:pt x="2659" y="14078"/>
                      </a:cubicBezTo>
                      <a:cubicBezTo>
                        <a:pt x="2713" y="14023"/>
                        <a:pt x="2822" y="13942"/>
                        <a:pt x="2903" y="13888"/>
                      </a:cubicBezTo>
                      <a:cubicBezTo>
                        <a:pt x="3066" y="13752"/>
                        <a:pt x="3202" y="13616"/>
                        <a:pt x="3364" y="13508"/>
                      </a:cubicBezTo>
                      <a:lnTo>
                        <a:pt x="3988" y="14023"/>
                      </a:lnTo>
                      <a:cubicBezTo>
                        <a:pt x="4178" y="14186"/>
                        <a:pt x="4422" y="14322"/>
                        <a:pt x="4612" y="14457"/>
                      </a:cubicBezTo>
                      <a:cubicBezTo>
                        <a:pt x="4612" y="14457"/>
                        <a:pt x="4612" y="14484"/>
                        <a:pt x="4585" y="14512"/>
                      </a:cubicBezTo>
                      <a:cubicBezTo>
                        <a:pt x="4476" y="14783"/>
                        <a:pt x="4341" y="15054"/>
                        <a:pt x="4259" y="15325"/>
                      </a:cubicBezTo>
                      <a:cubicBezTo>
                        <a:pt x="4178" y="15461"/>
                        <a:pt x="4205" y="15597"/>
                        <a:pt x="4341" y="15678"/>
                      </a:cubicBezTo>
                      <a:cubicBezTo>
                        <a:pt x="4693" y="15814"/>
                        <a:pt x="4992" y="15976"/>
                        <a:pt x="5344" y="16112"/>
                      </a:cubicBezTo>
                      <a:cubicBezTo>
                        <a:pt x="5382" y="16134"/>
                        <a:pt x="5419" y="16144"/>
                        <a:pt x="5455" y="16144"/>
                      </a:cubicBezTo>
                      <a:cubicBezTo>
                        <a:pt x="5548" y="16144"/>
                        <a:pt x="5631" y="16075"/>
                        <a:pt x="5670" y="15976"/>
                      </a:cubicBezTo>
                      <a:cubicBezTo>
                        <a:pt x="5751" y="15814"/>
                        <a:pt x="5805" y="15678"/>
                        <a:pt x="5887" y="15515"/>
                      </a:cubicBezTo>
                      <a:cubicBezTo>
                        <a:pt x="5941" y="15380"/>
                        <a:pt x="6022" y="15244"/>
                        <a:pt x="6050" y="15108"/>
                      </a:cubicBezTo>
                      <a:cubicBezTo>
                        <a:pt x="6511" y="15244"/>
                        <a:pt x="6999" y="15325"/>
                        <a:pt x="7514" y="15407"/>
                      </a:cubicBezTo>
                      <a:lnTo>
                        <a:pt x="7596" y="15407"/>
                      </a:lnTo>
                      <a:lnTo>
                        <a:pt x="7650" y="16356"/>
                      </a:lnTo>
                      <a:cubicBezTo>
                        <a:pt x="7650" y="16519"/>
                        <a:pt x="7704" y="16627"/>
                        <a:pt x="7921" y="16627"/>
                      </a:cubicBezTo>
                      <a:cubicBezTo>
                        <a:pt x="8247" y="16627"/>
                        <a:pt x="8626" y="16600"/>
                        <a:pt x="8952" y="16600"/>
                      </a:cubicBezTo>
                      <a:cubicBezTo>
                        <a:pt x="9006" y="16600"/>
                        <a:pt x="9033" y="16600"/>
                        <a:pt x="9060" y="16546"/>
                      </a:cubicBezTo>
                      <a:cubicBezTo>
                        <a:pt x="9142" y="16519"/>
                        <a:pt x="9196" y="16464"/>
                        <a:pt x="9196" y="16356"/>
                      </a:cubicBezTo>
                      <a:lnTo>
                        <a:pt x="9196" y="16329"/>
                      </a:lnTo>
                      <a:cubicBezTo>
                        <a:pt x="9196" y="16139"/>
                        <a:pt x="9196" y="15949"/>
                        <a:pt x="9169" y="15786"/>
                      </a:cubicBezTo>
                      <a:lnTo>
                        <a:pt x="9169" y="15461"/>
                      </a:lnTo>
                      <a:lnTo>
                        <a:pt x="9169" y="15407"/>
                      </a:lnTo>
                      <a:cubicBezTo>
                        <a:pt x="9223" y="15407"/>
                        <a:pt x="9332" y="15380"/>
                        <a:pt x="9413" y="15380"/>
                      </a:cubicBezTo>
                      <a:cubicBezTo>
                        <a:pt x="9847" y="15298"/>
                        <a:pt x="10254" y="15163"/>
                        <a:pt x="10688" y="15000"/>
                      </a:cubicBezTo>
                      <a:cubicBezTo>
                        <a:pt x="10688" y="15027"/>
                        <a:pt x="10715" y="15027"/>
                        <a:pt x="10715" y="15054"/>
                      </a:cubicBezTo>
                      <a:cubicBezTo>
                        <a:pt x="10851" y="15298"/>
                        <a:pt x="10986" y="15569"/>
                        <a:pt x="11122" y="15814"/>
                      </a:cubicBezTo>
                      <a:cubicBezTo>
                        <a:pt x="11190" y="15927"/>
                        <a:pt x="11276" y="15983"/>
                        <a:pt x="11382" y="15983"/>
                      </a:cubicBezTo>
                      <a:cubicBezTo>
                        <a:pt x="11403" y="15983"/>
                        <a:pt x="11425" y="15981"/>
                        <a:pt x="11447" y="15976"/>
                      </a:cubicBezTo>
                      <a:cubicBezTo>
                        <a:pt x="11474" y="15976"/>
                        <a:pt x="11501" y="15976"/>
                        <a:pt x="11529" y="15949"/>
                      </a:cubicBezTo>
                      <a:cubicBezTo>
                        <a:pt x="11664" y="15868"/>
                        <a:pt x="11854" y="15814"/>
                        <a:pt x="11990" y="15732"/>
                      </a:cubicBezTo>
                      <a:cubicBezTo>
                        <a:pt x="12125" y="15678"/>
                        <a:pt x="12288" y="15569"/>
                        <a:pt x="12424" y="15461"/>
                      </a:cubicBezTo>
                      <a:cubicBezTo>
                        <a:pt x="12559" y="15352"/>
                        <a:pt x="12586" y="15271"/>
                        <a:pt x="12532" y="15081"/>
                      </a:cubicBezTo>
                      <a:lnTo>
                        <a:pt x="12424" y="14891"/>
                      </a:lnTo>
                      <a:cubicBezTo>
                        <a:pt x="12315" y="14674"/>
                        <a:pt x="12180" y="14457"/>
                        <a:pt x="12071" y="14240"/>
                      </a:cubicBezTo>
                      <a:lnTo>
                        <a:pt x="12695" y="13725"/>
                      </a:lnTo>
                      <a:cubicBezTo>
                        <a:pt x="12803" y="13671"/>
                        <a:pt x="12885" y="13562"/>
                        <a:pt x="12966" y="13508"/>
                      </a:cubicBezTo>
                      <a:lnTo>
                        <a:pt x="13265" y="13210"/>
                      </a:lnTo>
                      <a:cubicBezTo>
                        <a:pt x="13292" y="13210"/>
                        <a:pt x="13292" y="13237"/>
                        <a:pt x="13346" y="13237"/>
                      </a:cubicBezTo>
                      <a:cubicBezTo>
                        <a:pt x="13563" y="13399"/>
                        <a:pt x="13807" y="13562"/>
                        <a:pt x="14024" y="13752"/>
                      </a:cubicBezTo>
                      <a:cubicBezTo>
                        <a:pt x="14083" y="13788"/>
                        <a:pt x="14142" y="13808"/>
                        <a:pt x="14197" y="13808"/>
                      </a:cubicBezTo>
                      <a:cubicBezTo>
                        <a:pt x="14268" y="13808"/>
                        <a:pt x="14331" y="13774"/>
                        <a:pt x="14377" y="13698"/>
                      </a:cubicBezTo>
                      <a:lnTo>
                        <a:pt x="14485" y="13589"/>
                      </a:lnTo>
                      <a:cubicBezTo>
                        <a:pt x="14648" y="13372"/>
                        <a:pt x="14865" y="13128"/>
                        <a:pt x="15028" y="12857"/>
                      </a:cubicBezTo>
                      <a:cubicBezTo>
                        <a:pt x="15109" y="12749"/>
                        <a:pt x="15109" y="12640"/>
                        <a:pt x="15028" y="12586"/>
                      </a:cubicBezTo>
                      <a:cubicBezTo>
                        <a:pt x="15000" y="12586"/>
                        <a:pt x="15000" y="12559"/>
                        <a:pt x="14973" y="12532"/>
                      </a:cubicBezTo>
                      <a:cubicBezTo>
                        <a:pt x="14865" y="12450"/>
                        <a:pt x="14756" y="12342"/>
                        <a:pt x="14621" y="12287"/>
                      </a:cubicBezTo>
                      <a:cubicBezTo>
                        <a:pt x="14485" y="12179"/>
                        <a:pt x="14377" y="12125"/>
                        <a:pt x="14241" y="12016"/>
                      </a:cubicBezTo>
                      <a:cubicBezTo>
                        <a:pt x="14214" y="12016"/>
                        <a:pt x="14214" y="11962"/>
                        <a:pt x="14187" y="11935"/>
                      </a:cubicBezTo>
                      <a:cubicBezTo>
                        <a:pt x="14241" y="11853"/>
                        <a:pt x="14322" y="11745"/>
                        <a:pt x="14349" y="11636"/>
                      </a:cubicBezTo>
                      <a:cubicBezTo>
                        <a:pt x="14377" y="11582"/>
                        <a:pt x="14431" y="11528"/>
                        <a:pt x="14431" y="11474"/>
                      </a:cubicBezTo>
                      <a:cubicBezTo>
                        <a:pt x="14566" y="11175"/>
                        <a:pt x="14702" y="10823"/>
                        <a:pt x="14783" y="10524"/>
                      </a:cubicBezTo>
                      <a:cubicBezTo>
                        <a:pt x="15028" y="10552"/>
                        <a:pt x="15299" y="10633"/>
                        <a:pt x="15543" y="10660"/>
                      </a:cubicBezTo>
                      <a:cubicBezTo>
                        <a:pt x="15597" y="10660"/>
                        <a:pt x="15679" y="10687"/>
                        <a:pt x="15733" y="10687"/>
                      </a:cubicBezTo>
                      <a:cubicBezTo>
                        <a:pt x="15764" y="10692"/>
                        <a:pt x="15792" y="10694"/>
                        <a:pt x="15817" y="10694"/>
                      </a:cubicBezTo>
                      <a:cubicBezTo>
                        <a:pt x="15948" y="10694"/>
                        <a:pt x="16013" y="10634"/>
                        <a:pt x="16058" y="10497"/>
                      </a:cubicBezTo>
                      <a:cubicBezTo>
                        <a:pt x="16085" y="10389"/>
                        <a:pt x="16113" y="10253"/>
                        <a:pt x="16113" y="10145"/>
                      </a:cubicBezTo>
                      <a:cubicBezTo>
                        <a:pt x="16140" y="9928"/>
                        <a:pt x="16194" y="9711"/>
                        <a:pt x="16248" y="9494"/>
                      </a:cubicBezTo>
                      <a:lnTo>
                        <a:pt x="16248" y="9331"/>
                      </a:lnTo>
                      <a:cubicBezTo>
                        <a:pt x="16194" y="9222"/>
                        <a:pt x="16113" y="9168"/>
                        <a:pt x="15977" y="9168"/>
                      </a:cubicBezTo>
                      <a:cubicBezTo>
                        <a:pt x="15787" y="9141"/>
                        <a:pt x="15597" y="9087"/>
                        <a:pt x="15434" y="9060"/>
                      </a:cubicBezTo>
                      <a:cubicBezTo>
                        <a:pt x="15326" y="9033"/>
                        <a:pt x="15190" y="9033"/>
                        <a:pt x="15136" y="9005"/>
                      </a:cubicBezTo>
                      <a:lnTo>
                        <a:pt x="15136" y="8192"/>
                      </a:lnTo>
                      <a:cubicBezTo>
                        <a:pt x="15136" y="7920"/>
                        <a:pt x="15109" y="7676"/>
                        <a:pt x="15055" y="7405"/>
                      </a:cubicBezTo>
                      <a:cubicBezTo>
                        <a:pt x="15380" y="7324"/>
                        <a:pt x="15651" y="7242"/>
                        <a:pt x="15950" y="7161"/>
                      </a:cubicBezTo>
                      <a:cubicBezTo>
                        <a:pt x="15950" y="6890"/>
                        <a:pt x="16004" y="6863"/>
                        <a:pt x="16058" y="6727"/>
                      </a:cubicBezTo>
                      <a:lnTo>
                        <a:pt x="16058" y="6564"/>
                      </a:lnTo>
                      <a:cubicBezTo>
                        <a:pt x="16058" y="6510"/>
                        <a:pt x="16031" y="6456"/>
                        <a:pt x="16031" y="6429"/>
                      </a:cubicBezTo>
                      <a:cubicBezTo>
                        <a:pt x="15977" y="6239"/>
                        <a:pt x="15923" y="6076"/>
                        <a:pt x="15896" y="5913"/>
                      </a:cubicBezTo>
                      <a:lnTo>
                        <a:pt x="15787" y="5615"/>
                      </a:lnTo>
                      <a:cubicBezTo>
                        <a:pt x="15766" y="5464"/>
                        <a:pt x="15676" y="5416"/>
                        <a:pt x="15558" y="5416"/>
                      </a:cubicBezTo>
                      <a:cubicBezTo>
                        <a:pt x="15528" y="5416"/>
                        <a:pt x="15495" y="5419"/>
                        <a:pt x="15462" y="5425"/>
                      </a:cubicBezTo>
                      <a:cubicBezTo>
                        <a:pt x="15217" y="5506"/>
                        <a:pt x="14892" y="5561"/>
                        <a:pt x="14621" y="5642"/>
                      </a:cubicBezTo>
                      <a:cubicBezTo>
                        <a:pt x="14607" y="5649"/>
                        <a:pt x="14595" y="5652"/>
                        <a:pt x="14585" y="5652"/>
                      </a:cubicBezTo>
                      <a:cubicBezTo>
                        <a:pt x="14555" y="5652"/>
                        <a:pt x="14539" y="5622"/>
                        <a:pt x="14539" y="5561"/>
                      </a:cubicBezTo>
                      <a:cubicBezTo>
                        <a:pt x="14377" y="5262"/>
                        <a:pt x="14268" y="4991"/>
                        <a:pt x="14105" y="4720"/>
                      </a:cubicBezTo>
                      <a:cubicBezTo>
                        <a:pt x="14051" y="4557"/>
                        <a:pt x="13943" y="4422"/>
                        <a:pt x="13861" y="4259"/>
                      </a:cubicBezTo>
                      <a:lnTo>
                        <a:pt x="13916" y="4177"/>
                      </a:lnTo>
                      <a:cubicBezTo>
                        <a:pt x="14160" y="3988"/>
                        <a:pt x="14349" y="3798"/>
                        <a:pt x="14566" y="3608"/>
                      </a:cubicBezTo>
                      <a:cubicBezTo>
                        <a:pt x="14675" y="3499"/>
                        <a:pt x="14702" y="3364"/>
                        <a:pt x="14594" y="3255"/>
                      </a:cubicBezTo>
                      <a:cubicBezTo>
                        <a:pt x="14539" y="3174"/>
                        <a:pt x="14458" y="3092"/>
                        <a:pt x="14404" y="2984"/>
                      </a:cubicBezTo>
                      <a:cubicBezTo>
                        <a:pt x="14214" y="2821"/>
                        <a:pt x="14078" y="2631"/>
                        <a:pt x="13916" y="2441"/>
                      </a:cubicBezTo>
                      <a:cubicBezTo>
                        <a:pt x="13861" y="2401"/>
                        <a:pt x="13800" y="2380"/>
                        <a:pt x="13743" y="2380"/>
                      </a:cubicBezTo>
                      <a:cubicBezTo>
                        <a:pt x="13685" y="2380"/>
                        <a:pt x="13631" y="2401"/>
                        <a:pt x="13590" y="2441"/>
                      </a:cubicBezTo>
                      <a:cubicBezTo>
                        <a:pt x="13400" y="2631"/>
                        <a:pt x="13210" y="2767"/>
                        <a:pt x="13048" y="2930"/>
                      </a:cubicBezTo>
                      <a:cubicBezTo>
                        <a:pt x="12966" y="2957"/>
                        <a:pt x="12939" y="3038"/>
                        <a:pt x="12858" y="3092"/>
                      </a:cubicBezTo>
                      <a:cubicBezTo>
                        <a:pt x="12451" y="2713"/>
                        <a:pt x="12044" y="2414"/>
                        <a:pt x="11583" y="2143"/>
                      </a:cubicBezTo>
                      <a:cubicBezTo>
                        <a:pt x="11583" y="2116"/>
                        <a:pt x="11610" y="2089"/>
                        <a:pt x="11610" y="2089"/>
                      </a:cubicBezTo>
                      <a:cubicBezTo>
                        <a:pt x="11718" y="1818"/>
                        <a:pt x="11854" y="1546"/>
                        <a:pt x="11963" y="1302"/>
                      </a:cubicBezTo>
                      <a:cubicBezTo>
                        <a:pt x="12017" y="1140"/>
                        <a:pt x="11990" y="1031"/>
                        <a:pt x="11800" y="923"/>
                      </a:cubicBezTo>
                      <a:cubicBezTo>
                        <a:pt x="11637" y="868"/>
                        <a:pt x="11474" y="760"/>
                        <a:pt x="11312" y="678"/>
                      </a:cubicBezTo>
                      <a:cubicBezTo>
                        <a:pt x="11176" y="624"/>
                        <a:pt x="11040" y="543"/>
                        <a:pt x="10851" y="516"/>
                      </a:cubicBezTo>
                      <a:cubicBezTo>
                        <a:pt x="10808" y="502"/>
                        <a:pt x="10772" y="495"/>
                        <a:pt x="10739" y="495"/>
                      </a:cubicBezTo>
                      <a:cubicBezTo>
                        <a:pt x="10646" y="495"/>
                        <a:pt x="10585" y="551"/>
                        <a:pt x="10525" y="651"/>
                      </a:cubicBezTo>
                      <a:cubicBezTo>
                        <a:pt x="10417" y="923"/>
                        <a:pt x="10281" y="1167"/>
                        <a:pt x="10172" y="1438"/>
                      </a:cubicBezTo>
                      <a:cubicBezTo>
                        <a:pt x="10153" y="1476"/>
                        <a:pt x="10134" y="1515"/>
                        <a:pt x="10096" y="1515"/>
                      </a:cubicBezTo>
                      <a:cubicBezTo>
                        <a:pt x="10080" y="1515"/>
                        <a:pt x="10061" y="1508"/>
                        <a:pt x="10037" y="1492"/>
                      </a:cubicBezTo>
                      <a:cubicBezTo>
                        <a:pt x="9603" y="1357"/>
                        <a:pt x="9142" y="1275"/>
                        <a:pt x="8653" y="1221"/>
                      </a:cubicBezTo>
                      <a:cubicBezTo>
                        <a:pt x="8599" y="1221"/>
                        <a:pt x="8599" y="1194"/>
                        <a:pt x="8599" y="1167"/>
                      </a:cubicBezTo>
                      <a:cubicBezTo>
                        <a:pt x="8599" y="868"/>
                        <a:pt x="8572" y="597"/>
                        <a:pt x="8572" y="272"/>
                      </a:cubicBezTo>
                      <a:cubicBezTo>
                        <a:pt x="8572" y="109"/>
                        <a:pt x="8464" y="55"/>
                        <a:pt x="8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5"/>
                <p:cNvSpPr/>
                <p:nvPr/>
              </p:nvSpPr>
              <p:spPr>
                <a:xfrm>
                  <a:off x="6826344" y="3129770"/>
                  <a:ext cx="235122" cy="232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4341" extrusionOk="0">
                      <a:moveTo>
                        <a:pt x="2167" y="1"/>
                      </a:moveTo>
                      <a:cubicBezTo>
                        <a:pt x="2150" y="1"/>
                        <a:pt x="2133" y="1"/>
                        <a:pt x="2116" y="1"/>
                      </a:cubicBezTo>
                      <a:cubicBezTo>
                        <a:pt x="895" y="55"/>
                        <a:pt x="0" y="1059"/>
                        <a:pt x="27" y="2252"/>
                      </a:cubicBezTo>
                      <a:cubicBezTo>
                        <a:pt x="54" y="3446"/>
                        <a:pt x="1085" y="4341"/>
                        <a:pt x="2252" y="4341"/>
                      </a:cubicBezTo>
                      <a:cubicBezTo>
                        <a:pt x="3472" y="4314"/>
                        <a:pt x="4394" y="3310"/>
                        <a:pt x="4367" y="2117"/>
                      </a:cubicBezTo>
                      <a:cubicBezTo>
                        <a:pt x="4340" y="914"/>
                        <a:pt x="3339" y="1"/>
                        <a:pt x="21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1" name="Google Shape;181;p25"/>
              <p:cNvSpPr/>
              <p:nvPr/>
            </p:nvSpPr>
            <p:spPr>
              <a:xfrm>
                <a:off x="3167648" y="1863614"/>
                <a:ext cx="470629" cy="482078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>
                <a:off x="2829050" y="2094425"/>
                <a:ext cx="310019" cy="312003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>
                <a:off x="2839148" y="2519524"/>
                <a:ext cx="207298" cy="208625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5"/>
              <p:cNvSpPr/>
              <p:nvPr/>
            </p:nvSpPr>
            <p:spPr>
              <a:xfrm>
                <a:off x="2648049" y="2687502"/>
                <a:ext cx="238741" cy="240230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5" name="Google Shape;185;p25"/>
              <p:cNvGrpSpPr/>
              <p:nvPr/>
            </p:nvGrpSpPr>
            <p:grpSpPr>
              <a:xfrm>
                <a:off x="2603144" y="2311964"/>
                <a:ext cx="264609" cy="270958"/>
                <a:chOff x="6518672" y="2803010"/>
                <a:chExt cx="869281" cy="890429"/>
              </a:xfrm>
            </p:grpSpPr>
            <p:sp>
              <p:nvSpPr>
                <p:cNvPr id="186" name="Google Shape;186;p25"/>
                <p:cNvSpPr/>
                <p:nvPr/>
              </p:nvSpPr>
              <p:spPr>
                <a:xfrm>
                  <a:off x="6518672" y="2803010"/>
                  <a:ext cx="869281" cy="89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9" h="16628" extrusionOk="0">
                      <a:moveTo>
                        <a:pt x="7966" y="3660"/>
                      </a:moveTo>
                      <a:cubicBezTo>
                        <a:pt x="10449" y="3660"/>
                        <a:pt x="12533" y="5584"/>
                        <a:pt x="12586" y="8056"/>
                      </a:cubicBezTo>
                      <a:cubicBezTo>
                        <a:pt x="12586" y="8273"/>
                        <a:pt x="12586" y="8490"/>
                        <a:pt x="12559" y="8734"/>
                      </a:cubicBezTo>
                      <a:cubicBezTo>
                        <a:pt x="12451" y="9521"/>
                        <a:pt x="12152" y="10307"/>
                        <a:pt x="11718" y="10958"/>
                      </a:cubicBezTo>
                      <a:cubicBezTo>
                        <a:pt x="11718" y="10985"/>
                        <a:pt x="11691" y="10985"/>
                        <a:pt x="11691" y="11040"/>
                      </a:cubicBezTo>
                      <a:cubicBezTo>
                        <a:pt x="11610" y="11121"/>
                        <a:pt x="11529" y="11202"/>
                        <a:pt x="11474" y="11257"/>
                      </a:cubicBezTo>
                      <a:cubicBezTo>
                        <a:pt x="11013" y="11799"/>
                        <a:pt x="10362" y="12233"/>
                        <a:pt x="9684" y="12532"/>
                      </a:cubicBezTo>
                      <a:lnTo>
                        <a:pt x="9386" y="12613"/>
                      </a:lnTo>
                      <a:cubicBezTo>
                        <a:pt x="9033" y="12721"/>
                        <a:pt x="8653" y="12803"/>
                        <a:pt x="8301" y="12830"/>
                      </a:cubicBezTo>
                      <a:lnTo>
                        <a:pt x="7813" y="12830"/>
                      </a:lnTo>
                      <a:cubicBezTo>
                        <a:pt x="5480" y="12694"/>
                        <a:pt x="3527" y="10823"/>
                        <a:pt x="3446" y="8409"/>
                      </a:cubicBezTo>
                      <a:cubicBezTo>
                        <a:pt x="3337" y="5886"/>
                        <a:pt x="5290" y="3771"/>
                        <a:pt x="7813" y="3662"/>
                      </a:cubicBezTo>
                      <a:cubicBezTo>
                        <a:pt x="7864" y="3660"/>
                        <a:pt x="7915" y="3660"/>
                        <a:pt x="7966" y="3660"/>
                      </a:cubicBezTo>
                      <a:close/>
                      <a:moveTo>
                        <a:pt x="8138" y="0"/>
                      </a:moveTo>
                      <a:lnTo>
                        <a:pt x="7406" y="55"/>
                      </a:lnTo>
                      <a:cubicBezTo>
                        <a:pt x="7379" y="55"/>
                        <a:pt x="7324" y="82"/>
                        <a:pt x="7270" y="82"/>
                      </a:cubicBezTo>
                      <a:cubicBezTo>
                        <a:pt x="7107" y="109"/>
                        <a:pt x="6999" y="190"/>
                        <a:pt x="7026" y="380"/>
                      </a:cubicBezTo>
                      <a:cubicBezTo>
                        <a:pt x="7026" y="678"/>
                        <a:pt x="7026" y="950"/>
                        <a:pt x="7053" y="1275"/>
                      </a:cubicBezTo>
                      <a:cubicBezTo>
                        <a:pt x="7053" y="1329"/>
                        <a:pt x="7053" y="1329"/>
                        <a:pt x="6999" y="1329"/>
                      </a:cubicBezTo>
                      <a:cubicBezTo>
                        <a:pt x="6511" y="1411"/>
                        <a:pt x="6050" y="1546"/>
                        <a:pt x="5616" y="1709"/>
                      </a:cubicBezTo>
                      <a:cubicBezTo>
                        <a:pt x="5592" y="1717"/>
                        <a:pt x="5573" y="1720"/>
                        <a:pt x="5557" y="1720"/>
                      </a:cubicBezTo>
                      <a:cubicBezTo>
                        <a:pt x="5518" y="1720"/>
                        <a:pt x="5499" y="1701"/>
                        <a:pt x="5480" y="1682"/>
                      </a:cubicBezTo>
                      <a:cubicBezTo>
                        <a:pt x="5344" y="1438"/>
                        <a:pt x="5209" y="1167"/>
                        <a:pt x="5073" y="923"/>
                      </a:cubicBezTo>
                      <a:cubicBezTo>
                        <a:pt x="5016" y="809"/>
                        <a:pt x="4920" y="762"/>
                        <a:pt x="4830" y="762"/>
                      </a:cubicBezTo>
                      <a:cubicBezTo>
                        <a:pt x="4791" y="762"/>
                        <a:pt x="4753" y="771"/>
                        <a:pt x="4721" y="787"/>
                      </a:cubicBezTo>
                      <a:cubicBezTo>
                        <a:pt x="4422" y="950"/>
                        <a:pt x="4124" y="1085"/>
                        <a:pt x="3798" y="1275"/>
                      </a:cubicBezTo>
                      <a:cubicBezTo>
                        <a:pt x="3663" y="1329"/>
                        <a:pt x="3636" y="1465"/>
                        <a:pt x="3717" y="1601"/>
                      </a:cubicBezTo>
                      <a:cubicBezTo>
                        <a:pt x="3798" y="1845"/>
                        <a:pt x="3934" y="2035"/>
                        <a:pt x="4042" y="2279"/>
                      </a:cubicBezTo>
                      <a:cubicBezTo>
                        <a:pt x="4070" y="2360"/>
                        <a:pt x="4124" y="2414"/>
                        <a:pt x="4151" y="2441"/>
                      </a:cubicBezTo>
                      <a:cubicBezTo>
                        <a:pt x="3717" y="2767"/>
                        <a:pt x="3310" y="3092"/>
                        <a:pt x="2957" y="3499"/>
                      </a:cubicBezTo>
                      <a:cubicBezTo>
                        <a:pt x="2686" y="3309"/>
                        <a:pt x="2442" y="3120"/>
                        <a:pt x="2171" y="2957"/>
                      </a:cubicBezTo>
                      <a:cubicBezTo>
                        <a:pt x="2107" y="2906"/>
                        <a:pt x="2043" y="2879"/>
                        <a:pt x="1987" y="2879"/>
                      </a:cubicBezTo>
                      <a:cubicBezTo>
                        <a:pt x="1925" y="2879"/>
                        <a:pt x="1874" y="2912"/>
                        <a:pt x="1845" y="2984"/>
                      </a:cubicBezTo>
                      <a:cubicBezTo>
                        <a:pt x="1628" y="3255"/>
                        <a:pt x="1411" y="3581"/>
                        <a:pt x="1194" y="3852"/>
                      </a:cubicBezTo>
                      <a:cubicBezTo>
                        <a:pt x="1140" y="3933"/>
                        <a:pt x="1167" y="4069"/>
                        <a:pt x="1276" y="4177"/>
                      </a:cubicBezTo>
                      <a:cubicBezTo>
                        <a:pt x="1493" y="4340"/>
                        <a:pt x="1737" y="4530"/>
                        <a:pt x="1954" y="4693"/>
                      </a:cubicBezTo>
                      <a:lnTo>
                        <a:pt x="2008" y="4747"/>
                      </a:lnTo>
                      <a:cubicBezTo>
                        <a:pt x="1873" y="4991"/>
                        <a:pt x="1764" y="5235"/>
                        <a:pt x="1683" y="5479"/>
                      </a:cubicBezTo>
                      <a:cubicBezTo>
                        <a:pt x="1574" y="5696"/>
                        <a:pt x="1466" y="5940"/>
                        <a:pt x="1411" y="6212"/>
                      </a:cubicBezTo>
                      <a:lnTo>
                        <a:pt x="1330" y="6212"/>
                      </a:lnTo>
                      <a:cubicBezTo>
                        <a:pt x="1059" y="6157"/>
                        <a:pt x="760" y="6103"/>
                        <a:pt x="489" y="6049"/>
                      </a:cubicBezTo>
                      <a:cubicBezTo>
                        <a:pt x="463" y="6045"/>
                        <a:pt x="438" y="6042"/>
                        <a:pt x="414" y="6042"/>
                      </a:cubicBezTo>
                      <a:cubicBezTo>
                        <a:pt x="293" y="6042"/>
                        <a:pt x="214" y="6102"/>
                        <a:pt x="191" y="6239"/>
                      </a:cubicBezTo>
                      <a:cubicBezTo>
                        <a:pt x="137" y="6374"/>
                        <a:pt x="109" y="6483"/>
                        <a:pt x="109" y="6619"/>
                      </a:cubicBezTo>
                      <a:cubicBezTo>
                        <a:pt x="82" y="6836"/>
                        <a:pt x="55" y="7053"/>
                        <a:pt x="1" y="7270"/>
                      </a:cubicBezTo>
                      <a:lnTo>
                        <a:pt x="1" y="7378"/>
                      </a:lnTo>
                      <a:cubicBezTo>
                        <a:pt x="55" y="7514"/>
                        <a:pt x="137" y="7541"/>
                        <a:pt x="272" y="7568"/>
                      </a:cubicBezTo>
                      <a:cubicBezTo>
                        <a:pt x="462" y="7595"/>
                        <a:pt x="625" y="7649"/>
                        <a:pt x="760" y="7676"/>
                      </a:cubicBezTo>
                      <a:cubicBezTo>
                        <a:pt x="896" y="7704"/>
                        <a:pt x="1032" y="7731"/>
                        <a:pt x="1140" y="7731"/>
                      </a:cubicBezTo>
                      <a:lnTo>
                        <a:pt x="1194" y="9331"/>
                      </a:lnTo>
                      <a:cubicBezTo>
                        <a:pt x="1194" y="9331"/>
                        <a:pt x="1167" y="9331"/>
                        <a:pt x="1140" y="9358"/>
                      </a:cubicBezTo>
                      <a:cubicBezTo>
                        <a:pt x="869" y="9439"/>
                        <a:pt x="625" y="9494"/>
                        <a:pt x="354" y="9575"/>
                      </a:cubicBezTo>
                      <a:cubicBezTo>
                        <a:pt x="218" y="9602"/>
                        <a:pt x="137" y="9684"/>
                        <a:pt x="109" y="9765"/>
                      </a:cubicBezTo>
                      <a:lnTo>
                        <a:pt x="109" y="9901"/>
                      </a:lnTo>
                      <a:cubicBezTo>
                        <a:pt x="109" y="9901"/>
                        <a:pt x="109" y="9955"/>
                        <a:pt x="137" y="9982"/>
                      </a:cubicBezTo>
                      <a:cubicBezTo>
                        <a:pt x="218" y="10280"/>
                        <a:pt x="326" y="10579"/>
                        <a:pt x="381" y="10904"/>
                      </a:cubicBezTo>
                      <a:cubicBezTo>
                        <a:pt x="449" y="11040"/>
                        <a:pt x="517" y="11101"/>
                        <a:pt x="649" y="11101"/>
                      </a:cubicBezTo>
                      <a:cubicBezTo>
                        <a:pt x="675" y="11101"/>
                        <a:pt x="702" y="11098"/>
                        <a:pt x="733" y="11094"/>
                      </a:cubicBezTo>
                      <a:cubicBezTo>
                        <a:pt x="815" y="11067"/>
                        <a:pt x="923" y="11040"/>
                        <a:pt x="1059" y="11040"/>
                      </a:cubicBezTo>
                      <a:cubicBezTo>
                        <a:pt x="1276" y="10985"/>
                        <a:pt x="1439" y="10931"/>
                        <a:pt x="1628" y="10904"/>
                      </a:cubicBezTo>
                      <a:cubicBezTo>
                        <a:pt x="1845" y="11392"/>
                        <a:pt x="2090" y="11853"/>
                        <a:pt x="2388" y="12287"/>
                      </a:cubicBezTo>
                      <a:cubicBezTo>
                        <a:pt x="2144" y="12477"/>
                        <a:pt x="1900" y="12721"/>
                        <a:pt x="1683" y="12938"/>
                      </a:cubicBezTo>
                      <a:cubicBezTo>
                        <a:pt x="1574" y="13020"/>
                        <a:pt x="1547" y="13155"/>
                        <a:pt x="1628" y="13264"/>
                      </a:cubicBezTo>
                      <a:cubicBezTo>
                        <a:pt x="1683" y="13291"/>
                        <a:pt x="1710" y="13372"/>
                        <a:pt x="1737" y="13399"/>
                      </a:cubicBezTo>
                      <a:cubicBezTo>
                        <a:pt x="1900" y="13616"/>
                        <a:pt x="2117" y="13833"/>
                        <a:pt x="2279" y="14050"/>
                      </a:cubicBezTo>
                      <a:cubicBezTo>
                        <a:pt x="2351" y="14122"/>
                        <a:pt x="2415" y="14156"/>
                        <a:pt x="2479" y="14156"/>
                      </a:cubicBezTo>
                      <a:cubicBezTo>
                        <a:pt x="2537" y="14156"/>
                        <a:pt x="2595" y="14129"/>
                        <a:pt x="2659" y="14078"/>
                      </a:cubicBezTo>
                      <a:cubicBezTo>
                        <a:pt x="2713" y="14023"/>
                        <a:pt x="2822" y="13942"/>
                        <a:pt x="2903" y="13888"/>
                      </a:cubicBezTo>
                      <a:cubicBezTo>
                        <a:pt x="3066" y="13752"/>
                        <a:pt x="3202" y="13616"/>
                        <a:pt x="3364" y="13508"/>
                      </a:cubicBezTo>
                      <a:lnTo>
                        <a:pt x="3988" y="14023"/>
                      </a:lnTo>
                      <a:cubicBezTo>
                        <a:pt x="4178" y="14186"/>
                        <a:pt x="4422" y="14322"/>
                        <a:pt x="4612" y="14457"/>
                      </a:cubicBezTo>
                      <a:cubicBezTo>
                        <a:pt x="4612" y="14457"/>
                        <a:pt x="4612" y="14484"/>
                        <a:pt x="4585" y="14512"/>
                      </a:cubicBezTo>
                      <a:cubicBezTo>
                        <a:pt x="4476" y="14783"/>
                        <a:pt x="4341" y="15054"/>
                        <a:pt x="4259" y="15325"/>
                      </a:cubicBezTo>
                      <a:cubicBezTo>
                        <a:pt x="4178" y="15461"/>
                        <a:pt x="4205" y="15597"/>
                        <a:pt x="4341" y="15678"/>
                      </a:cubicBezTo>
                      <a:cubicBezTo>
                        <a:pt x="4693" y="15814"/>
                        <a:pt x="4992" y="15976"/>
                        <a:pt x="5344" y="16112"/>
                      </a:cubicBezTo>
                      <a:cubicBezTo>
                        <a:pt x="5382" y="16134"/>
                        <a:pt x="5419" y="16144"/>
                        <a:pt x="5455" y="16144"/>
                      </a:cubicBezTo>
                      <a:cubicBezTo>
                        <a:pt x="5548" y="16144"/>
                        <a:pt x="5631" y="16075"/>
                        <a:pt x="5670" y="15976"/>
                      </a:cubicBezTo>
                      <a:cubicBezTo>
                        <a:pt x="5751" y="15814"/>
                        <a:pt x="5805" y="15678"/>
                        <a:pt x="5887" y="15515"/>
                      </a:cubicBezTo>
                      <a:cubicBezTo>
                        <a:pt x="5941" y="15380"/>
                        <a:pt x="6022" y="15244"/>
                        <a:pt x="6050" y="15108"/>
                      </a:cubicBezTo>
                      <a:cubicBezTo>
                        <a:pt x="6511" y="15244"/>
                        <a:pt x="6999" y="15325"/>
                        <a:pt x="7514" y="15407"/>
                      </a:cubicBezTo>
                      <a:lnTo>
                        <a:pt x="7596" y="15407"/>
                      </a:lnTo>
                      <a:lnTo>
                        <a:pt x="7650" y="16356"/>
                      </a:lnTo>
                      <a:cubicBezTo>
                        <a:pt x="7650" y="16519"/>
                        <a:pt x="7704" y="16627"/>
                        <a:pt x="7921" y="16627"/>
                      </a:cubicBezTo>
                      <a:cubicBezTo>
                        <a:pt x="8247" y="16627"/>
                        <a:pt x="8626" y="16600"/>
                        <a:pt x="8952" y="16600"/>
                      </a:cubicBezTo>
                      <a:cubicBezTo>
                        <a:pt x="9006" y="16600"/>
                        <a:pt x="9033" y="16600"/>
                        <a:pt x="9060" y="16546"/>
                      </a:cubicBezTo>
                      <a:cubicBezTo>
                        <a:pt x="9142" y="16519"/>
                        <a:pt x="9196" y="16464"/>
                        <a:pt x="9196" y="16356"/>
                      </a:cubicBezTo>
                      <a:lnTo>
                        <a:pt x="9196" y="16329"/>
                      </a:lnTo>
                      <a:cubicBezTo>
                        <a:pt x="9196" y="16139"/>
                        <a:pt x="9196" y="15949"/>
                        <a:pt x="9169" y="15786"/>
                      </a:cubicBezTo>
                      <a:lnTo>
                        <a:pt x="9169" y="15461"/>
                      </a:lnTo>
                      <a:lnTo>
                        <a:pt x="9169" y="15407"/>
                      </a:lnTo>
                      <a:cubicBezTo>
                        <a:pt x="9223" y="15407"/>
                        <a:pt x="9332" y="15380"/>
                        <a:pt x="9413" y="15380"/>
                      </a:cubicBezTo>
                      <a:cubicBezTo>
                        <a:pt x="9847" y="15298"/>
                        <a:pt x="10254" y="15163"/>
                        <a:pt x="10688" y="15000"/>
                      </a:cubicBezTo>
                      <a:cubicBezTo>
                        <a:pt x="10688" y="15027"/>
                        <a:pt x="10715" y="15027"/>
                        <a:pt x="10715" y="15054"/>
                      </a:cubicBezTo>
                      <a:cubicBezTo>
                        <a:pt x="10851" y="15298"/>
                        <a:pt x="10986" y="15569"/>
                        <a:pt x="11122" y="15814"/>
                      </a:cubicBezTo>
                      <a:cubicBezTo>
                        <a:pt x="11190" y="15927"/>
                        <a:pt x="11276" y="15983"/>
                        <a:pt x="11382" y="15983"/>
                      </a:cubicBezTo>
                      <a:cubicBezTo>
                        <a:pt x="11403" y="15983"/>
                        <a:pt x="11425" y="15981"/>
                        <a:pt x="11447" y="15976"/>
                      </a:cubicBezTo>
                      <a:cubicBezTo>
                        <a:pt x="11474" y="15976"/>
                        <a:pt x="11501" y="15976"/>
                        <a:pt x="11529" y="15949"/>
                      </a:cubicBezTo>
                      <a:cubicBezTo>
                        <a:pt x="11664" y="15868"/>
                        <a:pt x="11854" y="15814"/>
                        <a:pt x="11990" y="15732"/>
                      </a:cubicBezTo>
                      <a:cubicBezTo>
                        <a:pt x="12125" y="15678"/>
                        <a:pt x="12288" y="15569"/>
                        <a:pt x="12424" y="15461"/>
                      </a:cubicBezTo>
                      <a:cubicBezTo>
                        <a:pt x="12559" y="15352"/>
                        <a:pt x="12586" y="15271"/>
                        <a:pt x="12532" y="15081"/>
                      </a:cubicBezTo>
                      <a:lnTo>
                        <a:pt x="12424" y="14891"/>
                      </a:lnTo>
                      <a:cubicBezTo>
                        <a:pt x="12315" y="14674"/>
                        <a:pt x="12180" y="14457"/>
                        <a:pt x="12071" y="14240"/>
                      </a:cubicBezTo>
                      <a:lnTo>
                        <a:pt x="12695" y="13725"/>
                      </a:lnTo>
                      <a:cubicBezTo>
                        <a:pt x="12803" y="13671"/>
                        <a:pt x="12885" y="13562"/>
                        <a:pt x="12966" y="13508"/>
                      </a:cubicBezTo>
                      <a:lnTo>
                        <a:pt x="13265" y="13210"/>
                      </a:lnTo>
                      <a:cubicBezTo>
                        <a:pt x="13292" y="13210"/>
                        <a:pt x="13292" y="13237"/>
                        <a:pt x="13346" y="13237"/>
                      </a:cubicBezTo>
                      <a:cubicBezTo>
                        <a:pt x="13563" y="13399"/>
                        <a:pt x="13807" y="13562"/>
                        <a:pt x="14024" y="13752"/>
                      </a:cubicBezTo>
                      <a:cubicBezTo>
                        <a:pt x="14083" y="13788"/>
                        <a:pt x="14142" y="13808"/>
                        <a:pt x="14197" y="13808"/>
                      </a:cubicBezTo>
                      <a:cubicBezTo>
                        <a:pt x="14268" y="13808"/>
                        <a:pt x="14331" y="13774"/>
                        <a:pt x="14377" y="13698"/>
                      </a:cubicBezTo>
                      <a:lnTo>
                        <a:pt x="14485" y="13589"/>
                      </a:lnTo>
                      <a:cubicBezTo>
                        <a:pt x="14648" y="13372"/>
                        <a:pt x="14865" y="13128"/>
                        <a:pt x="15028" y="12857"/>
                      </a:cubicBezTo>
                      <a:cubicBezTo>
                        <a:pt x="15109" y="12749"/>
                        <a:pt x="15109" y="12640"/>
                        <a:pt x="15028" y="12586"/>
                      </a:cubicBezTo>
                      <a:cubicBezTo>
                        <a:pt x="15000" y="12586"/>
                        <a:pt x="15000" y="12559"/>
                        <a:pt x="14973" y="12532"/>
                      </a:cubicBezTo>
                      <a:cubicBezTo>
                        <a:pt x="14865" y="12450"/>
                        <a:pt x="14756" y="12342"/>
                        <a:pt x="14621" y="12287"/>
                      </a:cubicBezTo>
                      <a:cubicBezTo>
                        <a:pt x="14485" y="12179"/>
                        <a:pt x="14377" y="12125"/>
                        <a:pt x="14241" y="12016"/>
                      </a:cubicBezTo>
                      <a:cubicBezTo>
                        <a:pt x="14214" y="12016"/>
                        <a:pt x="14214" y="11962"/>
                        <a:pt x="14187" y="11935"/>
                      </a:cubicBezTo>
                      <a:cubicBezTo>
                        <a:pt x="14241" y="11853"/>
                        <a:pt x="14322" y="11745"/>
                        <a:pt x="14349" y="11636"/>
                      </a:cubicBezTo>
                      <a:cubicBezTo>
                        <a:pt x="14377" y="11582"/>
                        <a:pt x="14431" y="11528"/>
                        <a:pt x="14431" y="11474"/>
                      </a:cubicBezTo>
                      <a:cubicBezTo>
                        <a:pt x="14566" y="11175"/>
                        <a:pt x="14702" y="10823"/>
                        <a:pt x="14783" y="10524"/>
                      </a:cubicBezTo>
                      <a:cubicBezTo>
                        <a:pt x="15028" y="10552"/>
                        <a:pt x="15299" y="10633"/>
                        <a:pt x="15543" y="10660"/>
                      </a:cubicBezTo>
                      <a:cubicBezTo>
                        <a:pt x="15597" y="10660"/>
                        <a:pt x="15679" y="10687"/>
                        <a:pt x="15733" y="10687"/>
                      </a:cubicBezTo>
                      <a:cubicBezTo>
                        <a:pt x="15764" y="10692"/>
                        <a:pt x="15792" y="10694"/>
                        <a:pt x="15817" y="10694"/>
                      </a:cubicBezTo>
                      <a:cubicBezTo>
                        <a:pt x="15948" y="10694"/>
                        <a:pt x="16013" y="10634"/>
                        <a:pt x="16058" y="10497"/>
                      </a:cubicBezTo>
                      <a:cubicBezTo>
                        <a:pt x="16085" y="10389"/>
                        <a:pt x="16113" y="10253"/>
                        <a:pt x="16113" y="10145"/>
                      </a:cubicBezTo>
                      <a:cubicBezTo>
                        <a:pt x="16140" y="9928"/>
                        <a:pt x="16194" y="9711"/>
                        <a:pt x="16248" y="9494"/>
                      </a:cubicBezTo>
                      <a:lnTo>
                        <a:pt x="16248" y="9331"/>
                      </a:lnTo>
                      <a:cubicBezTo>
                        <a:pt x="16194" y="9222"/>
                        <a:pt x="16113" y="9168"/>
                        <a:pt x="15977" y="9168"/>
                      </a:cubicBezTo>
                      <a:cubicBezTo>
                        <a:pt x="15787" y="9141"/>
                        <a:pt x="15597" y="9087"/>
                        <a:pt x="15434" y="9060"/>
                      </a:cubicBezTo>
                      <a:cubicBezTo>
                        <a:pt x="15326" y="9033"/>
                        <a:pt x="15190" y="9033"/>
                        <a:pt x="15136" y="9005"/>
                      </a:cubicBezTo>
                      <a:lnTo>
                        <a:pt x="15136" y="8192"/>
                      </a:lnTo>
                      <a:cubicBezTo>
                        <a:pt x="15136" y="7920"/>
                        <a:pt x="15109" y="7676"/>
                        <a:pt x="15055" y="7405"/>
                      </a:cubicBezTo>
                      <a:cubicBezTo>
                        <a:pt x="15380" y="7324"/>
                        <a:pt x="15651" y="7242"/>
                        <a:pt x="15950" y="7161"/>
                      </a:cubicBezTo>
                      <a:cubicBezTo>
                        <a:pt x="15950" y="6890"/>
                        <a:pt x="16004" y="6863"/>
                        <a:pt x="16058" y="6727"/>
                      </a:cubicBezTo>
                      <a:lnTo>
                        <a:pt x="16058" y="6564"/>
                      </a:lnTo>
                      <a:cubicBezTo>
                        <a:pt x="16058" y="6510"/>
                        <a:pt x="16031" y="6456"/>
                        <a:pt x="16031" y="6429"/>
                      </a:cubicBezTo>
                      <a:cubicBezTo>
                        <a:pt x="15977" y="6239"/>
                        <a:pt x="15923" y="6076"/>
                        <a:pt x="15896" y="5913"/>
                      </a:cubicBezTo>
                      <a:lnTo>
                        <a:pt x="15787" y="5615"/>
                      </a:lnTo>
                      <a:cubicBezTo>
                        <a:pt x="15766" y="5464"/>
                        <a:pt x="15676" y="5416"/>
                        <a:pt x="15558" y="5416"/>
                      </a:cubicBezTo>
                      <a:cubicBezTo>
                        <a:pt x="15528" y="5416"/>
                        <a:pt x="15495" y="5419"/>
                        <a:pt x="15462" y="5425"/>
                      </a:cubicBezTo>
                      <a:cubicBezTo>
                        <a:pt x="15217" y="5506"/>
                        <a:pt x="14892" y="5561"/>
                        <a:pt x="14621" y="5642"/>
                      </a:cubicBezTo>
                      <a:cubicBezTo>
                        <a:pt x="14607" y="5649"/>
                        <a:pt x="14595" y="5652"/>
                        <a:pt x="14585" y="5652"/>
                      </a:cubicBezTo>
                      <a:cubicBezTo>
                        <a:pt x="14555" y="5652"/>
                        <a:pt x="14539" y="5622"/>
                        <a:pt x="14539" y="5561"/>
                      </a:cubicBezTo>
                      <a:cubicBezTo>
                        <a:pt x="14377" y="5262"/>
                        <a:pt x="14268" y="4991"/>
                        <a:pt x="14105" y="4720"/>
                      </a:cubicBezTo>
                      <a:cubicBezTo>
                        <a:pt x="14051" y="4557"/>
                        <a:pt x="13943" y="4422"/>
                        <a:pt x="13861" y="4259"/>
                      </a:cubicBezTo>
                      <a:lnTo>
                        <a:pt x="13916" y="4177"/>
                      </a:lnTo>
                      <a:cubicBezTo>
                        <a:pt x="14160" y="3988"/>
                        <a:pt x="14349" y="3798"/>
                        <a:pt x="14566" y="3608"/>
                      </a:cubicBezTo>
                      <a:cubicBezTo>
                        <a:pt x="14675" y="3499"/>
                        <a:pt x="14702" y="3364"/>
                        <a:pt x="14594" y="3255"/>
                      </a:cubicBezTo>
                      <a:cubicBezTo>
                        <a:pt x="14539" y="3174"/>
                        <a:pt x="14458" y="3092"/>
                        <a:pt x="14404" y="2984"/>
                      </a:cubicBezTo>
                      <a:cubicBezTo>
                        <a:pt x="14214" y="2821"/>
                        <a:pt x="14078" y="2631"/>
                        <a:pt x="13916" y="2441"/>
                      </a:cubicBezTo>
                      <a:cubicBezTo>
                        <a:pt x="13861" y="2401"/>
                        <a:pt x="13800" y="2380"/>
                        <a:pt x="13743" y="2380"/>
                      </a:cubicBezTo>
                      <a:cubicBezTo>
                        <a:pt x="13685" y="2380"/>
                        <a:pt x="13631" y="2401"/>
                        <a:pt x="13590" y="2441"/>
                      </a:cubicBezTo>
                      <a:cubicBezTo>
                        <a:pt x="13400" y="2631"/>
                        <a:pt x="13210" y="2767"/>
                        <a:pt x="13048" y="2930"/>
                      </a:cubicBezTo>
                      <a:cubicBezTo>
                        <a:pt x="12966" y="2957"/>
                        <a:pt x="12939" y="3038"/>
                        <a:pt x="12858" y="3092"/>
                      </a:cubicBezTo>
                      <a:cubicBezTo>
                        <a:pt x="12451" y="2713"/>
                        <a:pt x="12044" y="2414"/>
                        <a:pt x="11583" y="2143"/>
                      </a:cubicBezTo>
                      <a:cubicBezTo>
                        <a:pt x="11583" y="2116"/>
                        <a:pt x="11610" y="2089"/>
                        <a:pt x="11610" y="2089"/>
                      </a:cubicBezTo>
                      <a:cubicBezTo>
                        <a:pt x="11718" y="1818"/>
                        <a:pt x="11854" y="1546"/>
                        <a:pt x="11963" y="1302"/>
                      </a:cubicBezTo>
                      <a:cubicBezTo>
                        <a:pt x="12017" y="1140"/>
                        <a:pt x="11990" y="1031"/>
                        <a:pt x="11800" y="923"/>
                      </a:cubicBezTo>
                      <a:cubicBezTo>
                        <a:pt x="11637" y="868"/>
                        <a:pt x="11474" y="760"/>
                        <a:pt x="11312" y="678"/>
                      </a:cubicBezTo>
                      <a:cubicBezTo>
                        <a:pt x="11176" y="624"/>
                        <a:pt x="11040" y="543"/>
                        <a:pt x="10851" y="516"/>
                      </a:cubicBezTo>
                      <a:cubicBezTo>
                        <a:pt x="10808" y="502"/>
                        <a:pt x="10772" y="495"/>
                        <a:pt x="10739" y="495"/>
                      </a:cubicBezTo>
                      <a:cubicBezTo>
                        <a:pt x="10646" y="495"/>
                        <a:pt x="10585" y="551"/>
                        <a:pt x="10525" y="651"/>
                      </a:cubicBezTo>
                      <a:cubicBezTo>
                        <a:pt x="10417" y="923"/>
                        <a:pt x="10281" y="1167"/>
                        <a:pt x="10172" y="1438"/>
                      </a:cubicBezTo>
                      <a:cubicBezTo>
                        <a:pt x="10153" y="1476"/>
                        <a:pt x="10134" y="1515"/>
                        <a:pt x="10096" y="1515"/>
                      </a:cubicBezTo>
                      <a:cubicBezTo>
                        <a:pt x="10080" y="1515"/>
                        <a:pt x="10061" y="1508"/>
                        <a:pt x="10037" y="1492"/>
                      </a:cubicBezTo>
                      <a:cubicBezTo>
                        <a:pt x="9603" y="1357"/>
                        <a:pt x="9142" y="1275"/>
                        <a:pt x="8653" y="1221"/>
                      </a:cubicBezTo>
                      <a:cubicBezTo>
                        <a:pt x="8599" y="1221"/>
                        <a:pt x="8599" y="1194"/>
                        <a:pt x="8599" y="1167"/>
                      </a:cubicBezTo>
                      <a:cubicBezTo>
                        <a:pt x="8599" y="868"/>
                        <a:pt x="8572" y="597"/>
                        <a:pt x="8572" y="272"/>
                      </a:cubicBezTo>
                      <a:cubicBezTo>
                        <a:pt x="8572" y="109"/>
                        <a:pt x="8464" y="55"/>
                        <a:pt x="8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5"/>
                <p:cNvSpPr/>
                <p:nvPr/>
              </p:nvSpPr>
              <p:spPr>
                <a:xfrm>
                  <a:off x="6826344" y="3129770"/>
                  <a:ext cx="235122" cy="232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4341" extrusionOk="0">
                      <a:moveTo>
                        <a:pt x="2167" y="1"/>
                      </a:moveTo>
                      <a:cubicBezTo>
                        <a:pt x="2150" y="1"/>
                        <a:pt x="2133" y="1"/>
                        <a:pt x="2116" y="1"/>
                      </a:cubicBezTo>
                      <a:cubicBezTo>
                        <a:pt x="895" y="55"/>
                        <a:pt x="0" y="1059"/>
                        <a:pt x="27" y="2252"/>
                      </a:cubicBezTo>
                      <a:cubicBezTo>
                        <a:pt x="54" y="3446"/>
                        <a:pt x="1085" y="4341"/>
                        <a:pt x="2252" y="4341"/>
                      </a:cubicBezTo>
                      <a:cubicBezTo>
                        <a:pt x="3472" y="4314"/>
                        <a:pt x="4394" y="3310"/>
                        <a:pt x="4367" y="2117"/>
                      </a:cubicBezTo>
                      <a:cubicBezTo>
                        <a:pt x="4340" y="914"/>
                        <a:pt x="3339" y="1"/>
                        <a:pt x="21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" name="Google Shape;188;p25"/>
              <p:cNvGrpSpPr/>
              <p:nvPr/>
            </p:nvGrpSpPr>
            <p:grpSpPr>
              <a:xfrm>
                <a:off x="2863168" y="1747052"/>
                <a:ext cx="299033" cy="306130"/>
                <a:chOff x="6518672" y="2803010"/>
                <a:chExt cx="869281" cy="890429"/>
              </a:xfrm>
            </p:grpSpPr>
            <p:sp>
              <p:nvSpPr>
                <p:cNvPr id="189" name="Google Shape;189;p25"/>
                <p:cNvSpPr/>
                <p:nvPr/>
              </p:nvSpPr>
              <p:spPr>
                <a:xfrm>
                  <a:off x="6518672" y="2803010"/>
                  <a:ext cx="869281" cy="89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9" h="16628" extrusionOk="0">
                      <a:moveTo>
                        <a:pt x="7966" y="3660"/>
                      </a:moveTo>
                      <a:cubicBezTo>
                        <a:pt x="10449" y="3660"/>
                        <a:pt x="12533" y="5584"/>
                        <a:pt x="12586" y="8056"/>
                      </a:cubicBezTo>
                      <a:cubicBezTo>
                        <a:pt x="12586" y="8273"/>
                        <a:pt x="12586" y="8490"/>
                        <a:pt x="12559" y="8734"/>
                      </a:cubicBezTo>
                      <a:cubicBezTo>
                        <a:pt x="12451" y="9521"/>
                        <a:pt x="12152" y="10307"/>
                        <a:pt x="11718" y="10958"/>
                      </a:cubicBezTo>
                      <a:cubicBezTo>
                        <a:pt x="11718" y="10985"/>
                        <a:pt x="11691" y="10985"/>
                        <a:pt x="11691" y="11040"/>
                      </a:cubicBezTo>
                      <a:cubicBezTo>
                        <a:pt x="11610" y="11121"/>
                        <a:pt x="11529" y="11202"/>
                        <a:pt x="11474" y="11257"/>
                      </a:cubicBezTo>
                      <a:cubicBezTo>
                        <a:pt x="11013" y="11799"/>
                        <a:pt x="10362" y="12233"/>
                        <a:pt x="9684" y="12532"/>
                      </a:cubicBezTo>
                      <a:lnTo>
                        <a:pt x="9386" y="12613"/>
                      </a:lnTo>
                      <a:cubicBezTo>
                        <a:pt x="9033" y="12721"/>
                        <a:pt x="8653" y="12803"/>
                        <a:pt x="8301" y="12830"/>
                      </a:cubicBezTo>
                      <a:lnTo>
                        <a:pt x="7813" y="12830"/>
                      </a:lnTo>
                      <a:cubicBezTo>
                        <a:pt x="5480" y="12694"/>
                        <a:pt x="3527" y="10823"/>
                        <a:pt x="3446" y="8409"/>
                      </a:cubicBezTo>
                      <a:cubicBezTo>
                        <a:pt x="3337" y="5886"/>
                        <a:pt x="5290" y="3771"/>
                        <a:pt x="7813" y="3662"/>
                      </a:cubicBezTo>
                      <a:cubicBezTo>
                        <a:pt x="7864" y="3660"/>
                        <a:pt x="7915" y="3660"/>
                        <a:pt x="7966" y="3660"/>
                      </a:cubicBezTo>
                      <a:close/>
                      <a:moveTo>
                        <a:pt x="8138" y="0"/>
                      </a:moveTo>
                      <a:lnTo>
                        <a:pt x="7406" y="55"/>
                      </a:lnTo>
                      <a:cubicBezTo>
                        <a:pt x="7379" y="55"/>
                        <a:pt x="7324" y="82"/>
                        <a:pt x="7270" y="82"/>
                      </a:cubicBezTo>
                      <a:cubicBezTo>
                        <a:pt x="7107" y="109"/>
                        <a:pt x="6999" y="190"/>
                        <a:pt x="7026" y="380"/>
                      </a:cubicBezTo>
                      <a:cubicBezTo>
                        <a:pt x="7026" y="678"/>
                        <a:pt x="7026" y="950"/>
                        <a:pt x="7053" y="1275"/>
                      </a:cubicBezTo>
                      <a:cubicBezTo>
                        <a:pt x="7053" y="1329"/>
                        <a:pt x="7053" y="1329"/>
                        <a:pt x="6999" y="1329"/>
                      </a:cubicBezTo>
                      <a:cubicBezTo>
                        <a:pt x="6511" y="1411"/>
                        <a:pt x="6050" y="1546"/>
                        <a:pt x="5616" y="1709"/>
                      </a:cubicBezTo>
                      <a:cubicBezTo>
                        <a:pt x="5592" y="1717"/>
                        <a:pt x="5573" y="1720"/>
                        <a:pt x="5557" y="1720"/>
                      </a:cubicBezTo>
                      <a:cubicBezTo>
                        <a:pt x="5518" y="1720"/>
                        <a:pt x="5499" y="1701"/>
                        <a:pt x="5480" y="1682"/>
                      </a:cubicBezTo>
                      <a:cubicBezTo>
                        <a:pt x="5344" y="1438"/>
                        <a:pt x="5209" y="1167"/>
                        <a:pt x="5073" y="923"/>
                      </a:cubicBezTo>
                      <a:cubicBezTo>
                        <a:pt x="5016" y="809"/>
                        <a:pt x="4920" y="762"/>
                        <a:pt x="4830" y="762"/>
                      </a:cubicBezTo>
                      <a:cubicBezTo>
                        <a:pt x="4791" y="762"/>
                        <a:pt x="4753" y="771"/>
                        <a:pt x="4721" y="787"/>
                      </a:cubicBezTo>
                      <a:cubicBezTo>
                        <a:pt x="4422" y="950"/>
                        <a:pt x="4124" y="1085"/>
                        <a:pt x="3798" y="1275"/>
                      </a:cubicBezTo>
                      <a:cubicBezTo>
                        <a:pt x="3663" y="1329"/>
                        <a:pt x="3636" y="1465"/>
                        <a:pt x="3717" y="1601"/>
                      </a:cubicBezTo>
                      <a:cubicBezTo>
                        <a:pt x="3798" y="1845"/>
                        <a:pt x="3934" y="2035"/>
                        <a:pt x="4042" y="2279"/>
                      </a:cubicBezTo>
                      <a:cubicBezTo>
                        <a:pt x="4070" y="2360"/>
                        <a:pt x="4124" y="2414"/>
                        <a:pt x="4151" y="2441"/>
                      </a:cubicBezTo>
                      <a:cubicBezTo>
                        <a:pt x="3717" y="2767"/>
                        <a:pt x="3310" y="3092"/>
                        <a:pt x="2957" y="3499"/>
                      </a:cubicBezTo>
                      <a:cubicBezTo>
                        <a:pt x="2686" y="3309"/>
                        <a:pt x="2442" y="3120"/>
                        <a:pt x="2171" y="2957"/>
                      </a:cubicBezTo>
                      <a:cubicBezTo>
                        <a:pt x="2107" y="2906"/>
                        <a:pt x="2043" y="2879"/>
                        <a:pt x="1987" y="2879"/>
                      </a:cubicBezTo>
                      <a:cubicBezTo>
                        <a:pt x="1925" y="2879"/>
                        <a:pt x="1874" y="2912"/>
                        <a:pt x="1845" y="2984"/>
                      </a:cubicBezTo>
                      <a:cubicBezTo>
                        <a:pt x="1628" y="3255"/>
                        <a:pt x="1411" y="3581"/>
                        <a:pt x="1194" y="3852"/>
                      </a:cubicBezTo>
                      <a:cubicBezTo>
                        <a:pt x="1140" y="3933"/>
                        <a:pt x="1167" y="4069"/>
                        <a:pt x="1276" y="4177"/>
                      </a:cubicBezTo>
                      <a:cubicBezTo>
                        <a:pt x="1493" y="4340"/>
                        <a:pt x="1737" y="4530"/>
                        <a:pt x="1954" y="4693"/>
                      </a:cubicBezTo>
                      <a:lnTo>
                        <a:pt x="2008" y="4747"/>
                      </a:lnTo>
                      <a:cubicBezTo>
                        <a:pt x="1873" y="4991"/>
                        <a:pt x="1764" y="5235"/>
                        <a:pt x="1683" y="5479"/>
                      </a:cubicBezTo>
                      <a:cubicBezTo>
                        <a:pt x="1574" y="5696"/>
                        <a:pt x="1466" y="5940"/>
                        <a:pt x="1411" y="6212"/>
                      </a:cubicBezTo>
                      <a:lnTo>
                        <a:pt x="1330" y="6212"/>
                      </a:lnTo>
                      <a:cubicBezTo>
                        <a:pt x="1059" y="6157"/>
                        <a:pt x="760" y="6103"/>
                        <a:pt x="489" y="6049"/>
                      </a:cubicBezTo>
                      <a:cubicBezTo>
                        <a:pt x="463" y="6045"/>
                        <a:pt x="438" y="6042"/>
                        <a:pt x="414" y="6042"/>
                      </a:cubicBezTo>
                      <a:cubicBezTo>
                        <a:pt x="293" y="6042"/>
                        <a:pt x="214" y="6102"/>
                        <a:pt x="191" y="6239"/>
                      </a:cubicBezTo>
                      <a:cubicBezTo>
                        <a:pt x="137" y="6374"/>
                        <a:pt x="109" y="6483"/>
                        <a:pt x="109" y="6619"/>
                      </a:cubicBezTo>
                      <a:cubicBezTo>
                        <a:pt x="82" y="6836"/>
                        <a:pt x="55" y="7053"/>
                        <a:pt x="1" y="7270"/>
                      </a:cubicBezTo>
                      <a:lnTo>
                        <a:pt x="1" y="7378"/>
                      </a:lnTo>
                      <a:cubicBezTo>
                        <a:pt x="55" y="7514"/>
                        <a:pt x="137" y="7541"/>
                        <a:pt x="272" y="7568"/>
                      </a:cubicBezTo>
                      <a:cubicBezTo>
                        <a:pt x="462" y="7595"/>
                        <a:pt x="625" y="7649"/>
                        <a:pt x="760" y="7676"/>
                      </a:cubicBezTo>
                      <a:cubicBezTo>
                        <a:pt x="896" y="7704"/>
                        <a:pt x="1032" y="7731"/>
                        <a:pt x="1140" y="7731"/>
                      </a:cubicBezTo>
                      <a:lnTo>
                        <a:pt x="1194" y="9331"/>
                      </a:lnTo>
                      <a:cubicBezTo>
                        <a:pt x="1194" y="9331"/>
                        <a:pt x="1167" y="9331"/>
                        <a:pt x="1140" y="9358"/>
                      </a:cubicBezTo>
                      <a:cubicBezTo>
                        <a:pt x="869" y="9439"/>
                        <a:pt x="625" y="9494"/>
                        <a:pt x="354" y="9575"/>
                      </a:cubicBezTo>
                      <a:cubicBezTo>
                        <a:pt x="218" y="9602"/>
                        <a:pt x="137" y="9684"/>
                        <a:pt x="109" y="9765"/>
                      </a:cubicBezTo>
                      <a:lnTo>
                        <a:pt x="109" y="9901"/>
                      </a:lnTo>
                      <a:cubicBezTo>
                        <a:pt x="109" y="9901"/>
                        <a:pt x="109" y="9955"/>
                        <a:pt x="137" y="9982"/>
                      </a:cubicBezTo>
                      <a:cubicBezTo>
                        <a:pt x="218" y="10280"/>
                        <a:pt x="326" y="10579"/>
                        <a:pt x="381" y="10904"/>
                      </a:cubicBezTo>
                      <a:cubicBezTo>
                        <a:pt x="449" y="11040"/>
                        <a:pt x="517" y="11101"/>
                        <a:pt x="649" y="11101"/>
                      </a:cubicBezTo>
                      <a:cubicBezTo>
                        <a:pt x="675" y="11101"/>
                        <a:pt x="702" y="11098"/>
                        <a:pt x="733" y="11094"/>
                      </a:cubicBezTo>
                      <a:cubicBezTo>
                        <a:pt x="815" y="11067"/>
                        <a:pt x="923" y="11040"/>
                        <a:pt x="1059" y="11040"/>
                      </a:cubicBezTo>
                      <a:cubicBezTo>
                        <a:pt x="1276" y="10985"/>
                        <a:pt x="1439" y="10931"/>
                        <a:pt x="1628" y="10904"/>
                      </a:cubicBezTo>
                      <a:cubicBezTo>
                        <a:pt x="1845" y="11392"/>
                        <a:pt x="2090" y="11853"/>
                        <a:pt x="2388" y="12287"/>
                      </a:cubicBezTo>
                      <a:cubicBezTo>
                        <a:pt x="2144" y="12477"/>
                        <a:pt x="1900" y="12721"/>
                        <a:pt x="1683" y="12938"/>
                      </a:cubicBezTo>
                      <a:cubicBezTo>
                        <a:pt x="1574" y="13020"/>
                        <a:pt x="1547" y="13155"/>
                        <a:pt x="1628" y="13264"/>
                      </a:cubicBezTo>
                      <a:cubicBezTo>
                        <a:pt x="1683" y="13291"/>
                        <a:pt x="1710" y="13372"/>
                        <a:pt x="1737" y="13399"/>
                      </a:cubicBezTo>
                      <a:cubicBezTo>
                        <a:pt x="1900" y="13616"/>
                        <a:pt x="2117" y="13833"/>
                        <a:pt x="2279" y="14050"/>
                      </a:cubicBezTo>
                      <a:cubicBezTo>
                        <a:pt x="2351" y="14122"/>
                        <a:pt x="2415" y="14156"/>
                        <a:pt x="2479" y="14156"/>
                      </a:cubicBezTo>
                      <a:cubicBezTo>
                        <a:pt x="2537" y="14156"/>
                        <a:pt x="2595" y="14129"/>
                        <a:pt x="2659" y="14078"/>
                      </a:cubicBezTo>
                      <a:cubicBezTo>
                        <a:pt x="2713" y="14023"/>
                        <a:pt x="2822" y="13942"/>
                        <a:pt x="2903" y="13888"/>
                      </a:cubicBezTo>
                      <a:cubicBezTo>
                        <a:pt x="3066" y="13752"/>
                        <a:pt x="3202" y="13616"/>
                        <a:pt x="3364" y="13508"/>
                      </a:cubicBezTo>
                      <a:lnTo>
                        <a:pt x="3988" y="14023"/>
                      </a:lnTo>
                      <a:cubicBezTo>
                        <a:pt x="4178" y="14186"/>
                        <a:pt x="4422" y="14322"/>
                        <a:pt x="4612" y="14457"/>
                      </a:cubicBezTo>
                      <a:cubicBezTo>
                        <a:pt x="4612" y="14457"/>
                        <a:pt x="4612" y="14484"/>
                        <a:pt x="4585" y="14512"/>
                      </a:cubicBezTo>
                      <a:cubicBezTo>
                        <a:pt x="4476" y="14783"/>
                        <a:pt x="4341" y="15054"/>
                        <a:pt x="4259" y="15325"/>
                      </a:cubicBezTo>
                      <a:cubicBezTo>
                        <a:pt x="4178" y="15461"/>
                        <a:pt x="4205" y="15597"/>
                        <a:pt x="4341" y="15678"/>
                      </a:cubicBezTo>
                      <a:cubicBezTo>
                        <a:pt x="4693" y="15814"/>
                        <a:pt x="4992" y="15976"/>
                        <a:pt x="5344" y="16112"/>
                      </a:cubicBezTo>
                      <a:cubicBezTo>
                        <a:pt x="5382" y="16134"/>
                        <a:pt x="5419" y="16144"/>
                        <a:pt x="5455" y="16144"/>
                      </a:cubicBezTo>
                      <a:cubicBezTo>
                        <a:pt x="5548" y="16144"/>
                        <a:pt x="5631" y="16075"/>
                        <a:pt x="5670" y="15976"/>
                      </a:cubicBezTo>
                      <a:cubicBezTo>
                        <a:pt x="5751" y="15814"/>
                        <a:pt x="5805" y="15678"/>
                        <a:pt x="5887" y="15515"/>
                      </a:cubicBezTo>
                      <a:cubicBezTo>
                        <a:pt x="5941" y="15380"/>
                        <a:pt x="6022" y="15244"/>
                        <a:pt x="6050" y="15108"/>
                      </a:cubicBezTo>
                      <a:cubicBezTo>
                        <a:pt x="6511" y="15244"/>
                        <a:pt x="6999" y="15325"/>
                        <a:pt x="7514" y="15407"/>
                      </a:cubicBezTo>
                      <a:lnTo>
                        <a:pt x="7596" y="15407"/>
                      </a:lnTo>
                      <a:lnTo>
                        <a:pt x="7650" y="16356"/>
                      </a:lnTo>
                      <a:cubicBezTo>
                        <a:pt x="7650" y="16519"/>
                        <a:pt x="7704" y="16627"/>
                        <a:pt x="7921" y="16627"/>
                      </a:cubicBezTo>
                      <a:cubicBezTo>
                        <a:pt x="8247" y="16627"/>
                        <a:pt x="8626" y="16600"/>
                        <a:pt x="8952" y="16600"/>
                      </a:cubicBezTo>
                      <a:cubicBezTo>
                        <a:pt x="9006" y="16600"/>
                        <a:pt x="9033" y="16600"/>
                        <a:pt x="9060" y="16546"/>
                      </a:cubicBezTo>
                      <a:cubicBezTo>
                        <a:pt x="9142" y="16519"/>
                        <a:pt x="9196" y="16464"/>
                        <a:pt x="9196" y="16356"/>
                      </a:cubicBezTo>
                      <a:lnTo>
                        <a:pt x="9196" y="16329"/>
                      </a:lnTo>
                      <a:cubicBezTo>
                        <a:pt x="9196" y="16139"/>
                        <a:pt x="9196" y="15949"/>
                        <a:pt x="9169" y="15786"/>
                      </a:cubicBezTo>
                      <a:lnTo>
                        <a:pt x="9169" y="15461"/>
                      </a:lnTo>
                      <a:lnTo>
                        <a:pt x="9169" y="15407"/>
                      </a:lnTo>
                      <a:cubicBezTo>
                        <a:pt x="9223" y="15407"/>
                        <a:pt x="9332" y="15380"/>
                        <a:pt x="9413" y="15380"/>
                      </a:cubicBezTo>
                      <a:cubicBezTo>
                        <a:pt x="9847" y="15298"/>
                        <a:pt x="10254" y="15163"/>
                        <a:pt x="10688" y="15000"/>
                      </a:cubicBezTo>
                      <a:cubicBezTo>
                        <a:pt x="10688" y="15027"/>
                        <a:pt x="10715" y="15027"/>
                        <a:pt x="10715" y="15054"/>
                      </a:cubicBezTo>
                      <a:cubicBezTo>
                        <a:pt x="10851" y="15298"/>
                        <a:pt x="10986" y="15569"/>
                        <a:pt x="11122" y="15814"/>
                      </a:cubicBezTo>
                      <a:cubicBezTo>
                        <a:pt x="11190" y="15927"/>
                        <a:pt x="11276" y="15983"/>
                        <a:pt x="11382" y="15983"/>
                      </a:cubicBezTo>
                      <a:cubicBezTo>
                        <a:pt x="11403" y="15983"/>
                        <a:pt x="11425" y="15981"/>
                        <a:pt x="11447" y="15976"/>
                      </a:cubicBezTo>
                      <a:cubicBezTo>
                        <a:pt x="11474" y="15976"/>
                        <a:pt x="11501" y="15976"/>
                        <a:pt x="11529" y="15949"/>
                      </a:cubicBezTo>
                      <a:cubicBezTo>
                        <a:pt x="11664" y="15868"/>
                        <a:pt x="11854" y="15814"/>
                        <a:pt x="11990" y="15732"/>
                      </a:cubicBezTo>
                      <a:cubicBezTo>
                        <a:pt x="12125" y="15678"/>
                        <a:pt x="12288" y="15569"/>
                        <a:pt x="12424" y="15461"/>
                      </a:cubicBezTo>
                      <a:cubicBezTo>
                        <a:pt x="12559" y="15352"/>
                        <a:pt x="12586" y="15271"/>
                        <a:pt x="12532" y="15081"/>
                      </a:cubicBezTo>
                      <a:lnTo>
                        <a:pt x="12424" y="14891"/>
                      </a:lnTo>
                      <a:cubicBezTo>
                        <a:pt x="12315" y="14674"/>
                        <a:pt x="12180" y="14457"/>
                        <a:pt x="12071" y="14240"/>
                      </a:cubicBezTo>
                      <a:lnTo>
                        <a:pt x="12695" y="13725"/>
                      </a:lnTo>
                      <a:cubicBezTo>
                        <a:pt x="12803" y="13671"/>
                        <a:pt x="12885" y="13562"/>
                        <a:pt x="12966" y="13508"/>
                      </a:cubicBezTo>
                      <a:lnTo>
                        <a:pt x="13265" y="13210"/>
                      </a:lnTo>
                      <a:cubicBezTo>
                        <a:pt x="13292" y="13210"/>
                        <a:pt x="13292" y="13237"/>
                        <a:pt x="13346" y="13237"/>
                      </a:cubicBezTo>
                      <a:cubicBezTo>
                        <a:pt x="13563" y="13399"/>
                        <a:pt x="13807" y="13562"/>
                        <a:pt x="14024" y="13752"/>
                      </a:cubicBezTo>
                      <a:cubicBezTo>
                        <a:pt x="14083" y="13788"/>
                        <a:pt x="14142" y="13808"/>
                        <a:pt x="14197" y="13808"/>
                      </a:cubicBezTo>
                      <a:cubicBezTo>
                        <a:pt x="14268" y="13808"/>
                        <a:pt x="14331" y="13774"/>
                        <a:pt x="14377" y="13698"/>
                      </a:cubicBezTo>
                      <a:lnTo>
                        <a:pt x="14485" y="13589"/>
                      </a:lnTo>
                      <a:cubicBezTo>
                        <a:pt x="14648" y="13372"/>
                        <a:pt x="14865" y="13128"/>
                        <a:pt x="15028" y="12857"/>
                      </a:cubicBezTo>
                      <a:cubicBezTo>
                        <a:pt x="15109" y="12749"/>
                        <a:pt x="15109" y="12640"/>
                        <a:pt x="15028" y="12586"/>
                      </a:cubicBezTo>
                      <a:cubicBezTo>
                        <a:pt x="15000" y="12586"/>
                        <a:pt x="15000" y="12559"/>
                        <a:pt x="14973" y="12532"/>
                      </a:cubicBezTo>
                      <a:cubicBezTo>
                        <a:pt x="14865" y="12450"/>
                        <a:pt x="14756" y="12342"/>
                        <a:pt x="14621" y="12287"/>
                      </a:cubicBezTo>
                      <a:cubicBezTo>
                        <a:pt x="14485" y="12179"/>
                        <a:pt x="14377" y="12125"/>
                        <a:pt x="14241" y="12016"/>
                      </a:cubicBezTo>
                      <a:cubicBezTo>
                        <a:pt x="14214" y="12016"/>
                        <a:pt x="14214" y="11962"/>
                        <a:pt x="14187" y="11935"/>
                      </a:cubicBezTo>
                      <a:cubicBezTo>
                        <a:pt x="14241" y="11853"/>
                        <a:pt x="14322" y="11745"/>
                        <a:pt x="14349" y="11636"/>
                      </a:cubicBezTo>
                      <a:cubicBezTo>
                        <a:pt x="14377" y="11582"/>
                        <a:pt x="14431" y="11528"/>
                        <a:pt x="14431" y="11474"/>
                      </a:cubicBezTo>
                      <a:cubicBezTo>
                        <a:pt x="14566" y="11175"/>
                        <a:pt x="14702" y="10823"/>
                        <a:pt x="14783" y="10524"/>
                      </a:cubicBezTo>
                      <a:cubicBezTo>
                        <a:pt x="15028" y="10552"/>
                        <a:pt x="15299" y="10633"/>
                        <a:pt x="15543" y="10660"/>
                      </a:cubicBezTo>
                      <a:cubicBezTo>
                        <a:pt x="15597" y="10660"/>
                        <a:pt x="15679" y="10687"/>
                        <a:pt x="15733" y="10687"/>
                      </a:cubicBezTo>
                      <a:cubicBezTo>
                        <a:pt x="15764" y="10692"/>
                        <a:pt x="15792" y="10694"/>
                        <a:pt x="15817" y="10694"/>
                      </a:cubicBezTo>
                      <a:cubicBezTo>
                        <a:pt x="15948" y="10694"/>
                        <a:pt x="16013" y="10634"/>
                        <a:pt x="16058" y="10497"/>
                      </a:cubicBezTo>
                      <a:cubicBezTo>
                        <a:pt x="16085" y="10389"/>
                        <a:pt x="16113" y="10253"/>
                        <a:pt x="16113" y="10145"/>
                      </a:cubicBezTo>
                      <a:cubicBezTo>
                        <a:pt x="16140" y="9928"/>
                        <a:pt x="16194" y="9711"/>
                        <a:pt x="16248" y="9494"/>
                      </a:cubicBezTo>
                      <a:lnTo>
                        <a:pt x="16248" y="9331"/>
                      </a:lnTo>
                      <a:cubicBezTo>
                        <a:pt x="16194" y="9222"/>
                        <a:pt x="16113" y="9168"/>
                        <a:pt x="15977" y="9168"/>
                      </a:cubicBezTo>
                      <a:cubicBezTo>
                        <a:pt x="15787" y="9141"/>
                        <a:pt x="15597" y="9087"/>
                        <a:pt x="15434" y="9060"/>
                      </a:cubicBezTo>
                      <a:cubicBezTo>
                        <a:pt x="15326" y="9033"/>
                        <a:pt x="15190" y="9033"/>
                        <a:pt x="15136" y="9005"/>
                      </a:cubicBezTo>
                      <a:lnTo>
                        <a:pt x="15136" y="8192"/>
                      </a:lnTo>
                      <a:cubicBezTo>
                        <a:pt x="15136" y="7920"/>
                        <a:pt x="15109" y="7676"/>
                        <a:pt x="15055" y="7405"/>
                      </a:cubicBezTo>
                      <a:cubicBezTo>
                        <a:pt x="15380" y="7324"/>
                        <a:pt x="15651" y="7242"/>
                        <a:pt x="15950" y="7161"/>
                      </a:cubicBezTo>
                      <a:cubicBezTo>
                        <a:pt x="15950" y="6890"/>
                        <a:pt x="16004" y="6863"/>
                        <a:pt x="16058" y="6727"/>
                      </a:cubicBezTo>
                      <a:lnTo>
                        <a:pt x="16058" y="6564"/>
                      </a:lnTo>
                      <a:cubicBezTo>
                        <a:pt x="16058" y="6510"/>
                        <a:pt x="16031" y="6456"/>
                        <a:pt x="16031" y="6429"/>
                      </a:cubicBezTo>
                      <a:cubicBezTo>
                        <a:pt x="15977" y="6239"/>
                        <a:pt x="15923" y="6076"/>
                        <a:pt x="15896" y="5913"/>
                      </a:cubicBezTo>
                      <a:lnTo>
                        <a:pt x="15787" y="5615"/>
                      </a:lnTo>
                      <a:cubicBezTo>
                        <a:pt x="15766" y="5464"/>
                        <a:pt x="15676" y="5416"/>
                        <a:pt x="15558" y="5416"/>
                      </a:cubicBezTo>
                      <a:cubicBezTo>
                        <a:pt x="15528" y="5416"/>
                        <a:pt x="15495" y="5419"/>
                        <a:pt x="15462" y="5425"/>
                      </a:cubicBezTo>
                      <a:cubicBezTo>
                        <a:pt x="15217" y="5506"/>
                        <a:pt x="14892" y="5561"/>
                        <a:pt x="14621" y="5642"/>
                      </a:cubicBezTo>
                      <a:cubicBezTo>
                        <a:pt x="14607" y="5649"/>
                        <a:pt x="14595" y="5652"/>
                        <a:pt x="14585" y="5652"/>
                      </a:cubicBezTo>
                      <a:cubicBezTo>
                        <a:pt x="14555" y="5652"/>
                        <a:pt x="14539" y="5622"/>
                        <a:pt x="14539" y="5561"/>
                      </a:cubicBezTo>
                      <a:cubicBezTo>
                        <a:pt x="14377" y="5262"/>
                        <a:pt x="14268" y="4991"/>
                        <a:pt x="14105" y="4720"/>
                      </a:cubicBezTo>
                      <a:cubicBezTo>
                        <a:pt x="14051" y="4557"/>
                        <a:pt x="13943" y="4422"/>
                        <a:pt x="13861" y="4259"/>
                      </a:cubicBezTo>
                      <a:lnTo>
                        <a:pt x="13916" y="4177"/>
                      </a:lnTo>
                      <a:cubicBezTo>
                        <a:pt x="14160" y="3988"/>
                        <a:pt x="14349" y="3798"/>
                        <a:pt x="14566" y="3608"/>
                      </a:cubicBezTo>
                      <a:cubicBezTo>
                        <a:pt x="14675" y="3499"/>
                        <a:pt x="14702" y="3364"/>
                        <a:pt x="14594" y="3255"/>
                      </a:cubicBezTo>
                      <a:cubicBezTo>
                        <a:pt x="14539" y="3174"/>
                        <a:pt x="14458" y="3092"/>
                        <a:pt x="14404" y="2984"/>
                      </a:cubicBezTo>
                      <a:cubicBezTo>
                        <a:pt x="14214" y="2821"/>
                        <a:pt x="14078" y="2631"/>
                        <a:pt x="13916" y="2441"/>
                      </a:cubicBezTo>
                      <a:cubicBezTo>
                        <a:pt x="13861" y="2401"/>
                        <a:pt x="13800" y="2380"/>
                        <a:pt x="13743" y="2380"/>
                      </a:cubicBezTo>
                      <a:cubicBezTo>
                        <a:pt x="13685" y="2380"/>
                        <a:pt x="13631" y="2401"/>
                        <a:pt x="13590" y="2441"/>
                      </a:cubicBezTo>
                      <a:cubicBezTo>
                        <a:pt x="13400" y="2631"/>
                        <a:pt x="13210" y="2767"/>
                        <a:pt x="13048" y="2930"/>
                      </a:cubicBezTo>
                      <a:cubicBezTo>
                        <a:pt x="12966" y="2957"/>
                        <a:pt x="12939" y="3038"/>
                        <a:pt x="12858" y="3092"/>
                      </a:cubicBezTo>
                      <a:cubicBezTo>
                        <a:pt x="12451" y="2713"/>
                        <a:pt x="12044" y="2414"/>
                        <a:pt x="11583" y="2143"/>
                      </a:cubicBezTo>
                      <a:cubicBezTo>
                        <a:pt x="11583" y="2116"/>
                        <a:pt x="11610" y="2089"/>
                        <a:pt x="11610" y="2089"/>
                      </a:cubicBezTo>
                      <a:cubicBezTo>
                        <a:pt x="11718" y="1818"/>
                        <a:pt x="11854" y="1546"/>
                        <a:pt x="11963" y="1302"/>
                      </a:cubicBezTo>
                      <a:cubicBezTo>
                        <a:pt x="12017" y="1140"/>
                        <a:pt x="11990" y="1031"/>
                        <a:pt x="11800" y="923"/>
                      </a:cubicBezTo>
                      <a:cubicBezTo>
                        <a:pt x="11637" y="868"/>
                        <a:pt x="11474" y="760"/>
                        <a:pt x="11312" y="678"/>
                      </a:cubicBezTo>
                      <a:cubicBezTo>
                        <a:pt x="11176" y="624"/>
                        <a:pt x="11040" y="543"/>
                        <a:pt x="10851" y="516"/>
                      </a:cubicBezTo>
                      <a:cubicBezTo>
                        <a:pt x="10808" y="502"/>
                        <a:pt x="10772" y="495"/>
                        <a:pt x="10739" y="495"/>
                      </a:cubicBezTo>
                      <a:cubicBezTo>
                        <a:pt x="10646" y="495"/>
                        <a:pt x="10585" y="551"/>
                        <a:pt x="10525" y="651"/>
                      </a:cubicBezTo>
                      <a:cubicBezTo>
                        <a:pt x="10417" y="923"/>
                        <a:pt x="10281" y="1167"/>
                        <a:pt x="10172" y="1438"/>
                      </a:cubicBezTo>
                      <a:cubicBezTo>
                        <a:pt x="10153" y="1476"/>
                        <a:pt x="10134" y="1515"/>
                        <a:pt x="10096" y="1515"/>
                      </a:cubicBezTo>
                      <a:cubicBezTo>
                        <a:pt x="10080" y="1515"/>
                        <a:pt x="10061" y="1508"/>
                        <a:pt x="10037" y="1492"/>
                      </a:cubicBezTo>
                      <a:cubicBezTo>
                        <a:pt x="9603" y="1357"/>
                        <a:pt x="9142" y="1275"/>
                        <a:pt x="8653" y="1221"/>
                      </a:cubicBezTo>
                      <a:cubicBezTo>
                        <a:pt x="8599" y="1221"/>
                        <a:pt x="8599" y="1194"/>
                        <a:pt x="8599" y="1167"/>
                      </a:cubicBezTo>
                      <a:cubicBezTo>
                        <a:pt x="8599" y="868"/>
                        <a:pt x="8572" y="597"/>
                        <a:pt x="8572" y="272"/>
                      </a:cubicBezTo>
                      <a:cubicBezTo>
                        <a:pt x="8572" y="109"/>
                        <a:pt x="8464" y="55"/>
                        <a:pt x="8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5"/>
                <p:cNvSpPr/>
                <p:nvPr/>
              </p:nvSpPr>
              <p:spPr>
                <a:xfrm>
                  <a:off x="6826344" y="3129770"/>
                  <a:ext cx="235122" cy="232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4341" extrusionOk="0">
                      <a:moveTo>
                        <a:pt x="2167" y="1"/>
                      </a:moveTo>
                      <a:cubicBezTo>
                        <a:pt x="2150" y="1"/>
                        <a:pt x="2133" y="1"/>
                        <a:pt x="2116" y="1"/>
                      </a:cubicBezTo>
                      <a:cubicBezTo>
                        <a:pt x="895" y="55"/>
                        <a:pt x="0" y="1059"/>
                        <a:pt x="27" y="2252"/>
                      </a:cubicBezTo>
                      <a:cubicBezTo>
                        <a:pt x="54" y="3446"/>
                        <a:pt x="1085" y="4341"/>
                        <a:pt x="2252" y="4341"/>
                      </a:cubicBezTo>
                      <a:cubicBezTo>
                        <a:pt x="3472" y="4314"/>
                        <a:pt x="4394" y="3310"/>
                        <a:pt x="4367" y="2117"/>
                      </a:cubicBezTo>
                      <a:cubicBezTo>
                        <a:pt x="4340" y="914"/>
                        <a:pt x="3339" y="1"/>
                        <a:pt x="21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1" name="Google Shape;191;p25"/>
              <p:cNvSpPr/>
              <p:nvPr/>
            </p:nvSpPr>
            <p:spPr>
              <a:xfrm>
                <a:off x="3180576" y="1704480"/>
                <a:ext cx="158142" cy="159154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2979830" y="1471411"/>
                <a:ext cx="232862" cy="234391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>
                <a:off x="2602699" y="1365002"/>
                <a:ext cx="332658" cy="340791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" name="Google Shape;194;p25"/>
              <p:cNvGrpSpPr/>
              <p:nvPr/>
            </p:nvGrpSpPr>
            <p:grpSpPr>
              <a:xfrm>
                <a:off x="2250610" y="1710231"/>
                <a:ext cx="583201" cy="597389"/>
                <a:chOff x="6518672" y="2803010"/>
                <a:chExt cx="869281" cy="890429"/>
              </a:xfrm>
            </p:grpSpPr>
            <p:sp>
              <p:nvSpPr>
                <p:cNvPr id="195" name="Google Shape;195;p25"/>
                <p:cNvSpPr/>
                <p:nvPr/>
              </p:nvSpPr>
              <p:spPr>
                <a:xfrm>
                  <a:off x="6518672" y="2803010"/>
                  <a:ext cx="869281" cy="89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9" h="16628" extrusionOk="0">
                      <a:moveTo>
                        <a:pt x="7966" y="3660"/>
                      </a:moveTo>
                      <a:cubicBezTo>
                        <a:pt x="10449" y="3660"/>
                        <a:pt x="12533" y="5584"/>
                        <a:pt x="12586" y="8056"/>
                      </a:cubicBezTo>
                      <a:cubicBezTo>
                        <a:pt x="12586" y="8273"/>
                        <a:pt x="12586" y="8490"/>
                        <a:pt x="12559" y="8734"/>
                      </a:cubicBezTo>
                      <a:cubicBezTo>
                        <a:pt x="12451" y="9521"/>
                        <a:pt x="12152" y="10307"/>
                        <a:pt x="11718" y="10958"/>
                      </a:cubicBezTo>
                      <a:cubicBezTo>
                        <a:pt x="11718" y="10985"/>
                        <a:pt x="11691" y="10985"/>
                        <a:pt x="11691" y="11040"/>
                      </a:cubicBezTo>
                      <a:cubicBezTo>
                        <a:pt x="11610" y="11121"/>
                        <a:pt x="11529" y="11202"/>
                        <a:pt x="11474" y="11257"/>
                      </a:cubicBezTo>
                      <a:cubicBezTo>
                        <a:pt x="11013" y="11799"/>
                        <a:pt x="10362" y="12233"/>
                        <a:pt x="9684" y="12532"/>
                      </a:cubicBezTo>
                      <a:lnTo>
                        <a:pt x="9386" y="12613"/>
                      </a:lnTo>
                      <a:cubicBezTo>
                        <a:pt x="9033" y="12721"/>
                        <a:pt x="8653" y="12803"/>
                        <a:pt x="8301" y="12830"/>
                      </a:cubicBezTo>
                      <a:lnTo>
                        <a:pt x="7813" y="12830"/>
                      </a:lnTo>
                      <a:cubicBezTo>
                        <a:pt x="5480" y="12694"/>
                        <a:pt x="3527" y="10823"/>
                        <a:pt x="3446" y="8409"/>
                      </a:cubicBezTo>
                      <a:cubicBezTo>
                        <a:pt x="3337" y="5886"/>
                        <a:pt x="5290" y="3771"/>
                        <a:pt x="7813" y="3662"/>
                      </a:cubicBezTo>
                      <a:cubicBezTo>
                        <a:pt x="7864" y="3660"/>
                        <a:pt x="7915" y="3660"/>
                        <a:pt x="7966" y="3660"/>
                      </a:cubicBezTo>
                      <a:close/>
                      <a:moveTo>
                        <a:pt x="8138" y="0"/>
                      </a:moveTo>
                      <a:lnTo>
                        <a:pt x="7406" y="55"/>
                      </a:lnTo>
                      <a:cubicBezTo>
                        <a:pt x="7379" y="55"/>
                        <a:pt x="7324" y="82"/>
                        <a:pt x="7270" y="82"/>
                      </a:cubicBezTo>
                      <a:cubicBezTo>
                        <a:pt x="7107" y="109"/>
                        <a:pt x="6999" y="190"/>
                        <a:pt x="7026" y="380"/>
                      </a:cubicBezTo>
                      <a:cubicBezTo>
                        <a:pt x="7026" y="678"/>
                        <a:pt x="7026" y="950"/>
                        <a:pt x="7053" y="1275"/>
                      </a:cubicBezTo>
                      <a:cubicBezTo>
                        <a:pt x="7053" y="1329"/>
                        <a:pt x="7053" y="1329"/>
                        <a:pt x="6999" y="1329"/>
                      </a:cubicBezTo>
                      <a:cubicBezTo>
                        <a:pt x="6511" y="1411"/>
                        <a:pt x="6050" y="1546"/>
                        <a:pt x="5616" y="1709"/>
                      </a:cubicBezTo>
                      <a:cubicBezTo>
                        <a:pt x="5592" y="1717"/>
                        <a:pt x="5573" y="1720"/>
                        <a:pt x="5557" y="1720"/>
                      </a:cubicBezTo>
                      <a:cubicBezTo>
                        <a:pt x="5518" y="1720"/>
                        <a:pt x="5499" y="1701"/>
                        <a:pt x="5480" y="1682"/>
                      </a:cubicBezTo>
                      <a:cubicBezTo>
                        <a:pt x="5344" y="1438"/>
                        <a:pt x="5209" y="1167"/>
                        <a:pt x="5073" y="923"/>
                      </a:cubicBezTo>
                      <a:cubicBezTo>
                        <a:pt x="5016" y="809"/>
                        <a:pt x="4920" y="762"/>
                        <a:pt x="4830" y="762"/>
                      </a:cubicBezTo>
                      <a:cubicBezTo>
                        <a:pt x="4791" y="762"/>
                        <a:pt x="4753" y="771"/>
                        <a:pt x="4721" y="787"/>
                      </a:cubicBezTo>
                      <a:cubicBezTo>
                        <a:pt x="4422" y="950"/>
                        <a:pt x="4124" y="1085"/>
                        <a:pt x="3798" y="1275"/>
                      </a:cubicBezTo>
                      <a:cubicBezTo>
                        <a:pt x="3663" y="1329"/>
                        <a:pt x="3636" y="1465"/>
                        <a:pt x="3717" y="1601"/>
                      </a:cubicBezTo>
                      <a:cubicBezTo>
                        <a:pt x="3798" y="1845"/>
                        <a:pt x="3934" y="2035"/>
                        <a:pt x="4042" y="2279"/>
                      </a:cubicBezTo>
                      <a:cubicBezTo>
                        <a:pt x="4070" y="2360"/>
                        <a:pt x="4124" y="2414"/>
                        <a:pt x="4151" y="2441"/>
                      </a:cubicBezTo>
                      <a:cubicBezTo>
                        <a:pt x="3717" y="2767"/>
                        <a:pt x="3310" y="3092"/>
                        <a:pt x="2957" y="3499"/>
                      </a:cubicBezTo>
                      <a:cubicBezTo>
                        <a:pt x="2686" y="3309"/>
                        <a:pt x="2442" y="3120"/>
                        <a:pt x="2171" y="2957"/>
                      </a:cubicBezTo>
                      <a:cubicBezTo>
                        <a:pt x="2107" y="2906"/>
                        <a:pt x="2043" y="2879"/>
                        <a:pt x="1987" y="2879"/>
                      </a:cubicBezTo>
                      <a:cubicBezTo>
                        <a:pt x="1925" y="2879"/>
                        <a:pt x="1874" y="2912"/>
                        <a:pt x="1845" y="2984"/>
                      </a:cubicBezTo>
                      <a:cubicBezTo>
                        <a:pt x="1628" y="3255"/>
                        <a:pt x="1411" y="3581"/>
                        <a:pt x="1194" y="3852"/>
                      </a:cubicBezTo>
                      <a:cubicBezTo>
                        <a:pt x="1140" y="3933"/>
                        <a:pt x="1167" y="4069"/>
                        <a:pt x="1276" y="4177"/>
                      </a:cubicBezTo>
                      <a:cubicBezTo>
                        <a:pt x="1493" y="4340"/>
                        <a:pt x="1737" y="4530"/>
                        <a:pt x="1954" y="4693"/>
                      </a:cubicBezTo>
                      <a:lnTo>
                        <a:pt x="2008" y="4747"/>
                      </a:lnTo>
                      <a:cubicBezTo>
                        <a:pt x="1873" y="4991"/>
                        <a:pt x="1764" y="5235"/>
                        <a:pt x="1683" y="5479"/>
                      </a:cubicBezTo>
                      <a:cubicBezTo>
                        <a:pt x="1574" y="5696"/>
                        <a:pt x="1466" y="5940"/>
                        <a:pt x="1411" y="6212"/>
                      </a:cubicBezTo>
                      <a:lnTo>
                        <a:pt x="1330" y="6212"/>
                      </a:lnTo>
                      <a:cubicBezTo>
                        <a:pt x="1059" y="6157"/>
                        <a:pt x="760" y="6103"/>
                        <a:pt x="489" y="6049"/>
                      </a:cubicBezTo>
                      <a:cubicBezTo>
                        <a:pt x="463" y="6045"/>
                        <a:pt x="438" y="6042"/>
                        <a:pt x="414" y="6042"/>
                      </a:cubicBezTo>
                      <a:cubicBezTo>
                        <a:pt x="293" y="6042"/>
                        <a:pt x="214" y="6102"/>
                        <a:pt x="191" y="6239"/>
                      </a:cubicBezTo>
                      <a:cubicBezTo>
                        <a:pt x="137" y="6374"/>
                        <a:pt x="109" y="6483"/>
                        <a:pt x="109" y="6619"/>
                      </a:cubicBezTo>
                      <a:cubicBezTo>
                        <a:pt x="82" y="6836"/>
                        <a:pt x="55" y="7053"/>
                        <a:pt x="1" y="7270"/>
                      </a:cubicBezTo>
                      <a:lnTo>
                        <a:pt x="1" y="7378"/>
                      </a:lnTo>
                      <a:cubicBezTo>
                        <a:pt x="55" y="7514"/>
                        <a:pt x="137" y="7541"/>
                        <a:pt x="272" y="7568"/>
                      </a:cubicBezTo>
                      <a:cubicBezTo>
                        <a:pt x="462" y="7595"/>
                        <a:pt x="625" y="7649"/>
                        <a:pt x="760" y="7676"/>
                      </a:cubicBezTo>
                      <a:cubicBezTo>
                        <a:pt x="896" y="7704"/>
                        <a:pt x="1032" y="7731"/>
                        <a:pt x="1140" y="7731"/>
                      </a:cubicBezTo>
                      <a:lnTo>
                        <a:pt x="1194" y="9331"/>
                      </a:lnTo>
                      <a:cubicBezTo>
                        <a:pt x="1194" y="9331"/>
                        <a:pt x="1167" y="9331"/>
                        <a:pt x="1140" y="9358"/>
                      </a:cubicBezTo>
                      <a:cubicBezTo>
                        <a:pt x="869" y="9439"/>
                        <a:pt x="625" y="9494"/>
                        <a:pt x="354" y="9575"/>
                      </a:cubicBezTo>
                      <a:cubicBezTo>
                        <a:pt x="218" y="9602"/>
                        <a:pt x="137" y="9684"/>
                        <a:pt x="109" y="9765"/>
                      </a:cubicBezTo>
                      <a:lnTo>
                        <a:pt x="109" y="9901"/>
                      </a:lnTo>
                      <a:cubicBezTo>
                        <a:pt x="109" y="9901"/>
                        <a:pt x="109" y="9955"/>
                        <a:pt x="137" y="9982"/>
                      </a:cubicBezTo>
                      <a:cubicBezTo>
                        <a:pt x="218" y="10280"/>
                        <a:pt x="326" y="10579"/>
                        <a:pt x="381" y="10904"/>
                      </a:cubicBezTo>
                      <a:cubicBezTo>
                        <a:pt x="449" y="11040"/>
                        <a:pt x="517" y="11101"/>
                        <a:pt x="649" y="11101"/>
                      </a:cubicBezTo>
                      <a:cubicBezTo>
                        <a:pt x="675" y="11101"/>
                        <a:pt x="702" y="11098"/>
                        <a:pt x="733" y="11094"/>
                      </a:cubicBezTo>
                      <a:cubicBezTo>
                        <a:pt x="815" y="11067"/>
                        <a:pt x="923" y="11040"/>
                        <a:pt x="1059" y="11040"/>
                      </a:cubicBezTo>
                      <a:cubicBezTo>
                        <a:pt x="1276" y="10985"/>
                        <a:pt x="1439" y="10931"/>
                        <a:pt x="1628" y="10904"/>
                      </a:cubicBezTo>
                      <a:cubicBezTo>
                        <a:pt x="1845" y="11392"/>
                        <a:pt x="2090" y="11853"/>
                        <a:pt x="2388" y="12287"/>
                      </a:cubicBezTo>
                      <a:cubicBezTo>
                        <a:pt x="2144" y="12477"/>
                        <a:pt x="1900" y="12721"/>
                        <a:pt x="1683" y="12938"/>
                      </a:cubicBezTo>
                      <a:cubicBezTo>
                        <a:pt x="1574" y="13020"/>
                        <a:pt x="1547" y="13155"/>
                        <a:pt x="1628" y="13264"/>
                      </a:cubicBezTo>
                      <a:cubicBezTo>
                        <a:pt x="1683" y="13291"/>
                        <a:pt x="1710" y="13372"/>
                        <a:pt x="1737" y="13399"/>
                      </a:cubicBezTo>
                      <a:cubicBezTo>
                        <a:pt x="1900" y="13616"/>
                        <a:pt x="2117" y="13833"/>
                        <a:pt x="2279" y="14050"/>
                      </a:cubicBezTo>
                      <a:cubicBezTo>
                        <a:pt x="2351" y="14122"/>
                        <a:pt x="2415" y="14156"/>
                        <a:pt x="2479" y="14156"/>
                      </a:cubicBezTo>
                      <a:cubicBezTo>
                        <a:pt x="2537" y="14156"/>
                        <a:pt x="2595" y="14129"/>
                        <a:pt x="2659" y="14078"/>
                      </a:cubicBezTo>
                      <a:cubicBezTo>
                        <a:pt x="2713" y="14023"/>
                        <a:pt x="2822" y="13942"/>
                        <a:pt x="2903" y="13888"/>
                      </a:cubicBezTo>
                      <a:cubicBezTo>
                        <a:pt x="3066" y="13752"/>
                        <a:pt x="3202" y="13616"/>
                        <a:pt x="3364" y="13508"/>
                      </a:cubicBezTo>
                      <a:lnTo>
                        <a:pt x="3988" y="14023"/>
                      </a:lnTo>
                      <a:cubicBezTo>
                        <a:pt x="4178" y="14186"/>
                        <a:pt x="4422" y="14322"/>
                        <a:pt x="4612" y="14457"/>
                      </a:cubicBezTo>
                      <a:cubicBezTo>
                        <a:pt x="4612" y="14457"/>
                        <a:pt x="4612" y="14484"/>
                        <a:pt x="4585" y="14512"/>
                      </a:cubicBezTo>
                      <a:cubicBezTo>
                        <a:pt x="4476" y="14783"/>
                        <a:pt x="4341" y="15054"/>
                        <a:pt x="4259" y="15325"/>
                      </a:cubicBezTo>
                      <a:cubicBezTo>
                        <a:pt x="4178" y="15461"/>
                        <a:pt x="4205" y="15597"/>
                        <a:pt x="4341" y="15678"/>
                      </a:cubicBezTo>
                      <a:cubicBezTo>
                        <a:pt x="4693" y="15814"/>
                        <a:pt x="4992" y="15976"/>
                        <a:pt x="5344" y="16112"/>
                      </a:cubicBezTo>
                      <a:cubicBezTo>
                        <a:pt x="5382" y="16134"/>
                        <a:pt x="5419" y="16144"/>
                        <a:pt x="5455" y="16144"/>
                      </a:cubicBezTo>
                      <a:cubicBezTo>
                        <a:pt x="5548" y="16144"/>
                        <a:pt x="5631" y="16075"/>
                        <a:pt x="5670" y="15976"/>
                      </a:cubicBezTo>
                      <a:cubicBezTo>
                        <a:pt x="5751" y="15814"/>
                        <a:pt x="5805" y="15678"/>
                        <a:pt x="5887" y="15515"/>
                      </a:cubicBezTo>
                      <a:cubicBezTo>
                        <a:pt x="5941" y="15380"/>
                        <a:pt x="6022" y="15244"/>
                        <a:pt x="6050" y="15108"/>
                      </a:cubicBezTo>
                      <a:cubicBezTo>
                        <a:pt x="6511" y="15244"/>
                        <a:pt x="6999" y="15325"/>
                        <a:pt x="7514" y="15407"/>
                      </a:cubicBezTo>
                      <a:lnTo>
                        <a:pt x="7596" y="15407"/>
                      </a:lnTo>
                      <a:lnTo>
                        <a:pt x="7650" y="16356"/>
                      </a:lnTo>
                      <a:cubicBezTo>
                        <a:pt x="7650" y="16519"/>
                        <a:pt x="7704" y="16627"/>
                        <a:pt x="7921" y="16627"/>
                      </a:cubicBezTo>
                      <a:cubicBezTo>
                        <a:pt x="8247" y="16627"/>
                        <a:pt x="8626" y="16600"/>
                        <a:pt x="8952" y="16600"/>
                      </a:cubicBezTo>
                      <a:cubicBezTo>
                        <a:pt x="9006" y="16600"/>
                        <a:pt x="9033" y="16600"/>
                        <a:pt x="9060" y="16546"/>
                      </a:cubicBezTo>
                      <a:cubicBezTo>
                        <a:pt x="9142" y="16519"/>
                        <a:pt x="9196" y="16464"/>
                        <a:pt x="9196" y="16356"/>
                      </a:cubicBezTo>
                      <a:lnTo>
                        <a:pt x="9196" y="16329"/>
                      </a:lnTo>
                      <a:cubicBezTo>
                        <a:pt x="9196" y="16139"/>
                        <a:pt x="9196" y="15949"/>
                        <a:pt x="9169" y="15786"/>
                      </a:cubicBezTo>
                      <a:lnTo>
                        <a:pt x="9169" y="15461"/>
                      </a:lnTo>
                      <a:lnTo>
                        <a:pt x="9169" y="15407"/>
                      </a:lnTo>
                      <a:cubicBezTo>
                        <a:pt x="9223" y="15407"/>
                        <a:pt x="9332" y="15380"/>
                        <a:pt x="9413" y="15380"/>
                      </a:cubicBezTo>
                      <a:cubicBezTo>
                        <a:pt x="9847" y="15298"/>
                        <a:pt x="10254" y="15163"/>
                        <a:pt x="10688" y="15000"/>
                      </a:cubicBezTo>
                      <a:cubicBezTo>
                        <a:pt x="10688" y="15027"/>
                        <a:pt x="10715" y="15027"/>
                        <a:pt x="10715" y="15054"/>
                      </a:cubicBezTo>
                      <a:cubicBezTo>
                        <a:pt x="10851" y="15298"/>
                        <a:pt x="10986" y="15569"/>
                        <a:pt x="11122" y="15814"/>
                      </a:cubicBezTo>
                      <a:cubicBezTo>
                        <a:pt x="11190" y="15927"/>
                        <a:pt x="11276" y="15983"/>
                        <a:pt x="11382" y="15983"/>
                      </a:cubicBezTo>
                      <a:cubicBezTo>
                        <a:pt x="11403" y="15983"/>
                        <a:pt x="11425" y="15981"/>
                        <a:pt x="11447" y="15976"/>
                      </a:cubicBezTo>
                      <a:cubicBezTo>
                        <a:pt x="11474" y="15976"/>
                        <a:pt x="11501" y="15976"/>
                        <a:pt x="11529" y="15949"/>
                      </a:cubicBezTo>
                      <a:cubicBezTo>
                        <a:pt x="11664" y="15868"/>
                        <a:pt x="11854" y="15814"/>
                        <a:pt x="11990" y="15732"/>
                      </a:cubicBezTo>
                      <a:cubicBezTo>
                        <a:pt x="12125" y="15678"/>
                        <a:pt x="12288" y="15569"/>
                        <a:pt x="12424" y="15461"/>
                      </a:cubicBezTo>
                      <a:cubicBezTo>
                        <a:pt x="12559" y="15352"/>
                        <a:pt x="12586" y="15271"/>
                        <a:pt x="12532" y="15081"/>
                      </a:cubicBezTo>
                      <a:lnTo>
                        <a:pt x="12424" y="14891"/>
                      </a:lnTo>
                      <a:cubicBezTo>
                        <a:pt x="12315" y="14674"/>
                        <a:pt x="12180" y="14457"/>
                        <a:pt x="12071" y="14240"/>
                      </a:cubicBezTo>
                      <a:lnTo>
                        <a:pt x="12695" y="13725"/>
                      </a:lnTo>
                      <a:cubicBezTo>
                        <a:pt x="12803" y="13671"/>
                        <a:pt x="12885" y="13562"/>
                        <a:pt x="12966" y="13508"/>
                      </a:cubicBezTo>
                      <a:lnTo>
                        <a:pt x="13265" y="13210"/>
                      </a:lnTo>
                      <a:cubicBezTo>
                        <a:pt x="13292" y="13210"/>
                        <a:pt x="13292" y="13237"/>
                        <a:pt x="13346" y="13237"/>
                      </a:cubicBezTo>
                      <a:cubicBezTo>
                        <a:pt x="13563" y="13399"/>
                        <a:pt x="13807" y="13562"/>
                        <a:pt x="14024" y="13752"/>
                      </a:cubicBezTo>
                      <a:cubicBezTo>
                        <a:pt x="14083" y="13788"/>
                        <a:pt x="14142" y="13808"/>
                        <a:pt x="14197" y="13808"/>
                      </a:cubicBezTo>
                      <a:cubicBezTo>
                        <a:pt x="14268" y="13808"/>
                        <a:pt x="14331" y="13774"/>
                        <a:pt x="14377" y="13698"/>
                      </a:cubicBezTo>
                      <a:lnTo>
                        <a:pt x="14485" y="13589"/>
                      </a:lnTo>
                      <a:cubicBezTo>
                        <a:pt x="14648" y="13372"/>
                        <a:pt x="14865" y="13128"/>
                        <a:pt x="15028" y="12857"/>
                      </a:cubicBezTo>
                      <a:cubicBezTo>
                        <a:pt x="15109" y="12749"/>
                        <a:pt x="15109" y="12640"/>
                        <a:pt x="15028" y="12586"/>
                      </a:cubicBezTo>
                      <a:cubicBezTo>
                        <a:pt x="15000" y="12586"/>
                        <a:pt x="15000" y="12559"/>
                        <a:pt x="14973" y="12532"/>
                      </a:cubicBezTo>
                      <a:cubicBezTo>
                        <a:pt x="14865" y="12450"/>
                        <a:pt x="14756" y="12342"/>
                        <a:pt x="14621" y="12287"/>
                      </a:cubicBezTo>
                      <a:cubicBezTo>
                        <a:pt x="14485" y="12179"/>
                        <a:pt x="14377" y="12125"/>
                        <a:pt x="14241" y="12016"/>
                      </a:cubicBezTo>
                      <a:cubicBezTo>
                        <a:pt x="14214" y="12016"/>
                        <a:pt x="14214" y="11962"/>
                        <a:pt x="14187" y="11935"/>
                      </a:cubicBezTo>
                      <a:cubicBezTo>
                        <a:pt x="14241" y="11853"/>
                        <a:pt x="14322" y="11745"/>
                        <a:pt x="14349" y="11636"/>
                      </a:cubicBezTo>
                      <a:cubicBezTo>
                        <a:pt x="14377" y="11582"/>
                        <a:pt x="14431" y="11528"/>
                        <a:pt x="14431" y="11474"/>
                      </a:cubicBezTo>
                      <a:cubicBezTo>
                        <a:pt x="14566" y="11175"/>
                        <a:pt x="14702" y="10823"/>
                        <a:pt x="14783" y="10524"/>
                      </a:cubicBezTo>
                      <a:cubicBezTo>
                        <a:pt x="15028" y="10552"/>
                        <a:pt x="15299" y="10633"/>
                        <a:pt x="15543" y="10660"/>
                      </a:cubicBezTo>
                      <a:cubicBezTo>
                        <a:pt x="15597" y="10660"/>
                        <a:pt x="15679" y="10687"/>
                        <a:pt x="15733" y="10687"/>
                      </a:cubicBezTo>
                      <a:cubicBezTo>
                        <a:pt x="15764" y="10692"/>
                        <a:pt x="15792" y="10694"/>
                        <a:pt x="15817" y="10694"/>
                      </a:cubicBezTo>
                      <a:cubicBezTo>
                        <a:pt x="15948" y="10694"/>
                        <a:pt x="16013" y="10634"/>
                        <a:pt x="16058" y="10497"/>
                      </a:cubicBezTo>
                      <a:cubicBezTo>
                        <a:pt x="16085" y="10389"/>
                        <a:pt x="16113" y="10253"/>
                        <a:pt x="16113" y="10145"/>
                      </a:cubicBezTo>
                      <a:cubicBezTo>
                        <a:pt x="16140" y="9928"/>
                        <a:pt x="16194" y="9711"/>
                        <a:pt x="16248" y="9494"/>
                      </a:cubicBezTo>
                      <a:lnTo>
                        <a:pt x="16248" y="9331"/>
                      </a:lnTo>
                      <a:cubicBezTo>
                        <a:pt x="16194" y="9222"/>
                        <a:pt x="16113" y="9168"/>
                        <a:pt x="15977" y="9168"/>
                      </a:cubicBezTo>
                      <a:cubicBezTo>
                        <a:pt x="15787" y="9141"/>
                        <a:pt x="15597" y="9087"/>
                        <a:pt x="15434" y="9060"/>
                      </a:cubicBezTo>
                      <a:cubicBezTo>
                        <a:pt x="15326" y="9033"/>
                        <a:pt x="15190" y="9033"/>
                        <a:pt x="15136" y="9005"/>
                      </a:cubicBezTo>
                      <a:lnTo>
                        <a:pt x="15136" y="8192"/>
                      </a:lnTo>
                      <a:cubicBezTo>
                        <a:pt x="15136" y="7920"/>
                        <a:pt x="15109" y="7676"/>
                        <a:pt x="15055" y="7405"/>
                      </a:cubicBezTo>
                      <a:cubicBezTo>
                        <a:pt x="15380" y="7324"/>
                        <a:pt x="15651" y="7242"/>
                        <a:pt x="15950" y="7161"/>
                      </a:cubicBezTo>
                      <a:cubicBezTo>
                        <a:pt x="15950" y="6890"/>
                        <a:pt x="16004" y="6863"/>
                        <a:pt x="16058" y="6727"/>
                      </a:cubicBezTo>
                      <a:lnTo>
                        <a:pt x="16058" y="6564"/>
                      </a:lnTo>
                      <a:cubicBezTo>
                        <a:pt x="16058" y="6510"/>
                        <a:pt x="16031" y="6456"/>
                        <a:pt x="16031" y="6429"/>
                      </a:cubicBezTo>
                      <a:cubicBezTo>
                        <a:pt x="15977" y="6239"/>
                        <a:pt x="15923" y="6076"/>
                        <a:pt x="15896" y="5913"/>
                      </a:cubicBezTo>
                      <a:lnTo>
                        <a:pt x="15787" y="5615"/>
                      </a:lnTo>
                      <a:cubicBezTo>
                        <a:pt x="15766" y="5464"/>
                        <a:pt x="15676" y="5416"/>
                        <a:pt x="15558" y="5416"/>
                      </a:cubicBezTo>
                      <a:cubicBezTo>
                        <a:pt x="15528" y="5416"/>
                        <a:pt x="15495" y="5419"/>
                        <a:pt x="15462" y="5425"/>
                      </a:cubicBezTo>
                      <a:cubicBezTo>
                        <a:pt x="15217" y="5506"/>
                        <a:pt x="14892" y="5561"/>
                        <a:pt x="14621" y="5642"/>
                      </a:cubicBezTo>
                      <a:cubicBezTo>
                        <a:pt x="14607" y="5649"/>
                        <a:pt x="14595" y="5652"/>
                        <a:pt x="14585" y="5652"/>
                      </a:cubicBezTo>
                      <a:cubicBezTo>
                        <a:pt x="14555" y="5652"/>
                        <a:pt x="14539" y="5622"/>
                        <a:pt x="14539" y="5561"/>
                      </a:cubicBezTo>
                      <a:cubicBezTo>
                        <a:pt x="14377" y="5262"/>
                        <a:pt x="14268" y="4991"/>
                        <a:pt x="14105" y="4720"/>
                      </a:cubicBezTo>
                      <a:cubicBezTo>
                        <a:pt x="14051" y="4557"/>
                        <a:pt x="13943" y="4422"/>
                        <a:pt x="13861" y="4259"/>
                      </a:cubicBezTo>
                      <a:lnTo>
                        <a:pt x="13916" y="4177"/>
                      </a:lnTo>
                      <a:cubicBezTo>
                        <a:pt x="14160" y="3988"/>
                        <a:pt x="14349" y="3798"/>
                        <a:pt x="14566" y="3608"/>
                      </a:cubicBezTo>
                      <a:cubicBezTo>
                        <a:pt x="14675" y="3499"/>
                        <a:pt x="14702" y="3364"/>
                        <a:pt x="14594" y="3255"/>
                      </a:cubicBezTo>
                      <a:cubicBezTo>
                        <a:pt x="14539" y="3174"/>
                        <a:pt x="14458" y="3092"/>
                        <a:pt x="14404" y="2984"/>
                      </a:cubicBezTo>
                      <a:cubicBezTo>
                        <a:pt x="14214" y="2821"/>
                        <a:pt x="14078" y="2631"/>
                        <a:pt x="13916" y="2441"/>
                      </a:cubicBezTo>
                      <a:cubicBezTo>
                        <a:pt x="13861" y="2401"/>
                        <a:pt x="13800" y="2380"/>
                        <a:pt x="13743" y="2380"/>
                      </a:cubicBezTo>
                      <a:cubicBezTo>
                        <a:pt x="13685" y="2380"/>
                        <a:pt x="13631" y="2401"/>
                        <a:pt x="13590" y="2441"/>
                      </a:cubicBezTo>
                      <a:cubicBezTo>
                        <a:pt x="13400" y="2631"/>
                        <a:pt x="13210" y="2767"/>
                        <a:pt x="13048" y="2930"/>
                      </a:cubicBezTo>
                      <a:cubicBezTo>
                        <a:pt x="12966" y="2957"/>
                        <a:pt x="12939" y="3038"/>
                        <a:pt x="12858" y="3092"/>
                      </a:cubicBezTo>
                      <a:cubicBezTo>
                        <a:pt x="12451" y="2713"/>
                        <a:pt x="12044" y="2414"/>
                        <a:pt x="11583" y="2143"/>
                      </a:cubicBezTo>
                      <a:cubicBezTo>
                        <a:pt x="11583" y="2116"/>
                        <a:pt x="11610" y="2089"/>
                        <a:pt x="11610" y="2089"/>
                      </a:cubicBezTo>
                      <a:cubicBezTo>
                        <a:pt x="11718" y="1818"/>
                        <a:pt x="11854" y="1546"/>
                        <a:pt x="11963" y="1302"/>
                      </a:cubicBezTo>
                      <a:cubicBezTo>
                        <a:pt x="12017" y="1140"/>
                        <a:pt x="11990" y="1031"/>
                        <a:pt x="11800" y="923"/>
                      </a:cubicBezTo>
                      <a:cubicBezTo>
                        <a:pt x="11637" y="868"/>
                        <a:pt x="11474" y="760"/>
                        <a:pt x="11312" y="678"/>
                      </a:cubicBezTo>
                      <a:cubicBezTo>
                        <a:pt x="11176" y="624"/>
                        <a:pt x="11040" y="543"/>
                        <a:pt x="10851" y="516"/>
                      </a:cubicBezTo>
                      <a:cubicBezTo>
                        <a:pt x="10808" y="502"/>
                        <a:pt x="10772" y="495"/>
                        <a:pt x="10739" y="495"/>
                      </a:cubicBezTo>
                      <a:cubicBezTo>
                        <a:pt x="10646" y="495"/>
                        <a:pt x="10585" y="551"/>
                        <a:pt x="10525" y="651"/>
                      </a:cubicBezTo>
                      <a:cubicBezTo>
                        <a:pt x="10417" y="923"/>
                        <a:pt x="10281" y="1167"/>
                        <a:pt x="10172" y="1438"/>
                      </a:cubicBezTo>
                      <a:cubicBezTo>
                        <a:pt x="10153" y="1476"/>
                        <a:pt x="10134" y="1515"/>
                        <a:pt x="10096" y="1515"/>
                      </a:cubicBezTo>
                      <a:cubicBezTo>
                        <a:pt x="10080" y="1515"/>
                        <a:pt x="10061" y="1508"/>
                        <a:pt x="10037" y="1492"/>
                      </a:cubicBezTo>
                      <a:cubicBezTo>
                        <a:pt x="9603" y="1357"/>
                        <a:pt x="9142" y="1275"/>
                        <a:pt x="8653" y="1221"/>
                      </a:cubicBezTo>
                      <a:cubicBezTo>
                        <a:pt x="8599" y="1221"/>
                        <a:pt x="8599" y="1194"/>
                        <a:pt x="8599" y="1167"/>
                      </a:cubicBezTo>
                      <a:cubicBezTo>
                        <a:pt x="8599" y="868"/>
                        <a:pt x="8572" y="597"/>
                        <a:pt x="8572" y="272"/>
                      </a:cubicBezTo>
                      <a:cubicBezTo>
                        <a:pt x="8572" y="109"/>
                        <a:pt x="8464" y="55"/>
                        <a:pt x="8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5"/>
                <p:cNvSpPr/>
                <p:nvPr/>
              </p:nvSpPr>
              <p:spPr>
                <a:xfrm>
                  <a:off x="6826344" y="3129770"/>
                  <a:ext cx="235122" cy="232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4341" extrusionOk="0">
                      <a:moveTo>
                        <a:pt x="2167" y="1"/>
                      </a:moveTo>
                      <a:cubicBezTo>
                        <a:pt x="2150" y="1"/>
                        <a:pt x="2133" y="1"/>
                        <a:pt x="2116" y="1"/>
                      </a:cubicBezTo>
                      <a:cubicBezTo>
                        <a:pt x="895" y="55"/>
                        <a:pt x="0" y="1059"/>
                        <a:pt x="27" y="2252"/>
                      </a:cubicBezTo>
                      <a:cubicBezTo>
                        <a:pt x="54" y="3446"/>
                        <a:pt x="1085" y="4341"/>
                        <a:pt x="2252" y="4341"/>
                      </a:cubicBezTo>
                      <a:cubicBezTo>
                        <a:pt x="3472" y="4314"/>
                        <a:pt x="4394" y="3310"/>
                        <a:pt x="4367" y="2117"/>
                      </a:cubicBezTo>
                      <a:cubicBezTo>
                        <a:pt x="4340" y="914"/>
                        <a:pt x="3339" y="1"/>
                        <a:pt x="21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7" name="Google Shape;197;p25"/>
              <p:cNvSpPr/>
              <p:nvPr/>
            </p:nvSpPr>
            <p:spPr>
              <a:xfrm>
                <a:off x="2266002" y="1388335"/>
                <a:ext cx="292228" cy="294137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5"/>
              <p:cNvSpPr/>
              <p:nvPr/>
            </p:nvSpPr>
            <p:spPr>
              <a:xfrm>
                <a:off x="1932474" y="1535140"/>
                <a:ext cx="332658" cy="340791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1689050" y="1759093"/>
                <a:ext cx="232862" cy="234430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>
                <a:off x="1669375" y="2032299"/>
                <a:ext cx="292238" cy="299304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5"/>
              <p:cNvSpPr/>
              <p:nvPr/>
            </p:nvSpPr>
            <p:spPr>
              <a:xfrm>
                <a:off x="2002825" y="2175175"/>
                <a:ext cx="332658" cy="340708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1957951" y="1876450"/>
                <a:ext cx="264614" cy="266269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>
                <a:off x="2341749" y="2387377"/>
                <a:ext cx="238741" cy="240230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" name="Google Shape;204;p25"/>
          <p:cNvGrpSpPr/>
          <p:nvPr/>
        </p:nvGrpSpPr>
        <p:grpSpPr>
          <a:xfrm>
            <a:off x="3167837" y="3665768"/>
            <a:ext cx="542452" cy="548118"/>
            <a:chOff x="5897679" y="3851804"/>
            <a:chExt cx="638856" cy="645528"/>
          </a:xfrm>
        </p:grpSpPr>
        <p:sp>
          <p:nvSpPr>
            <p:cNvPr id="205" name="Google Shape;205;p25"/>
            <p:cNvSpPr/>
            <p:nvPr/>
          </p:nvSpPr>
          <p:spPr>
            <a:xfrm>
              <a:off x="5897679" y="4364947"/>
              <a:ext cx="638856" cy="132386"/>
            </a:xfrm>
            <a:custGeom>
              <a:avLst/>
              <a:gdLst/>
              <a:ahLst/>
              <a:cxnLst/>
              <a:rect l="l" t="t" r="r" b="b"/>
              <a:pathLst>
                <a:path w="1689" h="350" extrusionOk="0">
                  <a:moveTo>
                    <a:pt x="1" y="1"/>
                  </a:moveTo>
                  <a:lnTo>
                    <a:pt x="1" y="350"/>
                  </a:lnTo>
                  <a:lnTo>
                    <a:pt x="1689" y="350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897679" y="3851804"/>
              <a:ext cx="638856" cy="132386"/>
            </a:xfrm>
            <a:custGeom>
              <a:avLst/>
              <a:gdLst/>
              <a:ahLst/>
              <a:cxnLst/>
              <a:rect l="l" t="t" r="r" b="b"/>
              <a:pathLst>
                <a:path w="1689" h="350" extrusionOk="0">
                  <a:moveTo>
                    <a:pt x="1" y="1"/>
                  </a:moveTo>
                  <a:lnTo>
                    <a:pt x="1" y="350"/>
                  </a:lnTo>
                  <a:lnTo>
                    <a:pt x="1689" y="350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5897679" y="4108376"/>
              <a:ext cx="638856" cy="132386"/>
            </a:xfrm>
            <a:custGeom>
              <a:avLst/>
              <a:gdLst/>
              <a:ahLst/>
              <a:cxnLst/>
              <a:rect l="l" t="t" r="r" b="b"/>
              <a:pathLst>
                <a:path w="1689" h="350" extrusionOk="0">
                  <a:moveTo>
                    <a:pt x="1" y="1"/>
                  </a:moveTo>
                  <a:lnTo>
                    <a:pt x="1" y="350"/>
                  </a:lnTo>
                  <a:lnTo>
                    <a:pt x="1689" y="350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67;p25">
            <a:extLst>
              <a:ext uri="{FF2B5EF4-FFF2-40B4-BE49-F238E27FC236}">
                <a16:creationId xmlns:a16="http://schemas.microsoft.com/office/drawing/2014/main" id="{56866386-C117-4C8F-9637-D53EC9F93B3D}"/>
              </a:ext>
            </a:extLst>
          </p:cNvPr>
          <p:cNvSpPr txBox="1">
            <a:spLocks/>
          </p:cNvSpPr>
          <p:nvPr/>
        </p:nvSpPr>
        <p:spPr>
          <a:xfrm>
            <a:off x="4755969" y="3740682"/>
            <a:ext cx="3962531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US" sz="1400" dirty="0"/>
              <a:t>B</a:t>
            </a:r>
            <a:r>
              <a:rPr lang="en-MY" sz="1400" dirty="0"/>
              <a:t>y : Mohammad Aiman Naufal bin Abd Rahim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/>
          <p:nvPr/>
        </p:nvSpPr>
        <p:spPr>
          <a:xfrm>
            <a:off x="6119100" y="1572550"/>
            <a:ext cx="282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6"/>
          <p:cNvSpPr/>
          <p:nvPr/>
        </p:nvSpPr>
        <p:spPr>
          <a:xfrm>
            <a:off x="6119100" y="3119626"/>
            <a:ext cx="282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6"/>
          <p:cNvSpPr/>
          <p:nvPr/>
        </p:nvSpPr>
        <p:spPr>
          <a:xfrm>
            <a:off x="2742625" y="1572550"/>
            <a:ext cx="282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2742625" y="3119626"/>
            <a:ext cx="282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</a:t>
            </a:r>
            <a:endParaRPr dirty="0"/>
          </a:p>
        </p:txBody>
      </p:sp>
      <p:sp>
        <p:nvSpPr>
          <p:cNvPr id="463" name="Google Shape;463;p36"/>
          <p:cNvSpPr txBox="1">
            <a:spLocks noGrp="1"/>
          </p:cNvSpPr>
          <p:nvPr>
            <p:ph type="subTitle" idx="4294967295"/>
          </p:nvPr>
        </p:nvSpPr>
        <p:spPr>
          <a:xfrm>
            <a:off x="710100" y="1567175"/>
            <a:ext cx="2064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CRASH SENSOR</a:t>
            </a:r>
            <a:endParaRPr sz="1600" b="1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4" name="Google Shape;464;p36"/>
          <p:cNvSpPr txBox="1">
            <a:spLocks noGrp="1"/>
          </p:cNvSpPr>
          <p:nvPr>
            <p:ph type="subTitle" idx="4294967295"/>
          </p:nvPr>
        </p:nvSpPr>
        <p:spPr>
          <a:xfrm>
            <a:off x="648348" y="1938925"/>
            <a:ext cx="20679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/>
              <a:t>To detect any sudden decceleration while crahing into a solid object</a:t>
            </a:r>
            <a:endParaRPr sz="1400" dirty="0"/>
          </a:p>
        </p:txBody>
      </p:sp>
      <p:sp>
        <p:nvSpPr>
          <p:cNvPr id="467" name="Google Shape;467;p36"/>
          <p:cNvSpPr txBox="1">
            <a:spLocks noGrp="1"/>
          </p:cNvSpPr>
          <p:nvPr>
            <p:ph type="subTitle" idx="4294967295"/>
          </p:nvPr>
        </p:nvSpPr>
        <p:spPr>
          <a:xfrm>
            <a:off x="6365975" y="1567175"/>
            <a:ext cx="2063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AIRBAG INFLATOR </a:t>
            </a:r>
            <a:endParaRPr sz="1600" b="1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8" name="Google Shape;468;p36"/>
          <p:cNvSpPr txBox="1">
            <a:spLocks noGrp="1"/>
          </p:cNvSpPr>
          <p:nvPr>
            <p:ph type="subTitle" idx="4294967295"/>
          </p:nvPr>
        </p:nvSpPr>
        <p:spPr>
          <a:xfrm>
            <a:off x="6365997" y="1932876"/>
            <a:ext cx="20664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/>
              <a:t>To inflate the airbag in the airbag module</a:t>
            </a:r>
            <a:endParaRPr sz="1400" dirty="0"/>
          </a:p>
        </p:txBody>
      </p:sp>
      <p:cxnSp>
        <p:nvCxnSpPr>
          <p:cNvPr id="471" name="Google Shape;471;p36"/>
          <p:cNvCxnSpPr>
            <a:cxnSpLocks/>
            <a:stCxn id="460" idx="3"/>
          </p:cNvCxnSpPr>
          <p:nvPr/>
        </p:nvCxnSpPr>
        <p:spPr>
          <a:xfrm>
            <a:off x="3024925" y="2062600"/>
            <a:ext cx="197600" cy="764475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36"/>
          <p:cNvCxnSpPr>
            <a:cxnSpLocks/>
            <a:stCxn id="458" idx="1"/>
          </p:cNvCxnSpPr>
          <p:nvPr/>
        </p:nvCxnSpPr>
        <p:spPr>
          <a:xfrm rot="10800000" flipV="1">
            <a:off x="5945224" y="2062599"/>
            <a:ext cx="173876" cy="764475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36"/>
          <p:cNvCxnSpPr/>
          <p:nvPr/>
        </p:nvCxnSpPr>
        <p:spPr>
          <a:xfrm>
            <a:off x="3222525" y="2827075"/>
            <a:ext cx="737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36"/>
          <p:cNvCxnSpPr/>
          <p:nvPr/>
        </p:nvCxnSpPr>
        <p:spPr>
          <a:xfrm>
            <a:off x="5190475" y="2827075"/>
            <a:ext cx="737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36"/>
          <p:cNvSpPr/>
          <p:nvPr/>
        </p:nvSpPr>
        <p:spPr>
          <a:xfrm>
            <a:off x="3414600" y="1784925"/>
            <a:ext cx="2314800" cy="231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36"/>
          <p:cNvGrpSpPr/>
          <p:nvPr/>
        </p:nvGrpSpPr>
        <p:grpSpPr>
          <a:xfrm>
            <a:off x="3577768" y="1632686"/>
            <a:ext cx="1988465" cy="2388779"/>
            <a:chOff x="3443900" y="1677625"/>
            <a:chExt cx="1926994" cy="2314933"/>
          </a:xfrm>
        </p:grpSpPr>
        <p:sp>
          <p:nvSpPr>
            <p:cNvPr id="477" name="Google Shape;477;p36"/>
            <p:cNvSpPr/>
            <p:nvPr/>
          </p:nvSpPr>
          <p:spPr>
            <a:xfrm>
              <a:off x="3443900" y="1677625"/>
              <a:ext cx="1926994" cy="2314933"/>
            </a:xfrm>
            <a:custGeom>
              <a:avLst/>
              <a:gdLst/>
              <a:ahLst/>
              <a:cxnLst/>
              <a:rect l="l" t="t" r="r" b="b"/>
              <a:pathLst>
                <a:path w="24732" h="29711" extrusionOk="0">
                  <a:moveTo>
                    <a:pt x="13156" y="0"/>
                  </a:moveTo>
                  <a:cubicBezTo>
                    <a:pt x="11075" y="0"/>
                    <a:pt x="8987" y="351"/>
                    <a:pt x="7044" y="1060"/>
                  </a:cubicBezTo>
                  <a:cubicBezTo>
                    <a:pt x="1423" y="3124"/>
                    <a:pt x="1284" y="10935"/>
                    <a:pt x="1284" y="10935"/>
                  </a:cubicBezTo>
                  <a:lnTo>
                    <a:pt x="2413" y="11005"/>
                  </a:lnTo>
                  <a:cubicBezTo>
                    <a:pt x="2107" y="12274"/>
                    <a:pt x="2483" y="12609"/>
                    <a:pt x="1911" y="13725"/>
                  </a:cubicBezTo>
                  <a:cubicBezTo>
                    <a:pt x="1423" y="14659"/>
                    <a:pt x="168" y="17226"/>
                    <a:pt x="168" y="17226"/>
                  </a:cubicBezTo>
                  <a:cubicBezTo>
                    <a:pt x="0" y="17449"/>
                    <a:pt x="84" y="17770"/>
                    <a:pt x="349" y="17882"/>
                  </a:cubicBezTo>
                  <a:lnTo>
                    <a:pt x="1883" y="18565"/>
                  </a:lnTo>
                  <a:cubicBezTo>
                    <a:pt x="1883" y="18565"/>
                    <a:pt x="1437" y="23628"/>
                    <a:pt x="2665" y="24075"/>
                  </a:cubicBezTo>
                  <a:cubicBezTo>
                    <a:pt x="2916" y="24170"/>
                    <a:pt x="3280" y="24206"/>
                    <a:pt x="3703" y="24206"/>
                  </a:cubicBezTo>
                  <a:cubicBezTo>
                    <a:pt x="4940" y="24206"/>
                    <a:pt x="6672" y="23901"/>
                    <a:pt x="7493" y="23901"/>
                  </a:cubicBezTo>
                  <a:cubicBezTo>
                    <a:pt x="7746" y="23901"/>
                    <a:pt x="7912" y="23930"/>
                    <a:pt x="7951" y="24005"/>
                  </a:cubicBezTo>
                  <a:cubicBezTo>
                    <a:pt x="8132" y="24410"/>
                    <a:pt x="8258" y="28524"/>
                    <a:pt x="8258" y="28524"/>
                  </a:cubicBezTo>
                  <a:lnTo>
                    <a:pt x="7742" y="29208"/>
                  </a:lnTo>
                  <a:cubicBezTo>
                    <a:pt x="8997" y="29529"/>
                    <a:pt x="10336" y="29710"/>
                    <a:pt x="11717" y="29710"/>
                  </a:cubicBezTo>
                  <a:cubicBezTo>
                    <a:pt x="14744" y="29710"/>
                    <a:pt x="17590" y="28831"/>
                    <a:pt x="19989" y="27339"/>
                  </a:cubicBezTo>
                  <a:cubicBezTo>
                    <a:pt x="19291" y="26502"/>
                    <a:pt x="18622" y="25609"/>
                    <a:pt x="18622" y="25609"/>
                  </a:cubicBezTo>
                  <a:cubicBezTo>
                    <a:pt x="18510" y="25163"/>
                    <a:pt x="18454" y="24675"/>
                    <a:pt x="18440" y="24200"/>
                  </a:cubicBezTo>
                  <a:cubicBezTo>
                    <a:pt x="20965" y="23754"/>
                    <a:pt x="23099" y="23377"/>
                    <a:pt x="23099" y="23377"/>
                  </a:cubicBezTo>
                  <a:lnTo>
                    <a:pt x="23113" y="23294"/>
                  </a:lnTo>
                  <a:cubicBezTo>
                    <a:pt x="23364" y="22303"/>
                    <a:pt x="23573" y="21271"/>
                    <a:pt x="23755" y="20267"/>
                  </a:cubicBezTo>
                  <a:cubicBezTo>
                    <a:pt x="24104" y="18342"/>
                    <a:pt x="24383" y="16403"/>
                    <a:pt x="24550" y="14478"/>
                  </a:cubicBezTo>
                  <a:cubicBezTo>
                    <a:pt x="24703" y="12344"/>
                    <a:pt x="24731" y="10182"/>
                    <a:pt x="24438" y="8076"/>
                  </a:cubicBezTo>
                  <a:cubicBezTo>
                    <a:pt x="24285" y="7099"/>
                    <a:pt x="24076" y="6095"/>
                    <a:pt x="23685" y="5174"/>
                  </a:cubicBezTo>
                  <a:cubicBezTo>
                    <a:pt x="23169" y="3891"/>
                    <a:pt x="22220" y="2496"/>
                    <a:pt x="20798" y="2120"/>
                  </a:cubicBezTo>
                  <a:cubicBezTo>
                    <a:pt x="20463" y="2050"/>
                    <a:pt x="20128" y="2092"/>
                    <a:pt x="19779" y="2050"/>
                  </a:cubicBezTo>
                  <a:cubicBezTo>
                    <a:pt x="19770" y="2048"/>
                    <a:pt x="19761" y="2048"/>
                    <a:pt x="19753" y="2048"/>
                  </a:cubicBezTo>
                  <a:cubicBezTo>
                    <a:pt x="19716" y="2048"/>
                    <a:pt x="19695" y="2061"/>
                    <a:pt x="19670" y="2061"/>
                  </a:cubicBezTo>
                  <a:cubicBezTo>
                    <a:pt x="19654" y="2061"/>
                    <a:pt x="19636" y="2055"/>
                    <a:pt x="19612" y="2036"/>
                  </a:cubicBezTo>
                  <a:cubicBezTo>
                    <a:pt x="19570" y="2008"/>
                    <a:pt x="19501" y="1757"/>
                    <a:pt x="19487" y="1701"/>
                  </a:cubicBezTo>
                  <a:cubicBezTo>
                    <a:pt x="19389" y="1464"/>
                    <a:pt x="19291" y="1283"/>
                    <a:pt x="19068" y="1129"/>
                  </a:cubicBezTo>
                  <a:cubicBezTo>
                    <a:pt x="18287" y="557"/>
                    <a:pt x="17269" y="432"/>
                    <a:pt x="16348" y="278"/>
                  </a:cubicBezTo>
                  <a:cubicBezTo>
                    <a:pt x="15300" y="93"/>
                    <a:pt x="14229" y="0"/>
                    <a:pt x="13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4308982" y="1976425"/>
              <a:ext cx="235927" cy="237017"/>
            </a:xfrm>
            <a:custGeom>
              <a:avLst/>
              <a:gdLst/>
              <a:ahLst/>
              <a:cxnLst/>
              <a:rect l="l" t="t" r="r" b="b"/>
              <a:pathLst>
                <a:path w="3028" h="3042" extrusionOk="0">
                  <a:moveTo>
                    <a:pt x="1521" y="363"/>
                  </a:moveTo>
                  <a:cubicBezTo>
                    <a:pt x="2162" y="363"/>
                    <a:pt x="2679" y="893"/>
                    <a:pt x="2679" y="1535"/>
                  </a:cubicBezTo>
                  <a:cubicBezTo>
                    <a:pt x="2679" y="2176"/>
                    <a:pt x="2162" y="2706"/>
                    <a:pt x="1521" y="2706"/>
                  </a:cubicBezTo>
                  <a:cubicBezTo>
                    <a:pt x="865" y="2706"/>
                    <a:pt x="349" y="2176"/>
                    <a:pt x="349" y="1535"/>
                  </a:cubicBezTo>
                  <a:cubicBezTo>
                    <a:pt x="349" y="893"/>
                    <a:pt x="865" y="363"/>
                    <a:pt x="1521" y="363"/>
                  </a:cubicBezTo>
                  <a:close/>
                  <a:moveTo>
                    <a:pt x="1521" y="0"/>
                  </a:moveTo>
                  <a:cubicBezTo>
                    <a:pt x="684" y="0"/>
                    <a:pt x="0" y="684"/>
                    <a:pt x="0" y="1521"/>
                  </a:cubicBezTo>
                  <a:cubicBezTo>
                    <a:pt x="0" y="2358"/>
                    <a:pt x="670" y="3041"/>
                    <a:pt x="1521" y="3041"/>
                  </a:cubicBezTo>
                  <a:cubicBezTo>
                    <a:pt x="2358" y="3041"/>
                    <a:pt x="3027" y="2358"/>
                    <a:pt x="3027" y="1521"/>
                  </a:cubicBezTo>
                  <a:cubicBezTo>
                    <a:pt x="3027" y="684"/>
                    <a:pt x="2358" y="0"/>
                    <a:pt x="1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4207927" y="2232917"/>
              <a:ext cx="665160" cy="662979"/>
            </a:xfrm>
            <a:custGeom>
              <a:avLst/>
              <a:gdLst/>
              <a:ahLst/>
              <a:cxnLst/>
              <a:rect l="l" t="t" r="r" b="b"/>
              <a:pathLst>
                <a:path w="8537" h="8509" extrusionOk="0">
                  <a:moveTo>
                    <a:pt x="4255" y="335"/>
                  </a:moveTo>
                  <a:cubicBezTo>
                    <a:pt x="6417" y="335"/>
                    <a:pt x="8160" y="2092"/>
                    <a:pt x="8160" y="4241"/>
                  </a:cubicBezTo>
                  <a:cubicBezTo>
                    <a:pt x="8160" y="6389"/>
                    <a:pt x="6417" y="8146"/>
                    <a:pt x="4255" y="8146"/>
                  </a:cubicBezTo>
                  <a:cubicBezTo>
                    <a:pt x="2120" y="8146"/>
                    <a:pt x="349" y="6389"/>
                    <a:pt x="349" y="4241"/>
                  </a:cubicBezTo>
                  <a:cubicBezTo>
                    <a:pt x="349" y="2092"/>
                    <a:pt x="2093" y="335"/>
                    <a:pt x="4255" y="335"/>
                  </a:cubicBezTo>
                  <a:close/>
                  <a:moveTo>
                    <a:pt x="4255" y="0"/>
                  </a:moveTo>
                  <a:cubicBezTo>
                    <a:pt x="1925" y="0"/>
                    <a:pt x="0" y="1897"/>
                    <a:pt x="0" y="4255"/>
                  </a:cubicBezTo>
                  <a:cubicBezTo>
                    <a:pt x="0" y="6598"/>
                    <a:pt x="1911" y="8509"/>
                    <a:pt x="4255" y="8509"/>
                  </a:cubicBezTo>
                  <a:cubicBezTo>
                    <a:pt x="6612" y="8509"/>
                    <a:pt x="8537" y="6612"/>
                    <a:pt x="8509" y="4255"/>
                  </a:cubicBezTo>
                  <a:cubicBezTo>
                    <a:pt x="8509" y="1925"/>
                    <a:pt x="6598" y="0"/>
                    <a:pt x="4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4016648" y="2056832"/>
              <a:ext cx="898827" cy="752113"/>
            </a:xfrm>
            <a:custGeom>
              <a:avLst/>
              <a:gdLst/>
              <a:ahLst/>
              <a:cxnLst/>
              <a:rect l="l" t="t" r="r" b="b"/>
              <a:pathLst>
                <a:path w="11536" h="9653" extrusionOk="0">
                  <a:moveTo>
                    <a:pt x="3278" y="1"/>
                  </a:moveTo>
                  <a:cubicBezTo>
                    <a:pt x="2483" y="1"/>
                    <a:pt x="1730" y="307"/>
                    <a:pt x="1172" y="865"/>
                  </a:cubicBezTo>
                  <a:cubicBezTo>
                    <a:pt x="0" y="2023"/>
                    <a:pt x="0" y="3906"/>
                    <a:pt x="1172" y="5078"/>
                  </a:cubicBezTo>
                  <a:lnTo>
                    <a:pt x="5789" y="9653"/>
                  </a:lnTo>
                  <a:lnTo>
                    <a:pt x="10378" y="5078"/>
                  </a:lnTo>
                  <a:cubicBezTo>
                    <a:pt x="11536" y="3920"/>
                    <a:pt x="11536" y="2037"/>
                    <a:pt x="10378" y="865"/>
                  </a:cubicBezTo>
                  <a:cubicBezTo>
                    <a:pt x="9792" y="307"/>
                    <a:pt x="9067" y="1"/>
                    <a:pt x="8258" y="1"/>
                  </a:cubicBezTo>
                  <a:cubicBezTo>
                    <a:pt x="7463" y="1"/>
                    <a:pt x="6710" y="307"/>
                    <a:pt x="6152" y="865"/>
                  </a:cubicBezTo>
                  <a:lnTo>
                    <a:pt x="5775" y="1256"/>
                  </a:lnTo>
                  <a:lnTo>
                    <a:pt x="5384" y="865"/>
                  </a:lnTo>
                  <a:cubicBezTo>
                    <a:pt x="4813" y="307"/>
                    <a:pt x="4073" y="1"/>
                    <a:pt x="3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4092692" y="2506785"/>
              <a:ext cx="27270" cy="132611"/>
            </a:xfrm>
            <a:custGeom>
              <a:avLst/>
              <a:gdLst/>
              <a:ahLst/>
              <a:cxnLst/>
              <a:rect l="l" t="t" r="r" b="b"/>
              <a:pathLst>
                <a:path w="350" h="1702" extrusionOk="0">
                  <a:moveTo>
                    <a:pt x="1" y="0"/>
                  </a:moveTo>
                  <a:lnTo>
                    <a:pt x="1" y="1702"/>
                  </a:lnTo>
                  <a:lnTo>
                    <a:pt x="349" y="170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4039476" y="2558909"/>
              <a:ext cx="133702" cy="27270"/>
            </a:xfrm>
            <a:custGeom>
              <a:avLst/>
              <a:gdLst/>
              <a:ahLst/>
              <a:cxnLst/>
              <a:rect l="l" t="t" r="r" b="b"/>
              <a:pathLst>
                <a:path w="1716" h="350" extrusionOk="0">
                  <a:moveTo>
                    <a:pt x="0" y="1"/>
                  </a:moveTo>
                  <a:lnTo>
                    <a:pt x="0" y="349"/>
                  </a:lnTo>
                  <a:lnTo>
                    <a:pt x="1716" y="349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3932968" y="2082933"/>
              <a:ext cx="328256" cy="327165"/>
            </a:xfrm>
            <a:custGeom>
              <a:avLst/>
              <a:gdLst/>
              <a:ahLst/>
              <a:cxnLst/>
              <a:rect l="l" t="t" r="r" b="b"/>
              <a:pathLst>
                <a:path w="4213" h="4199" extrusionOk="0">
                  <a:moveTo>
                    <a:pt x="2106" y="0"/>
                  </a:moveTo>
                  <a:lnTo>
                    <a:pt x="2106" y="349"/>
                  </a:lnTo>
                  <a:cubicBezTo>
                    <a:pt x="2260" y="349"/>
                    <a:pt x="2413" y="363"/>
                    <a:pt x="2553" y="391"/>
                  </a:cubicBezTo>
                  <a:lnTo>
                    <a:pt x="2650" y="70"/>
                  </a:lnTo>
                  <a:cubicBezTo>
                    <a:pt x="2469" y="14"/>
                    <a:pt x="2274" y="0"/>
                    <a:pt x="2106" y="0"/>
                  </a:cubicBezTo>
                  <a:close/>
                  <a:moveTo>
                    <a:pt x="1549" y="56"/>
                  </a:moveTo>
                  <a:cubicBezTo>
                    <a:pt x="1367" y="112"/>
                    <a:pt x="1200" y="182"/>
                    <a:pt x="1046" y="279"/>
                  </a:cubicBezTo>
                  <a:lnTo>
                    <a:pt x="1214" y="572"/>
                  </a:lnTo>
                  <a:cubicBezTo>
                    <a:pt x="1353" y="502"/>
                    <a:pt x="1493" y="433"/>
                    <a:pt x="1632" y="391"/>
                  </a:cubicBezTo>
                  <a:lnTo>
                    <a:pt x="1549" y="56"/>
                  </a:lnTo>
                  <a:close/>
                  <a:moveTo>
                    <a:pt x="3153" y="279"/>
                  </a:moveTo>
                  <a:lnTo>
                    <a:pt x="2971" y="572"/>
                  </a:lnTo>
                  <a:cubicBezTo>
                    <a:pt x="3111" y="642"/>
                    <a:pt x="3236" y="740"/>
                    <a:pt x="3348" y="851"/>
                  </a:cubicBezTo>
                  <a:lnTo>
                    <a:pt x="3585" y="600"/>
                  </a:lnTo>
                  <a:cubicBezTo>
                    <a:pt x="3459" y="488"/>
                    <a:pt x="3306" y="363"/>
                    <a:pt x="3153" y="279"/>
                  </a:cubicBezTo>
                  <a:close/>
                  <a:moveTo>
                    <a:pt x="600" y="600"/>
                  </a:moveTo>
                  <a:cubicBezTo>
                    <a:pt x="488" y="726"/>
                    <a:pt x="363" y="879"/>
                    <a:pt x="279" y="1046"/>
                  </a:cubicBezTo>
                  <a:lnTo>
                    <a:pt x="572" y="1214"/>
                  </a:lnTo>
                  <a:cubicBezTo>
                    <a:pt x="656" y="1088"/>
                    <a:pt x="739" y="977"/>
                    <a:pt x="851" y="851"/>
                  </a:cubicBezTo>
                  <a:lnTo>
                    <a:pt x="600" y="600"/>
                  </a:lnTo>
                  <a:close/>
                  <a:moveTo>
                    <a:pt x="3920" y="1046"/>
                  </a:moveTo>
                  <a:lnTo>
                    <a:pt x="3627" y="1214"/>
                  </a:lnTo>
                  <a:cubicBezTo>
                    <a:pt x="3697" y="1339"/>
                    <a:pt x="3766" y="1493"/>
                    <a:pt x="3794" y="1632"/>
                  </a:cubicBezTo>
                  <a:lnTo>
                    <a:pt x="4129" y="1549"/>
                  </a:lnTo>
                  <a:cubicBezTo>
                    <a:pt x="4073" y="1367"/>
                    <a:pt x="4003" y="1200"/>
                    <a:pt x="3920" y="1046"/>
                  </a:cubicBezTo>
                  <a:close/>
                  <a:moveTo>
                    <a:pt x="70" y="1563"/>
                  </a:moveTo>
                  <a:cubicBezTo>
                    <a:pt x="14" y="1744"/>
                    <a:pt x="0" y="1911"/>
                    <a:pt x="0" y="2107"/>
                  </a:cubicBezTo>
                  <a:lnTo>
                    <a:pt x="349" y="2107"/>
                  </a:lnTo>
                  <a:cubicBezTo>
                    <a:pt x="349" y="1953"/>
                    <a:pt x="363" y="1786"/>
                    <a:pt x="391" y="1646"/>
                  </a:cubicBezTo>
                  <a:lnTo>
                    <a:pt x="70" y="1563"/>
                  </a:lnTo>
                  <a:close/>
                  <a:moveTo>
                    <a:pt x="3864" y="2107"/>
                  </a:moveTo>
                  <a:cubicBezTo>
                    <a:pt x="3864" y="2260"/>
                    <a:pt x="3850" y="2413"/>
                    <a:pt x="3808" y="2553"/>
                  </a:cubicBezTo>
                  <a:lnTo>
                    <a:pt x="4143" y="2651"/>
                  </a:lnTo>
                  <a:cubicBezTo>
                    <a:pt x="4199" y="2469"/>
                    <a:pt x="4213" y="2274"/>
                    <a:pt x="4213" y="2107"/>
                  </a:cubicBezTo>
                  <a:close/>
                  <a:moveTo>
                    <a:pt x="391" y="2553"/>
                  </a:moveTo>
                  <a:lnTo>
                    <a:pt x="70" y="2651"/>
                  </a:lnTo>
                  <a:cubicBezTo>
                    <a:pt x="112" y="2818"/>
                    <a:pt x="182" y="2999"/>
                    <a:pt x="279" y="3153"/>
                  </a:cubicBezTo>
                  <a:lnTo>
                    <a:pt x="572" y="2971"/>
                  </a:lnTo>
                  <a:cubicBezTo>
                    <a:pt x="502" y="2860"/>
                    <a:pt x="433" y="2720"/>
                    <a:pt x="391" y="2553"/>
                  </a:cubicBezTo>
                  <a:close/>
                  <a:moveTo>
                    <a:pt x="3641" y="2971"/>
                  </a:moveTo>
                  <a:cubicBezTo>
                    <a:pt x="3571" y="3111"/>
                    <a:pt x="3459" y="3236"/>
                    <a:pt x="3362" y="3348"/>
                  </a:cubicBezTo>
                  <a:lnTo>
                    <a:pt x="3599" y="3585"/>
                  </a:lnTo>
                  <a:cubicBezTo>
                    <a:pt x="3724" y="3460"/>
                    <a:pt x="3850" y="3306"/>
                    <a:pt x="3934" y="3153"/>
                  </a:cubicBezTo>
                  <a:lnTo>
                    <a:pt x="3641" y="2971"/>
                  </a:lnTo>
                  <a:close/>
                  <a:moveTo>
                    <a:pt x="865" y="3334"/>
                  </a:moveTo>
                  <a:lnTo>
                    <a:pt x="628" y="3585"/>
                  </a:lnTo>
                  <a:cubicBezTo>
                    <a:pt x="739" y="3711"/>
                    <a:pt x="907" y="3836"/>
                    <a:pt x="1060" y="3920"/>
                  </a:cubicBezTo>
                  <a:lnTo>
                    <a:pt x="1228" y="3613"/>
                  </a:lnTo>
                  <a:cubicBezTo>
                    <a:pt x="1088" y="3543"/>
                    <a:pt x="977" y="3446"/>
                    <a:pt x="865" y="3334"/>
                  </a:cubicBezTo>
                  <a:close/>
                  <a:moveTo>
                    <a:pt x="2971" y="3627"/>
                  </a:moveTo>
                  <a:cubicBezTo>
                    <a:pt x="2860" y="3697"/>
                    <a:pt x="2692" y="3766"/>
                    <a:pt x="2553" y="3794"/>
                  </a:cubicBezTo>
                  <a:lnTo>
                    <a:pt x="2650" y="4129"/>
                  </a:lnTo>
                  <a:cubicBezTo>
                    <a:pt x="2832" y="4087"/>
                    <a:pt x="2999" y="4017"/>
                    <a:pt x="3153" y="3920"/>
                  </a:cubicBezTo>
                  <a:lnTo>
                    <a:pt x="2971" y="3627"/>
                  </a:lnTo>
                  <a:close/>
                  <a:moveTo>
                    <a:pt x="1646" y="3794"/>
                  </a:moveTo>
                  <a:lnTo>
                    <a:pt x="1562" y="4129"/>
                  </a:lnTo>
                  <a:cubicBezTo>
                    <a:pt x="1744" y="4185"/>
                    <a:pt x="1911" y="4199"/>
                    <a:pt x="2106" y="4199"/>
                  </a:cubicBezTo>
                  <a:lnTo>
                    <a:pt x="2106" y="3850"/>
                  </a:lnTo>
                  <a:cubicBezTo>
                    <a:pt x="1953" y="3850"/>
                    <a:pt x="1786" y="3836"/>
                    <a:pt x="1646" y="37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4520909" y="2545898"/>
              <a:ext cx="235927" cy="235927"/>
            </a:xfrm>
            <a:custGeom>
              <a:avLst/>
              <a:gdLst/>
              <a:ahLst/>
              <a:cxnLst/>
              <a:rect l="l" t="t" r="r" b="b"/>
              <a:pathLst>
                <a:path w="3028" h="3028" extrusionOk="0">
                  <a:moveTo>
                    <a:pt x="1521" y="349"/>
                  </a:moveTo>
                  <a:cubicBezTo>
                    <a:pt x="2162" y="349"/>
                    <a:pt x="2679" y="865"/>
                    <a:pt x="2679" y="1521"/>
                  </a:cubicBezTo>
                  <a:cubicBezTo>
                    <a:pt x="2679" y="2162"/>
                    <a:pt x="2162" y="2679"/>
                    <a:pt x="1521" y="2679"/>
                  </a:cubicBezTo>
                  <a:cubicBezTo>
                    <a:pt x="865" y="2679"/>
                    <a:pt x="349" y="2162"/>
                    <a:pt x="349" y="1521"/>
                  </a:cubicBezTo>
                  <a:cubicBezTo>
                    <a:pt x="349" y="865"/>
                    <a:pt x="865" y="349"/>
                    <a:pt x="1521" y="349"/>
                  </a:cubicBezTo>
                  <a:close/>
                  <a:moveTo>
                    <a:pt x="1521" y="0"/>
                  </a:moveTo>
                  <a:cubicBezTo>
                    <a:pt x="684" y="0"/>
                    <a:pt x="0" y="684"/>
                    <a:pt x="0" y="1521"/>
                  </a:cubicBezTo>
                  <a:cubicBezTo>
                    <a:pt x="0" y="2358"/>
                    <a:pt x="670" y="3027"/>
                    <a:pt x="1521" y="3027"/>
                  </a:cubicBezTo>
                  <a:cubicBezTo>
                    <a:pt x="2358" y="3027"/>
                    <a:pt x="3027" y="2358"/>
                    <a:pt x="3027" y="1521"/>
                  </a:cubicBezTo>
                  <a:cubicBezTo>
                    <a:pt x="3027" y="684"/>
                    <a:pt x="2358" y="0"/>
                    <a:pt x="1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4223120" y="1871007"/>
              <a:ext cx="125054" cy="125054"/>
            </a:xfrm>
            <a:custGeom>
              <a:avLst/>
              <a:gdLst/>
              <a:ahLst/>
              <a:cxnLst/>
              <a:rect l="l" t="t" r="r" b="b"/>
              <a:pathLst>
                <a:path w="1605" h="1605" extrusionOk="0">
                  <a:moveTo>
                    <a:pt x="810" y="0"/>
                  </a:moveTo>
                  <a:cubicBezTo>
                    <a:pt x="363" y="0"/>
                    <a:pt x="0" y="349"/>
                    <a:pt x="0" y="795"/>
                  </a:cubicBezTo>
                  <a:cubicBezTo>
                    <a:pt x="0" y="1228"/>
                    <a:pt x="349" y="1604"/>
                    <a:pt x="810" y="1604"/>
                  </a:cubicBezTo>
                  <a:cubicBezTo>
                    <a:pt x="1242" y="1604"/>
                    <a:pt x="1605" y="1242"/>
                    <a:pt x="1605" y="795"/>
                  </a:cubicBezTo>
                  <a:cubicBezTo>
                    <a:pt x="1605" y="363"/>
                    <a:pt x="1242" y="0"/>
                    <a:pt x="8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4593680" y="1904666"/>
              <a:ext cx="122950" cy="121781"/>
            </a:xfrm>
            <a:custGeom>
              <a:avLst/>
              <a:gdLst/>
              <a:ahLst/>
              <a:cxnLst/>
              <a:rect l="l" t="t" r="r" b="b"/>
              <a:pathLst>
                <a:path w="1578" h="1563" extrusionOk="0">
                  <a:moveTo>
                    <a:pt x="1228" y="349"/>
                  </a:moveTo>
                  <a:lnTo>
                    <a:pt x="1228" y="1214"/>
                  </a:lnTo>
                  <a:lnTo>
                    <a:pt x="350" y="1214"/>
                  </a:lnTo>
                  <a:lnTo>
                    <a:pt x="350" y="349"/>
                  </a:lnTo>
                  <a:close/>
                  <a:moveTo>
                    <a:pt x="1" y="1"/>
                  </a:moveTo>
                  <a:lnTo>
                    <a:pt x="1" y="1563"/>
                  </a:lnTo>
                  <a:lnTo>
                    <a:pt x="1577" y="1563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846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C929A1-ADDD-44A3-B52F-ADBD4D20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59941"/>
            <a:ext cx="4298156" cy="3223617"/>
          </a:xfrm>
          <a:prstGeom prst="rect">
            <a:avLst/>
          </a:prstGeom>
        </p:spPr>
      </p:pic>
      <p:sp>
        <p:nvSpPr>
          <p:cNvPr id="6" name="Google Shape;326;p31">
            <a:extLst>
              <a:ext uri="{FF2B5EF4-FFF2-40B4-BE49-F238E27FC236}">
                <a16:creationId xmlns:a16="http://schemas.microsoft.com/office/drawing/2014/main" id="{7468C0A9-381F-4109-98D3-99BB601F9E26}"/>
              </a:ext>
            </a:extLst>
          </p:cNvPr>
          <p:cNvSpPr txBox="1">
            <a:spLocks/>
          </p:cNvSpPr>
          <p:nvPr/>
        </p:nvSpPr>
        <p:spPr>
          <a:xfrm>
            <a:off x="653451" y="1350169"/>
            <a:ext cx="3525644" cy="3223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dirty="0"/>
              <a:t>Crash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Crash sensor to detect the force and also deceleration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Airbag circuit is triggered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Electric current pass through towards the heating element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Ignite chemical reaction producing nitrogen gas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Harmless gas produced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Airbag expand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Airbag deflate as the gas escapes through small holes 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0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448974" y="2147759"/>
            <a:ext cx="3479668" cy="542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PACEMAKER</a:t>
            </a:r>
            <a:endParaRPr sz="3200" dirty="0"/>
          </a:p>
        </p:txBody>
      </p:sp>
      <p:grpSp>
        <p:nvGrpSpPr>
          <p:cNvPr id="242" name="Google Shape;242;p28"/>
          <p:cNvGrpSpPr/>
          <p:nvPr/>
        </p:nvGrpSpPr>
        <p:grpSpPr>
          <a:xfrm>
            <a:off x="5024188" y="996099"/>
            <a:ext cx="3409719" cy="3378252"/>
            <a:chOff x="5024188" y="996099"/>
            <a:chExt cx="3409719" cy="3378252"/>
          </a:xfrm>
        </p:grpSpPr>
        <p:grpSp>
          <p:nvGrpSpPr>
            <p:cNvPr id="243" name="Google Shape;243;p28"/>
            <p:cNvGrpSpPr/>
            <p:nvPr/>
          </p:nvGrpSpPr>
          <p:grpSpPr>
            <a:xfrm>
              <a:off x="5513708" y="1594531"/>
              <a:ext cx="2174167" cy="1954304"/>
              <a:chOff x="6704834" y="801859"/>
              <a:chExt cx="720782" cy="647893"/>
            </a:xfrm>
          </p:grpSpPr>
          <p:grpSp>
            <p:nvGrpSpPr>
              <p:cNvPr id="244" name="Google Shape;244;p28"/>
              <p:cNvGrpSpPr/>
              <p:nvPr/>
            </p:nvGrpSpPr>
            <p:grpSpPr>
              <a:xfrm flipH="1">
                <a:off x="6704834" y="801859"/>
                <a:ext cx="720782" cy="647893"/>
                <a:chOff x="3852150" y="539875"/>
                <a:chExt cx="1065300" cy="946244"/>
              </a:xfrm>
            </p:grpSpPr>
            <p:sp>
              <p:nvSpPr>
                <p:cNvPr id="245" name="Google Shape;245;p28"/>
                <p:cNvSpPr/>
                <p:nvPr/>
              </p:nvSpPr>
              <p:spPr>
                <a:xfrm>
                  <a:off x="3852150" y="539875"/>
                  <a:ext cx="1065300" cy="7224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8"/>
                <p:cNvSpPr/>
                <p:nvPr/>
              </p:nvSpPr>
              <p:spPr>
                <a:xfrm>
                  <a:off x="4618301" y="1207900"/>
                  <a:ext cx="299149" cy="27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0" h="33581" extrusionOk="0">
                      <a:moveTo>
                        <a:pt x="0" y="1"/>
                      </a:moveTo>
                      <a:lnTo>
                        <a:pt x="12911" y="16818"/>
                      </a:lnTo>
                      <a:lnTo>
                        <a:pt x="25768" y="33580"/>
                      </a:lnTo>
                      <a:lnTo>
                        <a:pt x="25849" y="33580"/>
                      </a:lnTo>
                      <a:lnTo>
                        <a:pt x="2584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7" name="Google Shape;247;p28"/>
              <p:cNvGrpSpPr/>
              <p:nvPr/>
            </p:nvGrpSpPr>
            <p:grpSpPr>
              <a:xfrm rot="-5400000">
                <a:off x="6899057" y="875716"/>
                <a:ext cx="332353" cy="329432"/>
                <a:chOff x="2329446" y="3739831"/>
                <a:chExt cx="685547" cy="679521"/>
              </a:xfrm>
            </p:grpSpPr>
            <p:sp>
              <p:nvSpPr>
                <p:cNvPr id="248" name="Google Shape;248;p28"/>
                <p:cNvSpPr/>
                <p:nvPr/>
              </p:nvSpPr>
              <p:spPr>
                <a:xfrm>
                  <a:off x="2329446" y="3739831"/>
                  <a:ext cx="685547" cy="67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6" h="9472" extrusionOk="0">
                      <a:moveTo>
                        <a:pt x="4757" y="684"/>
                      </a:moveTo>
                      <a:cubicBezTo>
                        <a:pt x="5078" y="684"/>
                        <a:pt x="5371" y="823"/>
                        <a:pt x="5580" y="1046"/>
                      </a:cubicBezTo>
                      <a:cubicBezTo>
                        <a:pt x="5301" y="1214"/>
                        <a:pt x="5134" y="1521"/>
                        <a:pt x="5134" y="1869"/>
                      </a:cubicBezTo>
                      <a:cubicBezTo>
                        <a:pt x="5134" y="2037"/>
                        <a:pt x="5273" y="2204"/>
                        <a:pt x="5468" y="2204"/>
                      </a:cubicBezTo>
                      <a:cubicBezTo>
                        <a:pt x="5636" y="2204"/>
                        <a:pt x="5789" y="2065"/>
                        <a:pt x="5789" y="1869"/>
                      </a:cubicBezTo>
                      <a:cubicBezTo>
                        <a:pt x="5789" y="1716"/>
                        <a:pt x="5929" y="1562"/>
                        <a:pt x="6096" y="1562"/>
                      </a:cubicBezTo>
                      <a:cubicBezTo>
                        <a:pt x="6194" y="1562"/>
                        <a:pt x="6305" y="1507"/>
                        <a:pt x="6347" y="1409"/>
                      </a:cubicBezTo>
                      <a:cubicBezTo>
                        <a:pt x="6521" y="1312"/>
                        <a:pt x="6710" y="1263"/>
                        <a:pt x="6897" y="1263"/>
                      </a:cubicBezTo>
                      <a:cubicBezTo>
                        <a:pt x="7115" y="1263"/>
                        <a:pt x="7331" y="1330"/>
                        <a:pt x="7519" y="1465"/>
                      </a:cubicBezTo>
                      <a:cubicBezTo>
                        <a:pt x="7812" y="1674"/>
                        <a:pt x="8007" y="2037"/>
                        <a:pt x="8007" y="2427"/>
                      </a:cubicBezTo>
                      <a:cubicBezTo>
                        <a:pt x="7630" y="2567"/>
                        <a:pt x="7365" y="2915"/>
                        <a:pt x="7365" y="3348"/>
                      </a:cubicBezTo>
                      <a:cubicBezTo>
                        <a:pt x="7365" y="3515"/>
                        <a:pt x="7505" y="3683"/>
                        <a:pt x="7700" y="3683"/>
                      </a:cubicBezTo>
                      <a:cubicBezTo>
                        <a:pt x="7881" y="3683"/>
                        <a:pt x="8021" y="3543"/>
                        <a:pt x="8021" y="3348"/>
                      </a:cubicBezTo>
                      <a:cubicBezTo>
                        <a:pt x="8021" y="3167"/>
                        <a:pt x="8160" y="3027"/>
                        <a:pt x="8328" y="3027"/>
                      </a:cubicBezTo>
                      <a:cubicBezTo>
                        <a:pt x="8537" y="3153"/>
                        <a:pt x="8690" y="3334"/>
                        <a:pt x="8774" y="3571"/>
                      </a:cubicBezTo>
                      <a:cubicBezTo>
                        <a:pt x="8886" y="3906"/>
                        <a:pt x="8858" y="4185"/>
                        <a:pt x="8746" y="4422"/>
                      </a:cubicBezTo>
                      <a:lnTo>
                        <a:pt x="823" y="4422"/>
                      </a:lnTo>
                      <a:cubicBezTo>
                        <a:pt x="754" y="4296"/>
                        <a:pt x="726" y="4115"/>
                        <a:pt x="726" y="3962"/>
                      </a:cubicBezTo>
                      <a:cubicBezTo>
                        <a:pt x="740" y="3459"/>
                        <a:pt x="1005" y="3083"/>
                        <a:pt x="1437" y="2915"/>
                      </a:cubicBezTo>
                      <a:cubicBezTo>
                        <a:pt x="1577" y="2860"/>
                        <a:pt x="1660" y="2720"/>
                        <a:pt x="1646" y="2567"/>
                      </a:cubicBezTo>
                      <a:cubicBezTo>
                        <a:pt x="1591" y="2065"/>
                        <a:pt x="1814" y="1646"/>
                        <a:pt x="2274" y="1409"/>
                      </a:cubicBezTo>
                      <a:cubicBezTo>
                        <a:pt x="2395" y="1364"/>
                        <a:pt x="2528" y="1339"/>
                        <a:pt x="2660" y="1339"/>
                      </a:cubicBezTo>
                      <a:cubicBezTo>
                        <a:pt x="2772" y="1339"/>
                        <a:pt x="2883" y="1357"/>
                        <a:pt x="2985" y="1395"/>
                      </a:cubicBezTo>
                      <a:cubicBezTo>
                        <a:pt x="2846" y="1744"/>
                        <a:pt x="2916" y="2162"/>
                        <a:pt x="3195" y="2441"/>
                      </a:cubicBezTo>
                      <a:cubicBezTo>
                        <a:pt x="3264" y="2511"/>
                        <a:pt x="3348" y="2553"/>
                        <a:pt x="3418" y="2553"/>
                      </a:cubicBezTo>
                      <a:cubicBezTo>
                        <a:pt x="3515" y="2553"/>
                        <a:pt x="3599" y="2511"/>
                        <a:pt x="3655" y="2441"/>
                      </a:cubicBezTo>
                      <a:cubicBezTo>
                        <a:pt x="3767" y="2316"/>
                        <a:pt x="3767" y="2106"/>
                        <a:pt x="3655" y="1967"/>
                      </a:cubicBezTo>
                      <a:cubicBezTo>
                        <a:pt x="3529" y="1841"/>
                        <a:pt x="3543" y="1660"/>
                        <a:pt x="3669" y="1535"/>
                      </a:cubicBezTo>
                      <a:cubicBezTo>
                        <a:pt x="3711" y="1479"/>
                        <a:pt x="3753" y="1409"/>
                        <a:pt x="3753" y="1339"/>
                      </a:cubicBezTo>
                      <a:cubicBezTo>
                        <a:pt x="3948" y="935"/>
                        <a:pt x="4325" y="684"/>
                        <a:pt x="4757" y="684"/>
                      </a:cubicBezTo>
                      <a:close/>
                      <a:moveTo>
                        <a:pt x="8718" y="5077"/>
                      </a:moveTo>
                      <a:cubicBezTo>
                        <a:pt x="8788" y="5217"/>
                        <a:pt x="8830" y="5384"/>
                        <a:pt x="8830" y="5552"/>
                      </a:cubicBezTo>
                      <a:cubicBezTo>
                        <a:pt x="8830" y="6040"/>
                        <a:pt x="8579" y="6403"/>
                        <a:pt x="8132" y="6556"/>
                      </a:cubicBezTo>
                      <a:cubicBezTo>
                        <a:pt x="7993" y="6612"/>
                        <a:pt x="7909" y="6751"/>
                        <a:pt x="7923" y="6905"/>
                      </a:cubicBezTo>
                      <a:cubicBezTo>
                        <a:pt x="7965" y="7407"/>
                        <a:pt x="7742" y="7825"/>
                        <a:pt x="7296" y="8063"/>
                      </a:cubicBezTo>
                      <a:cubicBezTo>
                        <a:pt x="7169" y="8110"/>
                        <a:pt x="7033" y="8135"/>
                        <a:pt x="6899" y="8135"/>
                      </a:cubicBezTo>
                      <a:cubicBezTo>
                        <a:pt x="6796" y="8135"/>
                        <a:pt x="6695" y="8121"/>
                        <a:pt x="6598" y="8090"/>
                      </a:cubicBezTo>
                      <a:cubicBezTo>
                        <a:pt x="6696" y="7756"/>
                        <a:pt x="6626" y="7379"/>
                        <a:pt x="6375" y="7114"/>
                      </a:cubicBezTo>
                      <a:cubicBezTo>
                        <a:pt x="6312" y="7051"/>
                        <a:pt x="6229" y="7020"/>
                        <a:pt x="6143" y="7020"/>
                      </a:cubicBezTo>
                      <a:cubicBezTo>
                        <a:pt x="6058" y="7020"/>
                        <a:pt x="5970" y="7051"/>
                        <a:pt x="5901" y="7114"/>
                      </a:cubicBezTo>
                      <a:cubicBezTo>
                        <a:pt x="5775" y="7240"/>
                        <a:pt x="5775" y="7449"/>
                        <a:pt x="5901" y="7588"/>
                      </a:cubicBezTo>
                      <a:cubicBezTo>
                        <a:pt x="5984" y="7672"/>
                        <a:pt x="5998" y="7811"/>
                        <a:pt x="5957" y="7937"/>
                      </a:cubicBezTo>
                      <a:cubicBezTo>
                        <a:pt x="5901" y="7965"/>
                        <a:pt x="5845" y="8021"/>
                        <a:pt x="5817" y="8090"/>
                      </a:cubicBezTo>
                      <a:cubicBezTo>
                        <a:pt x="5636" y="8523"/>
                        <a:pt x="5231" y="8802"/>
                        <a:pt x="4785" y="8802"/>
                      </a:cubicBezTo>
                      <a:cubicBezTo>
                        <a:pt x="4478" y="8802"/>
                        <a:pt x="4227" y="8690"/>
                        <a:pt x="4018" y="8495"/>
                      </a:cubicBezTo>
                      <a:cubicBezTo>
                        <a:pt x="4255" y="8314"/>
                        <a:pt x="4436" y="8035"/>
                        <a:pt x="4436" y="7714"/>
                      </a:cubicBezTo>
                      <a:cubicBezTo>
                        <a:pt x="4436" y="7532"/>
                        <a:pt x="4297" y="7379"/>
                        <a:pt x="4101" y="7379"/>
                      </a:cubicBezTo>
                      <a:cubicBezTo>
                        <a:pt x="3920" y="7379"/>
                        <a:pt x="3767" y="7519"/>
                        <a:pt x="3767" y="7714"/>
                      </a:cubicBezTo>
                      <a:cubicBezTo>
                        <a:pt x="3767" y="7825"/>
                        <a:pt x="3697" y="7937"/>
                        <a:pt x="3571" y="7993"/>
                      </a:cubicBezTo>
                      <a:lnTo>
                        <a:pt x="3557" y="7993"/>
                      </a:lnTo>
                      <a:cubicBezTo>
                        <a:pt x="3529" y="7993"/>
                        <a:pt x="3515" y="7965"/>
                        <a:pt x="3474" y="7965"/>
                      </a:cubicBezTo>
                      <a:cubicBezTo>
                        <a:pt x="3404" y="7965"/>
                        <a:pt x="3334" y="7993"/>
                        <a:pt x="3278" y="8021"/>
                      </a:cubicBezTo>
                      <a:cubicBezTo>
                        <a:pt x="3090" y="8153"/>
                        <a:pt x="2870" y="8219"/>
                        <a:pt x="2651" y="8219"/>
                      </a:cubicBezTo>
                      <a:cubicBezTo>
                        <a:pt x="2431" y="8219"/>
                        <a:pt x="2211" y="8153"/>
                        <a:pt x="2023" y="8021"/>
                      </a:cubicBezTo>
                      <a:cubicBezTo>
                        <a:pt x="1744" y="7825"/>
                        <a:pt x="1577" y="7505"/>
                        <a:pt x="1535" y="7156"/>
                      </a:cubicBezTo>
                      <a:cubicBezTo>
                        <a:pt x="1925" y="7016"/>
                        <a:pt x="2190" y="6668"/>
                        <a:pt x="2190" y="6221"/>
                      </a:cubicBezTo>
                      <a:cubicBezTo>
                        <a:pt x="2190" y="6054"/>
                        <a:pt x="2051" y="5900"/>
                        <a:pt x="1856" y="5900"/>
                      </a:cubicBezTo>
                      <a:cubicBezTo>
                        <a:pt x="1674" y="5900"/>
                        <a:pt x="1521" y="6040"/>
                        <a:pt x="1521" y="6221"/>
                      </a:cubicBezTo>
                      <a:cubicBezTo>
                        <a:pt x="1521" y="6361"/>
                        <a:pt x="1437" y="6472"/>
                        <a:pt x="1326" y="6528"/>
                      </a:cubicBezTo>
                      <a:cubicBezTo>
                        <a:pt x="1061" y="6417"/>
                        <a:pt x="879" y="6207"/>
                        <a:pt x="768" y="5928"/>
                      </a:cubicBezTo>
                      <a:cubicBezTo>
                        <a:pt x="670" y="5594"/>
                        <a:pt x="684" y="5315"/>
                        <a:pt x="809" y="5077"/>
                      </a:cubicBezTo>
                      <a:close/>
                      <a:moveTo>
                        <a:pt x="4785" y="0"/>
                      </a:moveTo>
                      <a:cubicBezTo>
                        <a:pt x="4185" y="0"/>
                        <a:pt x="3627" y="307"/>
                        <a:pt x="3320" y="795"/>
                      </a:cubicBezTo>
                      <a:cubicBezTo>
                        <a:pt x="3111" y="712"/>
                        <a:pt x="2888" y="670"/>
                        <a:pt x="2666" y="670"/>
                      </a:cubicBezTo>
                      <a:cubicBezTo>
                        <a:pt x="2445" y="670"/>
                        <a:pt x="2225" y="712"/>
                        <a:pt x="2023" y="795"/>
                      </a:cubicBezTo>
                      <a:lnTo>
                        <a:pt x="2009" y="795"/>
                      </a:lnTo>
                      <a:cubicBezTo>
                        <a:pt x="1353" y="1116"/>
                        <a:pt x="977" y="1688"/>
                        <a:pt x="977" y="2385"/>
                      </a:cubicBezTo>
                      <a:cubicBezTo>
                        <a:pt x="419" y="2678"/>
                        <a:pt x="98" y="3222"/>
                        <a:pt x="56" y="3906"/>
                      </a:cubicBezTo>
                      <a:lnTo>
                        <a:pt x="56" y="3920"/>
                      </a:lnTo>
                      <a:cubicBezTo>
                        <a:pt x="56" y="4199"/>
                        <a:pt x="126" y="4478"/>
                        <a:pt x="252" y="4729"/>
                      </a:cubicBezTo>
                      <a:cubicBezTo>
                        <a:pt x="14" y="5147"/>
                        <a:pt x="0" y="5621"/>
                        <a:pt x="154" y="6124"/>
                      </a:cubicBezTo>
                      <a:lnTo>
                        <a:pt x="154" y="6138"/>
                      </a:lnTo>
                      <a:cubicBezTo>
                        <a:pt x="293" y="6500"/>
                        <a:pt x="558" y="6821"/>
                        <a:pt x="879" y="7030"/>
                      </a:cubicBezTo>
                      <a:lnTo>
                        <a:pt x="879" y="7058"/>
                      </a:lnTo>
                      <a:cubicBezTo>
                        <a:pt x="879" y="7658"/>
                        <a:pt x="1158" y="8230"/>
                        <a:pt x="1646" y="8565"/>
                      </a:cubicBezTo>
                      <a:cubicBezTo>
                        <a:pt x="1947" y="8773"/>
                        <a:pt x="2297" y="8882"/>
                        <a:pt x="2649" y="8882"/>
                      </a:cubicBezTo>
                      <a:cubicBezTo>
                        <a:pt x="2886" y="8882"/>
                        <a:pt x="3124" y="8833"/>
                        <a:pt x="3348" y="8732"/>
                      </a:cubicBezTo>
                      <a:cubicBezTo>
                        <a:pt x="3683" y="9192"/>
                        <a:pt x="4213" y="9471"/>
                        <a:pt x="4785" y="9471"/>
                      </a:cubicBezTo>
                      <a:cubicBezTo>
                        <a:pt x="5371" y="9471"/>
                        <a:pt x="5929" y="9150"/>
                        <a:pt x="6249" y="8662"/>
                      </a:cubicBezTo>
                      <a:cubicBezTo>
                        <a:pt x="6459" y="8753"/>
                        <a:pt x="6682" y="8798"/>
                        <a:pt x="6902" y="8798"/>
                      </a:cubicBezTo>
                      <a:cubicBezTo>
                        <a:pt x="7121" y="8798"/>
                        <a:pt x="7337" y="8753"/>
                        <a:pt x="7533" y="8662"/>
                      </a:cubicBezTo>
                      <a:lnTo>
                        <a:pt x="7561" y="8662"/>
                      </a:lnTo>
                      <a:cubicBezTo>
                        <a:pt x="8216" y="8355"/>
                        <a:pt x="8579" y="7784"/>
                        <a:pt x="8579" y="7086"/>
                      </a:cubicBezTo>
                      <a:cubicBezTo>
                        <a:pt x="9137" y="6779"/>
                        <a:pt x="9472" y="6249"/>
                        <a:pt x="9513" y="5566"/>
                      </a:cubicBezTo>
                      <a:lnTo>
                        <a:pt x="9513" y="5552"/>
                      </a:lnTo>
                      <a:cubicBezTo>
                        <a:pt x="9513" y="5273"/>
                        <a:pt x="9444" y="4994"/>
                        <a:pt x="9318" y="4743"/>
                      </a:cubicBezTo>
                      <a:cubicBezTo>
                        <a:pt x="9541" y="4324"/>
                        <a:pt x="9555" y="3850"/>
                        <a:pt x="9402" y="3348"/>
                      </a:cubicBezTo>
                      <a:lnTo>
                        <a:pt x="9402" y="3334"/>
                      </a:lnTo>
                      <a:cubicBezTo>
                        <a:pt x="9262" y="2957"/>
                        <a:pt x="8997" y="2650"/>
                        <a:pt x="8690" y="2441"/>
                      </a:cubicBezTo>
                      <a:lnTo>
                        <a:pt x="8690" y="2399"/>
                      </a:lnTo>
                      <a:cubicBezTo>
                        <a:pt x="8690" y="1814"/>
                        <a:pt x="8411" y="1242"/>
                        <a:pt x="7923" y="907"/>
                      </a:cubicBezTo>
                      <a:cubicBezTo>
                        <a:pt x="7619" y="695"/>
                        <a:pt x="7258" y="586"/>
                        <a:pt x="6896" y="586"/>
                      </a:cubicBezTo>
                      <a:cubicBezTo>
                        <a:pt x="6662" y="586"/>
                        <a:pt x="6427" y="632"/>
                        <a:pt x="6208" y="726"/>
                      </a:cubicBezTo>
                      <a:cubicBezTo>
                        <a:pt x="5887" y="279"/>
                        <a:pt x="5357" y="0"/>
                        <a:pt x="47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8"/>
                <p:cNvSpPr/>
                <p:nvPr/>
              </p:nvSpPr>
              <p:spPr>
                <a:xfrm>
                  <a:off x="2475509" y="3927933"/>
                  <a:ext cx="122173" cy="121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89" extrusionOk="0">
                      <a:moveTo>
                        <a:pt x="336" y="1"/>
                      </a:moveTo>
                      <a:cubicBezTo>
                        <a:pt x="140" y="1"/>
                        <a:pt x="1" y="140"/>
                        <a:pt x="1" y="321"/>
                      </a:cubicBezTo>
                      <a:cubicBezTo>
                        <a:pt x="1" y="1075"/>
                        <a:pt x="615" y="1688"/>
                        <a:pt x="1368" y="1688"/>
                      </a:cubicBezTo>
                      <a:cubicBezTo>
                        <a:pt x="1535" y="1688"/>
                        <a:pt x="1703" y="1549"/>
                        <a:pt x="1703" y="1354"/>
                      </a:cubicBezTo>
                      <a:cubicBezTo>
                        <a:pt x="1703" y="1158"/>
                        <a:pt x="1563" y="1019"/>
                        <a:pt x="1368" y="1019"/>
                      </a:cubicBezTo>
                      <a:cubicBezTo>
                        <a:pt x="991" y="1019"/>
                        <a:pt x="670" y="712"/>
                        <a:pt x="670" y="321"/>
                      </a:cubicBezTo>
                      <a:cubicBezTo>
                        <a:pt x="670" y="154"/>
                        <a:pt x="531" y="1"/>
                        <a:pt x="3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8"/>
                <p:cNvSpPr/>
                <p:nvPr/>
              </p:nvSpPr>
              <p:spPr>
                <a:xfrm>
                  <a:off x="2684703" y="3913944"/>
                  <a:ext cx="122101" cy="121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" h="1689" extrusionOk="0">
                      <a:moveTo>
                        <a:pt x="335" y="0"/>
                      </a:moveTo>
                      <a:cubicBezTo>
                        <a:pt x="140" y="0"/>
                        <a:pt x="0" y="140"/>
                        <a:pt x="0" y="335"/>
                      </a:cubicBezTo>
                      <a:cubicBezTo>
                        <a:pt x="0" y="1074"/>
                        <a:pt x="614" y="1688"/>
                        <a:pt x="1367" y="1688"/>
                      </a:cubicBezTo>
                      <a:cubicBezTo>
                        <a:pt x="1535" y="1688"/>
                        <a:pt x="1702" y="1549"/>
                        <a:pt x="1702" y="1353"/>
                      </a:cubicBezTo>
                      <a:cubicBezTo>
                        <a:pt x="1702" y="1172"/>
                        <a:pt x="1535" y="1032"/>
                        <a:pt x="1367" y="1032"/>
                      </a:cubicBezTo>
                      <a:cubicBezTo>
                        <a:pt x="977" y="1032"/>
                        <a:pt x="670" y="712"/>
                        <a:pt x="670" y="335"/>
                      </a:cubicBezTo>
                      <a:cubicBezTo>
                        <a:pt x="670" y="154"/>
                        <a:pt x="530" y="0"/>
                        <a:pt x="3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8"/>
                <p:cNvSpPr/>
                <p:nvPr/>
              </p:nvSpPr>
              <p:spPr>
                <a:xfrm>
                  <a:off x="2747691" y="4118044"/>
                  <a:ext cx="121169" cy="121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1689" extrusionOk="0">
                      <a:moveTo>
                        <a:pt x="336" y="1"/>
                      </a:moveTo>
                      <a:cubicBezTo>
                        <a:pt x="154" y="1"/>
                        <a:pt x="1" y="126"/>
                        <a:pt x="1" y="322"/>
                      </a:cubicBezTo>
                      <a:cubicBezTo>
                        <a:pt x="1" y="503"/>
                        <a:pt x="140" y="656"/>
                        <a:pt x="336" y="656"/>
                      </a:cubicBezTo>
                      <a:cubicBezTo>
                        <a:pt x="712" y="656"/>
                        <a:pt x="1033" y="963"/>
                        <a:pt x="1033" y="1354"/>
                      </a:cubicBezTo>
                      <a:cubicBezTo>
                        <a:pt x="1033" y="1521"/>
                        <a:pt x="1173" y="1689"/>
                        <a:pt x="1354" y="1689"/>
                      </a:cubicBezTo>
                      <a:cubicBezTo>
                        <a:pt x="1549" y="1689"/>
                        <a:pt x="1689" y="1549"/>
                        <a:pt x="1689" y="1354"/>
                      </a:cubicBezTo>
                      <a:cubicBezTo>
                        <a:pt x="1689" y="601"/>
                        <a:pt x="1075" y="1"/>
                        <a:pt x="3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8"/>
                <p:cNvSpPr/>
                <p:nvPr/>
              </p:nvSpPr>
              <p:spPr>
                <a:xfrm>
                  <a:off x="2539573" y="4130097"/>
                  <a:ext cx="122173" cy="12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88" extrusionOk="0">
                      <a:moveTo>
                        <a:pt x="335" y="0"/>
                      </a:moveTo>
                      <a:cubicBezTo>
                        <a:pt x="168" y="0"/>
                        <a:pt x="1" y="140"/>
                        <a:pt x="1" y="335"/>
                      </a:cubicBezTo>
                      <a:cubicBezTo>
                        <a:pt x="1" y="530"/>
                        <a:pt x="140" y="656"/>
                        <a:pt x="335" y="656"/>
                      </a:cubicBezTo>
                      <a:cubicBezTo>
                        <a:pt x="726" y="656"/>
                        <a:pt x="1033" y="977"/>
                        <a:pt x="1033" y="1353"/>
                      </a:cubicBezTo>
                      <a:cubicBezTo>
                        <a:pt x="1033" y="1535"/>
                        <a:pt x="1172" y="1688"/>
                        <a:pt x="1368" y="1688"/>
                      </a:cubicBezTo>
                      <a:cubicBezTo>
                        <a:pt x="1535" y="1688"/>
                        <a:pt x="1702" y="1548"/>
                        <a:pt x="1702" y="1353"/>
                      </a:cubicBezTo>
                      <a:cubicBezTo>
                        <a:pt x="1702" y="614"/>
                        <a:pt x="1089" y="0"/>
                        <a:pt x="3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3" name="Google Shape;253;p28"/>
            <p:cNvSpPr/>
            <p:nvPr/>
          </p:nvSpPr>
          <p:spPr>
            <a:xfrm>
              <a:off x="7085078" y="996099"/>
              <a:ext cx="1188298" cy="1194653"/>
            </a:xfrm>
            <a:custGeom>
              <a:avLst/>
              <a:gdLst/>
              <a:ahLst/>
              <a:cxnLst/>
              <a:rect l="l" t="t" r="r" b="b"/>
              <a:pathLst>
                <a:path w="2623" h="2637" extrusionOk="0">
                  <a:moveTo>
                    <a:pt x="2274" y="349"/>
                  </a:moveTo>
                  <a:lnTo>
                    <a:pt x="2274" y="2288"/>
                  </a:lnTo>
                  <a:lnTo>
                    <a:pt x="349" y="2288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2637"/>
                  </a:lnTo>
                  <a:lnTo>
                    <a:pt x="2623" y="2637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" name="Google Shape;254;p28"/>
            <p:cNvGrpSpPr/>
            <p:nvPr/>
          </p:nvGrpSpPr>
          <p:grpSpPr>
            <a:xfrm>
              <a:off x="7897541" y="3843743"/>
              <a:ext cx="536366" cy="530608"/>
              <a:chOff x="7759507" y="1703733"/>
              <a:chExt cx="270578" cy="267659"/>
            </a:xfrm>
          </p:grpSpPr>
          <p:sp>
            <p:nvSpPr>
              <p:cNvPr id="255" name="Google Shape;255;p28"/>
              <p:cNvSpPr/>
              <p:nvPr/>
            </p:nvSpPr>
            <p:spPr>
              <a:xfrm>
                <a:off x="7759507" y="1706651"/>
                <a:ext cx="267659" cy="264741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0" extrusionOk="0">
                    <a:moveTo>
                      <a:pt x="1046" y="0"/>
                    </a:moveTo>
                    <a:lnTo>
                      <a:pt x="0" y="1033"/>
                    </a:lnTo>
                    <a:lnTo>
                      <a:pt x="251" y="1270"/>
                    </a:lnTo>
                    <a:lnTo>
                      <a:pt x="1283" y="238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7762425" y="1703733"/>
                <a:ext cx="267659" cy="26765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84" extrusionOk="0">
                    <a:moveTo>
                      <a:pt x="237" y="0"/>
                    </a:moveTo>
                    <a:lnTo>
                      <a:pt x="0" y="252"/>
                    </a:lnTo>
                    <a:lnTo>
                      <a:pt x="1032" y="1284"/>
                    </a:lnTo>
                    <a:lnTo>
                      <a:pt x="1283" y="1047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28"/>
            <p:cNvSpPr/>
            <p:nvPr/>
          </p:nvSpPr>
          <p:spPr>
            <a:xfrm>
              <a:off x="5024188" y="1028323"/>
              <a:ext cx="932571" cy="932578"/>
            </a:xfrm>
            <a:custGeom>
              <a:avLst/>
              <a:gdLst/>
              <a:ahLst/>
              <a:cxnLst/>
              <a:rect l="l" t="t" r="r" b="b"/>
              <a:pathLst>
                <a:path w="3042" h="3042" extrusionOk="0">
                  <a:moveTo>
                    <a:pt x="1521" y="349"/>
                  </a:moveTo>
                  <a:cubicBezTo>
                    <a:pt x="2162" y="349"/>
                    <a:pt x="2692" y="865"/>
                    <a:pt x="2692" y="1521"/>
                  </a:cubicBezTo>
                  <a:cubicBezTo>
                    <a:pt x="2692" y="2163"/>
                    <a:pt x="2162" y="2679"/>
                    <a:pt x="1521" y="2679"/>
                  </a:cubicBezTo>
                  <a:cubicBezTo>
                    <a:pt x="879" y="2679"/>
                    <a:pt x="349" y="2163"/>
                    <a:pt x="349" y="1521"/>
                  </a:cubicBezTo>
                  <a:cubicBezTo>
                    <a:pt x="349" y="865"/>
                    <a:pt x="879" y="349"/>
                    <a:pt x="1521" y="349"/>
                  </a:cubicBezTo>
                  <a:close/>
                  <a:moveTo>
                    <a:pt x="1521" y="1"/>
                  </a:moveTo>
                  <a:cubicBezTo>
                    <a:pt x="684" y="1"/>
                    <a:pt x="0" y="684"/>
                    <a:pt x="0" y="1521"/>
                  </a:cubicBezTo>
                  <a:cubicBezTo>
                    <a:pt x="0" y="2358"/>
                    <a:pt x="684" y="3041"/>
                    <a:pt x="1521" y="3041"/>
                  </a:cubicBezTo>
                  <a:cubicBezTo>
                    <a:pt x="2358" y="3041"/>
                    <a:pt x="3041" y="2358"/>
                    <a:pt x="3041" y="1521"/>
                  </a:cubicBezTo>
                  <a:cubicBezTo>
                    <a:pt x="3041" y="684"/>
                    <a:pt x="2358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28"/>
            <p:cNvGrpSpPr/>
            <p:nvPr/>
          </p:nvGrpSpPr>
          <p:grpSpPr>
            <a:xfrm>
              <a:off x="5850054" y="3747029"/>
              <a:ext cx="638858" cy="559804"/>
              <a:chOff x="7497685" y="3259241"/>
              <a:chExt cx="352085" cy="308517"/>
            </a:xfrm>
          </p:grpSpPr>
          <p:sp>
            <p:nvSpPr>
              <p:cNvPr id="259" name="Google Shape;259;p28"/>
              <p:cNvSpPr/>
              <p:nvPr/>
            </p:nvSpPr>
            <p:spPr>
              <a:xfrm>
                <a:off x="7497685" y="3494798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7497685" y="3259241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7497685" y="3378479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335;p32">
            <a:extLst>
              <a:ext uri="{FF2B5EF4-FFF2-40B4-BE49-F238E27FC236}">
                <a16:creationId xmlns:a16="http://schemas.microsoft.com/office/drawing/2014/main" id="{51B41CC1-AC0B-4B1E-B7E2-6A052B223E4F}"/>
              </a:ext>
            </a:extLst>
          </p:cNvPr>
          <p:cNvSpPr txBox="1">
            <a:spLocks/>
          </p:cNvSpPr>
          <p:nvPr/>
        </p:nvSpPr>
        <p:spPr>
          <a:xfrm>
            <a:off x="710095" y="2820562"/>
            <a:ext cx="21414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Use low-energy electrical pulses to control the rate and rhythm of your heartbeat</a:t>
            </a:r>
          </a:p>
        </p:txBody>
      </p:sp>
    </p:spTree>
    <p:extLst>
      <p:ext uri="{BB962C8B-B14F-4D97-AF65-F5344CB8AC3E}">
        <p14:creationId xmlns:p14="http://schemas.microsoft.com/office/powerpoint/2010/main" val="294891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/>
          <p:nvPr/>
        </p:nvSpPr>
        <p:spPr>
          <a:xfrm>
            <a:off x="6119100" y="1572550"/>
            <a:ext cx="282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6"/>
          <p:cNvSpPr/>
          <p:nvPr/>
        </p:nvSpPr>
        <p:spPr>
          <a:xfrm>
            <a:off x="6119100" y="3119626"/>
            <a:ext cx="282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6"/>
          <p:cNvSpPr/>
          <p:nvPr/>
        </p:nvSpPr>
        <p:spPr>
          <a:xfrm>
            <a:off x="2742625" y="1572550"/>
            <a:ext cx="282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2742625" y="3119626"/>
            <a:ext cx="282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</a:t>
            </a:r>
            <a:endParaRPr dirty="0"/>
          </a:p>
        </p:txBody>
      </p:sp>
      <p:sp>
        <p:nvSpPr>
          <p:cNvPr id="463" name="Google Shape;463;p36"/>
          <p:cNvSpPr txBox="1">
            <a:spLocks noGrp="1"/>
          </p:cNvSpPr>
          <p:nvPr>
            <p:ph type="subTitle" idx="4294967295"/>
          </p:nvPr>
        </p:nvSpPr>
        <p:spPr>
          <a:xfrm>
            <a:off x="710100" y="1567175"/>
            <a:ext cx="2064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PULSE GENERATOR</a:t>
            </a:r>
            <a:endParaRPr sz="1600" b="1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4" name="Google Shape;464;p36"/>
          <p:cNvSpPr txBox="1">
            <a:spLocks noGrp="1"/>
          </p:cNvSpPr>
          <p:nvPr>
            <p:ph type="subTitle" idx="4294967295"/>
          </p:nvPr>
        </p:nvSpPr>
        <p:spPr>
          <a:xfrm>
            <a:off x="638868" y="2134937"/>
            <a:ext cx="20679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/>
              <a:t>Generate electrical pulses</a:t>
            </a:r>
            <a:endParaRPr sz="1400" dirty="0"/>
          </a:p>
        </p:txBody>
      </p:sp>
      <p:sp>
        <p:nvSpPr>
          <p:cNvPr id="467" name="Google Shape;467;p36"/>
          <p:cNvSpPr txBox="1">
            <a:spLocks noGrp="1"/>
          </p:cNvSpPr>
          <p:nvPr>
            <p:ph type="subTitle" idx="4294967295"/>
          </p:nvPr>
        </p:nvSpPr>
        <p:spPr>
          <a:xfrm>
            <a:off x="6365975" y="1567175"/>
            <a:ext cx="2063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WIRES </a:t>
            </a:r>
            <a:endParaRPr sz="1600" b="1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8" name="Google Shape;468;p36"/>
          <p:cNvSpPr txBox="1">
            <a:spLocks noGrp="1"/>
          </p:cNvSpPr>
          <p:nvPr>
            <p:ph type="subTitle" idx="4294967295"/>
          </p:nvPr>
        </p:nvSpPr>
        <p:spPr>
          <a:xfrm>
            <a:off x="6365997" y="1932876"/>
            <a:ext cx="20664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/>
              <a:t>Carry the electrical pulses</a:t>
            </a:r>
            <a:endParaRPr sz="1400" dirty="0"/>
          </a:p>
        </p:txBody>
      </p:sp>
      <p:sp>
        <p:nvSpPr>
          <p:cNvPr id="469" name="Google Shape;469;p36"/>
          <p:cNvSpPr txBox="1">
            <a:spLocks noGrp="1"/>
          </p:cNvSpPr>
          <p:nvPr>
            <p:ph type="subTitle" idx="4294967295"/>
          </p:nvPr>
        </p:nvSpPr>
        <p:spPr>
          <a:xfrm>
            <a:off x="6365975" y="3114225"/>
            <a:ext cx="2063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ELECTRODES</a:t>
            </a:r>
            <a:endParaRPr sz="1600" b="1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0" name="Google Shape;470;p36"/>
          <p:cNvSpPr txBox="1">
            <a:spLocks noGrp="1"/>
          </p:cNvSpPr>
          <p:nvPr>
            <p:ph type="subTitle" idx="4294967295"/>
          </p:nvPr>
        </p:nvSpPr>
        <p:spPr>
          <a:xfrm>
            <a:off x="6365997" y="3479926"/>
            <a:ext cx="20664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/>
              <a:t>Sense natural heartbeat</a:t>
            </a:r>
            <a:endParaRPr sz="1400" dirty="0"/>
          </a:p>
        </p:txBody>
      </p:sp>
      <p:cxnSp>
        <p:nvCxnSpPr>
          <p:cNvPr id="471" name="Google Shape;471;p36"/>
          <p:cNvCxnSpPr>
            <a:cxnSpLocks/>
            <a:stCxn id="460" idx="3"/>
          </p:cNvCxnSpPr>
          <p:nvPr/>
        </p:nvCxnSpPr>
        <p:spPr>
          <a:xfrm>
            <a:off x="3024925" y="2062600"/>
            <a:ext cx="197600" cy="764475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36"/>
          <p:cNvCxnSpPr>
            <a:stCxn id="458" idx="1"/>
            <a:endCxn id="459" idx="1"/>
          </p:cNvCxnSpPr>
          <p:nvPr/>
        </p:nvCxnSpPr>
        <p:spPr>
          <a:xfrm>
            <a:off x="6119100" y="2062600"/>
            <a:ext cx="600" cy="1547100"/>
          </a:xfrm>
          <a:prstGeom prst="bentConnector3">
            <a:avLst>
              <a:gd name="adj1" fmla="val -31920833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36"/>
          <p:cNvCxnSpPr/>
          <p:nvPr/>
        </p:nvCxnSpPr>
        <p:spPr>
          <a:xfrm>
            <a:off x="3222525" y="2827075"/>
            <a:ext cx="737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36"/>
          <p:cNvCxnSpPr/>
          <p:nvPr/>
        </p:nvCxnSpPr>
        <p:spPr>
          <a:xfrm>
            <a:off x="5190475" y="2827075"/>
            <a:ext cx="737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36"/>
          <p:cNvSpPr/>
          <p:nvPr/>
        </p:nvSpPr>
        <p:spPr>
          <a:xfrm>
            <a:off x="3414600" y="1784925"/>
            <a:ext cx="2314800" cy="231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36"/>
          <p:cNvGrpSpPr/>
          <p:nvPr/>
        </p:nvGrpSpPr>
        <p:grpSpPr>
          <a:xfrm>
            <a:off x="3577768" y="1632686"/>
            <a:ext cx="1988465" cy="2388779"/>
            <a:chOff x="3443900" y="1677625"/>
            <a:chExt cx="1926994" cy="2314933"/>
          </a:xfrm>
        </p:grpSpPr>
        <p:sp>
          <p:nvSpPr>
            <p:cNvPr id="477" name="Google Shape;477;p36"/>
            <p:cNvSpPr/>
            <p:nvPr/>
          </p:nvSpPr>
          <p:spPr>
            <a:xfrm>
              <a:off x="3443900" y="1677625"/>
              <a:ext cx="1926994" cy="2314933"/>
            </a:xfrm>
            <a:custGeom>
              <a:avLst/>
              <a:gdLst/>
              <a:ahLst/>
              <a:cxnLst/>
              <a:rect l="l" t="t" r="r" b="b"/>
              <a:pathLst>
                <a:path w="24732" h="29711" extrusionOk="0">
                  <a:moveTo>
                    <a:pt x="13156" y="0"/>
                  </a:moveTo>
                  <a:cubicBezTo>
                    <a:pt x="11075" y="0"/>
                    <a:pt x="8987" y="351"/>
                    <a:pt x="7044" y="1060"/>
                  </a:cubicBezTo>
                  <a:cubicBezTo>
                    <a:pt x="1423" y="3124"/>
                    <a:pt x="1284" y="10935"/>
                    <a:pt x="1284" y="10935"/>
                  </a:cubicBezTo>
                  <a:lnTo>
                    <a:pt x="2413" y="11005"/>
                  </a:lnTo>
                  <a:cubicBezTo>
                    <a:pt x="2107" y="12274"/>
                    <a:pt x="2483" y="12609"/>
                    <a:pt x="1911" y="13725"/>
                  </a:cubicBezTo>
                  <a:cubicBezTo>
                    <a:pt x="1423" y="14659"/>
                    <a:pt x="168" y="17226"/>
                    <a:pt x="168" y="17226"/>
                  </a:cubicBezTo>
                  <a:cubicBezTo>
                    <a:pt x="0" y="17449"/>
                    <a:pt x="84" y="17770"/>
                    <a:pt x="349" y="17882"/>
                  </a:cubicBezTo>
                  <a:lnTo>
                    <a:pt x="1883" y="18565"/>
                  </a:lnTo>
                  <a:cubicBezTo>
                    <a:pt x="1883" y="18565"/>
                    <a:pt x="1437" y="23628"/>
                    <a:pt x="2665" y="24075"/>
                  </a:cubicBezTo>
                  <a:cubicBezTo>
                    <a:pt x="2916" y="24170"/>
                    <a:pt x="3280" y="24206"/>
                    <a:pt x="3703" y="24206"/>
                  </a:cubicBezTo>
                  <a:cubicBezTo>
                    <a:pt x="4940" y="24206"/>
                    <a:pt x="6672" y="23901"/>
                    <a:pt x="7493" y="23901"/>
                  </a:cubicBezTo>
                  <a:cubicBezTo>
                    <a:pt x="7746" y="23901"/>
                    <a:pt x="7912" y="23930"/>
                    <a:pt x="7951" y="24005"/>
                  </a:cubicBezTo>
                  <a:cubicBezTo>
                    <a:pt x="8132" y="24410"/>
                    <a:pt x="8258" y="28524"/>
                    <a:pt x="8258" y="28524"/>
                  </a:cubicBezTo>
                  <a:lnTo>
                    <a:pt x="7742" y="29208"/>
                  </a:lnTo>
                  <a:cubicBezTo>
                    <a:pt x="8997" y="29529"/>
                    <a:pt x="10336" y="29710"/>
                    <a:pt x="11717" y="29710"/>
                  </a:cubicBezTo>
                  <a:cubicBezTo>
                    <a:pt x="14744" y="29710"/>
                    <a:pt x="17590" y="28831"/>
                    <a:pt x="19989" y="27339"/>
                  </a:cubicBezTo>
                  <a:cubicBezTo>
                    <a:pt x="19291" y="26502"/>
                    <a:pt x="18622" y="25609"/>
                    <a:pt x="18622" y="25609"/>
                  </a:cubicBezTo>
                  <a:cubicBezTo>
                    <a:pt x="18510" y="25163"/>
                    <a:pt x="18454" y="24675"/>
                    <a:pt x="18440" y="24200"/>
                  </a:cubicBezTo>
                  <a:cubicBezTo>
                    <a:pt x="20965" y="23754"/>
                    <a:pt x="23099" y="23377"/>
                    <a:pt x="23099" y="23377"/>
                  </a:cubicBezTo>
                  <a:lnTo>
                    <a:pt x="23113" y="23294"/>
                  </a:lnTo>
                  <a:cubicBezTo>
                    <a:pt x="23364" y="22303"/>
                    <a:pt x="23573" y="21271"/>
                    <a:pt x="23755" y="20267"/>
                  </a:cubicBezTo>
                  <a:cubicBezTo>
                    <a:pt x="24104" y="18342"/>
                    <a:pt x="24383" y="16403"/>
                    <a:pt x="24550" y="14478"/>
                  </a:cubicBezTo>
                  <a:cubicBezTo>
                    <a:pt x="24703" y="12344"/>
                    <a:pt x="24731" y="10182"/>
                    <a:pt x="24438" y="8076"/>
                  </a:cubicBezTo>
                  <a:cubicBezTo>
                    <a:pt x="24285" y="7099"/>
                    <a:pt x="24076" y="6095"/>
                    <a:pt x="23685" y="5174"/>
                  </a:cubicBezTo>
                  <a:cubicBezTo>
                    <a:pt x="23169" y="3891"/>
                    <a:pt x="22220" y="2496"/>
                    <a:pt x="20798" y="2120"/>
                  </a:cubicBezTo>
                  <a:cubicBezTo>
                    <a:pt x="20463" y="2050"/>
                    <a:pt x="20128" y="2092"/>
                    <a:pt x="19779" y="2050"/>
                  </a:cubicBezTo>
                  <a:cubicBezTo>
                    <a:pt x="19770" y="2048"/>
                    <a:pt x="19761" y="2048"/>
                    <a:pt x="19753" y="2048"/>
                  </a:cubicBezTo>
                  <a:cubicBezTo>
                    <a:pt x="19716" y="2048"/>
                    <a:pt x="19695" y="2061"/>
                    <a:pt x="19670" y="2061"/>
                  </a:cubicBezTo>
                  <a:cubicBezTo>
                    <a:pt x="19654" y="2061"/>
                    <a:pt x="19636" y="2055"/>
                    <a:pt x="19612" y="2036"/>
                  </a:cubicBezTo>
                  <a:cubicBezTo>
                    <a:pt x="19570" y="2008"/>
                    <a:pt x="19501" y="1757"/>
                    <a:pt x="19487" y="1701"/>
                  </a:cubicBezTo>
                  <a:cubicBezTo>
                    <a:pt x="19389" y="1464"/>
                    <a:pt x="19291" y="1283"/>
                    <a:pt x="19068" y="1129"/>
                  </a:cubicBezTo>
                  <a:cubicBezTo>
                    <a:pt x="18287" y="557"/>
                    <a:pt x="17269" y="432"/>
                    <a:pt x="16348" y="278"/>
                  </a:cubicBezTo>
                  <a:cubicBezTo>
                    <a:pt x="15300" y="93"/>
                    <a:pt x="14229" y="0"/>
                    <a:pt x="13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4308982" y="1976425"/>
              <a:ext cx="235927" cy="237017"/>
            </a:xfrm>
            <a:custGeom>
              <a:avLst/>
              <a:gdLst/>
              <a:ahLst/>
              <a:cxnLst/>
              <a:rect l="l" t="t" r="r" b="b"/>
              <a:pathLst>
                <a:path w="3028" h="3042" extrusionOk="0">
                  <a:moveTo>
                    <a:pt x="1521" y="363"/>
                  </a:moveTo>
                  <a:cubicBezTo>
                    <a:pt x="2162" y="363"/>
                    <a:pt x="2679" y="893"/>
                    <a:pt x="2679" y="1535"/>
                  </a:cubicBezTo>
                  <a:cubicBezTo>
                    <a:pt x="2679" y="2176"/>
                    <a:pt x="2162" y="2706"/>
                    <a:pt x="1521" y="2706"/>
                  </a:cubicBezTo>
                  <a:cubicBezTo>
                    <a:pt x="865" y="2706"/>
                    <a:pt x="349" y="2176"/>
                    <a:pt x="349" y="1535"/>
                  </a:cubicBezTo>
                  <a:cubicBezTo>
                    <a:pt x="349" y="893"/>
                    <a:pt x="865" y="363"/>
                    <a:pt x="1521" y="363"/>
                  </a:cubicBezTo>
                  <a:close/>
                  <a:moveTo>
                    <a:pt x="1521" y="0"/>
                  </a:moveTo>
                  <a:cubicBezTo>
                    <a:pt x="684" y="0"/>
                    <a:pt x="0" y="684"/>
                    <a:pt x="0" y="1521"/>
                  </a:cubicBezTo>
                  <a:cubicBezTo>
                    <a:pt x="0" y="2358"/>
                    <a:pt x="670" y="3041"/>
                    <a:pt x="1521" y="3041"/>
                  </a:cubicBezTo>
                  <a:cubicBezTo>
                    <a:pt x="2358" y="3041"/>
                    <a:pt x="3027" y="2358"/>
                    <a:pt x="3027" y="1521"/>
                  </a:cubicBezTo>
                  <a:cubicBezTo>
                    <a:pt x="3027" y="684"/>
                    <a:pt x="2358" y="0"/>
                    <a:pt x="1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4207927" y="2232917"/>
              <a:ext cx="665160" cy="662979"/>
            </a:xfrm>
            <a:custGeom>
              <a:avLst/>
              <a:gdLst/>
              <a:ahLst/>
              <a:cxnLst/>
              <a:rect l="l" t="t" r="r" b="b"/>
              <a:pathLst>
                <a:path w="8537" h="8509" extrusionOk="0">
                  <a:moveTo>
                    <a:pt x="4255" y="335"/>
                  </a:moveTo>
                  <a:cubicBezTo>
                    <a:pt x="6417" y="335"/>
                    <a:pt x="8160" y="2092"/>
                    <a:pt x="8160" y="4241"/>
                  </a:cubicBezTo>
                  <a:cubicBezTo>
                    <a:pt x="8160" y="6389"/>
                    <a:pt x="6417" y="8146"/>
                    <a:pt x="4255" y="8146"/>
                  </a:cubicBezTo>
                  <a:cubicBezTo>
                    <a:pt x="2120" y="8146"/>
                    <a:pt x="349" y="6389"/>
                    <a:pt x="349" y="4241"/>
                  </a:cubicBezTo>
                  <a:cubicBezTo>
                    <a:pt x="349" y="2092"/>
                    <a:pt x="2093" y="335"/>
                    <a:pt x="4255" y="335"/>
                  </a:cubicBezTo>
                  <a:close/>
                  <a:moveTo>
                    <a:pt x="4255" y="0"/>
                  </a:moveTo>
                  <a:cubicBezTo>
                    <a:pt x="1925" y="0"/>
                    <a:pt x="0" y="1897"/>
                    <a:pt x="0" y="4255"/>
                  </a:cubicBezTo>
                  <a:cubicBezTo>
                    <a:pt x="0" y="6598"/>
                    <a:pt x="1911" y="8509"/>
                    <a:pt x="4255" y="8509"/>
                  </a:cubicBezTo>
                  <a:cubicBezTo>
                    <a:pt x="6612" y="8509"/>
                    <a:pt x="8537" y="6612"/>
                    <a:pt x="8509" y="4255"/>
                  </a:cubicBezTo>
                  <a:cubicBezTo>
                    <a:pt x="8509" y="1925"/>
                    <a:pt x="6598" y="0"/>
                    <a:pt x="4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4016648" y="2056832"/>
              <a:ext cx="898827" cy="752113"/>
            </a:xfrm>
            <a:custGeom>
              <a:avLst/>
              <a:gdLst/>
              <a:ahLst/>
              <a:cxnLst/>
              <a:rect l="l" t="t" r="r" b="b"/>
              <a:pathLst>
                <a:path w="11536" h="9653" extrusionOk="0">
                  <a:moveTo>
                    <a:pt x="3278" y="1"/>
                  </a:moveTo>
                  <a:cubicBezTo>
                    <a:pt x="2483" y="1"/>
                    <a:pt x="1730" y="307"/>
                    <a:pt x="1172" y="865"/>
                  </a:cubicBezTo>
                  <a:cubicBezTo>
                    <a:pt x="0" y="2023"/>
                    <a:pt x="0" y="3906"/>
                    <a:pt x="1172" y="5078"/>
                  </a:cubicBezTo>
                  <a:lnTo>
                    <a:pt x="5789" y="9653"/>
                  </a:lnTo>
                  <a:lnTo>
                    <a:pt x="10378" y="5078"/>
                  </a:lnTo>
                  <a:cubicBezTo>
                    <a:pt x="11536" y="3920"/>
                    <a:pt x="11536" y="2037"/>
                    <a:pt x="10378" y="865"/>
                  </a:cubicBezTo>
                  <a:cubicBezTo>
                    <a:pt x="9792" y="307"/>
                    <a:pt x="9067" y="1"/>
                    <a:pt x="8258" y="1"/>
                  </a:cubicBezTo>
                  <a:cubicBezTo>
                    <a:pt x="7463" y="1"/>
                    <a:pt x="6710" y="307"/>
                    <a:pt x="6152" y="865"/>
                  </a:cubicBezTo>
                  <a:lnTo>
                    <a:pt x="5775" y="1256"/>
                  </a:lnTo>
                  <a:lnTo>
                    <a:pt x="5384" y="865"/>
                  </a:lnTo>
                  <a:cubicBezTo>
                    <a:pt x="4813" y="307"/>
                    <a:pt x="4073" y="1"/>
                    <a:pt x="3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4092692" y="2506785"/>
              <a:ext cx="27270" cy="132611"/>
            </a:xfrm>
            <a:custGeom>
              <a:avLst/>
              <a:gdLst/>
              <a:ahLst/>
              <a:cxnLst/>
              <a:rect l="l" t="t" r="r" b="b"/>
              <a:pathLst>
                <a:path w="350" h="1702" extrusionOk="0">
                  <a:moveTo>
                    <a:pt x="1" y="0"/>
                  </a:moveTo>
                  <a:lnTo>
                    <a:pt x="1" y="1702"/>
                  </a:lnTo>
                  <a:lnTo>
                    <a:pt x="349" y="170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4039476" y="2558909"/>
              <a:ext cx="133702" cy="27270"/>
            </a:xfrm>
            <a:custGeom>
              <a:avLst/>
              <a:gdLst/>
              <a:ahLst/>
              <a:cxnLst/>
              <a:rect l="l" t="t" r="r" b="b"/>
              <a:pathLst>
                <a:path w="1716" h="350" extrusionOk="0">
                  <a:moveTo>
                    <a:pt x="0" y="1"/>
                  </a:moveTo>
                  <a:lnTo>
                    <a:pt x="0" y="349"/>
                  </a:lnTo>
                  <a:lnTo>
                    <a:pt x="1716" y="349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3932968" y="2082933"/>
              <a:ext cx="328256" cy="327165"/>
            </a:xfrm>
            <a:custGeom>
              <a:avLst/>
              <a:gdLst/>
              <a:ahLst/>
              <a:cxnLst/>
              <a:rect l="l" t="t" r="r" b="b"/>
              <a:pathLst>
                <a:path w="4213" h="4199" extrusionOk="0">
                  <a:moveTo>
                    <a:pt x="2106" y="0"/>
                  </a:moveTo>
                  <a:lnTo>
                    <a:pt x="2106" y="349"/>
                  </a:lnTo>
                  <a:cubicBezTo>
                    <a:pt x="2260" y="349"/>
                    <a:pt x="2413" y="363"/>
                    <a:pt x="2553" y="391"/>
                  </a:cubicBezTo>
                  <a:lnTo>
                    <a:pt x="2650" y="70"/>
                  </a:lnTo>
                  <a:cubicBezTo>
                    <a:pt x="2469" y="14"/>
                    <a:pt x="2274" y="0"/>
                    <a:pt x="2106" y="0"/>
                  </a:cubicBezTo>
                  <a:close/>
                  <a:moveTo>
                    <a:pt x="1549" y="56"/>
                  </a:moveTo>
                  <a:cubicBezTo>
                    <a:pt x="1367" y="112"/>
                    <a:pt x="1200" y="182"/>
                    <a:pt x="1046" y="279"/>
                  </a:cubicBezTo>
                  <a:lnTo>
                    <a:pt x="1214" y="572"/>
                  </a:lnTo>
                  <a:cubicBezTo>
                    <a:pt x="1353" y="502"/>
                    <a:pt x="1493" y="433"/>
                    <a:pt x="1632" y="391"/>
                  </a:cubicBezTo>
                  <a:lnTo>
                    <a:pt x="1549" y="56"/>
                  </a:lnTo>
                  <a:close/>
                  <a:moveTo>
                    <a:pt x="3153" y="279"/>
                  </a:moveTo>
                  <a:lnTo>
                    <a:pt x="2971" y="572"/>
                  </a:lnTo>
                  <a:cubicBezTo>
                    <a:pt x="3111" y="642"/>
                    <a:pt x="3236" y="740"/>
                    <a:pt x="3348" y="851"/>
                  </a:cubicBezTo>
                  <a:lnTo>
                    <a:pt x="3585" y="600"/>
                  </a:lnTo>
                  <a:cubicBezTo>
                    <a:pt x="3459" y="488"/>
                    <a:pt x="3306" y="363"/>
                    <a:pt x="3153" y="279"/>
                  </a:cubicBezTo>
                  <a:close/>
                  <a:moveTo>
                    <a:pt x="600" y="600"/>
                  </a:moveTo>
                  <a:cubicBezTo>
                    <a:pt x="488" y="726"/>
                    <a:pt x="363" y="879"/>
                    <a:pt x="279" y="1046"/>
                  </a:cubicBezTo>
                  <a:lnTo>
                    <a:pt x="572" y="1214"/>
                  </a:lnTo>
                  <a:cubicBezTo>
                    <a:pt x="656" y="1088"/>
                    <a:pt x="739" y="977"/>
                    <a:pt x="851" y="851"/>
                  </a:cubicBezTo>
                  <a:lnTo>
                    <a:pt x="600" y="600"/>
                  </a:lnTo>
                  <a:close/>
                  <a:moveTo>
                    <a:pt x="3920" y="1046"/>
                  </a:moveTo>
                  <a:lnTo>
                    <a:pt x="3627" y="1214"/>
                  </a:lnTo>
                  <a:cubicBezTo>
                    <a:pt x="3697" y="1339"/>
                    <a:pt x="3766" y="1493"/>
                    <a:pt x="3794" y="1632"/>
                  </a:cubicBezTo>
                  <a:lnTo>
                    <a:pt x="4129" y="1549"/>
                  </a:lnTo>
                  <a:cubicBezTo>
                    <a:pt x="4073" y="1367"/>
                    <a:pt x="4003" y="1200"/>
                    <a:pt x="3920" y="1046"/>
                  </a:cubicBezTo>
                  <a:close/>
                  <a:moveTo>
                    <a:pt x="70" y="1563"/>
                  </a:moveTo>
                  <a:cubicBezTo>
                    <a:pt x="14" y="1744"/>
                    <a:pt x="0" y="1911"/>
                    <a:pt x="0" y="2107"/>
                  </a:cubicBezTo>
                  <a:lnTo>
                    <a:pt x="349" y="2107"/>
                  </a:lnTo>
                  <a:cubicBezTo>
                    <a:pt x="349" y="1953"/>
                    <a:pt x="363" y="1786"/>
                    <a:pt x="391" y="1646"/>
                  </a:cubicBezTo>
                  <a:lnTo>
                    <a:pt x="70" y="1563"/>
                  </a:lnTo>
                  <a:close/>
                  <a:moveTo>
                    <a:pt x="3864" y="2107"/>
                  </a:moveTo>
                  <a:cubicBezTo>
                    <a:pt x="3864" y="2260"/>
                    <a:pt x="3850" y="2413"/>
                    <a:pt x="3808" y="2553"/>
                  </a:cubicBezTo>
                  <a:lnTo>
                    <a:pt x="4143" y="2651"/>
                  </a:lnTo>
                  <a:cubicBezTo>
                    <a:pt x="4199" y="2469"/>
                    <a:pt x="4213" y="2274"/>
                    <a:pt x="4213" y="2107"/>
                  </a:cubicBezTo>
                  <a:close/>
                  <a:moveTo>
                    <a:pt x="391" y="2553"/>
                  </a:moveTo>
                  <a:lnTo>
                    <a:pt x="70" y="2651"/>
                  </a:lnTo>
                  <a:cubicBezTo>
                    <a:pt x="112" y="2818"/>
                    <a:pt x="182" y="2999"/>
                    <a:pt x="279" y="3153"/>
                  </a:cubicBezTo>
                  <a:lnTo>
                    <a:pt x="572" y="2971"/>
                  </a:lnTo>
                  <a:cubicBezTo>
                    <a:pt x="502" y="2860"/>
                    <a:pt x="433" y="2720"/>
                    <a:pt x="391" y="2553"/>
                  </a:cubicBezTo>
                  <a:close/>
                  <a:moveTo>
                    <a:pt x="3641" y="2971"/>
                  </a:moveTo>
                  <a:cubicBezTo>
                    <a:pt x="3571" y="3111"/>
                    <a:pt x="3459" y="3236"/>
                    <a:pt x="3362" y="3348"/>
                  </a:cubicBezTo>
                  <a:lnTo>
                    <a:pt x="3599" y="3585"/>
                  </a:lnTo>
                  <a:cubicBezTo>
                    <a:pt x="3724" y="3460"/>
                    <a:pt x="3850" y="3306"/>
                    <a:pt x="3934" y="3153"/>
                  </a:cubicBezTo>
                  <a:lnTo>
                    <a:pt x="3641" y="2971"/>
                  </a:lnTo>
                  <a:close/>
                  <a:moveTo>
                    <a:pt x="865" y="3334"/>
                  </a:moveTo>
                  <a:lnTo>
                    <a:pt x="628" y="3585"/>
                  </a:lnTo>
                  <a:cubicBezTo>
                    <a:pt x="739" y="3711"/>
                    <a:pt x="907" y="3836"/>
                    <a:pt x="1060" y="3920"/>
                  </a:cubicBezTo>
                  <a:lnTo>
                    <a:pt x="1228" y="3613"/>
                  </a:lnTo>
                  <a:cubicBezTo>
                    <a:pt x="1088" y="3543"/>
                    <a:pt x="977" y="3446"/>
                    <a:pt x="865" y="3334"/>
                  </a:cubicBezTo>
                  <a:close/>
                  <a:moveTo>
                    <a:pt x="2971" y="3627"/>
                  </a:moveTo>
                  <a:cubicBezTo>
                    <a:pt x="2860" y="3697"/>
                    <a:pt x="2692" y="3766"/>
                    <a:pt x="2553" y="3794"/>
                  </a:cubicBezTo>
                  <a:lnTo>
                    <a:pt x="2650" y="4129"/>
                  </a:lnTo>
                  <a:cubicBezTo>
                    <a:pt x="2832" y="4087"/>
                    <a:pt x="2999" y="4017"/>
                    <a:pt x="3153" y="3920"/>
                  </a:cubicBezTo>
                  <a:lnTo>
                    <a:pt x="2971" y="3627"/>
                  </a:lnTo>
                  <a:close/>
                  <a:moveTo>
                    <a:pt x="1646" y="3794"/>
                  </a:moveTo>
                  <a:lnTo>
                    <a:pt x="1562" y="4129"/>
                  </a:lnTo>
                  <a:cubicBezTo>
                    <a:pt x="1744" y="4185"/>
                    <a:pt x="1911" y="4199"/>
                    <a:pt x="2106" y="4199"/>
                  </a:cubicBezTo>
                  <a:lnTo>
                    <a:pt x="2106" y="3850"/>
                  </a:lnTo>
                  <a:cubicBezTo>
                    <a:pt x="1953" y="3850"/>
                    <a:pt x="1786" y="3836"/>
                    <a:pt x="1646" y="37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4520909" y="2545898"/>
              <a:ext cx="235927" cy="235927"/>
            </a:xfrm>
            <a:custGeom>
              <a:avLst/>
              <a:gdLst/>
              <a:ahLst/>
              <a:cxnLst/>
              <a:rect l="l" t="t" r="r" b="b"/>
              <a:pathLst>
                <a:path w="3028" h="3028" extrusionOk="0">
                  <a:moveTo>
                    <a:pt x="1521" y="349"/>
                  </a:moveTo>
                  <a:cubicBezTo>
                    <a:pt x="2162" y="349"/>
                    <a:pt x="2679" y="865"/>
                    <a:pt x="2679" y="1521"/>
                  </a:cubicBezTo>
                  <a:cubicBezTo>
                    <a:pt x="2679" y="2162"/>
                    <a:pt x="2162" y="2679"/>
                    <a:pt x="1521" y="2679"/>
                  </a:cubicBezTo>
                  <a:cubicBezTo>
                    <a:pt x="865" y="2679"/>
                    <a:pt x="349" y="2162"/>
                    <a:pt x="349" y="1521"/>
                  </a:cubicBezTo>
                  <a:cubicBezTo>
                    <a:pt x="349" y="865"/>
                    <a:pt x="865" y="349"/>
                    <a:pt x="1521" y="349"/>
                  </a:cubicBezTo>
                  <a:close/>
                  <a:moveTo>
                    <a:pt x="1521" y="0"/>
                  </a:moveTo>
                  <a:cubicBezTo>
                    <a:pt x="684" y="0"/>
                    <a:pt x="0" y="684"/>
                    <a:pt x="0" y="1521"/>
                  </a:cubicBezTo>
                  <a:cubicBezTo>
                    <a:pt x="0" y="2358"/>
                    <a:pt x="670" y="3027"/>
                    <a:pt x="1521" y="3027"/>
                  </a:cubicBezTo>
                  <a:cubicBezTo>
                    <a:pt x="2358" y="3027"/>
                    <a:pt x="3027" y="2358"/>
                    <a:pt x="3027" y="1521"/>
                  </a:cubicBezTo>
                  <a:cubicBezTo>
                    <a:pt x="3027" y="684"/>
                    <a:pt x="2358" y="0"/>
                    <a:pt x="1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4223120" y="1871007"/>
              <a:ext cx="125054" cy="125054"/>
            </a:xfrm>
            <a:custGeom>
              <a:avLst/>
              <a:gdLst/>
              <a:ahLst/>
              <a:cxnLst/>
              <a:rect l="l" t="t" r="r" b="b"/>
              <a:pathLst>
                <a:path w="1605" h="1605" extrusionOk="0">
                  <a:moveTo>
                    <a:pt x="810" y="0"/>
                  </a:moveTo>
                  <a:cubicBezTo>
                    <a:pt x="363" y="0"/>
                    <a:pt x="0" y="349"/>
                    <a:pt x="0" y="795"/>
                  </a:cubicBezTo>
                  <a:cubicBezTo>
                    <a:pt x="0" y="1228"/>
                    <a:pt x="349" y="1604"/>
                    <a:pt x="810" y="1604"/>
                  </a:cubicBezTo>
                  <a:cubicBezTo>
                    <a:pt x="1242" y="1604"/>
                    <a:pt x="1605" y="1242"/>
                    <a:pt x="1605" y="795"/>
                  </a:cubicBezTo>
                  <a:cubicBezTo>
                    <a:pt x="1605" y="363"/>
                    <a:pt x="1242" y="0"/>
                    <a:pt x="8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4593680" y="1904666"/>
              <a:ext cx="122950" cy="121781"/>
            </a:xfrm>
            <a:custGeom>
              <a:avLst/>
              <a:gdLst/>
              <a:ahLst/>
              <a:cxnLst/>
              <a:rect l="l" t="t" r="r" b="b"/>
              <a:pathLst>
                <a:path w="1578" h="1563" extrusionOk="0">
                  <a:moveTo>
                    <a:pt x="1228" y="349"/>
                  </a:moveTo>
                  <a:lnTo>
                    <a:pt x="1228" y="1214"/>
                  </a:lnTo>
                  <a:lnTo>
                    <a:pt x="350" y="1214"/>
                  </a:lnTo>
                  <a:lnTo>
                    <a:pt x="350" y="349"/>
                  </a:lnTo>
                  <a:close/>
                  <a:moveTo>
                    <a:pt x="1" y="1"/>
                  </a:moveTo>
                  <a:lnTo>
                    <a:pt x="1" y="1563"/>
                  </a:lnTo>
                  <a:lnTo>
                    <a:pt x="1577" y="1563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76BCE7-0B13-4F03-A1B5-9E3DC8A53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647700"/>
            <a:ext cx="457200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7"/>
          <p:cNvGrpSpPr/>
          <p:nvPr/>
        </p:nvGrpSpPr>
        <p:grpSpPr>
          <a:xfrm>
            <a:off x="4977138" y="539392"/>
            <a:ext cx="3880529" cy="4064682"/>
            <a:chOff x="4977138" y="539392"/>
            <a:chExt cx="3880529" cy="4064682"/>
          </a:xfrm>
        </p:grpSpPr>
        <p:grpSp>
          <p:nvGrpSpPr>
            <p:cNvPr id="817" name="Google Shape;817;p47"/>
            <p:cNvGrpSpPr/>
            <p:nvPr/>
          </p:nvGrpSpPr>
          <p:grpSpPr>
            <a:xfrm>
              <a:off x="4977138" y="1616275"/>
              <a:ext cx="1441963" cy="1477044"/>
              <a:chOff x="6518672" y="2803010"/>
              <a:chExt cx="869281" cy="890429"/>
            </a:xfrm>
          </p:grpSpPr>
          <p:sp>
            <p:nvSpPr>
              <p:cNvPr id="818" name="Google Shape;818;p47"/>
              <p:cNvSpPr/>
              <p:nvPr/>
            </p:nvSpPr>
            <p:spPr>
              <a:xfrm>
                <a:off x="6518672" y="2803010"/>
                <a:ext cx="869281" cy="890429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7"/>
              <p:cNvSpPr/>
              <p:nvPr/>
            </p:nvSpPr>
            <p:spPr>
              <a:xfrm>
                <a:off x="6826344" y="3129770"/>
                <a:ext cx="235122" cy="232461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41" extrusionOk="0">
                    <a:moveTo>
                      <a:pt x="2167" y="1"/>
                    </a:moveTo>
                    <a:cubicBezTo>
                      <a:pt x="2150" y="1"/>
                      <a:pt x="2133" y="1"/>
                      <a:pt x="2116" y="1"/>
                    </a:cubicBezTo>
                    <a:cubicBezTo>
                      <a:pt x="895" y="55"/>
                      <a:pt x="0" y="1059"/>
                      <a:pt x="27" y="2252"/>
                    </a:cubicBezTo>
                    <a:cubicBezTo>
                      <a:pt x="54" y="3446"/>
                      <a:pt x="1085" y="4341"/>
                      <a:pt x="2252" y="4341"/>
                    </a:cubicBezTo>
                    <a:cubicBezTo>
                      <a:pt x="3472" y="4314"/>
                      <a:pt x="4394" y="3310"/>
                      <a:pt x="4367" y="2117"/>
                    </a:cubicBezTo>
                    <a:cubicBezTo>
                      <a:pt x="4340" y="914"/>
                      <a:pt x="3339" y="1"/>
                      <a:pt x="21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0" name="Google Shape;820;p47"/>
            <p:cNvSpPr/>
            <p:nvPr/>
          </p:nvSpPr>
          <p:spPr>
            <a:xfrm>
              <a:off x="6744285" y="539392"/>
              <a:ext cx="987022" cy="987878"/>
            </a:xfrm>
            <a:custGeom>
              <a:avLst/>
              <a:gdLst/>
              <a:ahLst/>
              <a:cxnLst/>
              <a:rect l="l" t="t" r="r" b="b"/>
              <a:pathLst>
                <a:path w="11122" h="11121" extrusionOk="0">
                  <a:moveTo>
                    <a:pt x="5530" y="2467"/>
                  </a:moveTo>
                  <a:cubicBezTo>
                    <a:pt x="7220" y="2467"/>
                    <a:pt x="8627" y="3751"/>
                    <a:pt x="8681" y="5452"/>
                  </a:cubicBezTo>
                  <a:lnTo>
                    <a:pt x="8681" y="5886"/>
                  </a:lnTo>
                  <a:cubicBezTo>
                    <a:pt x="8626" y="6483"/>
                    <a:pt x="8409" y="6971"/>
                    <a:pt x="8111" y="7378"/>
                  </a:cubicBezTo>
                  <a:lnTo>
                    <a:pt x="8084" y="7432"/>
                  </a:lnTo>
                  <a:cubicBezTo>
                    <a:pt x="8030" y="7486"/>
                    <a:pt x="7975" y="7513"/>
                    <a:pt x="7948" y="7595"/>
                  </a:cubicBezTo>
                  <a:cubicBezTo>
                    <a:pt x="7596" y="7974"/>
                    <a:pt x="7189" y="8273"/>
                    <a:pt x="6728" y="8436"/>
                  </a:cubicBezTo>
                  <a:cubicBezTo>
                    <a:pt x="6646" y="8463"/>
                    <a:pt x="6592" y="8517"/>
                    <a:pt x="6511" y="8517"/>
                  </a:cubicBezTo>
                  <a:cubicBezTo>
                    <a:pt x="6266" y="8571"/>
                    <a:pt x="6050" y="8598"/>
                    <a:pt x="5805" y="8652"/>
                  </a:cubicBezTo>
                  <a:lnTo>
                    <a:pt x="5507" y="8652"/>
                  </a:lnTo>
                  <a:cubicBezTo>
                    <a:pt x="3825" y="8571"/>
                    <a:pt x="2551" y="7323"/>
                    <a:pt x="2469" y="5696"/>
                  </a:cubicBezTo>
                  <a:cubicBezTo>
                    <a:pt x="2415" y="3987"/>
                    <a:pt x="3744" y="2550"/>
                    <a:pt x="5426" y="2468"/>
                  </a:cubicBezTo>
                  <a:cubicBezTo>
                    <a:pt x="5461" y="2467"/>
                    <a:pt x="5495" y="2467"/>
                    <a:pt x="5530" y="2467"/>
                  </a:cubicBezTo>
                  <a:close/>
                  <a:moveTo>
                    <a:pt x="5561" y="0"/>
                  </a:moveTo>
                  <a:lnTo>
                    <a:pt x="5046" y="27"/>
                  </a:lnTo>
                  <a:lnTo>
                    <a:pt x="4965" y="27"/>
                  </a:lnTo>
                  <a:cubicBezTo>
                    <a:pt x="4829" y="27"/>
                    <a:pt x="4802" y="109"/>
                    <a:pt x="4802" y="244"/>
                  </a:cubicBezTo>
                  <a:lnTo>
                    <a:pt x="4802" y="814"/>
                  </a:lnTo>
                  <a:cubicBezTo>
                    <a:pt x="4802" y="841"/>
                    <a:pt x="4802" y="868"/>
                    <a:pt x="4748" y="868"/>
                  </a:cubicBezTo>
                  <a:cubicBezTo>
                    <a:pt x="4449" y="922"/>
                    <a:pt x="4124" y="1004"/>
                    <a:pt x="3798" y="1112"/>
                  </a:cubicBezTo>
                  <a:cubicBezTo>
                    <a:pt x="3771" y="1112"/>
                    <a:pt x="3744" y="1112"/>
                    <a:pt x="3744" y="1085"/>
                  </a:cubicBezTo>
                  <a:cubicBezTo>
                    <a:pt x="3635" y="922"/>
                    <a:pt x="3527" y="732"/>
                    <a:pt x="3473" y="570"/>
                  </a:cubicBezTo>
                  <a:cubicBezTo>
                    <a:pt x="3411" y="487"/>
                    <a:pt x="3348" y="451"/>
                    <a:pt x="3286" y="451"/>
                  </a:cubicBezTo>
                  <a:cubicBezTo>
                    <a:pt x="3267" y="451"/>
                    <a:pt x="3248" y="455"/>
                    <a:pt x="3229" y="461"/>
                  </a:cubicBezTo>
                  <a:cubicBezTo>
                    <a:pt x="3012" y="570"/>
                    <a:pt x="2822" y="678"/>
                    <a:pt x="2632" y="814"/>
                  </a:cubicBezTo>
                  <a:cubicBezTo>
                    <a:pt x="2523" y="868"/>
                    <a:pt x="2523" y="949"/>
                    <a:pt x="2551" y="1031"/>
                  </a:cubicBezTo>
                  <a:cubicBezTo>
                    <a:pt x="2632" y="1166"/>
                    <a:pt x="2713" y="1356"/>
                    <a:pt x="2795" y="1492"/>
                  </a:cubicBezTo>
                  <a:cubicBezTo>
                    <a:pt x="2822" y="1519"/>
                    <a:pt x="2822" y="1546"/>
                    <a:pt x="2849" y="1627"/>
                  </a:cubicBezTo>
                  <a:cubicBezTo>
                    <a:pt x="2551" y="1817"/>
                    <a:pt x="2279" y="2061"/>
                    <a:pt x="2035" y="2333"/>
                  </a:cubicBezTo>
                  <a:cubicBezTo>
                    <a:pt x="1872" y="2197"/>
                    <a:pt x="1710" y="2089"/>
                    <a:pt x="1547" y="1953"/>
                  </a:cubicBezTo>
                  <a:cubicBezTo>
                    <a:pt x="1510" y="1929"/>
                    <a:pt x="1468" y="1915"/>
                    <a:pt x="1428" y="1915"/>
                  </a:cubicBezTo>
                  <a:cubicBezTo>
                    <a:pt x="1379" y="1915"/>
                    <a:pt x="1333" y="1935"/>
                    <a:pt x="1303" y="1980"/>
                  </a:cubicBezTo>
                  <a:cubicBezTo>
                    <a:pt x="1167" y="2197"/>
                    <a:pt x="1004" y="2360"/>
                    <a:pt x="869" y="2577"/>
                  </a:cubicBezTo>
                  <a:cubicBezTo>
                    <a:pt x="787" y="2631"/>
                    <a:pt x="815" y="2740"/>
                    <a:pt x="896" y="2794"/>
                  </a:cubicBezTo>
                  <a:cubicBezTo>
                    <a:pt x="1059" y="2929"/>
                    <a:pt x="1194" y="3038"/>
                    <a:pt x="1357" y="3146"/>
                  </a:cubicBezTo>
                  <a:lnTo>
                    <a:pt x="1411" y="3173"/>
                  </a:lnTo>
                  <a:cubicBezTo>
                    <a:pt x="1330" y="3336"/>
                    <a:pt x="1221" y="3526"/>
                    <a:pt x="1167" y="3662"/>
                  </a:cubicBezTo>
                  <a:lnTo>
                    <a:pt x="950" y="4150"/>
                  </a:lnTo>
                  <a:lnTo>
                    <a:pt x="923" y="4150"/>
                  </a:lnTo>
                  <a:cubicBezTo>
                    <a:pt x="733" y="4123"/>
                    <a:pt x="543" y="4096"/>
                    <a:pt x="353" y="4069"/>
                  </a:cubicBezTo>
                  <a:cubicBezTo>
                    <a:pt x="330" y="4057"/>
                    <a:pt x="307" y="4051"/>
                    <a:pt x="286" y="4051"/>
                  </a:cubicBezTo>
                  <a:cubicBezTo>
                    <a:pt x="212" y="4051"/>
                    <a:pt x="158" y="4119"/>
                    <a:pt x="137" y="4204"/>
                  </a:cubicBezTo>
                  <a:cubicBezTo>
                    <a:pt x="109" y="4258"/>
                    <a:pt x="109" y="4367"/>
                    <a:pt x="82" y="4421"/>
                  </a:cubicBezTo>
                  <a:cubicBezTo>
                    <a:pt x="28" y="4557"/>
                    <a:pt x="1" y="4747"/>
                    <a:pt x="1" y="4882"/>
                  </a:cubicBezTo>
                  <a:lnTo>
                    <a:pt x="1" y="4937"/>
                  </a:lnTo>
                  <a:cubicBezTo>
                    <a:pt x="28" y="5018"/>
                    <a:pt x="109" y="5072"/>
                    <a:pt x="164" y="5072"/>
                  </a:cubicBezTo>
                  <a:cubicBezTo>
                    <a:pt x="272" y="5072"/>
                    <a:pt x="408" y="5099"/>
                    <a:pt x="516" y="5154"/>
                  </a:cubicBezTo>
                  <a:cubicBezTo>
                    <a:pt x="625" y="5181"/>
                    <a:pt x="679" y="5181"/>
                    <a:pt x="787" y="5208"/>
                  </a:cubicBezTo>
                  <a:lnTo>
                    <a:pt x="815" y="6293"/>
                  </a:lnTo>
                  <a:lnTo>
                    <a:pt x="787" y="6293"/>
                  </a:lnTo>
                  <a:cubicBezTo>
                    <a:pt x="625" y="6320"/>
                    <a:pt x="435" y="6401"/>
                    <a:pt x="245" y="6428"/>
                  </a:cubicBezTo>
                  <a:cubicBezTo>
                    <a:pt x="137" y="6455"/>
                    <a:pt x="109" y="6510"/>
                    <a:pt x="82" y="6564"/>
                  </a:cubicBezTo>
                  <a:lnTo>
                    <a:pt x="82" y="6645"/>
                  </a:lnTo>
                  <a:lnTo>
                    <a:pt x="82" y="6672"/>
                  </a:lnTo>
                  <a:cubicBezTo>
                    <a:pt x="137" y="6862"/>
                    <a:pt x="164" y="7079"/>
                    <a:pt x="245" y="7269"/>
                  </a:cubicBezTo>
                  <a:cubicBezTo>
                    <a:pt x="265" y="7370"/>
                    <a:pt x="315" y="7426"/>
                    <a:pt x="395" y="7426"/>
                  </a:cubicBezTo>
                  <a:cubicBezTo>
                    <a:pt x="423" y="7426"/>
                    <a:pt x="454" y="7419"/>
                    <a:pt x="489" y="7405"/>
                  </a:cubicBezTo>
                  <a:cubicBezTo>
                    <a:pt x="543" y="7378"/>
                    <a:pt x="625" y="7378"/>
                    <a:pt x="679" y="7351"/>
                  </a:cubicBezTo>
                  <a:lnTo>
                    <a:pt x="1086" y="7242"/>
                  </a:lnTo>
                  <a:cubicBezTo>
                    <a:pt x="1221" y="7595"/>
                    <a:pt x="1384" y="7893"/>
                    <a:pt x="1601" y="8191"/>
                  </a:cubicBezTo>
                  <a:cubicBezTo>
                    <a:pt x="1438" y="8327"/>
                    <a:pt x="1249" y="8463"/>
                    <a:pt x="1113" y="8625"/>
                  </a:cubicBezTo>
                  <a:cubicBezTo>
                    <a:pt x="1059" y="8707"/>
                    <a:pt x="1032" y="8815"/>
                    <a:pt x="1086" y="8869"/>
                  </a:cubicBezTo>
                  <a:cubicBezTo>
                    <a:pt x="1113" y="8897"/>
                    <a:pt x="1113" y="8951"/>
                    <a:pt x="1167" y="8978"/>
                  </a:cubicBezTo>
                  <a:cubicBezTo>
                    <a:pt x="1303" y="9114"/>
                    <a:pt x="1411" y="9276"/>
                    <a:pt x="1520" y="9412"/>
                  </a:cubicBezTo>
                  <a:cubicBezTo>
                    <a:pt x="1561" y="9466"/>
                    <a:pt x="1608" y="9493"/>
                    <a:pt x="1655" y="9493"/>
                  </a:cubicBezTo>
                  <a:cubicBezTo>
                    <a:pt x="1703" y="9493"/>
                    <a:pt x="1750" y="9466"/>
                    <a:pt x="1791" y="9412"/>
                  </a:cubicBezTo>
                  <a:cubicBezTo>
                    <a:pt x="1872" y="9385"/>
                    <a:pt x="1900" y="9303"/>
                    <a:pt x="1981" y="9276"/>
                  </a:cubicBezTo>
                  <a:cubicBezTo>
                    <a:pt x="2062" y="9168"/>
                    <a:pt x="2171" y="9114"/>
                    <a:pt x="2279" y="9005"/>
                  </a:cubicBezTo>
                  <a:cubicBezTo>
                    <a:pt x="2415" y="9114"/>
                    <a:pt x="2551" y="9249"/>
                    <a:pt x="2686" y="9358"/>
                  </a:cubicBezTo>
                  <a:cubicBezTo>
                    <a:pt x="2822" y="9439"/>
                    <a:pt x="2985" y="9548"/>
                    <a:pt x="3120" y="9656"/>
                  </a:cubicBezTo>
                  <a:lnTo>
                    <a:pt x="3120" y="9683"/>
                  </a:lnTo>
                  <a:cubicBezTo>
                    <a:pt x="3066" y="9846"/>
                    <a:pt x="2957" y="10063"/>
                    <a:pt x="2876" y="10226"/>
                  </a:cubicBezTo>
                  <a:cubicBezTo>
                    <a:pt x="2849" y="10334"/>
                    <a:pt x="2849" y="10388"/>
                    <a:pt x="2957" y="10470"/>
                  </a:cubicBezTo>
                  <a:cubicBezTo>
                    <a:pt x="3147" y="10578"/>
                    <a:pt x="3391" y="10660"/>
                    <a:pt x="3635" y="10768"/>
                  </a:cubicBezTo>
                  <a:cubicBezTo>
                    <a:pt x="3661" y="10775"/>
                    <a:pt x="3684" y="10778"/>
                    <a:pt x="3704" y="10778"/>
                  </a:cubicBezTo>
                  <a:cubicBezTo>
                    <a:pt x="3768" y="10778"/>
                    <a:pt x="3805" y="10743"/>
                    <a:pt x="3825" y="10660"/>
                  </a:cubicBezTo>
                  <a:cubicBezTo>
                    <a:pt x="3880" y="10578"/>
                    <a:pt x="3934" y="10470"/>
                    <a:pt x="3961" y="10361"/>
                  </a:cubicBezTo>
                  <a:cubicBezTo>
                    <a:pt x="4015" y="10253"/>
                    <a:pt x="4042" y="10199"/>
                    <a:pt x="4097" y="10090"/>
                  </a:cubicBezTo>
                  <a:cubicBezTo>
                    <a:pt x="4449" y="10199"/>
                    <a:pt x="4748" y="10253"/>
                    <a:pt x="5100" y="10307"/>
                  </a:cubicBezTo>
                  <a:lnTo>
                    <a:pt x="5154" y="10307"/>
                  </a:lnTo>
                  <a:lnTo>
                    <a:pt x="5182" y="10931"/>
                  </a:lnTo>
                  <a:cubicBezTo>
                    <a:pt x="5182" y="11067"/>
                    <a:pt x="5263" y="11121"/>
                    <a:pt x="5371" y="11121"/>
                  </a:cubicBezTo>
                  <a:cubicBezTo>
                    <a:pt x="5588" y="11121"/>
                    <a:pt x="5833" y="11121"/>
                    <a:pt x="6077" y="11067"/>
                  </a:cubicBezTo>
                  <a:lnTo>
                    <a:pt x="6158" y="11067"/>
                  </a:lnTo>
                  <a:cubicBezTo>
                    <a:pt x="6212" y="11039"/>
                    <a:pt x="6212" y="11012"/>
                    <a:pt x="6239" y="10931"/>
                  </a:cubicBezTo>
                  <a:lnTo>
                    <a:pt x="6239" y="10904"/>
                  </a:lnTo>
                  <a:lnTo>
                    <a:pt x="6239" y="10524"/>
                  </a:lnTo>
                  <a:lnTo>
                    <a:pt x="6239" y="10334"/>
                  </a:lnTo>
                  <a:lnTo>
                    <a:pt x="6239" y="10253"/>
                  </a:lnTo>
                  <a:cubicBezTo>
                    <a:pt x="6321" y="10253"/>
                    <a:pt x="6348" y="10226"/>
                    <a:pt x="6402" y="10226"/>
                  </a:cubicBezTo>
                  <a:cubicBezTo>
                    <a:pt x="6728" y="10171"/>
                    <a:pt x="6999" y="10090"/>
                    <a:pt x="7297" y="9982"/>
                  </a:cubicBezTo>
                  <a:cubicBezTo>
                    <a:pt x="7297" y="9982"/>
                    <a:pt x="7297" y="10036"/>
                    <a:pt x="7324" y="10036"/>
                  </a:cubicBezTo>
                  <a:cubicBezTo>
                    <a:pt x="7433" y="10199"/>
                    <a:pt x="7514" y="10361"/>
                    <a:pt x="7596" y="10524"/>
                  </a:cubicBezTo>
                  <a:cubicBezTo>
                    <a:pt x="7658" y="10607"/>
                    <a:pt x="7688" y="10642"/>
                    <a:pt x="7748" y="10642"/>
                  </a:cubicBezTo>
                  <a:cubicBezTo>
                    <a:pt x="7766" y="10642"/>
                    <a:pt x="7787" y="10639"/>
                    <a:pt x="7813" y="10633"/>
                  </a:cubicBezTo>
                  <a:cubicBezTo>
                    <a:pt x="7840" y="10633"/>
                    <a:pt x="7840" y="10633"/>
                    <a:pt x="7867" y="10605"/>
                  </a:cubicBezTo>
                  <a:cubicBezTo>
                    <a:pt x="7975" y="10578"/>
                    <a:pt x="8084" y="10497"/>
                    <a:pt x="8192" y="10470"/>
                  </a:cubicBezTo>
                  <a:cubicBezTo>
                    <a:pt x="8274" y="10388"/>
                    <a:pt x="8382" y="10361"/>
                    <a:pt x="8491" y="10307"/>
                  </a:cubicBezTo>
                  <a:cubicBezTo>
                    <a:pt x="8572" y="10226"/>
                    <a:pt x="8572" y="10171"/>
                    <a:pt x="8545" y="10063"/>
                  </a:cubicBezTo>
                  <a:cubicBezTo>
                    <a:pt x="8518" y="10036"/>
                    <a:pt x="8518" y="9954"/>
                    <a:pt x="8491" y="9927"/>
                  </a:cubicBezTo>
                  <a:cubicBezTo>
                    <a:pt x="8409" y="9792"/>
                    <a:pt x="8355" y="9629"/>
                    <a:pt x="8247" y="9493"/>
                  </a:cubicBezTo>
                  <a:cubicBezTo>
                    <a:pt x="8382" y="9385"/>
                    <a:pt x="8518" y="9276"/>
                    <a:pt x="8653" y="9141"/>
                  </a:cubicBezTo>
                  <a:cubicBezTo>
                    <a:pt x="8735" y="9086"/>
                    <a:pt x="8789" y="9032"/>
                    <a:pt x="8870" y="8978"/>
                  </a:cubicBezTo>
                  <a:lnTo>
                    <a:pt x="9060" y="8761"/>
                  </a:lnTo>
                  <a:lnTo>
                    <a:pt x="9087" y="8815"/>
                  </a:lnTo>
                  <a:cubicBezTo>
                    <a:pt x="9277" y="8897"/>
                    <a:pt x="9413" y="9032"/>
                    <a:pt x="9576" y="9141"/>
                  </a:cubicBezTo>
                  <a:cubicBezTo>
                    <a:pt x="9626" y="9178"/>
                    <a:pt x="9665" y="9199"/>
                    <a:pt x="9700" y="9199"/>
                  </a:cubicBezTo>
                  <a:cubicBezTo>
                    <a:pt x="9740" y="9199"/>
                    <a:pt x="9776" y="9172"/>
                    <a:pt x="9820" y="9114"/>
                  </a:cubicBezTo>
                  <a:cubicBezTo>
                    <a:pt x="9847" y="9086"/>
                    <a:pt x="9847" y="9032"/>
                    <a:pt x="9874" y="9032"/>
                  </a:cubicBezTo>
                  <a:cubicBezTo>
                    <a:pt x="10010" y="8869"/>
                    <a:pt x="10118" y="8707"/>
                    <a:pt x="10254" y="8544"/>
                  </a:cubicBezTo>
                  <a:cubicBezTo>
                    <a:pt x="10281" y="8463"/>
                    <a:pt x="10281" y="8408"/>
                    <a:pt x="10254" y="8327"/>
                  </a:cubicBezTo>
                  <a:lnTo>
                    <a:pt x="10227" y="8300"/>
                  </a:lnTo>
                  <a:cubicBezTo>
                    <a:pt x="10145" y="8219"/>
                    <a:pt x="10091" y="8191"/>
                    <a:pt x="9982" y="8137"/>
                  </a:cubicBezTo>
                  <a:cubicBezTo>
                    <a:pt x="9901" y="8056"/>
                    <a:pt x="9820" y="8002"/>
                    <a:pt x="9738" y="7947"/>
                  </a:cubicBezTo>
                  <a:lnTo>
                    <a:pt x="9711" y="7920"/>
                  </a:lnTo>
                  <a:lnTo>
                    <a:pt x="9820" y="7730"/>
                  </a:lnTo>
                  <a:cubicBezTo>
                    <a:pt x="9847" y="7676"/>
                    <a:pt x="9847" y="7649"/>
                    <a:pt x="9874" y="7622"/>
                  </a:cubicBezTo>
                  <a:cubicBezTo>
                    <a:pt x="9982" y="7405"/>
                    <a:pt x="10091" y="7188"/>
                    <a:pt x="10145" y="6971"/>
                  </a:cubicBezTo>
                  <a:lnTo>
                    <a:pt x="10661" y="7079"/>
                  </a:lnTo>
                  <a:cubicBezTo>
                    <a:pt x="10688" y="7079"/>
                    <a:pt x="10769" y="7079"/>
                    <a:pt x="10796" y="7106"/>
                  </a:cubicBezTo>
                  <a:cubicBezTo>
                    <a:pt x="10810" y="7111"/>
                    <a:pt x="10824" y="7113"/>
                    <a:pt x="10838" y="7113"/>
                  </a:cubicBezTo>
                  <a:cubicBezTo>
                    <a:pt x="10904" y="7113"/>
                    <a:pt x="10964" y="7061"/>
                    <a:pt x="10986" y="6971"/>
                  </a:cubicBezTo>
                  <a:cubicBezTo>
                    <a:pt x="11040" y="6917"/>
                    <a:pt x="11040" y="6808"/>
                    <a:pt x="11067" y="6727"/>
                  </a:cubicBezTo>
                  <a:cubicBezTo>
                    <a:pt x="11095" y="6591"/>
                    <a:pt x="11122" y="6428"/>
                    <a:pt x="11122" y="6293"/>
                  </a:cubicBezTo>
                  <a:lnTo>
                    <a:pt x="11122" y="6184"/>
                  </a:lnTo>
                  <a:cubicBezTo>
                    <a:pt x="11095" y="6130"/>
                    <a:pt x="11013" y="6103"/>
                    <a:pt x="10959" y="6103"/>
                  </a:cubicBezTo>
                  <a:cubicBezTo>
                    <a:pt x="10823" y="6049"/>
                    <a:pt x="10715" y="6049"/>
                    <a:pt x="10579" y="6021"/>
                  </a:cubicBezTo>
                  <a:cubicBezTo>
                    <a:pt x="10525" y="6021"/>
                    <a:pt x="10444" y="5994"/>
                    <a:pt x="10389" y="5994"/>
                  </a:cubicBezTo>
                  <a:lnTo>
                    <a:pt x="10389" y="5452"/>
                  </a:lnTo>
                  <a:cubicBezTo>
                    <a:pt x="10389" y="5289"/>
                    <a:pt x="10335" y="5099"/>
                    <a:pt x="10335" y="4909"/>
                  </a:cubicBezTo>
                  <a:cubicBezTo>
                    <a:pt x="10552" y="4828"/>
                    <a:pt x="10742" y="4801"/>
                    <a:pt x="10932" y="4747"/>
                  </a:cubicBezTo>
                  <a:cubicBezTo>
                    <a:pt x="10932" y="4665"/>
                    <a:pt x="10986" y="4638"/>
                    <a:pt x="11013" y="4530"/>
                  </a:cubicBezTo>
                  <a:lnTo>
                    <a:pt x="11013" y="4448"/>
                  </a:lnTo>
                  <a:cubicBezTo>
                    <a:pt x="11013" y="4394"/>
                    <a:pt x="10986" y="4367"/>
                    <a:pt x="10986" y="4340"/>
                  </a:cubicBezTo>
                  <a:cubicBezTo>
                    <a:pt x="10959" y="4231"/>
                    <a:pt x="10932" y="4096"/>
                    <a:pt x="10878" y="3987"/>
                  </a:cubicBezTo>
                  <a:cubicBezTo>
                    <a:pt x="10850" y="3933"/>
                    <a:pt x="10850" y="3852"/>
                    <a:pt x="10823" y="3797"/>
                  </a:cubicBezTo>
                  <a:cubicBezTo>
                    <a:pt x="10803" y="3714"/>
                    <a:pt x="10750" y="3679"/>
                    <a:pt x="10678" y="3679"/>
                  </a:cubicBezTo>
                  <a:cubicBezTo>
                    <a:pt x="10656" y="3679"/>
                    <a:pt x="10632" y="3682"/>
                    <a:pt x="10606" y="3689"/>
                  </a:cubicBezTo>
                  <a:cubicBezTo>
                    <a:pt x="10416" y="3716"/>
                    <a:pt x="10254" y="3797"/>
                    <a:pt x="10037" y="3824"/>
                  </a:cubicBezTo>
                  <a:cubicBezTo>
                    <a:pt x="10010" y="3824"/>
                    <a:pt x="9982" y="3824"/>
                    <a:pt x="9982" y="3797"/>
                  </a:cubicBezTo>
                  <a:cubicBezTo>
                    <a:pt x="9874" y="3580"/>
                    <a:pt x="9793" y="3390"/>
                    <a:pt x="9711" y="3201"/>
                  </a:cubicBezTo>
                  <a:lnTo>
                    <a:pt x="9494" y="2902"/>
                  </a:lnTo>
                  <a:lnTo>
                    <a:pt x="9521" y="2875"/>
                  </a:lnTo>
                  <a:cubicBezTo>
                    <a:pt x="9657" y="2740"/>
                    <a:pt x="9847" y="2604"/>
                    <a:pt x="9982" y="2468"/>
                  </a:cubicBezTo>
                  <a:cubicBezTo>
                    <a:pt x="10037" y="2387"/>
                    <a:pt x="10064" y="2333"/>
                    <a:pt x="10010" y="2224"/>
                  </a:cubicBezTo>
                  <a:cubicBezTo>
                    <a:pt x="9982" y="2170"/>
                    <a:pt x="9901" y="2116"/>
                    <a:pt x="9874" y="2061"/>
                  </a:cubicBezTo>
                  <a:cubicBezTo>
                    <a:pt x="9765" y="1926"/>
                    <a:pt x="9657" y="1817"/>
                    <a:pt x="9521" y="1682"/>
                  </a:cubicBezTo>
                  <a:cubicBezTo>
                    <a:pt x="9494" y="1655"/>
                    <a:pt x="9454" y="1641"/>
                    <a:pt x="9413" y="1641"/>
                  </a:cubicBezTo>
                  <a:cubicBezTo>
                    <a:pt x="9372" y="1641"/>
                    <a:pt x="9331" y="1655"/>
                    <a:pt x="9304" y="1682"/>
                  </a:cubicBezTo>
                  <a:cubicBezTo>
                    <a:pt x="9169" y="1790"/>
                    <a:pt x="9060" y="1899"/>
                    <a:pt x="8925" y="1980"/>
                  </a:cubicBezTo>
                  <a:cubicBezTo>
                    <a:pt x="8898" y="2034"/>
                    <a:pt x="8843" y="2061"/>
                    <a:pt x="8789" y="2089"/>
                  </a:cubicBezTo>
                  <a:cubicBezTo>
                    <a:pt x="8518" y="1844"/>
                    <a:pt x="8247" y="1655"/>
                    <a:pt x="7948" y="1438"/>
                  </a:cubicBezTo>
                  <a:cubicBezTo>
                    <a:pt x="7948" y="1410"/>
                    <a:pt x="7948" y="1410"/>
                    <a:pt x="7975" y="1383"/>
                  </a:cubicBezTo>
                  <a:cubicBezTo>
                    <a:pt x="8030" y="1221"/>
                    <a:pt x="8111" y="1004"/>
                    <a:pt x="8219" y="841"/>
                  </a:cubicBezTo>
                  <a:cubicBezTo>
                    <a:pt x="8247" y="732"/>
                    <a:pt x="8247" y="624"/>
                    <a:pt x="8111" y="597"/>
                  </a:cubicBezTo>
                  <a:cubicBezTo>
                    <a:pt x="8002" y="542"/>
                    <a:pt x="7867" y="488"/>
                    <a:pt x="7785" y="434"/>
                  </a:cubicBezTo>
                  <a:lnTo>
                    <a:pt x="7460" y="325"/>
                  </a:lnTo>
                  <a:cubicBezTo>
                    <a:pt x="7441" y="319"/>
                    <a:pt x="7422" y="316"/>
                    <a:pt x="7402" y="316"/>
                  </a:cubicBezTo>
                  <a:cubicBezTo>
                    <a:pt x="7340" y="316"/>
                    <a:pt x="7278" y="351"/>
                    <a:pt x="7216" y="434"/>
                  </a:cubicBezTo>
                  <a:cubicBezTo>
                    <a:pt x="7162" y="597"/>
                    <a:pt x="7053" y="759"/>
                    <a:pt x="6999" y="949"/>
                  </a:cubicBezTo>
                  <a:cubicBezTo>
                    <a:pt x="6960" y="969"/>
                    <a:pt x="6949" y="988"/>
                    <a:pt x="6927" y="988"/>
                  </a:cubicBezTo>
                  <a:cubicBezTo>
                    <a:pt x="6917" y="988"/>
                    <a:pt x="6906" y="984"/>
                    <a:pt x="6890" y="976"/>
                  </a:cubicBezTo>
                  <a:cubicBezTo>
                    <a:pt x="6592" y="868"/>
                    <a:pt x="6266" y="841"/>
                    <a:pt x="5941" y="814"/>
                  </a:cubicBezTo>
                  <a:cubicBezTo>
                    <a:pt x="5914" y="814"/>
                    <a:pt x="5860" y="759"/>
                    <a:pt x="5860" y="732"/>
                  </a:cubicBezTo>
                  <a:cubicBezTo>
                    <a:pt x="5860" y="542"/>
                    <a:pt x="5860" y="325"/>
                    <a:pt x="5833" y="163"/>
                  </a:cubicBezTo>
                  <a:cubicBezTo>
                    <a:pt x="5833" y="54"/>
                    <a:pt x="5778" y="0"/>
                    <a:pt x="5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5415577" y="1276591"/>
              <a:ext cx="2570854" cy="3327483"/>
            </a:xfrm>
            <a:custGeom>
              <a:avLst/>
              <a:gdLst/>
              <a:ahLst/>
              <a:cxnLst/>
              <a:rect l="l" t="t" r="r" b="b"/>
              <a:pathLst>
                <a:path w="28969" h="37459" extrusionOk="0">
                  <a:moveTo>
                    <a:pt x="16081" y="1"/>
                  </a:moveTo>
                  <a:cubicBezTo>
                    <a:pt x="16064" y="1"/>
                    <a:pt x="16047" y="1"/>
                    <a:pt x="16031" y="1"/>
                  </a:cubicBezTo>
                  <a:cubicBezTo>
                    <a:pt x="8951" y="28"/>
                    <a:pt x="3201" y="5805"/>
                    <a:pt x="3201" y="12885"/>
                  </a:cubicBezTo>
                  <a:lnTo>
                    <a:pt x="3201" y="13400"/>
                  </a:lnTo>
                  <a:cubicBezTo>
                    <a:pt x="3255" y="13943"/>
                    <a:pt x="3147" y="14458"/>
                    <a:pt x="2930" y="14946"/>
                  </a:cubicBezTo>
                  <a:lnTo>
                    <a:pt x="136" y="22270"/>
                  </a:lnTo>
                  <a:cubicBezTo>
                    <a:pt x="1" y="22649"/>
                    <a:pt x="272" y="23029"/>
                    <a:pt x="624" y="23056"/>
                  </a:cubicBezTo>
                  <a:lnTo>
                    <a:pt x="2442" y="23137"/>
                  </a:lnTo>
                  <a:cubicBezTo>
                    <a:pt x="2849" y="23165"/>
                    <a:pt x="3174" y="23463"/>
                    <a:pt x="3201" y="23870"/>
                  </a:cubicBezTo>
                  <a:lnTo>
                    <a:pt x="3716" y="29566"/>
                  </a:lnTo>
                  <a:cubicBezTo>
                    <a:pt x="3798" y="30135"/>
                    <a:pt x="4259" y="30624"/>
                    <a:pt x="4883" y="30624"/>
                  </a:cubicBezTo>
                  <a:lnTo>
                    <a:pt x="9223" y="30624"/>
                  </a:lnTo>
                  <a:cubicBezTo>
                    <a:pt x="9792" y="30624"/>
                    <a:pt x="10253" y="31085"/>
                    <a:pt x="10253" y="31681"/>
                  </a:cubicBezTo>
                  <a:lnTo>
                    <a:pt x="10199" y="37459"/>
                  </a:lnTo>
                  <a:lnTo>
                    <a:pt x="26229" y="37459"/>
                  </a:lnTo>
                  <a:lnTo>
                    <a:pt x="24683" y="27125"/>
                  </a:lnTo>
                  <a:cubicBezTo>
                    <a:pt x="24548" y="26311"/>
                    <a:pt x="24629" y="25470"/>
                    <a:pt x="24954" y="24684"/>
                  </a:cubicBezTo>
                  <a:lnTo>
                    <a:pt x="27423" y="18988"/>
                  </a:lnTo>
                  <a:cubicBezTo>
                    <a:pt x="27802" y="18391"/>
                    <a:pt x="28426" y="16628"/>
                    <a:pt x="28426" y="16628"/>
                  </a:cubicBezTo>
                  <a:cubicBezTo>
                    <a:pt x="28806" y="15380"/>
                    <a:pt x="28969" y="14078"/>
                    <a:pt x="28969" y="12722"/>
                  </a:cubicBezTo>
                  <a:cubicBezTo>
                    <a:pt x="28888" y="5686"/>
                    <a:pt x="23110" y="1"/>
                    <a:pt x="16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5882559" y="761023"/>
              <a:ext cx="450203" cy="457830"/>
            </a:xfrm>
            <a:custGeom>
              <a:avLst/>
              <a:gdLst/>
              <a:ahLst/>
              <a:cxnLst/>
              <a:rect l="l" t="t" r="r" b="b"/>
              <a:pathLst>
                <a:path w="5073" h="5154" extrusionOk="0">
                  <a:moveTo>
                    <a:pt x="2547" y="1166"/>
                  </a:moveTo>
                  <a:cubicBezTo>
                    <a:pt x="3312" y="1166"/>
                    <a:pt x="3961" y="1754"/>
                    <a:pt x="3988" y="2523"/>
                  </a:cubicBezTo>
                  <a:lnTo>
                    <a:pt x="3988" y="2713"/>
                  </a:lnTo>
                  <a:cubicBezTo>
                    <a:pt x="3961" y="2984"/>
                    <a:pt x="3852" y="3201"/>
                    <a:pt x="3717" y="3391"/>
                  </a:cubicBezTo>
                  <a:lnTo>
                    <a:pt x="3717" y="3445"/>
                  </a:lnTo>
                  <a:cubicBezTo>
                    <a:pt x="3689" y="3472"/>
                    <a:pt x="3689" y="3499"/>
                    <a:pt x="3662" y="3499"/>
                  </a:cubicBezTo>
                  <a:cubicBezTo>
                    <a:pt x="3500" y="3662"/>
                    <a:pt x="3310" y="3798"/>
                    <a:pt x="3120" y="3906"/>
                  </a:cubicBezTo>
                  <a:cubicBezTo>
                    <a:pt x="3066" y="3906"/>
                    <a:pt x="3038" y="3933"/>
                    <a:pt x="3011" y="3933"/>
                  </a:cubicBezTo>
                  <a:cubicBezTo>
                    <a:pt x="2903" y="3988"/>
                    <a:pt x="2794" y="4015"/>
                    <a:pt x="2659" y="4015"/>
                  </a:cubicBezTo>
                  <a:lnTo>
                    <a:pt x="2523" y="4015"/>
                  </a:lnTo>
                  <a:cubicBezTo>
                    <a:pt x="1736" y="3933"/>
                    <a:pt x="1167" y="3364"/>
                    <a:pt x="1140" y="2631"/>
                  </a:cubicBezTo>
                  <a:cubicBezTo>
                    <a:pt x="1113" y="1845"/>
                    <a:pt x="1709" y="1194"/>
                    <a:pt x="2496" y="1167"/>
                  </a:cubicBezTo>
                  <a:cubicBezTo>
                    <a:pt x="2513" y="1166"/>
                    <a:pt x="2530" y="1166"/>
                    <a:pt x="2547" y="1166"/>
                  </a:cubicBezTo>
                  <a:close/>
                  <a:moveTo>
                    <a:pt x="2306" y="0"/>
                  </a:moveTo>
                  <a:cubicBezTo>
                    <a:pt x="2225" y="0"/>
                    <a:pt x="2225" y="55"/>
                    <a:pt x="2225" y="109"/>
                  </a:cubicBezTo>
                  <a:lnTo>
                    <a:pt x="2225" y="380"/>
                  </a:lnTo>
                  <a:cubicBezTo>
                    <a:pt x="2225" y="380"/>
                    <a:pt x="2225" y="407"/>
                    <a:pt x="2198" y="407"/>
                  </a:cubicBezTo>
                  <a:cubicBezTo>
                    <a:pt x="2062" y="462"/>
                    <a:pt x="1899" y="489"/>
                    <a:pt x="1764" y="516"/>
                  </a:cubicBezTo>
                  <a:lnTo>
                    <a:pt x="1709" y="516"/>
                  </a:lnTo>
                  <a:cubicBezTo>
                    <a:pt x="1682" y="462"/>
                    <a:pt x="1628" y="353"/>
                    <a:pt x="1574" y="272"/>
                  </a:cubicBezTo>
                  <a:cubicBezTo>
                    <a:pt x="1555" y="252"/>
                    <a:pt x="1535" y="233"/>
                    <a:pt x="1516" y="233"/>
                  </a:cubicBezTo>
                  <a:cubicBezTo>
                    <a:pt x="1508" y="233"/>
                    <a:pt x="1500" y="237"/>
                    <a:pt x="1492" y="245"/>
                  </a:cubicBezTo>
                  <a:cubicBezTo>
                    <a:pt x="1384" y="272"/>
                    <a:pt x="1275" y="353"/>
                    <a:pt x="1221" y="380"/>
                  </a:cubicBezTo>
                  <a:cubicBezTo>
                    <a:pt x="1167" y="407"/>
                    <a:pt x="1167" y="462"/>
                    <a:pt x="1167" y="489"/>
                  </a:cubicBezTo>
                  <a:lnTo>
                    <a:pt x="1275" y="678"/>
                  </a:lnTo>
                  <a:cubicBezTo>
                    <a:pt x="1275" y="733"/>
                    <a:pt x="1302" y="733"/>
                    <a:pt x="1302" y="760"/>
                  </a:cubicBezTo>
                  <a:cubicBezTo>
                    <a:pt x="1167" y="868"/>
                    <a:pt x="1031" y="950"/>
                    <a:pt x="950" y="1058"/>
                  </a:cubicBezTo>
                  <a:cubicBezTo>
                    <a:pt x="869" y="1004"/>
                    <a:pt x="760" y="950"/>
                    <a:pt x="706" y="895"/>
                  </a:cubicBezTo>
                  <a:cubicBezTo>
                    <a:pt x="692" y="868"/>
                    <a:pt x="672" y="855"/>
                    <a:pt x="652" y="855"/>
                  </a:cubicBezTo>
                  <a:cubicBezTo>
                    <a:pt x="631" y="855"/>
                    <a:pt x="611" y="868"/>
                    <a:pt x="597" y="895"/>
                  </a:cubicBezTo>
                  <a:cubicBezTo>
                    <a:pt x="543" y="1004"/>
                    <a:pt x="462" y="1058"/>
                    <a:pt x="407" y="1167"/>
                  </a:cubicBezTo>
                  <a:cubicBezTo>
                    <a:pt x="353" y="1194"/>
                    <a:pt x="407" y="1221"/>
                    <a:pt x="435" y="1275"/>
                  </a:cubicBezTo>
                  <a:cubicBezTo>
                    <a:pt x="489" y="1329"/>
                    <a:pt x="570" y="1357"/>
                    <a:pt x="624" y="1438"/>
                  </a:cubicBezTo>
                  <a:lnTo>
                    <a:pt x="679" y="1438"/>
                  </a:lnTo>
                  <a:cubicBezTo>
                    <a:pt x="624" y="1492"/>
                    <a:pt x="597" y="1574"/>
                    <a:pt x="570" y="1682"/>
                  </a:cubicBezTo>
                  <a:cubicBezTo>
                    <a:pt x="543" y="1736"/>
                    <a:pt x="489" y="1818"/>
                    <a:pt x="462" y="1899"/>
                  </a:cubicBezTo>
                  <a:lnTo>
                    <a:pt x="435" y="1899"/>
                  </a:lnTo>
                  <a:cubicBezTo>
                    <a:pt x="326" y="1899"/>
                    <a:pt x="272" y="1872"/>
                    <a:pt x="163" y="1872"/>
                  </a:cubicBezTo>
                  <a:cubicBezTo>
                    <a:pt x="136" y="1872"/>
                    <a:pt x="82" y="1872"/>
                    <a:pt x="55" y="1926"/>
                  </a:cubicBezTo>
                  <a:cubicBezTo>
                    <a:pt x="55" y="1980"/>
                    <a:pt x="28" y="2008"/>
                    <a:pt x="28" y="2035"/>
                  </a:cubicBezTo>
                  <a:cubicBezTo>
                    <a:pt x="28" y="2116"/>
                    <a:pt x="1" y="2170"/>
                    <a:pt x="1" y="2252"/>
                  </a:cubicBezTo>
                  <a:lnTo>
                    <a:pt x="1" y="2279"/>
                  </a:lnTo>
                  <a:cubicBezTo>
                    <a:pt x="1" y="2306"/>
                    <a:pt x="28" y="2360"/>
                    <a:pt x="55" y="2360"/>
                  </a:cubicBezTo>
                  <a:cubicBezTo>
                    <a:pt x="82" y="2360"/>
                    <a:pt x="163" y="2387"/>
                    <a:pt x="190" y="2387"/>
                  </a:cubicBezTo>
                  <a:cubicBezTo>
                    <a:pt x="218" y="2387"/>
                    <a:pt x="272" y="2387"/>
                    <a:pt x="299" y="2414"/>
                  </a:cubicBezTo>
                  <a:lnTo>
                    <a:pt x="326" y="2930"/>
                  </a:lnTo>
                  <a:lnTo>
                    <a:pt x="299" y="2930"/>
                  </a:lnTo>
                  <a:cubicBezTo>
                    <a:pt x="218" y="2957"/>
                    <a:pt x="136" y="2957"/>
                    <a:pt x="55" y="2984"/>
                  </a:cubicBezTo>
                  <a:cubicBezTo>
                    <a:pt x="28" y="2984"/>
                    <a:pt x="1" y="3038"/>
                    <a:pt x="1" y="3065"/>
                  </a:cubicBezTo>
                  <a:lnTo>
                    <a:pt x="1" y="3093"/>
                  </a:lnTo>
                  <a:lnTo>
                    <a:pt x="1" y="3120"/>
                  </a:lnTo>
                  <a:cubicBezTo>
                    <a:pt x="28" y="3228"/>
                    <a:pt x="28" y="3337"/>
                    <a:pt x="55" y="3391"/>
                  </a:cubicBezTo>
                  <a:cubicBezTo>
                    <a:pt x="55" y="3472"/>
                    <a:pt x="82" y="3472"/>
                    <a:pt x="163" y="3472"/>
                  </a:cubicBezTo>
                  <a:cubicBezTo>
                    <a:pt x="190" y="3472"/>
                    <a:pt x="218" y="3472"/>
                    <a:pt x="272" y="3445"/>
                  </a:cubicBezTo>
                  <a:cubicBezTo>
                    <a:pt x="326" y="3445"/>
                    <a:pt x="407" y="3391"/>
                    <a:pt x="435" y="3391"/>
                  </a:cubicBezTo>
                  <a:cubicBezTo>
                    <a:pt x="489" y="3581"/>
                    <a:pt x="570" y="3716"/>
                    <a:pt x="679" y="3852"/>
                  </a:cubicBezTo>
                  <a:cubicBezTo>
                    <a:pt x="597" y="3906"/>
                    <a:pt x="543" y="3988"/>
                    <a:pt x="435" y="4042"/>
                  </a:cubicBezTo>
                  <a:cubicBezTo>
                    <a:pt x="407" y="4069"/>
                    <a:pt x="407" y="4123"/>
                    <a:pt x="435" y="4150"/>
                  </a:cubicBezTo>
                  <a:lnTo>
                    <a:pt x="462" y="4177"/>
                  </a:lnTo>
                  <a:cubicBezTo>
                    <a:pt x="543" y="4259"/>
                    <a:pt x="570" y="4313"/>
                    <a:pt x="624" y="4394"/>
                  </a:cubicBezTo>
                  <a:cubicBezTo>
                    <a:pt x="652" y="4408"/>
                    <a:pt x="672" y="4415"/>
                    <a:pt x="692" y="4415"/>
                  </a:cubicBezTo>
                  <a:cubicBezTo>
                    <a:pt x="713" y="4415"/>
                    <a:pt x="733" y="4408"/>
                    <a:pt x="760" y="4394"/>
                  </a:cubicBezTo>
                  <a:cubicBezTo>
                    <a:pt x="814" y="4340"/>
                    <a:pt x="841" y="4340"/>
                    <a:pt x="841" y="4313"/>
                  </a:cubicBezTo>
                  <a:cubicBezTo>
                    <a:pt x="869" y="4286"/>
                    <a:pt x="950" y="4259"/>
                    <a:pt x="977" y="4177"/>
                  </a:cubicBezTo>
                  <a:cubicBezTo>
                    <a:pt x="1031" y="4259"/>
                    <a:pt x="1113" y="4286"/>
                    <a:pt x="1167" y="4340"/>
                  </a:cubicBezTo>
                  <a:cubicBezTo>
                    <a:pt x="1248" y="4394"/>
                    <a:pt x="1302" y="4449"/>
                    <a:pt x="1384" y="4476"/>
                  </a:cubicBezTo>
                  <a:lnTo>
                    <a:pt x="1384" y="4530"/>
                  </a:lnTo>
                  <a:cubicBezTo>
                    <a:pt x="1357" y="4584"/>
                    <a:pt x="1302" y="4693"/>
                    <a:pt x="1275" y="4747"/>
                  </a:cubicBezTo>
                  <a:cubicBezTo>
                    <a:pt x="1248" y="4801"/>
                    <a:pt x="1275" y="4828"/>
                    <a:pt x="1302" y="4856"/>
                  </a:cubicBezTo>
                  <a:cubicBezTo>
                    <a:pt x="1411" y="4883"/>
                    <a:pt x="1519" y="4964"/>
                    <a:pt x="1628" y="4991"/>
                  </a:cubicBezTo>
                  <a:cubicBezTo>
                    <a:pt x="1636" y="4999"/>
                    <a:pt x="1644" y="5002"/>
                    <a:pt x="1652" y="5002"/>
                  </a:cubicBezTo>
                  <a:cubicBezTo>
                    <a:pt x="1671" y="5002"/>
                    <a:pt x="1690" y="4983"/>
                    <a:pt x="1709" y="4964"/>
                  </a:cubicBezTo>
                  <a:cubicBezTo>
                    <a:pt x="1764" y="4937"/>
                    <a:pt x="1764" y="4856"/>
                    <a:pt x="1791" y="4828"/>
                  </a:cubicBezTo>
                  <a:cubicBezTo>
                    <a:pt x="1818" y="4801"/>
                    <a:pt x="1818" y="4747"/>
                    <a:pt x="1845" y="4693"/>
                  </a:cubicBezTo>
                  <a:cubicBezTo>
                    <a:pt x="1981" y="4720"/>
                    <a:pt x="2170" y="4747"/>
                    <a:pt x="2306" y="4801"/>
                  </a:cubicBezTo>
                  <a:lnTo>
                    <a:pt x="2333" y="4801"/>
                  </a:lnTo>
                  <a:lnTo>
                    <a:pt x="2333" y="5100"/>
                  </a:lnTo>
                  <a:cubicBezTo>
                    <a:pt x="2333" y="5154"/>
                    <a:pt x="2360" y="5154"/>
                    <a:pt x="2387" y="5154"/>
                  </a:cubicBezTo>
                  <a:lnTo>
                    <a:pt x="2767" y="5154"/>
                  </a:lnTo>
                  <a:cubicBezTo>
                    <a:pt x="2794" y="5154"/>
                    <a:pt x="2794" y="5127"/>
                    <a:pt x="2794" y="5100"/>
                  </a:cubicBezTo>
                  <a:lnTo>
                    <a:pt x="2794" y="4937"/>
                  </a:lnTo>
                  <a:lnTo>
                    <a:pt x="2794" y="4828"/>
                  </a:lnTo>
                  <a:lnTo>
                    <a:pt x="2794" y="4801"/>
                  </a:lnTo>
                  <a:lnTo>
                    <a:pt x="2876" y="4801"/>
                  </a:lnTo>
                  <a:lnTo>
                    <a:pt x="3283" y="4693"/>
                  </a:lnTo>
                  <a:lnTo>
                    <a:pt x="3283" y="4720"/>
                  </a:lnTo>
                  <a:cubicBezTo>
                    <a:pt x="3310" y="4801"/>
                    <a:pt x="3337" y="4883"/>
                    <a:pt x="3418" y="4964"/>
                  </a:cubicBezTo>
                  <a:cubicBezTo>
                    <a:pt x="3437" y="4983"/>
                    <a:pt x="3457" y="5002"/>
                    <a:pt x="3485" y="5002"/>
                  </a:cubicBezTo>
                  <a:cubicBezTo>
                    <a:pt x="3497" y="5002"/>
                    <a:pt x="3511" y="4999"/>
                    <a:pt x="3527" y="4991"/>
                  </a:cubicBezTo>
                  <a:lnTo>
                    <a:pt x="3554" y="4991"/>
                  </a:lnTo>
                  <a:cubicBezTo>
                    <a:pt x="3581" y="4964"/>
                    <a:pt x="3662" y="4964"/>
                    <a:pt x="3689" y="4937"/>
                  </a:cubicBezTo>
                  <a:cubicBezTo>
                    <a:pt x="3717" y="4883"/>
                    <a:pt x="3798" y="4856"/>
                    <a:pt x="3825" y="4856"/>
                  </a:cubicBezTo>
                  <a:cubicBezTo>
                    <a:pt x="3852" y="4828"/>
                    <a:pt x="3879" y="4801"/>
                    <a:pt x="3852" y="4747"/>
                  </a:cubicBezTo>
                  <a:cubicBezTo>
                    <a:pt x="3852" y="4720"/>
                    <a:pt x="3825" y="4720"/>
                    <a:pt x="3825" y="4693"/>
                  </a:cubicBezTo>
                  <a:lnTo>
                    <a:pt x="3717" y="4476"/>
                  </a:lnTo>
                  <a:cubicBezTo>
                    <a:pt x="3798" y="4422"/>
                    <a:pt x="3852" y="4394"/>
                    <a:pt x="3933" y="4313"/>
                  </a:cubicBezTo>
                  <a:cubicBezTo>
                    <a:pt x="3961" y="4286"/>
                    <a:pt x="3988" y="4259"/>
                    <a:pt x="4015" y="4259"/>
                  </a:cubicBezTo>
                  <a:lnTo>
                    <a:pt x="4123" y="4150"/>
                  </a:lnTo>
                  <a:lnTo>
                    <a:pt x="4150" y="4150"/>
                  </a:lnTo>
                  <a:cubicBezTo>
                    <a:pt x="4232" y="4205"/>
                    <a:pt x="4286" y="4259"/>
                    <a:pt x="4367" y="4313"/>
                  </a:cubicBezTo>
                  <a:cubicBezTo>
                    <a:pt x="4381" y="4327"/>
                    <a:pt x="4395" y="4333"/>
                    <a:pt x="4412" y="4333"/>
                  </a:cubicBezTo>
                  <a:cubicBezTo>
                    <a:pt x="4429" y="4333"/>
                    <a:pt x="4449" y="4327"/>
                    <a:pt x="4476" y="4313"/>
                  </a:cubicBezTo>
                  <a:lnTo>
                    <a:pt x="4503" y="4286"/>
                  </a:lnTo>
                  <a:cubicBezTo>
                    <a:pt x="4557" y="4205"/>
                    <a:pt x="4612" y="4150"/>
                    <a:pt x="4666" y="4042"/>
                  </a:cubicBezTo>
                  <a:cubicBezTo>
                    <a:pt x="4693" y="4015"/>
                    <a:pt x="4693" y="3988"/>
                    <a:pt x="4666" y="3933"/>
                  </a:cubicBezTo>
                  <a:lnTo>
                    <a:pt x="4639" y="3933"/>
                  </a:lnTo>
                  <a:cubicBezTo>
                    <a:pt x="4612" y="3906"/>
                    <a:pt x="4557" y="3906"/>
                    <a:pt x="4530" y="3879"/>
                  </a:cubicBezTo>
                  <a:cubicBezTo>
                    <a:pt x="4503" y="3852"/>
                    <a:pt x="4476" y="3798"/>
                    <a:pt x="4422" y="3798"/>
                  </a:cubicBezTo>
                  <a:lnTo>
                    <a:pt x="4395" y="3798"/>
                  </a:lnTo>
                  <a:cubicBezTo>
                    <a:pt x="4422" y="3771"/>
                    <a:pt x="4422" y="3743"/>
                    <a:pt x="4476" y="3716"/>
                  </a:cubicBezTo>
                  <a:cubicBezTo>
                    <a:pt x="4476" y="3662"/>
                    <a:pt x="4503" y="3662"/>
                    <a:pt x="4503" y="3635"/>
                  </a:cubicBezTo>
                  <a:cubicBezTo>
                    <a:pt x="4530" y="3526"/>
                    <a:pt x="4612" y="3445"/>
                    <a:pt x="4612" y="3337"/>
                  </a:cubicBezTo>
                  <a:cubicBezTo>
                    <a:pt x="4666" y="3337"/>
                    <a:pt x="4774" y="3364"/>
                    <a:pt x="4829" y="3364"/>
                  </a:cubicBezTo>
                  <a:lnTo>
                    <a:pt x="4910" y="3364"/>
                  </a:lnTo>
                  <a:cubicBezTo>
                    <a:pt x="4937" y="3364"/>
                    <a:pt x="4964" y="3364"/>
                    <a:pt x="5018" y="3310"/>
                  </a:cubicBezTo>
                  <a:cubicBezTo>
                    <a:pt x="5018" y="3255"/>
                    <a:pt x="5046" y="3228"/>
                    <a:pt x="5046" y="3201"/>
                  </a:cubicBezTo>
                  <a:cubicBezTo>
                    <a:pt x="5046" y="3120"/>
                    <a:pt x="5073" y="3065"/>
                    <a:pt x="5073" y="2984"/>
                  </a:cubicBezTo>
                  <a:lnTo>
                    <a:pt x="5073" y="2957"/>
                  </a:lnTo>
                  <a:cubicBezTo>
                    <a:pt x="5073" y="2930"/>
                    <a:pt x="5046" y="2930"/>
                    <a:pt x="5018" y="2903"/>
                  </a:cubicBezTo>
                  <a:cubicBezTo>
                    <a:pt x="4937" y="2903"/>
                    <a:pt x="4910" y="2848"/>
                    <a:pt x="4829" y="2848"/>
                  </a:cubicBezTo>
                  <a:cubicBezTo>
                    <a:pt x="4801" y="2848"/>
                    <a:pt x="4774" y="2848"/>
                    <a:pt x="4747" y="2821"/>
                  </a:cubicBezTo>
                  <a:lnTo>
                    <a:pt x="4747" y="2577"/>
                  </a:lnTo>
                  <a:cubicBezTo>
                    <a:pt x="4747" y="2523"/>
                    <a:pt x="4747" y="2414"/>
                    <a:pt x="4693" y="2360"/>
                  </a:cubicBezTo>
                  <a:cubicBezTo>
                    <a:pt x="4801" y="2306"/>
                    <a:pt x="4883" y="2306"/>
                    <a:pt x="4964" y="2279"/>
                  </a:cubicBezTo>
                  <a:cubicBezTo>
                    <a:pt x="5018" y="2143"/>
                    <a:pt x="5046" y="2116"/>
                    <a:pt x="5046" y="2089"/>
                  </a:cubicBezTo>
                  <a:lnTo>
                    <a:pt x="5046" y="2035"/>
                  </a:lnTo>
                  <a:lnTo>
                    <a:pt x="5046" y="2008"/>
                  </a:lnTo>
                  <a:cubicBezTo>
                    <a:pt x="5046" y="1926"/>
                    <a:pt x="5018" y="1899"/>
                    <a:pt x="5018" y="1845"/>
                  </a:cubicBezTo>
                  <a:cubicBezTo>
                    <a:pt x="5018" y="1791"/>
                    <a:pt x="4964" y="1763"/>
                    <a:pt x="4964" y="1736"/>
                  </a:cubicBezTo>
                  <a:cubicBezTo>
                    <a:pt x="4964" y="1709"/>
                    <a:pt x="4937" y="1655"/>
                    <a:pt x="4883" y="1655"/>
                  </a:cubicBezTo>
                  <a:cubicBezTo>
                    <a:pt x="4774" y="1709"/>
                    <a:pt x="4693" y="1709"/>
                    <a:pt x="4612" y="1736"/>
                  </a:cubicBezTo>
                  <a:lnTo>
                    <a:pt x="4557" y="1736"/>
                  </a:lnTo>
                  <a:cubicBezTo>
                    <a:pt x="4530" y="1628"/>
                    <a:pt x="4503" y="1574"/>
                    <a:pt x="4422" y="1465"/>
                  </a:cubicBezTo>
                  <a:cubicBezTo>
                    <a:pt x="4395" y="1438"/>
                    <a:pt x="4367" y="1357"/>
                    <a:pt x="4340" y="1329"/>
                  </a:cubicBezTo>
                  <a:lnTo>
                    <a:pt x="4367" y="1302"/>
                  </a:lnTo>
                  <a:cubicBezTo>
                    <a:pt x="4422" y="1221"/>
                    <a:pt x="4503" y="1194"/>
                    <a:pt x="4557" y="1112"/>
                  </a:cubicBezTo>
                  <a:cubicBezTo>
                    <a:pt x="4584" y="1085"/>
                    <a:pt x="4584" y="1058"/>
                    <a:pt x="4557" y="1031"/>
                  </a:cubicBezTo>
                  <a:cubicBezTo>
                    <a:pt x="4530" y="977"/>
                    <a:pt x="4530" y="950"/>
                    <a:pt x="4503" y="950"/>
                  </a:cubicBezTo>
                  <a:cubicBezTo>
                    <a:pt x="4476" y="895"/>
                    <a:pt x="4395" y="841"/>
                    <a:pt x="4367" y="787"/>
                  </a:cubicBezTo>
                  <a:cubicBezTo>
                    <a:pt x="4354" y="773"/>
                    <a:pt x="4334" y="767"/>
                    <a:pt x="4313" y="767"/>
                  </a:cubicBezTo>
                  <a:cubicBezTo>
                    <a:pt x="4293" y="767"/>
                    <a:pt x="4273" y="773"/>
                    <a:pt x="4259" y="787"/>
                  </a:cubicBezTo>
                  <a:cubicBezTo>
                    <a:pt x="4178" y="814"/>
                    <a:pt x="4150" y="895"/>
                    <a:pt x="4096" y="923"/>
                  </a:cubicBezTo>
                  <a:cubicBezTo>
                    <a:pt x="4069" y="923"/>
                    <a:pt x="4069" y="950"/>
                    <a:pt x="4015" y="950"/>
                  </a:cubicBezTo>
                  <a:cubicBezTo>
                    <a:pt x="3879" y="841"/>
                    <a:pt x="3771" y="760"/>
                    <a:pt x="3608" y="651"/>
                  </a:cubicBezTo>
                  <a:lnTo>
                    <a:pt x="3608" y="624"/>
                  </a:lnTo>
                  <a:cubicBezTo>
                    <a:pt x="3635" y="543"/>
                    <a:pt x="3689" y="434"/>
                    <a:pt x="3717" y="380"/>
                  </a:cubicBezTo>
                  <a:cubicBezTo>
                    <a:pt x="3744" y="299"/>
                    <a:pt x="3717" y="272"/>
                    <a:pt x="3689" y="272"/>
                  </a:cubicBezTo>
                  <a:cubicBezTo>
                    <a:pt x="3662" y="245"/>
                    <a:pt x="3581" y="245"/>
                    <a:pt x="3500" y="217"/>
                  </a:cubicBezTo>
                  <a:cubicBezTo>
                    <a:pt x="3472" y="163"/>
                    <a:pt x="3418" y="163"/>
                    <a:pt x="3364" y="136"/>
                  </a:cubicBezTo>
                  <a:cubicBezTo>
                    <a:pt x="3356" y="128"/>
                    <a:pt x="3348" y="125"/>
                    <a:pt x="3340" y="125"/>
                  </a:cubicBezTo>
                  <a:cubicBezTo>
                    <a:pt x="3321" y="125"/>
                    <a:pt x="3302" y="144"/>
                    <a:pt x="3283" y="163"/>
                  </a:cubicBezTo>
                  <a:cubicBezTo>
                    <a:pt x="3228" y="245"/>
                    <a:pt x="3201" y="353"/>
                    <a:pt x="3174" y="407"/>
                  </a:cubicBezTo>
                  <a:cubicBezTo>
                    <a:pt x="3174" y="462"/>
                    <a:pt x="3147" y="462"/>
                    <a:pt x="3147" y="462"/>
                  </a:cubicBezTo>
                  <a:cubicBezTo>
                    <a:pt x="3011" y="407"/>
                    <a:pt x="2876" y="380"/>
                    <a:pt x="2686" y="380"/>
                  </a:cubicBezTo>
                  <a:cubicBezTo>
                    <a:pt x="2659" y="380"/>
                    <a:pt x="2659" y="380"/>
                    <a:pt x="2659" y="353"/>
                  </a:cubicBezTo>
                  <a:lnTo>
                    <a:pt x="2659" y="82"/>
                  </a:lnTo>
                  <a:cubicBezTo>
                    <a:pt x="2659" y="28"/>
                    <a:pt x="2632" y="0"/>
                    <a:pt x="2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47"/>
            <p:cNvGrpSpPr/>
            <p:nvPr/>
          </p:nvGrpSpPr>
          <p:grpSpPr>
            <a:xfrm>
              <a:off x="7906568" y="842848"/>
              <a:ext cx="488700" cy="481985"/>
              <a:chOff x="8284666" y="2336753"/>
              <a:chExt cx="294611" cy="290562"/>
            </a:xfrm>
          </p:grpSpPr>
          <p:sp>
            <p:nvSpPr>
              <p:cNvPr id="824" name="Google Shape;824;p47"/>
              <p:cNvSpPr/>
              <p:nvPr/>
            </p:nvSpPr>
            <p:spPr>
              <a:xfrm>
                <a:off x="8284666" y="2336753"/>
                <a:ext cx="294611" cy="290562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5426" extrusionOk="0">
                    <a:moveTo>
                      <a:pt x="2549" y="1329"/>
                    </a:moveTo>
                    <a:cubicBezTo>
                      <a:pt x="3368" y="1329"/>
                      <a:pt x="4097" y="1945"/>
                      <a:pt x="4124" y="2821"/>
                    </a:cubicBezTo>
                    <a:lnTo>
                      <a:pt x="4124" y="3066"/>
                    </a:lnTo>
                    <a:cubicBezTo>
                      <a:pt x="4096" y="3337"/>
                      <a:pt x="3988" y="3608"/>
                      <a:pt x="3852" y="3798"/>
                    </a:cubicBezTo>
                    <a:lnTo>
                      <a:pt x="3852" y="3825"/>
                    </a:lnTo>
                    <a:cubicBezTo>
                      <a:pt x="3825" y="3879"/>
                      <a:pt x="3825" y="3906"/>
                      <a:pt x="3798" y="3934"/>
                    </a:cubicBezTo>
                    <a:cubicBezTo>
                      <a:pt x="3635" y="4151"/>
                      <a:pt x="3418" y="4286"/>
                      <a:pt x="3174" y="4368"/>
                    </a:cubicBezTo>
                    <a:cubicBezTo>
                      <a:pt x="3147" y="4368"/>
                      <a:pt x="3120" y="4422"/>
                      <a:pt x="3066" y="4422"/>
                    </a:cubicBezTo>
                    <a:cubicBezTo>
                      <a:pt x="2984" y="4449"/>
                      <a:pt x="2849" y="4476"/>
                      <a:pt x="2713" y="4476"/>
                    </a:cubicBezTo>
                    <a:lnTo>
                      <a:pt x="2523" y="4476"/>
                    </a:lnTo>
                    <a:cubicBezTo>
                      <a:pt x="1764" y="4368"/>
                      <a:pt x="1086" y="3744"/>
                      <a:pt x="1031" y="2930"/>
                    </a:cubicBezTo>
                    <a:cubicBezTo>
                      <a:pt x="1004" y="2062"/>
                      <a:pt x="1655" y="1357"/>
                      <a:pt x="2496" y="1330"/>
                    </a:cubicBezTo>
                    <a:cubicBezTo>
                      <a:pt x="2514" y="1329"/>
                      <a:pt x="2531" y="1329"/>
                      <a:pt x="2549" y="1329"/>
                    </a:cubicBezTo>
                    <a:close/>
                    <a:moveTo>
                      <a:pt x="2442" y="1"/>
                    </a:moveTo>
                    <a:cubicBezTo>
                      <a:pt x="2360" y="1"/>
                      <a:pt x="2333" y="28"/>
                      <a:pt x="2333" y="109"/>
                    </a:cubicBezTo>
                    <a:lnTo>
                      <a:pt x="2333" y="407"/>
                    </a:lnTo>
                    <a:cubicBezTo>
                      <a:pt x="2333" y="435"/>
                      <a:pt x="2333" y="435"/>
                      <a:pt x="2306" y="435"/>
                    </a:cubicBezTo>
                    <a:cubicBezTo>
                      <a:pt x="2116" y="489"/>
                      <a:pt x="1981" y="516"/>
                      <a:pt x="1818" y="570"/>
                    </a:cubicBezTo>
                    <a:lnTo>
                      <a:pt x="1791" y="570"/>
                    </a:lnTo>
                    <a:cubicBezTo>
                      <a:pt x="1764" y="462"/>
                      <a:pt x="1682" y="407"/>
                      <a:pt x="1655" y="299"/>
                    </a:cubicBezTo>
                    <a:cubicBezTo>
                      <a:pt x="1639" y="267"/>
                      <a:pt x="1614" y="254"/>
                      <a:pt x="1591" y="254"/>
                    </a:cubicBezTo>
                    <a:cubicBezTo>
                      <a:pt x="1574" y="254"/>
                      <a:pt x="1558" y="261"/>
                      <a:pt x="1547" y="272"/>
                    </a:cubicBezTo>
                    <a:cubicBezTo>
                      <a:pt x="1438" y="326"/>
                      <a:pt x="1357" y="380"/>
                      <a:pt x="1248" y="435"/>
                    </a:cubicBezTo>
                    <a:cubicBezTo>
                      <a:pt x="1221" y="462"/>
                      <a:pt x="1167" y="516"/>
                      <a:pt x="1221" y="543"/>
                    </a:cubicBezTo>
                    <a:cubicBezTo>
                      <a:pt x="1248" y="597"/>
                      <a:pt x="1276" y="679"/>
                      <a:pt x="1303" y="787"/>
                    </a:cubicBezTo>
                    <a:cubicBezTo>
                      <a:pt x="1303" y="814"/>
                      <a:pt x="1357" y="814"/>
                      <a:pt x="1357" y="841"/>
                    </a:cubicBezTo>
                    <a:cubicBezTo>
                      <a:pt x="1221" y="950"/>
                      <a:pt x="1086" y="1058"/>
                      <a:pt x="950" y="1194"/>
                    </a:cubicBezTo>
                    <a:cubicBezTo>
                      <a:pt x="842" y="1113"/>
                      <a:pt x="760" y="1058"/>
                      <a:pt x="679" y="977"/>
                    </a:cubicBezTo>
                    <a:cubicBezTo>
                      <a:pt x="652" y="964"/>
                      <a:pt x="625" y="957"/>
                      <a:pt x="604" y="957"/>
                    </a:cubicBezTo>
                    <a:cubicBezTo>
                      <a:pt x="584" y="957"/>
                      <a:pt x="570" y="964"/>
                      <a:pt x="570" y="977"/>
                    </a:cubicBezTo>
                    <a:lnTo>
                      <a:pt x="353" y="1275"/>
                    </a:lnTo>
                    <a:cubicBezTo>
                      <a:pt x="326" y="1330"/>
                      <a:pt x="353" y="1357"/>
                      <a:pt x="408" y="1384"/>
                    </a:cubicBezTo>
                    <a:cubicBezTo>
                      <a:pt x="462" y="1465"/>
                      <a:pt x="570" y="1492"/>
                      <a:pt x="625" y="1547"/>
                    </a:cubicBezTo>
                    <a:lnTo>
                      <a:pt x="679" y="1601"/>
                    </a:lnTo>
                    <a:cubicBezTo>
                      <a:pt x="625" y="1655"/>
                      <a:pt x="597" y="1764"/>
                      <a:pt x="570" y="1818"/>
                    </a:cubicBezTo>
                    <a:cubicBezTo>
                      <a:pt x="543" y="1899"/>
                      <a:pt x="489" y="2008"/>
                      <a:pt x="462" y="2062"/>
                    </a:cubicBezTo>
                    <a:lnTo>
                      <a:pt x="435" y="2062"/>
                    </a:lnTo>
                    <a:cubicBezTo>
                      <a:pt x="326" y="2035"/>
                      <a:pt x="218" y="2035"/>
                      <a:pt x="163" y="2008"/>
                    </a:cubicBezTo>
                    <a:cubicBezTo>
                      <a:pt x="82" y="2008"/>
                      <a:pt x="55" y="2008"/>
                      <a:pt x="55" y="2062"/>
                    </a:cubicBezTo>
                    <a:cubicBezTo>
                      <a:pt x="55" y="2089"/>
                      <a:pt x="28" y="2143"/>
                      <a:pt x="28" y="2198"/>
                    </a:cubicBezTo>
                    <a:cubicBezTo>
                      <a:pt x="28" y="2279"/>
                      <a:pt x="1" y="2333"/>
                      <a:pt x="1" y="2415"/>
                    </a:cubicBezTo>
                    <a:lnTo>
                      <a:pt x="1" y="2442"/>
                    </a:lnTo>
                    <a:cubicBezTo>
                      <a:pt x="1" y="2469"/>
                      <a:pt x="28" y="2496"/>
                      <a:pt x="82" y="2496"/>
                    </a:cubicBezTo>
                    <a:cubicBezTo>
                      <a:pt x="163" y="2496"/>
                      <a:pt x="191" y="2550"/>
                      <a:pt x="272" y="2550"/>
                    </a:cubicBezTo>
                    <a:cubicBezTo>
                      <a:pt x="299" y="2550"/>
                      <a:pt x="353" y="2577"/>
                      <a:pt x="408" y="2577"/>
                    </a:cubicBezTo>
                    <a:lnTo>
                      <a:pt x="435" y="3120"/>
                    </a:lnTo>
                    <a:lnTo>
                      <a:pt x="408" y="3120"/>
                    </a:lnTo>
                    <a:cubicBezTo>
                      <a:pt x="299" y="3147"/>
                      <a:pt x="218" y="3147"/>
                      <a:pt x="136" y="3174"/>
                    </a:cubicBezTo>
                    <a:cubicBezTo>
                      <a:pt x="82" y="3174"/>
                      <a:pt x="55" y="3228"/>
                      <a:pt x="28" y="3255"/>
                    </a:cubicBezTo>
                    <a:lnTo>
                      <a:pt x="28" y="3283"/>
                    </a:lnTo>
                    <a:lnTo>
                      <a:pt x="28" y="3310"/>
                    </a:lnTo>
                    <a:cubicBezTo>
                      <a:pt x="55" y="3418"/>
                      <a:pt x="82" y="3527"/>
                      <a:pt x="82" y="3635"/>
                    </a:cubicBezTo>
                    <a:cubicBezTo>
                      <a:pt x="136" y="3689"/>
                      <a:pt x="163" y="3689"/>
                      <a:pt x="191" y="3689"/>
                    </a:cubicBezTo>
                    <a:cubicBezTo>
                      <a:pt x="218" y="3689"/>
                      <a:pt x="272" y="3662"/>
                      <a:pt x="299" y="3662"/>
                    </a:cubicBezTo>
                    <a:cubicBezTo>
                      <a:pt x="353" y="3662"/>
                      <a:pt x="435" y="3635"/>
                      <a:pt x="489" y="3581"/>
                    </a:cubicBezTo>
                    <a:cubicBezTo>
                      <a:pt x="570" y="3771"/>
                      <a:pt x="625" y="3934"/>
                      <a:pt x="733" y="4069"/>
                    </a:cubicBezTo>
                    <a:cubicBezTo>
                      <a:pt x="679" y="4123"/>
                      <a:pt x="570" y="4205"/>
                      <a:pt x="489" y="4259"/>
                    </a:cubicBezTo>
                    <a:cubicBezTo>
                      <a:pt x="462" y="4313"/>
                      <a:pt x="462" y="4340"/>
                      <a:pt x="489" y="4368"/>
                    </a:cubicBezTo>
                    <a:lnTo>
                      <a:pt x="543" y="4395"/>
                    </a:lnTo>
                    <a:lnTo>
                      <a:pt x="733" y="4612"/>
                    </a:lnTo>
                    <a:cubicBezTo>
                      <a:pt x="747" y="4625"/>
                      <a:pt x="767" y="4632"/>
                      <a:pt x="791" y="4632"/>
                    </a:cubicBezTo>
                    <a:cubicBezTo>
                      <a:pt x="814" y="4632"/>
                      <a:pt x="842" y="4625"/>
                      <a:pt x="869" y="4612"/>
                    </a:cubicBezTo>
                    <a:cubicBezTo>
                      <a:pt x="896" y="4585"/>
                      <a:pt x="950" y="4585"/>
                      <a:pt x="977" y="4557"/>
                    </a:cubicBezTo>
                    <a:cubicBezTo>
                      <a:pt x="1031" y="4503"/>
                      <a:pt x="1086" y="4449"/>
                      <a:pt x="1140" y="4422"/>
                    </a:cubicBezTo>
                    <a:cubicBezTo>
                      <a:pt x="1221" y="4476"/>
                      <a:pt x="1276" y="4503"/>
                      <a:pt x="1357" y="4585"/>
                    </a:cubicBezTo>
                    <a:cubicBezTo>
                      <a:pt x="1411" y="4639"/>
                      <a:pt x="1493" y="4693"/>
                      <a:pt x="1574" y="4720"/>
                    </a:cubicBezTo>
                    <a:lnTo>
                      <a:pt x="1574" y="4747"/>
                    </a:lnTo>
                    <a:cubicBezTo>
                      <a:pt x="1547" y="4856"/>
                      <a:pt x="1520" y="4910"/>
                      <a:pt x="1493" y="5019"/>
                    </a:cubicBezTo>
                    <a:cubicBezTo>
                      <a:pt x="1438" y="5046"/>
                      <a:pt x="1493" y="5127"/>
                      <a:pt x="1520" y="5127"/>
                    </a:cubicBezTo>
                    <a:cubicBezTo>
                      <a:pt x="1628" y="5154"/>
                      <a:pt x="1710" y="5235"/>
                      <a:pt x="1845" y="5263"/>
                    </a:cubicBezTo>
                    <a:cubicBezTo>
                      <a:pt x="1861" y="5271"/>
                      <a:pt x="1877" y="5274"/>
                      <a:pt x="1891" y="5274"/>
                    </a:cubicBezTo>
                    <a:cubicBezTo>
                      <a:pt x="1927" y="5274"/>
                      <a:pt x="1954" y="5255"/>
                      <a:pt x="1954" y="5235"/>
                    </a:cubicBezTo>
                    <a:cubicBezTo>
                      <a:pt x="1981" y="5154"/>
                      <a:pt x="1981" y="5127"/>
                      <a:pt x="2035" y="5046"/>
                    </a:cubicBezTo>
                    <a:cubicBezTo>
                      <a:pt x="2062" y="5019"/>
                      <a:pt x="2062" y="4964"/>
                      <a:pt x="2089" y="4910"/>
                    </a:cubicBezTo>
                    <a:lnTo>
                      <a:pt x="2605" y="5019"/>
                    </a:lnTo>
                    <a:lnTo>
                      <a:pt x="2632" y="5019"/>
                    </a:lnTo>
                    <a:lnTo>
                      <a:pt x="2632" y="5317"/>
                    </a:lnTo>
                    <a:cubicBezTo>
                      <a:pt x="2632" y="5398"/>
                      <a:pt x="2659" y="5425"/>
                      <a:pt x="2740" y="5425"/>
                    </a:cubicBezTo>
                    <a:lnTo>
                      <a:pt x="3120" y="5425"/>
                    </a:lnTo>
                    <a:cubicBezTo>
                      <a:pt x="3147" y="5425"/>
                      <a:pt x="3147" y="5398"/>
                      <a:pt x="3147" y="5371"/>
                    </a:cubicBezTo>
                    <a:lnTo>
                      <a:pt x="3147" y="5317"/>
                    </a:lnTo>
                    <a:lnTo>
                      <a:pt x="3147" y="5154"/>
                    </a:lnTo>
                    <a:lnTo>
                      <a:pt x="3147" y="5046"/>
                    </a:lnTo>
                    <a:lnTo>
                      <a:pt x="3147" y="5019"/>
                    </a:lnTo>
                    <a:lnTo>
                      <a:pt x="3201" y="5019"/>
                    </a:lnTo>
                    <a:cubicBezTo>
                      <a:pt x="3337" y="4991"/>
                      <a:pt x="3527" y="4964"/>
                      <a:pt x="3662" y="4883"/>
                    </a:cubicBezTo>
                    <a:lnTo>
                      <a:pt x="3662" y="4910"/>
                    </a:lnTo>
                    <a:cubicBezTo>
                      <a:pt x="3690" y="5019"/>
                      <a:pt x="3744" y="5100"/>
                      <a:pt x="3798" y="5181"/>
                    </a:cubicBezTo>
                    <a:cubicBezTo>
                      <a:pt x="3825" y="5235"/>
                      <a:pt x="3852" y="5263"/>
                      <a:pt x="3879" y="5263"/>
                    </a:cubicBezTo>
                    <a:lnTo>
                      <a:pt x="3934" y="5263"/>
                    </a:lnTo>
                    <a:cubicBezTo>
                      <a:pt x="3961" y="5235"/>
                      <a:pt x="4015" y="5235"/>
                      <a:pt x="4069" y="5181"/>
                    </a:cubicBezTo>
                    <a:cubicBezTo>
                      <a:pt x="4124" y="5154"/>
                      <a:pt x="4151" y="5127"/>
                      <a:pt x="4205" y="5100"/>
                    </a:cubicBezTo>
                    <a:cubicBezTo>
                      <a:pt x="4232" y="5046"/>
                      <a:pt x="4259" y="5019"/>
                      <a:pt x="4232" y="4964"/>
                    </a:cubicBezTo>
                    <a:cubicBezTo>
                      <a:pt x="4232" y="4910"/>
                      <a:pt x="4205" y="4910"/>
                      <a:pt x="4205" y="4883"/>
                    </a:cubicBezTo>
                    <a:lnTo>
                      <a:pt x="4096" y="4693"/>
                    </a:lnTo>
                    <a:cubicBezTo>
                      <a:pt x="4151" y="4612"/>
                      <a:pt x="4232" y="4585"/>
                      <a:pt x="4286" y="4503"/>
                    </a:cubicBezTo>
                    <a:lnTo>
                      <a:pt x="4395" y="4422"/>
                    </a:lnTo>
                    <a:lnTo>
                      <a:pt x="4503" y="4313"/>
                    </a:lnTo>
                    <a:lnTo>
                      <a:pt x="4530" y="4340"/>
                    </a:lnTo>
                    <a:cubicBezTo>
                      <a:pt x="4612" y="4422"/>
                      <a:pt x="4693" y="4449"/>
                      <a:pt x="4775" y="4503"/>
                    </a:cubicBezTo>
                    <a:cubicBezTo>
                      <a:pt x="4788" y="4530"/>
                      <a:pt x="4815" y="4544"/>
                      <a:pt x="4842" y="4544"/>
                    </a:cubicBezTo>
                    <a:cubicBezTo>
                      <a:pt x="4869" y="4544"/>
                      <a:pt x="4897" y="4530"/>
                      <a:pt x="4910" y="4503"/>
                    </a:cubicBezTo>
                    <a:lnTo>
                      <a:pt x="4937" y="4476"/>
                    </a:lnTo>
                    <a:cubicBezTo>
                      <a:pt x="5019" y="4422"/>
                      <a:pt x="5073" y="4313"/>
                      <a:pt x="5100" y="4232"/>
                    </a:cubicBezTo>
                    <a:cubicBezTo>
                      <a:pt x="5154" y="4205"/>
                      <a:pt x="5154" y="4178"/>
                      <a:pt x="5100" y="4151"/>
                    </a:cubicBezTo>
                    <a:lnTo>
                      <a:pt x="5073" y="4096"/>
                    </a:lnTo>
                    <a:cubicBezTo>
                      <a:pt x="5046" y="4069"/>
                      <a:pt x="5019" y="4042"/>
                      <a:pt x="4964" y="4042"/>
                    </a:cubicBezTo>
                    <a:cubicBezTo>
                      <a:pt x="4937" y="3988"/>
                      <a:pt x="4910" y="3961"/>
                      <a:pt x="4829" y="3934"/>
                    </a:cubicBezTo>
                    <a:lnTo>
                      <a:pt x="4802" y="3906"/>
                    </a:lnTo>
                    <a:cubicBezTo>
                      <a:pt x="4829" y="3852"/>
                      <a:pt x="4829" y="3825"/>
                      <a:pt x="4883" y="3798"/>
                    </a:cubicBezTo>
                    <a:cubicBezTo>
                      <a:pt x="4883" y="3771"/>
                      <a:pt x="4910" y="3771"/>
                      <a:pt x="4910" y="3717"/>
                    </a:cubicBezTo>
                    <a:cubicBezTo>
                      <a:pt x="4964" y="3635"/>
                      <a:pt x="5019" y="3527"/>
                      <a:pt x="5046" y="3391"/>
                    </a:cubicBezTo>
                    <a:cubicBezTo>
                      <a:pt x="5154" y="3391"/>
                      <a:pt x="5208" y="3418"/>
                      <a:pt x="5290" y="3418"/>
                    </a:cubicBezTo>
                    <a:lnTo>
                      <a:pt x="5344" y="3418"/>
                    </a:lnTo>
                    <a:cubicBezTo>
                      <a:pt x="5425" y="3418"/>
                      <a:pt x="5453" y="3418"/>
                      <a:pt x="5453" y="3364"/>
                    </a:cubicBezTo>
                    <a:cubicBezTo>
                      <a:pt x="5453" y="3310"/>
                      <a:pt x="5480" y="3283"/>
                      <a:pt x="5480" y="3255"/>
                    </a:cubicBezTo>
                    <a:cubicBezTo>
                      <a:pt x="5480" y="3201"/>
                      <a:pt x="5507" y="3120"/>
                      <a:pt x="5507" y="3038"/>
                    </a:cubicBezTo>
                    <a:lnTo>
                      <a:pt x="5507" y="2984"/>
                    </a:lnTo>
                    <a:cubicBezTo>
                      <a:pt x="5480" y="2957"/>
                      <a:pt x="5480" y="2930"/>
                      <a:pt x="5425" y="2930"/>
                    </a:cubicBezTo>
                    <a:cubicBezTo>
                      <a:pt x="5344" y="2930"/>
                      <a:pt x="5290" y="2876"/>
                      <a:pt x="5208" y="2876"/>
                    </a:cubicBezTo>
                    <a:cubicBezTo>
                      <a:pt x="5181" y="2876"/>
                      <a:pt x="5154" y="2876"/>
                      <a:pt x="5100" y="2849"/>
                    </a:cubicBezTo>
                    <a:lnTo>
                      <a:pt x="5100" y="2577"/>
                    </a:lnTo>
                    <a:cubicBezTo>
                      <a:pt x="5100" y="2469"/>
                      <a:pt x="5100" y="2415"/>
                      <a:pt x="5073" y="2306"/>
                    </a:cubicBezTo>
                    <a:cubicBezTo>
                      <a:pt x="5158" y="2285"/>
                      <a:pt x="5244" y="2246"/>
                      <a:pt x="5316" y="2231"/>
                    </a:cubicBezTo>
                    <a:lnTo>
                      <a:pt x="5316" y="2231"/>
                    </a:lnTo>
                    <a:cubicBezTo>
                      <a:pt x="5317" y="2238"/>
                      <a:pt x="5317" y="2245"/>
                      <a:pt x="5317" y="2252"/>
                    </a:cubicBezTo>
                    <a:lnTo>
                      <a:pt x="5317" y="2279"/>
                    </a:lnTo>
                    <a:lnTo>
                      <a:pt x="5317" y="2333"/>
                    </a:lnTo>
                    <a:cubicBezTo>
                      <a:pt x="5306" y="2365"/>
                      <a:pt x="5300" y="2385"/>
                      <a:pt x="5301" y="2385"/>
                    </a:cubicBezTo>
                    <a:cubicBezTo>
                      <a:pt x="5303" y="2385"/>
                      <a:pt x="5322" y="2340"/>
                      <a:pt x="5371" y="2225"/>
                    </a:cubicBezTo>
                    <a:cubicBezTo>
                      <a:pt x="5354" y="2225"/>
                      <a:pt x="5336" y="2227"/>
                      <a:pt x="5316" y="2231"/>
                    </a:cubicBezTo>
                    <a:lnTo>
                      <a:pt x="5316" y="2231"/>
                    </a:lnTo>
                    <a:cubicBezTo>
                      <a:pt x="5312" y="2165"/>
                      <a:pt x="5290" y="2136"/>
                      <a:pt x="5290" y="2062"/>
                    </a:cubicBezTo>
                    <a:cubicBezTo>
                      <a:pt x="5290" y="2035"/>
                      <a:pt x="5236" y="2008"/>
                      <a:pt x="5236" y="1954"/>
                    </a:cubicBezTo>
                    <a:cubicBezTo>
                      <a:pt x="5236" y="1899"/>
                      <a:pt x="5181" y="1899"/>
                      <a:pt x="5154" y="1899"/>
                    </a:cubicBezTo>
                    <a:cubicBezTo>
                      <a:pt x="5046" y="1926"/>
                      <a:pt x="4937" y="1926"/>
                      <a:pt x="4883" y="1954"/>
                    </a:cubicBezTo>
                    <a:cubicBezTo>
                      <a:pt x="4829" y="1954"/>
                      <a:pt x="4829" y="1954"/>
                      <a:pt x="4829" y="1926"/>
                    </a:cubicBezTo>
                    <a:cubicBezTo>
                      <a:pt x="4802" y="1818"/>
                      <a:pt x="4747" y="1737"/>
                      <a:pt x="4693" y="1628"/>
                    </a:cubicBezTo>
                    <a:cubicBezTo>
                      <a:pt x="4666" y="1574"/>
                      <a:pt x="4639" y="1520"/>
                      <a:pt x="4612" y="1465"/>
                    </a:cubicBezTo>
                    <a:lnTo>
                      <a:pt x="4639" y="1411"/>
                    </a:lnTo>
                    <a:cubicBezTo>
                      <a:pt x="4693" y="1357"/>
                      <a:pt x="4775" y="1275"/>
                      <a:pt x="4883" y="1221"/>
                    </a:cubicBezTo>
                    <a:cubicBezTo>
                      <a:pt x="4910" y="1194"/>
                      <a:pt x="4910" y="1140"/>
                      <a:pt x="4883" y="1113"/>
                    </a:cubicBezTo>
                    <a:cubicBezTo>
                      <a:pt x="4829" y="1086"/>
                      <a:pt x="4829" y="1058"/>
                      <a:pt x="4802" y="1004"/>
                    </a:cubicBezTo>
                    <a:cubicBezTo>
                      <a:pt x="4747" y="950"/>
                      <a:pt x="4693" y="869"/>
                      <a:pt x="4639" y="841"/>
                    </a:cubicBezTo>
                    <a:cubicBezTo>
                      <a:pt x="4625" y="828"/>
                      <a:pt x="4605" y="821"/>
                      <a:pt x="4585" y="821"/>
                    </a:cubicBezTo>
                    <a:cubicBezTo>
                      <a:pt x="4564" y="821"/>
                      <a:pt x="4544" y="828"/>
                      <a:pt x="4530" y="841"/>
                    </a:cubicBezTo>
                    <a:cubicBezTo>
                      <a:pt x="4476" y="923"/>
                      <a:pt x="4395" y="950"/>
                      <a:pt x="4368" y="1004"/>
                    </a:cubicBezTo>
                    <a:cubicBezTo>
                      <a:pt x="4341" y="1004"/>
                      <a:pt x="4341" y="1058"/>
                      <a:pt x="4286" y="1086"/>
                    </a:cubicBezTo>
                    <a:cubicBezTo>
                      <a:pt x="4151" y="950"/>
                      <a:pt x="4015" y="841"/>
                      <a:pt x="3852" y="787"/>
                    </a:cubicBezTo>
                    <a:lnTo>
                      <a:pt x="3852" y="733"/>
                    </a:lnTo>
                    <a:cubicBezTo>
                      <a:pt x="3879" y="652"/>
                      <a:pt x="3934" y="570"/>
                      <a:pt x="3961" y="462"/>
                    </a:cubicBezTo>
                    <a:cubicBezTo>
                      <a:pt x="3988" y="407"/>
                      <a:pt x="3961" y="380"/>
                      <a:pt x="3934" y="326"/>
                    </a:cubicBezTo>
                    <a:cubicBezTo>
                      <a:pt x="3852" y="299"/>
                      <a:pt x="3825" y="272"/>
                      <a:pt x="3744" y="272"/>
                    </a:cubicBezTo>
                    <a:cubicBezTo>
                      <a:pt x="3717" y="245"/>
                      <a:pt x="3662" y="245"/>
                      <a:pt x="3608" y="190"/>
                    </a:cubicBezTo>
                    <a:cubicBezTo>
                      <a:pt x="3594" y="183"/>
                      <a:pt x="3581" y="180"/>
                      <a:pt x="3570" y="180"/>
                    </a:cubicBezTo>
                    <a:cubicBezTo>
                      <a:pt x="3541" y="180"/>
                      <a:pt x="3527" y="205"/>
                      <a:pt x="3527" y="245"/>
                    </a:cubicBezTo>
                    <a:cubicBezTo>
                      <a:pt x="3473" y="326"/>
                      <a:pt x="3445" y="407"/>
                      <a:pt x="3418" y="516"/>
                    </a:cubicBezTo>
                    <a:cubicBezTo>
                      <a:pt x="3418" y="543"/>
                      <a:pt x="3391" y="543"/>
                      <a:pt x="3391" y="543"/>
                    </a:cubicBezTo>
                    <a:cubicBezTo>
                      <a:pt x="3256" y="516"/>
                      <a:pt x="3066" y="489"/>
                      <a:pt x="2903" y="435"/>
                    </a:cubicBezTo>
                    <a:cubicBezTo>
                      <a:pt x="2876" y="435"/>
                      <a:pt x="2876" y="435"/>
                      <a:pt x="2876" y="407"/>
                    </a:cubicBezTo>
                    <a:lnTo>
                      <a:pt x="2876" y="109"/>
                    </a:lnTo>
                    <a:cubicBezTo>
                      <a:pt x="2876" y="28"/>
                      <a:pt x="2849" y="28"/>
                      <a:pt x="27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7"/>
              <p:cNvSpPr/>
              <p:nvPr/>
            </p:nvSpPr>
            <p:spPr>
              <a:xfrm>
                <a:off x="8383371" y="2451510"/>
                <a:ext cx="78374" cy="78504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66" extrusionOk="0">
                    <a:moveTo>
                      <a:pt x="732" y="0"/>
                    </a:moveTo>
                    <a:cubicBezTo>
                      <a:pt x="326" y="0"/>
                      <a:pt x="0" y="326"/>
                      <a:pt x="0" y="733"/>
                    </a:cubicBezTo>
                    <a:cubicBezTo>
                      <a:pt x="0" y="1140"/>
                      <a:pt x="353" y="1465"/>
                      <a:pt x="760" y="1465"/>
                    </a:cubicBezTo>
                    <a:cubicBezTo>
                      <a:pt x="1166" y="1465"/>
                      <a:pt x="1465" y="1112"/>
                      <a:pt x="1465" y="706"/>
                    </a:cubicBezTo>
                    <a:cubicBezTo>
                      <a:pt x="1465" y="299"/>
                      <a:pt x="1139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47"/>
            <p:cNvGrpSpPr/>
            <p:nvPr/>
          </p:nvGrpSpPr>
          <p:grpSpPr>
            <a:xfrm>
              <a:off x="7415704" y="2763233"/>
              <a:ext cx="1441963" cy="1477044"/>
              <a:chOff x="6518672" y="2803010"/>
              <a:chExt cx="869281" cy="890429"/>
            </a:xfrm>
          </p:grpSpPr>
          <p:sp>
            <p:nvSpPr>
              <p:cNvPr id="827" name="Google Shape;827;p47"/>
              <p:cNvSpPr/>
              <p:nvPr/>
            </p:nvSpPr>
            <p:spPr>
              <a:xfrm>
                <a:off x="6518672" y="2803010"/>
                <a:ext cx="869281" cy="890429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7"/>
              <p:cNvSpPr/>
              <p:nvPr/>
            </p:nvSpPr>
            <p:spPr>
              <a:xfrm>
                <a:off x="6826344" y="3129770"/>
                <a:ext cx="235122" cy="232461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41" extrusionOk="0">
                    <a:moveTo>
                      <a:pt x="2167" y="1"/>
                    </a:moveTo>
                    <a:cubicBezTo>
                      <a:pt x="2150" y="1"/>
                      <a:pt x="2133" y="1"/>
                      <a:pt x="2116" y="1"/>
                    </a:cubicBezTo>
                    <a:cubicBezTo>
                      <a:pt x="895" y="55"/>
                      <a:pt x="0" y="1059"/>
                      <a:pt x="27" y="2252"/>
                    </a:cubicBezTo>
                    <a:cubicBezTo>
                      <a:pt x="54" y="3446"/>
                      <a:pt x="1085" y="4341"/>
                      <a:pt x="2252" y="4341"/>
                    </a:cubicBezTo>
                    <a:cubicBezTo>
                      <a:pt x="3472" y="4314"/>
                      <a:pt x="4394" y="3310"/>
                      <a:pt x="4367" y="2117"/>
                    </a:cubicBezTo>
                    <a:cubicBezTo>
                      <a:pt x="4340" y="914"/>
                      <a:pt x="3339" y="1"/>
                      <a:pt x="21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47"/>
            <p:cNvGrpSpPr/>
            <p:nvPr/>
          </p:nvGrpSpPr>
          <p:grpSpPr>
            <a:xfrm>
              <a:off x="6113436" y="1633865"/>
              <a:ext cx="1441997" cy="1441880"/>
              <a:chOff x="5568717" y="1285046"/>
              <a:chExt cx="2573616" cy="2573408"/>
            </a:xfrm>
          </p:grpSpPr>
          <p:sp>
            <p:nvSpPr>
              <p:cNvPr id="830" name="Google Shape;830;p47"/>
              <p:cNvSpPr/>
              <p:nvPr/>
            </p:nvSpPr>
            <p:spPr>
              <a:xfrm>
                <a:off x="5568717" y="1285046"/>
                <a:ext cx="2573616" cy="2573408"/>
              </a:xfrm>
              <a:custGeom>
                <a:avLst/>
                <a:gdLst/>
                <a:ahLst/>
                <a:cxnLst/>
                <a:rect l="l" t="t" r="r" b="b"/>
                <a:pathLst>
                  <a:path w="12346" h="12345" extrusionOk="0">
                    <a:moveTo>
                      <a:pt x="6180" y="0"/>
                    </a:moveTo>
                    <a:cubicBezTo>
                      <a:pt x="2777" y="0"/>
                      <a:pt x="1" y="2762"/>
                      <a:pt x="1" y="6166"/>
                    </a:cubicBezTo>
                    <a:cubicBezTo>
                      <a:pt x="1" y="9583"/>
                      <a:pt x="2777" y="12345"/>
                      <a:pt x="6180" y="12345"/>
                    </a:cubicBezTo>
                    <a:cubicBezTo>
                      <a:pt x="9584" y="12345"/>
                      <a:pt x="12346" y="9583"/>
                      <a:pt x="12346" y="6166"/>
                    </a:cubicBezTo>
                    <a:cubicBezTo>
                      <a:pt x="12346" y="2762"/>
                      <a:pt x="9584" y="0"/>
                      <a:pt x="61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1" name="Google Shape;831;p47"/>
              <p:cNvGrpSpPr/>
              <p:nvPr/>
            </p:nvGrpSpPr>
            <p:grpSpPr>
              <a:xfrm>
                <a:off x="6095025" y="1811250"/>
                <a:ext cx="1521000" cy="1521000"/>
                <a:chOff x="6095025" y="1811250"/>
                <a:chExt cx="1521000" cy="1521000"/>
              </a:xfrm>
            </p:grpSpPr>
            <p:sp>
              <p:nvSpPr>
                <p:cNvPr id="832" name="Google Shape;832;p47"/>
                <p:cNvSpPr/>
                <p:nvPr/>
              </p:nvSpPr>
              <p:spPr>
                <a:xfrm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47"/>
                <p:cNvSpPr/>
                <p:nvPr/>
              </p:nvSpPr>
              <p:spPr>
                <a:xfrm rot="5400000"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34" name="Google Shape;834;p47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4252800" cy="10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endParaRPr sz="6000"/>
          </a:p>
        </p:txBody>
      </p:sp>
      <p:sp>
        <p:nvSpPr>
          <p:cNvPr id="835" name="Google Shape;835;p47"/>
          <p:cNvSpPr txBox="1"/>
          <p:nvPr/>
        </p:nvSpPr>
        <p:spPr>
          <a:xfrm>
            <a:off x="717200" y="1459300"/>
            <a:ext cx="27051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you have any questions?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/>
          <p:nvPr/>
        </p:nvSpPr>
        <p:spPr>
          <a:xfrm>
            <a:off x="4309050" y="539398"/>
            <a:ext cx="876812" cy="1016653"/>
          </a:xfrm>
          <a:custGeom>
            <a:avLst/>
            <a:gdLst/>
            <a:ahLst/>
            <a:cxnLst/>
            <a:rect l="l" t="t" r="r" b="b"/>
            <a:pathLst>
              <a:path w="11447" h="16791" extrusionOk="0">
                <a:moveTo>
                  <a:pt x="1" y="1"/>
                </a:moveTo>
                <a:lnTo>
                  <a:pt x="1" y="16791"/>
                </a:lnTo>
                <a:lnTo>
                  <a:pt x="11447" y="16791"/>
                </a:lnTo>
                <a:lnTo>
                  <a:pt x="1144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4309050" y="1555982"/>
            <a:ext cx="876812" cy="1015018"/>
          </a:xfrm>
          <a:custGeom>
            <a:avLst/>
            <a:gdLst/>
            <a:ahLst/>
            <a:cxnLst/>
            <a:rect l="l" t="t" r="r" b="b"/>
            <a:pathLst>
              <a:path w="11447" h="16764" extrusionOk="0">
                <a:moveTo>
                  <a:pt x="1" y="1"/>
                </a:moveTo>
                <a:lnTo>
                  <a:pt x="1" y="16763"/>
                </a:lnTo>
                <a:lnTo>
                  <a:pt x="11447" y="16763"/>
                </a:lnTo>
                <a:lnTo>
                  <a:pt x="114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4309050" y="2570931"/>
            <a:ext cx="876812" cy="1016593"/>
          </a:xfrm>
          <a:custGeom>
            <a:avLst/>
            <a:gdLst/>
            <a:ahLst/>
            <a:cxnLst/>
            <a:rect l="l" t="t" r="r" b="b"/>
            <a:pathLst>
              <a:path w="11447" h="16790" extrusionOk="0">
                <a:moveTo>
                  <a:pt x="1" y="0"/>
                </a:moveTo>
                <a:lnTo>
                  <a:pt x="1" y="16790"/>
                </a:lnTo>
                <a:lnTo>
                  <a:pt x="11447" y="16790"/>
                </a:lnTo>
                <a:lnTo>
                  <a:pt x="114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4309050" y="3587454"/>
            <a:ext cx="876812" cy="1016653"/>
          </a:xfrm>
          <a:custGeom>
            <a:avLst/>
            <a:gdLst/>
            <a:ahLst/>
            <a:cxnLst/>
            <a:rect l="l" t="t" r="r" b="b"/>
            <a:pathLst>
              <a:path w="11447" h="16791" extrusionOk="0">
                <a:moveTo>
                  <a:pt x="1" y="1"/>
                </a:moveTo>
                <a:lnTo>
                  <a:pt x="1" y="16790"/>
                </a:lnTo>
                <a:lnTo>
                  <a:pt x="11447" y="16790"/>
                </a:lnTo>
                <a:lnTo>
                  <a:pt x="114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710100" y="1654950"/>
            <a:ext cx="3143700" cy="18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 idx="2"/>
          </p:nvPr>
        </p:nvSpPr>
        <p:spPr>
          <a:xfrm>
            <a:off x="4309050" y="728525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title" idx="3"/>
          </p:nvPr>
        </p:nvSpPr>
        <p:spPr>
          <a:xfrm>
            <a:off x="4309050" y="1744291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title" idx="4"/>
          </p:nvPr>
        </p:nvSpPr>
        <p:spPr>
          <a:xfrm>
            <a:off x="4309050" y="2760037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 idx="5"/>
          </p:nvPr>
        </p:nvSpPr>
        <p:spPr>
          <a:xfrm>
            <a:off x="4309050" y="3776587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6"/>
          </p:nvPr>
        </p:nvSpPr>
        <p:spPr>
          <a:xfrm>
            <a:off x="5641200" y="862624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ABOUT KOE</a:t>
            </a:r>
            <a:endParaRPr sz="1600" dirty="0"/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8"/>
          </p:nvPr>
        </p:nvSpPr>
        <p:spPr>
          <a:xfrm>
            <a:off x="5641112" y="1878388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INTRO TO RTS</a:t>
            </a:r>
            <a:endParaRPr sz="1600" dirty="0"/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13"/>
          </p:nvPr>
        </p:nvSpPr>
        <p:spPr>
          <a:xfrm>
            <a:off x="5641112" y="2894127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AIRBAG</a:t>
            </a:r>
            <a:endParaRPr sz="1600" dirty="0"/>
          </a:p>
        </p:txBody>
      </p:sp>
      <p:sp>
        <p:nvSpPr>
          <p:cNvPr id="235" name="Google Shape;235;p27"/>
          <p:cNvSpPr txBox="1">
            <a:spLocks noGrp="1"/>
          </p:cNvSpPr>
          <p:nvPr>
            <p:ph type="subTitle" idx="15"/>
          </p:nvPr>
        </p:nvSpPr>
        <p:spPr>
          <a:xfrm>
            <a:off x="5641112" y="3911967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PACEMAKER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>
            <a:spLocks noGrp="1"/>
          </p:cNvSpPr>
          <p:nvPr>
            <p:ph type="title"/>
          </p:nvPr>
        </p:nvSpPr>
        <p:spPr>
          <a:xfrm>
            <a:off x="4722379" y="2299141"/>
            <a:ext cx="3566700" cy="5452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ABOUT KOE</a:t>
            </a:r>
            <a:endParaRPr sz="3200" dirty="0"/>
          </a:p>
        </p:txBody>
      </p:sp>
      <p:grpSp>
        <p:nvGrpSpPr>
          <p:cNvPr id="360" name="Google Shape;360;p33"/>
          <p:cNvGrpSpPr/>
          <p:nvPr/>
        </p:nvGrpSpPr>
        <p:grpSpPr>
          <a:xfrm>
            <a:off x="295414" y="418950"/>
            <a:ext cx="3933269" cy="4228583"/>
            <a:chOff x="295414" y="418950"/>
            <a:chExt cx="3933269" cy="4228583"/>
          </a:xfrm>
        </p:grpSpPr>
        <p:sp>
          <p:nvSpPr>
            <p:cNvPr id="361" name="Google Shape;361;p33"/>
            <p:cNvSpPr/>
            <p:nvPr/>
          </p:nvSpPr>
          <p:spPr>
            <a:xfrm>
              <a:off x="295414" y="706857"/>
              <a:ext cx="1703932" cy="1701222"/>
            </a:xfrm>
            <a:custGeom>
              <a:avLst/>
              <a:gdLst/>
              <a:ahLst/>
              <a:cxnLst/>
              <a:rect l="l" t="t" r="r" b="b"/>
              <a:pathLst>
                <a:path w="8174" h="8161" extrusionOk="0">
                  <a:moveTo>
                    <a:pt x="4073" y="321"/>
                  </a:moveTo>
                  <a:cubicBezTo>
                    <a:pt x="6137" y="321"/>
                    <a:pt x="7825" y="1995"/>
                    <a:pt x="7811" y="4059"/>
                  </a:cubicBezTo>
                  <a:cubicBezTo>
                    <a:pt x="7811" y="6110"/>
                    <a:pt x="6137" y="7784"/>
                    <a:pt x="4073" y="7784"/>
                  </a:cubicBezTo>
                  <a:cubicBezTo>
                    <a:pt x="2023" y="7784"/>
                    <a:pt x="349" y="6110"/>
                    <a:pt x="349" y="4059"/>
                  </a:cubicBezTo>
                  <a:cubicBezTo>
                    <a:pt x="349" y="1995"/>
                    <a:pt x="2023" y="321"/>
                    <a:pt x="4073" y="321"/>
                  </a:cubicBezTo>
                  <a:close/>
                  <a:moveTo>
                    <a:pt x="4073" y="0"/>
                  </a:moveTo>
                  <a:cubicBezTo>
                    <a:pt x="1827" y="0"/>
                    <a:pt x="0" y="1828"/>
                    <a:pt x="0" y="4073"/>
                  </a:cubicBezTo>
                  <a:cubicBezTo>
                    <a:pt x="0" y="6319"/>
                    <a:pt x="1827" y="8160"/>
                    <a:pt x="4073" y="8160"/>
                  </a:cubicBezTo>
                  <a:cubicBezTo>
                    <a:pt x="6333" y="8160"/>
                    <a:pt x="8174" y="6305"/>
                    <a:pt x="8160" y="4073"/>
                  </a:cubicBezTo>
                  <a:cubicBezTo>
                    <a:pt x="8160" y="1828"/>
                    <a:pt x="6333" y="0"/>
                    <a:pt x="4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3296113" y="2262148"/>
              <a:ext cx="932571" cy="932578"/>
            </a:xfrm>
            <a:custGeom>
              <a:avLst/>
              <a:gdLst/>
              <a:ahLst/>
              <a:cxnLst/>
              <a:rect l="l" t="t" r="r" b="b"/>
              <a:pathLst>
                <a:path w="3042" h="3042" extrusionOk="0">
                  <a:moveTo>
                    <a:pt x="1521" y="349"/>
                  </a:moveTo>
                  <a:cubicBezTo>
                    <a:pt x="2162" y="349"/>
                    <a:pt x="2692" y="865"/>
                    <a:pt x="2692" y="1521"/>
                  </a:cubicBezTo>
                  <a:cubicBezTo>
                    <a:pt x="2692" y="2163"/>
                    <a:pt x="2162" y="2679"/>
                    <a:pt x="1521" y="2679"/>
                  </a:cubicBezTo>
                  <a:cubicBezTo>
                    <a:pt x="879" y="2679"/>
                    <a:pt x="349" y="2163"/>
                    <a:pt x="349" y="1521"/>
                  </a:cubicBezTo>
                  <a:cubicBezTo>
                    <a:pt x="349" y="865"/>
                    <a:pt x="879" y="349"/>
                    <a:pt x="1521" y="349"/>
                  </a:cubicBezTo>
                  <a:close/>
                  <a:moveTo>
                    <a:pt x="1521" y="1"/>
                  </a:moveTo>
                  <a:cubicBezTo>
                    <a:pt x="684" y="1"/>
                    <a:pt x="0" y="684"/>
                    <a:pt x="0" y="1521"/>
                  </a:cubicBezTo>
                  <a:cubicBezTo>
                    <a:pt x="0" y="2358"/>
                    <a:pt x="684" y="3041"/>
                    <a:pt x="1521" y="3041"/>
                  </a:cubicBezTo>
                  <a:cubicBezTo>
                    <a:pt x="2358" y="3041"/>
                    <a:pt x="3041" y="2358"/>
                    <a:pt x="3041" y="1521"/>
                  </a:cubicBezTo>
                  <a:cubicBezTo>
                    <a:pt x="3041" y="684"/>
                    <a:pt x="2358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 flipH="1">
              <a:off x="1019068" y="1639035"/>
              <a:ext cx="2724300" cy="1869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 flipH="1">
              <a:off x="1019182" y="3367751"/>
              <a:ext cx="764984" cy="719974"/>
            </a:xfrm>
            <a:custGeom>
              <a:avLst/>
              <a:gdLst/>
              <a:ahLst/>
              <a:cxnLst/>
              <a:rect l="l" t="t" r="r" b="b"/>
              <a:pathLst>
                <a:path w="25850" h="33581" extrusionOk="0">
                  <a:moveTo>
                    <a:pt x="0" y="1"/>
                  </a:moveTo>
                  <a:lnTo>
                    <a:pt x="12911" y="16818"/>
                  </a:lnTo>
                  <a:lnTo>
                    <a:pt x="25768" y="33580"/>
                  </a:lnTo>
                  <a:lnTo>
                    <a:pt x="25849" y="33580"/>
                  </a:lnTo>
                  <a:lnTo>
                    <a:pt x="25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506446" y="2920000"/>
              <a:ext cx="407326" cy="407326"/>
            </a:xfrm>
            <a:custGeom>
              <a:avLst/>
              <a:gdLst/>
              <a:ahLst/>
              <a:cxnLst/>
              <a:rect l="l" t="t" r="r" b="b"/>
              <a:pathLst>
                <a:path w="1954" h="1954" extrusionOk="0">
                  <a:moveTo>
                    <a:pt x="977" y="350"/>
                  </a:moveTo>
                  <a:cubicBezTo>
                    <a:pt x="1325" y="350"/>
                    <a:pt x="1604" y="629"/>
                    <a:pt x="1604" y="977"/>
                  </a:cubicBezTo>
                  <a:cubicBezTo>
                    <a:pt x="1604" y="1326"/>
                    <a:pt x="1325" y="1605"/>
                    <a:pt x="977" y="1605"/>
                  </a:cubicBezTo>
                  <a:cubicBezTo>
                    <a:pt x="628" y="1605"/>
                    <a:pt x="349" y="1326"/>
                    <a:pt x="349" y="977"/>
                  </a:cubicBezTo>
                  <a:cubicBezTo>
                    <a:pt x="349" y="629"/>
                    <a:pt x="628" y="350"/>
                    <a:pt x="977" y="350"/>
                  </a:cubicBezTo>
                  <a:close/>
                  <a:moveTo>
                    <a:pt x="977" y="1"/>
                  </a:moveTo>
                  <a:cubicBezTo>
                    <a:pt x="433" y="1"/>
                    <a:pt x="0" y="433"/>
                    <a:pt x="0" y="977"/>
                  </a:cubicBezTo>
                  <a:cubicBezTo>
                    <a:pt x="0" y="1521"/>
                    <a:pt x="433" y="1954"/>
                    <a:pt x="977" y="1954"/>
                  </a:cubicBezTo>
                  <a:cubicBezTo>
                    <a:pt x="1521" y="1954"/>
                    <a:pt x="1953" y="1521"/>
                    <a:pt x="1953" y="977"/>
                  </a:cubicBezTo>
                  <a:cubicBezTo>
                    <a:pt x="1953" y="433"/>
                    <a:pt x="1521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33"/>
            <p:cNvGrpSpPr/>
            <p:nvPr/>
          </p:nvGrpSpPr>
          <p:grpSpPr>
            <a:xfrm>
              <a:off x="2829432" y="3695133"/>
              <a:ext cx="270578" cy="267659"/>
              <a:chOff x="7759507" y="1703733"/>
              <a:chExt cx="270578" cy="267659"/>
            </a:xfrm>
          </p:grpSpPr>
          <p:sp>
            <p:nvSpPr>
              <p:cNvPr id="367" name="Google Shape;367;p33"/>
              <p:cNvSpPr/>
              <p:nvPr/>
            </p:nvSpPr>
            <p:spPr>
              <a:xfrm>
                <a:off x="7759507" y="1706651"/>
                <a:ext cx="267659" cy="264741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0" extrusionOk="0">
                    <a:moveTo>
                      <a:pt x="1046" y="0"/>
                    </a:moveTo>
                    <a:lnTo>
                      <a:pt x="0" y="1033"/>
                    </a:lnTo>
                    <a:lnTo>
                      <a:pt x="251" y="1270"/>
                    </a:lnTo>
                    <a:lnTo>
                      <a:pt x="1283" y="238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7762425" y="1703733"/>
                <a:ext cx="267659" cy="26765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84" extrusionOk="0">
                    <a:moveTo>
                      <a:pt x="237" y="0"/>
                    </a:moveTo>
                    <a:lnTo>
                      <a:pt x="0" y="252"/>
                    </a:lnTo>
                    <a:lnTo>
                      <a:pt x="1032" y="1284"/>
                    </a:lnTo>
                    <a:lnTo>
                      <a:pt x="1283" y="1047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9" name="Google Shape;369;p33"/>
            <p:cNvSpPr/>
            <p:nvPr/>
          </p:nvSpPr>
          <p:spPr>
            <a:xfrm>
              <a:off x="2179720" y="418950"/>
              <a:ext cx="804120" cy="808418"/>
            </a:xfrm>
            <a:custGeom>
              <a:avLst/>
              <a:gdLst/>
              <a:ahLst/>
              <a:cxnLst/>
              <a:rect l="l" t="t" r="r" b="b"/>
              <a:pathLst>
                <a:path w="2623" h="2637" extrusionOk="0">
                  <a:moveTo>
                    <a:pt x="2274" y="349"/>
                  </a:moveTo>
                  <a:lnTo>
                    <a:pt x="2274" y="2288"/>
                  </a:lnTo>
                  <a:lnTo>
                    <a:pt x="349" y="2288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2637"/>
                  </a:lnTo>
                  <a:lnTo>
                    <a:pt x="2623" y="2637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33"/>
            <p:cNvGrpSpPr/>
            <p:nvPr/>
          </p:nvGrpSpPr>
          <p:grpSpPr>
            <a:xfrm>
              <a:off x="1270504" y="4087729"/>
              <a:ext cx="638858" cy="559804"/>
              <a:chOff x="7497685" y="3259241"/>
              <a:chExt cx="352085" cy="308517"/>
            </a:xfrm>
          </p:grpSpPr>
          <p:sp>
            <p:nvSpPr>
              <p:cNvPr id="371" name="Google Shape;371;p33"/>
              <p:cNvSpPr/>
              <p:nvPr/>
            </p:nvSpPr>
            <p:spPr>
              <a:xfrm>
                <a:off x="7497685" y="3494798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7497685" y="3259241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7497685" y="3378479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4" name="Google Shape;374;p33"/>
          <p:cNvSpPr/>
          <p:nvPr/>
        </p:nvSpPr>
        <p:spPr>
          <a:xfrm>
            <a:off x="1819025" y="2010012"/>
            <a:ext cx="1129083" cy="1123472"/>
          </a:xfrm>
          <a:custGeom>
            <a:avLst/>
            <a:gdLst/>
            <a:ahLst/>
            <a:cxnLst/>
            <a:rect l="l" t="t" r="r" b="b"/>
            <a:pathLst>
              <a:path w="34816" h="34643" extrusionOk="0">
                <a:moveTo>
                  <a:pt x="17415" y="1"/>
                </a:moveTo>
                <a:cubicBezTo>
                  <a:pt x="17192" y="1"/>
                  <a:pt x="16969" y="88"/>
                  <a:pt x="16794" y="262"/>
                </a:cubicBezTo>
                <a:lnTo>
                  <a:pt x="349" y="16708"/>
                </a:lnTo>
                <a:cubicBezTo>
                  <a:pt x="0" y="17057"/>
                  <a:pt x="0" y="17601"/>
                  <a:pt x="349" y="17949"/>
                </a:cubicBezTo>
                <a:lnTo>
                  <a:pt x="6779" y="24380"/>
                </a:lnTo>
                <a:cubicBezTo>
                  <a:pt x="6400" y="24278"/>
                  <a:pt x="6018" y="24226"/>
                  <a:pt x="5645" y="24226"/>
                </a:cubicBezTo>
                <a:cubicBezTo>
                  <a:pt x="4743" y="24226"/>
                  <a:pt x="3892" y="24529"/>
                  <a:pt x="3250" y="25161"/>
                </a:cubicBezTo>
                <a:cubicBezTo>
                  <a:pt x="1800" y="26611"/>
                  <a:pt x="2037" y="29206"/>
                  <a:pt x="3780" y="30949"/>
                </a:cubicBezTo>
                <a:cubicBezTo>
                  <a:pt x="4760" y="31929"/>
                  <a:pt x="6013" y="32438"/>
                  <a:pt x="7178" y="32438"/>
                </a:cubicBezTo>
                <a:cubicBezTo>
                  <a:pt x="8086" y="32438"/>
                  <a:pt x="8940" y="32129"/>
                  <a:pt x="9569" y="31493"/>
                </a:cubicBezTo>
                <a:cubicBezTo>
                  <a:pt x="10462" y="30601"/>
                  <a:pt x="10727" y="29262"/>
                  <a:pt x="10364" y="27950"/>
                </a:cubicBezTo>
                <a:lnTo>
                  <a:pt x="10364" y="27950"/>
                </a:lnTo>
                <a:lnTo>
                  <a:pt x="16794" y="34381"/>
                </a:lnTo>
                <a:cubicBezTo>
                  <a:pt x="16969" y="34555"/>
                  <a:pt x="17192" y="34642"/>
                  <a:pt x="17415" y="34642"/>
                </a:cubicBezTo>
                <a:cubicBezTo>
                  <a:pt x="17638" y="34642"/>
                  <a:pt x="17861" y="34555"/>
                  <a:pt x="18036" y="34381"/>
                </a:cubicBezTo>
                <a:lnTo>
                  <a:pt x="24466" y="27950"/>
                </a:lnTo>
                <a:lnTo>
                  <a:pt x="24466" y="27950"/>
                </a:lnTo>
                <a:cubicBezTo>
                  <a:pt x="24117" y="29262"/>
                  <a:pt x="24354" y="30587"/>
                  <a:pt x="25247" y="31479"/>
                </a:cubicBezTo>
                <a:cubicBezTo>
                  <a:pt x="25884" y="32110"/>
                  <a:pt x="26740" y="32418"/>
                  <a:pt x="27649" y="32418"/>
                </a:cubicBezTo>
                <a:cubicBezTo>
                  <a:pt x="28811" y="32418"/>
                  <a:pt x="30057" y="31914"/>
                  <a:pt x="31036" y="30935"/>
                </a:cubicBezTo>
                <a:cubicBezTo>
                  <a:pt x="32765" y="29220"/>
                  <a:pt x="33017" y="26625"/>
                  <a:pt x="31566" y="25175"/>
                </a:cubicBezTo>
                <a:cubicBezTo>
                  <a:pt x="30935" y="24544"/>
                  <a:pt x="30082" y="24233"/>
                  <a:pt x="29178" y="24233"/>
                </a:cubicBezTo>
                <a:cubicBezTo>
                  <a:pt x="28802" y="24233"/>
                  <a:pt x="28418" y="24287"/>
                  <a:pt x="28037" y="24393"/>
                </a:cubicBezTo>
                <a:lnTo>
                  <a:pt x="34467" y="17963"/>
                </a:lnTo>
                <a:cubicBezTo>
                  <a:pt x="34816" y="17614"/>
                  <a:pt x="34816" y="17070"/>
                  <a:pt x="34467" y="16722"/>
                </a:cubicBezTo>
                <a:lnTo>
                  <a:pt x="28037" y="10291"/>
                </a:lnTo>
                <a:lnTo>
                  <a:pt x="28037" y="10291"/>
                </a:lnTo>
                <a:cubicBezTo>
                  <a:pt x="28416" y="10392"/>
                  <a:pt x="28795" y="10443"/>
                  <a:pt x="29166" y="10443"/>
                </a:cubicBezTo>
                <a:cubicBezTo>
                  <a:pt x="30078" y="10443"/>
                  <a:pt x="30935" y="10135"/>
                  <a:pt x="31580" y="9510"/>
                </a:cubicBezTo>
                <a:cubicBezTo>
                  <a:pt x="33031" y="8060"/>
                  <a:pt x="32779" y="5465"/>
                  <a:pt x="31036" y="3722"/>
                </a:cubicBezTo>
                <a:cubicBezTo>
                  <a:pt x="30056" y="2742"/>
                  <a:pt x="28807" y="2233"/>
                  <a:pt x="27644" y="2233"/>
                </a:cubicBezTo>
                <a:cubicBezTo>
                  <a:pt x="26737" y="2233"/>
                  <a:pt x="25883" y="2542"/>
                  <a:pt x="25247" y="3178"/>
                </a:cubicBezTo>
                <a:cubicBezTo>
                  <a:pt x="24354" y="4070"/>
                  <a:pt x="24103" y="5409"/>
                  <a:pt x="24466" y="6693"/>
                </a:cubicBezTo>
                <a:lnTo>
                  <a:pt x="18036" y="262"/>
                </a:lnTo>
                <a:cubicBezTo>
                  <a:pt x="17861" y="88"/>
                  <a:pt x="17638" y="1"/>
                  <a:pt x="174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33"/>
          <p:cNvGrpSpPr/>
          <p:nvPr/>
        </p:nvGrpSpPr>
        <p:grpSpPr>
          <a:xfrm>
            <a:off x="2143861" y="2292236"/>
            <a:ext cx="479403" cy="482019"/>
            <a:chOff x="4766000" y="2495350"/>
            <a:chExt cx="379425" cy="381525"/>
          </a:xfrm>
        </p:grpSpPr>
        <p:sp>
          <p:nvSpPr>
            <p:cNvPr id="376" name="Google Shape;376;p33"/>
            <p:cNvSpPr/>
            <p:nvPr/>
          </p:nvSpPr>
          <p:spPr>
            <a:xfrm>
              <a:off x="4766000" y="2495350"/>
              <a:ext cx="379425" cy="381525"/>
            </a:xfrm>
            <a:custGeom>
              <a:avLst/>
              <a:gdLst/>
              <a:ahLst/>
              <a:cxnLst/>
              <a:rect l="l" t="t" r="r" b="b"/>
              <a:pathLst>
                <a:path w="15177" h="15261" extrusionOk="0">
                  <a:moveTo>
                    <a:pt x="7589" y="3372"/>
                  </a:moveTo>
                  <a:cubicBezTo>
                    <a:pt x="9894" y="3372"/>
                    <a:pt x="11803" y="5166"/>
                    <a:pt x="11884" y="7477"/>
                  </a:cubicBezTo>
                  <a:cubicBezTo>
                    <a:pt x="11884" y="7686"/>
                    <a:pt x="11884" y="7895"/>
                    <a:pt x="11870" y="8105"/>
                  </a:cubicBezTo>
                  <a:cubicBezTo>
                    <a:pt x="11787" y="8872"/>
                    <a:pt x="11508" y="9583"/>
                    <a:pt x="11061" y="10183"/>
                  </a:cubicBezTo>
                  <a:cubicBezTo>
                    <a:pt x="11047" y="10197"/>
                    <a:pt x="11033" y="10211"/>
                    <a:pt x="11033" y="10225"/>
                  </a:cubicBezTo>
                  <a:cubicBezTo>
                    <a:pt x="10978" y="10322"/>
                    <a:pt x="10908" y="10392"/>
                    <a:pt x="10838" y="10448"/>
                  </a:cubicBezTo>
                  <a:cubicBezTo>
                    <a:pt x="10378" y="10978"/>
                    <a:pt x="9806" y="11382"/>
                    <a:pt x="9150" y="11634"/>
                  </a:cubicBezTo>
                  <a:cubicBezTo>
                    <a:pt x="9053" y="11675"/>
                    <a:pt x="8955" y="11703"/>
                    <a:pt x="8844" y="11745"/>
                  </a:cubicBezTo>
                  <a:cubicBezTo>
                    <a:pt x="8537" y="11829"/>
                    <a:pt x="8202" y="11899"/>
                    <a:pt x="7853" y="11912"/>
                  </a:cubicBezTo>
                  <a:lnTo>
                    <a:pt x="7421" y="11912"/>
                  </a:lnTo>
                  <a:cubicBezTo>
                    <a:pt x="5231" y="11801"/>
                    <a:pt x="3431" y="10057"/>
                    <a:pt x="3320" y="7812"/>
                  </a:cubicBezTo>
                  <a:cubicBezTo>
                    <a:pt x="3236" y="5454"/>
                    <a:pt x="5063" y="3488"/>
                    <a:pt x="7407" y="3376"/>
                  </a:cubicBezTo>
                  <a:cubicBezTo>
                    <a:pt x="7468" y="3373"/>
                    <a:pt x="7529" y="3372"/>
                    <a:pt x="7589" y="3372"/>
                  </a:cubicBezTo>
                  <a:close/>
                  <a:moveTo>
                    <a:pt x="7672" y="0"/>
                  </a:moveTo>
                  <a:lnTo>
                    <a:pt x="6974" y="14"/>
                  </a:lnTo>
                  <a:cubicBezTo>
                    <a:pt x="6933" y="14"/>
                    <a:pt x="6905" y="28"/>
                    <a:pt x="6849" y="28"/>
                  </a:cubicBezTo>
                  <a:cubicBezTo>
                    <a:pt x="6682" y="42"/>
                    <a:pt x="6598" y="140"/>
                    <a:pt x="6598" y="307"/>
                  </a:cubicBezTo>
                  <a:cubicBezTo>
                    <a:pt x="6598" y="572"/>
                    <a:pt x="6626" y="851"/>
                    <a:pt x="6626" y="1116"/>
                  </a:cubicBezTo>
                  <a:cubicBezTo>
                    <a:pt x="6626" y="1158"/>
                    <a:pt x="6626" y="1186"/>
                    <a:pt x="6556" y="1186"/>
                  </a:cubicBezTo>
                  <a:cubicBezTo>
                    <a:pt x="6110" y="1256"/>
                    <a:pt x="5677" y="1353"/>
                    <a:pt x="5259" y="1535"/>
                  </a:cubicBezTo>
                  <a:cubicBezTo>
                    <a:pt x="5240" y="1539"/>
                    <a:pt x="5225" y="1542"/>
                    <a:pt x="5212" y="1542"/>
                  </a:cubicBezTo>
                  <a:cubicBezTo>
                    <a:pt x="5186" y="1542"/>
                    <a:pt x="5170" y="1530"/>
                    <a:pt x="5161" y="1493"/>
                  </a:cubicBezTo>
                  <a:cubicBezTo>
                    <a:pt x="5036" y="1256"/>
                    <a:pt x="4896" y="1019"/>
                    <a:pt x="4771" y="781"/>
                  </a:cubicBezTo>
                  <a:cubicBezTo>
                    <a:pt x="4721" y="682"/>
                    <a:pt x="4635" y="632"/>
                    <a:pt x="4545" y="632"/>
                  </a:cubicBezTo>
                  <a:cubicBezTo>
                    <a:pt x="4509" y="632"/>
                    <a:pt x="4472" y="640"/>
                    <a:pt x="4436" y="656"/>
                  </a:cubicBezTo>
                  <a:cubicBezTo>
                    <a:pt x="4143" y="795"/>
                    <a:pt x="3864" y="949"/>
                    <a:pt x="3585" y="1116"/>
                  </a:cubicBezTo>
                  <a:cubicBezTo>
                    <a:pt x="3459" y="1186"/>
                    <a:pt x="3431" y="1298"/>
                    <a:pt x="3501" y="1437"/>
                  </a:cubicBezTo>
                  <a:cubicBezTo>
                    <a:pt x="3599" y="1646"/>
                    <a:pt x="3710" y="1856"/>
                    <a:pt x="3808" y="2051"/>
                  </a:cubicBezTo>
                  <a:cubicBezTo>
                    <a:pt x="3850" y="2107"/>
                    <a:pt x="3864" y="2162"/>
                    <a:pt x="3892" y="2232"/>
                  </a:cubicBezTo>
                  <a:cubicBezTo>
                    <a:pt x="3487" y="2511"/>
                    <a:pt x="3111" y="2832"/>
                    <a:pt x="2790" y="3181"/>
                  </a:cubicBezTo>
                  <a:cubicBezTo>
                    <a:pt x="2539" y="3013"/>
                    <a:pt x="2302" y="2832"/>
                    <a:pt x="2065" y="2665"/>
                  </a:cubicBezTo>
                  <a:cubicBezTo>
                    <a:pt x="2019" y="2626"/>
                    <a:pt x="1965" y="2605"/>
                    <a:pt x="1911" y="2605"/>
                  </a:cubicBezTo>
                  <a:cubicBezTo>
                    <a:pt x="1849" y="2605"/>
                    <a:pt x="1789" y="2633"/>
                    <a:pt x="1744" y="2692"/>
                  </a:cubicBezTo>
                  <a:cubicBezTo>
                    <a:pt x="1521" y="2957"/>
                    <a:pt x="1339" y="3222"/>
                    <a:pt x="1144" y="3501"/>
                  </a:cubicBezTo>
                  <a:cubicBezTo>
                    <a:pt x="1074" y="3599"/>
                    <a:pt x="1102" y="3725"/>
                    <a:pt x="1214" y="3808"/>
                  </a:cubicBezTo>
                  <a:cubicBezTo>
                    <a:pt x="1423" y="3976"/>
                    <a:pt x="1646" y="4143"/>
                    <a:pt x="1855" y="4297"/>
                  </a:cubicBezTo>
                  <a:cubicBezTo>
                    <a:pt x="1883" y="4324"/>
                    <a:pt x="1911" y="4338"/>
                    <a:pt x="1925" y="4352"/>
                  </a:cubicBezTo>
                  <a:cubicBezTo>
                    <a:pt x="1827" y="4576"/>
                    <a:pt x="1702" y="4813"/>
                    <a:pt x="1604" y="5022"/>
                  </a:cubicBezTo>
                  <a:cubicBezTo>
                    <a:pt x="1493" y="5245"/>
                    <a:pt x="1423" y="5468"/>
                    <a:pt x="1339" y="5691"/>
                  </a:cubicBezTo>
                  <a:lnTo>
                    <a:pt x="1269" y="5691"/>
                  </a:lnTo>
                  <a:cubicBezTo>
                    <a:pt x="1004" y="5650"/>
                    <a:pt x="739" y="5594"/>
                    <a:pt x="460" y="5552"/>
                  </a:cubicBezTo>
                  <a:cubicBezTo>
                    <a:pt x="438" y="5548"/>
                    <a:pt x="418" y="5546"/>
                    <a:pt x="398" y="5546"/>
                  </a:cubicBezTo>
                  <a:cubicBezTo>
                    <a:pt x="283" y="5546"/>
                    <a:pt x="215" y="5616"/>
                    <a:pt x="168" y="5747"/>
                  </a:cubicBezTo>
                  <a:cubicBezTo>
                    <a:pt x="126" y="5859"/>
                    <a:pt x="112" y="5970"/>
                    <a:pt x="98" y="6082"/>
                  </a:cubicBezTo>
                  <a:cubicBezTo>
                    <a:pt x="56" y="6291"/>
                    <a:pt x="28" y="6486"/>
                    <a:pt x="0" y="6696"/>
                  </a:cubicBezTo>
                  <a:lnTo>
                    <a:pt x="0" y="6793"/>
                  </a:lnTo>
                  <a:cubicBezTo>
                    <a:pt x="28" y="6905"/>
                    <a:pt x="112" y="6975"/>
                    <a:pt x="237" y="6975"/>
                  </a:cubicBezTo>
                  <a:cubicBezTo>
                    <a:pt x="391" y="6989"/>
                    <a:pt x="530" y="7017"/>
                    <a:pt x="698" y="7058"/>
                  </a:cubicBezTo>
                  <a:cubicBezTo>
                    <a:pt x="809" y="7072"/>
                    <a:pt x="935" y="7114"/>
                    <a:pt x="1046" y="7128"/>
                  </a:cubicBezTo>
                  <a:lnTo>
                    <a:pt x="1088" y="8607"/>
                  </a:lnTo>
                  <a:cubicBezTo>
                    <a:pt x="1088" y="8607"/>
                    <a:pt x="1060" y="8621"/>
                    <a:pt x="1046" y="8621"/>
                  </a:cubicBezTo>
                  <a:cubicBezTo>
                    <a:pt x="795" y="8690"/>
                    <a:pt x="558" y="8760"/>
                    <a:pt x="307" y="8816"/>
                  </a:cubicBezTo>
                  <a:cubicBezTo>
                    <a:pt x="181" y="8858"/>
                    <a:pt x="112" y="8900"/>
                    <a:pt x="56" y="9011"/>
                  </a:cubicBezTo>
                  <a:lnTo>
                    <a:pt x="56" y="9137"/>
                  </a:lnTo>
                  <a:cubicBezTo>
                    <a:pt x="56" y="9151"/>
                    <a:pt x="84" y="9165"/>
                    <a:pt x="84" y="9179"/>
                  </a:cubicBezTo>
                  <a:cubicBezTo>
                    <a:pt x="154" y="9458"/>
                    <a:pt x="237" y="9764"/>
                    <a:pt x="307" y="10043"/>
                  </a:cubicBezTo>
                  <a:cubicBezTo>
                    <a:pt x="349" y="10169"/>
                    <a:pt x="414" y="10232"/>
                    <a:pt x="509" y="10232"/>
                  </a:cubicBezTo>
                  <a:cubicBezTo>
                    <a:pt x="541" y="10232"/>
                    <a:pt x="576" y="10225"/>
                    <a:pt x="614" y="10211"/>
                  </a:cubicBezTo>
                  <a:cubicBezTo>
                    <a:pt x="725" y="10197"/>
                    <a:pt x="809" y="10155"/>
                    <a:pt x="921" y="10141"/>
                  </a:cubicBezTo>
                  <a:cubicBezTo>
                    <a:pt x="1088" y="10085"/>
                    <a:pt x="1283" y="10057"/>
                    <a:pt x="1451" y="10002"/>
                  </a:cubicBezTo>
                  <a:cubicBezTo>
                    <a:pt x="1632" y="10476"/>
                    <a:pt x="1869" y="10894"/>
                    <a:pt x="2134" y="11313"/>
                  </a:cubicBezTo>
                  <a:cubicBezTo>
                    <a:pt x="1911" y="11522"/>
                    <a:pt x="1688" y="11717"/>
                    <a:pt x="1479" y="11899"/>
                  </a:cubicBezTo>
                  <a:cubicBezTo>
                    <a:pt x="1367" y="11996"/>
                    <a:pt x="1353" y="12108"/>
                    <a:pt x="1437" y="12233"/>
                  </a:cubicBezTo>
                  <a:cubicBezTo>
                    <a:pt x="1479" y="12289"/>
                    <a:pt x="1507" y="12317"/>
                    <a:pt x="1548" y="12373"/>
                  </a:cubicBezTo>
                  <a:cubicBezTo>
                    <a:pt x="1716" y="12568"/>
                    <a:pt x="1897" y="12777"/>
                    <a:pt x="2065" y="12973"/>
                  </a:cubicBezTo>
                  <a:cubicBezTo>
                    <a:pt x="2129" y="13030"/>
                    <a:pt x="2187" y="13058"/>
                    <a:pt x="2248" y="13058"/>
                  </a:cubicBezTo>
                  <a:cubicBezTo>
                    <a:pt x="2306" y="13058"/>
                    <a:pt x="2367" y="13034"/>
                    <a:pt x="2441" y="12987"/>
                  </a:cubicBezTo>
                  <a:cubicBezTo>
                    <a:pt x="2525" y="12917"/>
                    <a:pt x="2595" y="12847"/>
                    <a:pt x="2678" y="12791"/>
                  </a:cubicBezTo>
                  <a:cubicBezTo>
                    <a:pt x="2818" y="12666"/>
                    <a:pt x="2957" y="12554"/>
                    <a:pt x="3111" y="12429"/>
                  </a:cubicBezTo>
                  <a:lnTo>
                    <a:pt x="3683" y="12903"/>
                  </a:lnTo>
                  <a:cubicBezTo>
                    <a:pt x="3878" y="13042"/>
                    <a:pt x="4087" y="13182"/>
                    <a:pt x="4296" y="13321"/>
                  </a:cubicBezTo>
                  <a:cubicBezTo>
                    <a:pt x="4296" y="13335"/>
                    <a:pt x="4282" y="13349"/>
                    <a:pt x="4282" y="13363"/>
                  </a:cubicBezTo>
                  <a:cubicBezTo>
                    <a:pt x="4171" y="13628"/>
                    <a:pt x="4073" y="13879"/>
                    <a:pt x="3948" y="14130"/>
                  </a:cubicBezTo>
                  <a:cubicBezTo>
                    <a:pt x="3892" y="14256"/>
                    <a:pt x="3920" y="14381"/>
                    <a:pt x="4059" y="14451"/>
                  </a:cubicBezTo>
                  <a:cubicBezTo>
                    <a:pt x="4352" y="14591"/>
                    <a:pt x="4659" y="14730"/>
                    <a:pt x="4966" y="14842"/>
                  </a:cubicBezTo>
                  <a:cubicBezTo>
                    <a:pt x="5002" y="14856"/>
                    <a:pt x="5035" y="14863"/>
                    <a:pt x="5066" y="14863"/>
                  </a:cubicBezTo>
                  <a:cubicBezTo>
                    <a:pt x="5153" y="14863"/>
                    <a:pt x="5217" y="14806"/>
                    <a:pt x="5259" y="14702"/>
                  </a:cubicBezTo>
                  <a:cubicBezTo>
                    <a:pt x="5328" y="14577"/>
                    <a:pt x="5384" y="14409"/>
                    <a:pt x="5454" y="14270"/>
                  </a:cubicBezTo>
                  <a:cubicBezTo>
                    <a:pt x="5510" y="14144"/>
                    <a:pt x="5552" y="14033"/>
                    <a:pt x="5621" y="13893"/>
                  </a:cubicBezTo>
                  <a:cubicBezTo>
                    <a:pt x="6082" y="14033"/>
                    <a:pt x="6528" y="14116"/>
                    <a:pt x="7002" y="14144"/>
                  </a:cubicBezTo>
                  <a:lnTo>
                    <a:pt x="7086" y="14144"/>
                  </a:lnTo>
                  <a:lnTo>
                    <a:pt x="7128" y="15023"/>
                  </a:lnTo>
                  <a:cubicBezTo>
                    <a:pt x="7128" y="15176"/>
                    <a:pt x="7198" y="15260"/>
                    <a:pt x="7365" y="15260"/>
                  </a:cubicBezTo>
                  <a:cubicBezTo>
                    <a:pt x="7700" y="15260"/>
                    <a:pt x="8021" y="15246"/>
                    <a:pt x="8341" y="15232"/>
                  </a:cubicBezTo>
                  <a:cubicBezTo>
                    <a:pt x="8383" y="15232"/>
                    <a:pt x="8411" y="15218"/>
                    <a:pt x="8439" y="15218"/>
                  </a:cubicBezTo>
                  <a:cubicBezTo>
                    <a:pt x="8509" y="15176"/>
                    <a:pt x="8537" y="15107"/>
                    <a:pt x="8551" y="15023"/>
                  </a:cubicBezTo>
                  <a:lnTo>
                    <a:pt x="8551" y="14967"/>
                  </a:lnTo>
                  <a:cubicBezTo>
                    <a:pt x="8551" y="14800"/>
                    <a:pt x="8537" y="14619"/>
                    <a:pt x="8537" y="14465"/>
                  </a:cubicBezTo>
                  <a:lnTo>
                    <a:pt x="8537" y="14172"/>
                  </a:lnTo>
                  <a:lnTo>
                    <a:pt x="8537" y="14102"/>
                  </a:lnTo>
                  <a:cubicBezTo>
                    <a:pt x="8606" y="14075"/>
                    <a:pt x="8690" y="14075"/>
                    <a:pt x="8760" y="14061"/>
                  </a:cubicBezTo>
                  <a:cubicBezTo>
                    <a:pt x="9164" y="13991"/>
                    <a:pt x="9569" y="13865"/>
                    <a:pt x="9973" y="13712"/>
                  </a:cubicBezTo>
                  <a:cubicBezTo>
                    <a:pt x="9987" y="13726"/>
                    <a:pt x="9987" y="13754"/>
                    <a:pt x="10001" y="13768"/>
                  </a:cubicBezTo>
                  <a:cubicBezTo>
                    <a:pt x="10127" y="14005"/>
                    <a:pt x="10266" y="14242"/>
                    <a:pt x="10392" y="14479"/>
                  </a:cubicBezTo>
                  <a:cubicBezTo>
                    <a:pt x="10446" y="14577"/>
                    <a:pt x="10509" y="14632"/>
                    <a:pt x="10593" y="14632"/>
                  </a:cubicBezTo>
                  <a:cubicBezTo>
                    <a:pt x="10617" y="14632"/>
                    <a:pt x="10643" y="14628"/>
                    <a:pt x="10671" y="14619"/>
                  </a:cubicBezTo>
                  <a:cubicBezTo>
                    <a:pt x="10685" y="14619"/>
                    <a:pt x="10713" y="14605"/>
                    <a:pt x="10755" y="14591"/>
                  </a:cubicBezTo>
                  <a:lnTo>
                    <a:pt x="11173" y="14381"/>
                  </a:lnTo>
                  <a:cubicBezTo>
                    <a:pt x="11312" y="14312"/>
                    <a:pt x="11452" y="14214"/>
                    <a:pt x="11591" y="14130"/>
                  </a:cubicBezTo>
                  <a:cubicBezTo>
                    <a:pt x="11731" y="14047"/>
                    <a:pt x="11745" y="13935"/>
                    <a:pt x="11675" y="13796"/>
                  </a:cubicBezTo>
                  <a:cubicBezTo>
                    <a:pt x="11647" y="13726"/>
                    <a:pt x="11605" y="13684"/>
                    <a:pt x="11591" y="13628"/>
                  </a:cubicBezTo>
                  <a:cubicBezTo>
                    <a:pt x="11480" y="13419"/>
                    <a:pt x="11382" y="13224"/>
                    <a:pt x="11271" y="13028"/>
                  </a:cubicBezTo>
                  <a:cubicBezTo>
                    <a:pt x="11466" y="12875"/>
                    <a:pt x="11675" y="12735"/>
                    <a:pt x="11856" y="12568"/>
                  </a:cubicBezTo>
                  <a:cubicBezTo>
                    <a:pt x="11940" y="12498"/>
                    <a:pt x="12024" y="12401"/>
                    <a:pt x="12108" y="12331"/>
                  </a:cubicBezTo>
                  <a:cubicBezTo>
                    <a:pt x="12205" y="12247"/>
                    <a:pt x="12303" y="12164"/>
                    <a:pt x="12386" y="12080"/>
                  </a:cubicBezTo>
                  <a:cubicBezTo>
                    <a:pt x="12414" y="12094"/>
                    <a:pt x="12442" y="12108"/>
                    <a:pt x="12456" y="12122"/>
                  </a:cubicBezTo>
                  <a:cubicBezTo>
                    <a:pt x="12665" y="12289"/>
                    <a:pt x="12903" y="12443"/>
                    <a:pt x="13112" y="12596"/>
                  </a:cubicBezTo>
                  <a:cubicBezTo>
                    <a:pt x="13164" y="12635"/>
                    <a:pt x="13218" y="12656"/>
                    <a:pt x="13271" y="12656"/>
                  </a:cubicBezTo>
                  <a:cubicBezTo>
                    <a:pt x="13331" y="12656"/>
                    <a:pt x="13388" y="12628"/>
                    <a:pt x="13433" y="12568"/>
                  </a:cubicBezTo>
                  <a:cubicBezTo>
                    <a:pt x="13474" y="12526"/>
                    <a:pt x="13488" y="12498"/>
                    <a:pt x="13530" y="12456"/>
                  </a:cubicBezTo>
                  <a:cubicBezTo>
                    <a:pt x="13698" y="12233"/>
                    <a:pt x="13879" y="12010"/>
                    <a:pt x="14032" y="11773"/>
                  </a:cubicBezTo>
                  <a:cubicBezTo>
                    <a:pt x="14102" y="11689"/>
                    <a:pt x="14088" y="11592"/>
                    <a:pt x="14018" y="11522"/>
                  </a:cubicBezTo>
                  <a:lnTo>
                    <a:pt x="13963" y="11466"/>
                  </a:lnTo>
                  <a:lnTo>
                    <a:pt x="13949" y="11452"/>
                  </a:lnTo>
                  <a:cubicBezTo>
                    <a:pt x="13837" y="11382"/>
                    <a:pt x="13740" y="11285"/>
                    <a:pt x="13642" y="11215"/>
                  </a:cubicBezTo>
                  <a:cubicBezTo>
                    <a:pt x="13544" y="11131"/>
                    <a:pt x="13419" y="11048"/>
                    <a:pt x="13321" y="10964"/>
                  </a:cubicBezTo>
                  <a:lnTo>
                    <a:pt x="13265" y="10908"/>
                  </a:lnTo>
                  <a:cubicBezTo>
                    <a:pt x="13321" y="10797"/>
                    <a:pt x="13363" y="10713"/>
                    <a:pt x="13419" y="10615"/>
                  </a:cubicBezTo>
                  <a:cubicBezTo>
                    <a:pt x="13461" y="10559"/>
                    <a:pt x="13474" y="10504"/>
                    <a:pt x="13488" y="10448"/>
                  </a:cubicBezTo>
                  <a:cubicBezTo>
                    <a:pt x="13628" y="10155"/>
                    <a:pt x="13753" y="9862"/>
                    <a:pt x="13837" y="9569"/>
                  </a:cubicBezTo>
                  <a:cubicBezTo>
                    <a:pt x="14060" y="9611"/>
                    <a:pt x="14311" y="9653"/>
                    <a:pt x="14535" y="9681"/>
                  </a:cubicBezTo>
                  <a:cubicBezTo>
                    <a:pt x="14590" y="9709"/>
                    <a:pt x="14660" y="9709"/>
                    <a:pt x="14730" y="9723"/>
                  </a:cubicBezTo>
                  <a:cubicBezTo>
                    <a:pt x="14744" y="9724"/>
                    <a:pt x="14757" y="9725"/>
                    <a:pt x="14770" y="9725"/>
                  </a:cubicBezTo>
                  <a:cubicBezTo>
                    <a:pt x="14888" y="9725"/>
                    <a:pt x="14971" y="9667"/>
                    <a:pt x="15009" y="9541"/>
                  </a:cubicBezTo>
                  <a:cubicBezTo>
                    <a:pt x="15037" y="9444"/>
                    <a:pt x="15065" y="9332"/>
                    <a:pt x="15079" y="9234"/>
                  </a:cubicBezTo>
                  <a:cubicBezTo>
                    <a:pt x="15106" y="9025"/>
                    <a:pt x="15148" y="8830"/>
                    <a:pt x="15176" y="8621"/>
                  </a:cubicBezTo>
                  <a:lnTo>
                    <a:pt x="15176" y="8481"/>
                  </a:lnTo>
                  <a:cubicBezTo>
                    <a:pt x="15134" y="8383"/>
                    <a:pt x="15037" y="8342"/>
                    <a:pt x="14939" y="8328"/>
                  </a:cubicBezTo>
                  <a:lnTo>
                    <a:pt x="14409" y="8216"/>
                  </a:lnTo>
                  <a:cubicBezTo>
                    <a:pt x="14311" y="8202"/>
                    <a:pt x="14200" y="8188"/>
                    <a:pt x="14116" y="8174"/>
                  </a:cubicBezTo>
                  <a:cubicBezTo>
                    <a:pt x="14116" y="7909"/>
                    <a:pt x="14130" y="7658"/>
                    <a:pt x="14116" y="7421"/>
                  </a:cubicBezTo>
                  <a:lnTo>
                    <a:pt x="14060" y="6682"/>
                  </a:lnTo>
                  <a:cubicBezTo>
                    <a:pt x="14325" y="6612"/>
                    <a:pt x="14604" y="6528"/>
                    <a:pt x="14869" y="6459"/>
                  </a:cubicBezTo>
                  <a:cubicBezTo>
                    <a:pt x="14995" y="6417"/>
                    <a:pt x="15065" y="6361"/>
                    <a:pt x="15106" y="6249"/>
                  </a:cubicBezTo>
                  <a:lnTo>
                    <a:pt x="15106" y="6110"/>
                  </a:lnTo>
                  <a:cubicBezTo>
                    <a:pt x="15093" y="6068"/>
                    <a:pt x="15079" y="6026"/>
                    <a:pt x="15079" y="5970"/>
                  </a:cubicBezTo>
                  <a:cubicBezTo>
                    <a:pt x="15023" y="5817"/>
                    <a:pt x="14995" y="5664"/>
                    <a:pt x="14939" y="5510"/>
                  </a:cubicBezTo>
                  <a:cubicBezTo>
                    <a:pt x="14925" y="5398"/>
                    <a:pt x="14883" y="5315"/>
                    <a:pt x="14855" y="5231"/>
                  </a:cubicBezTo>
                  <a:cubicBezTo>
                    <a:pt x="14821" y="5115"/>
                    <a:pt x="14728" y="5057"/>
                    <a:pt x="14617" y="5057"/>
                  </a:cubicBezTo>
                  <a:cubicBezTo>
                    <a:pt x="14595" y="5057"/>
                    <a:pt x="14572" y="5059"/>
                    <a:pt x="14549" y="5064"/>
                  </a:cubicBezTo>
                  <a:lnTo>
                    <a:pt x="13767" y="5273"/>
                  </a:lnTo>
                  <a:cubicBezTo>
                    <a:pt x="13748" y="5281"/>
                    <a:pt x="13733" y="5284"/>
                    <a:pt x="13721" y="5284"/>
                  </a:cubicBezTo>
                  <a:cubicBezTo>
                    <a:pt x="13689" y="5284"/>
                    <a:pt x="13676" y="5261"/>
                    <a:pt x="13656" y="5231"/>
                  </a:cubicBezTo>
                  <a:cubicBezTo>
                    <a:pt x="13544" y="4952"/>
                    <a:pt x="13405" y="4687"/>
                    <a:pt x="13279" y="4422"/>
                  </a:cubicBezTo>
                  <a:cubicBezTo>
                    <a:pt x="13209" y="4269"/>
                    <a:pt x="13098" y="4129"/>
                    <a:pt x="13014" y="3990"/>
                  </a:cubicBezTo>
                  <a:lnTo>
                    <a:pt x="13070" y="3934"/>
                  </a:lnTo>
                  <a:cubicBezTo>
                    <a:pt x="13279" y="3766"/>
                    <a:pt x="13488" y="3585"/>
                    <a:pt x="13684" y="3390"/>
                  </a:cubicBezTo>
                  <a:cubicBezTo>
                    <a:pt x="13781" y="3306"/>
                    <a:pt x="13795" y="3181"/>
                    <a:pt x="13712" y="3083"/>
                  </a:cubicBezTo>
                  <a:cubicBezTo>
                    <a:pt x="13642" y="2999"/>
                    <a:pt x="13572" y="2930"/>
                    <a:pt x="13502" y="2832"/>
                  </a:cubicBezTo>
                  <a:cubicBezTo>
                    <a:pt x="13363" y="2665"/>
                    <a:pt x="13209" y="2483"/>
                    <a:pt x="13056" y="2330"/>
                  </a:cubicBezTo>
                  <a:cubicBezTo>
                    <a:pt x="13005" y="2279"/>
                    <a:pt x="12943" y="2255"/>
                    <a:pt x="12882" y="2255"/>
                  </a:cubicBezTo>
                  <a:cubicBezTo>
                    <a:pt x="12825" y="2255"/>
                    <a:pt x="12768" y="2276"/>
                    <a:pt x="12721" y="2316"/>
                  </a:cubicBezTo>
                  <a:cubicBezTo>
                    <a:pt x="12540" y="2455"/>
                    <a:pt x="12373" y="2609"/>
                    <a:pt x="12219" y="2748"/>
                  </a:cubicBezTo>
                  <a:cubicBezTo>
                    <a:pt x="12163" y="2804"/>
                    <a:pt x="12108" y="2832"/>
                    <a:pt x="12038" y="2888"/>
                  </a:cubicBezTo>
                  <a:cubicBezTo>
                    <a:pt x="11675" y="2553"/>
                    <a:pt x="11271" y="2260"/>
                    <a:pt x="10852" y="2023"/>
                  </a:cubicBezTo>
                  <a:cubicBezTo>
                    <a:pt x="10866" y="1981"/>
                    <a:pt x="10866" y="1967"/>
                    <a:pt x="10894" y="1953"/>
                  </a:cubicBezTo>
                  <a:lnTo>
                    <a:pt x="11201" y="1214"/>
                  </a:lnTo>
                  <a:cubicBezTo>
                    <a:pt x="11271" y="1060"/>
                    <a:pt x="11243" y="949"/>
                    <a:pt x="11075" y="879"/>
                  </a:cubicBezTo>
                  <a:cubicBezTo>
                    <a:pt x="10922" y="809"/>
                    <a:pt x="10768" y="726"/>
                    <a:pt x="10615" y="656"/>
                  </a:cubicBezTo>
                  <a:cubicBezTo>
                    <a:pt x="10476" y="600"/>
                    <a:pt x="10350" y="530"/>
                    <a:pt x="10211" y="503"/>
                  </a:cubicBezTo>
                  <a:cubicBezTo>
                    <a:pt x="10171" y="488"/>
                    <a:pt x="10135" y="481"/>
                    <a:pt x="10102" y="481"/>
                  </a:cubicBezTo>
                  <a:cubicBezTo>
                    <a:pt x="10008" y="481"/>
                    <a:pt x="9941" y="539"/>
                    <a:pt x="9890" y="642"/>
                  </a:cubicBezTo>
                  <a:cubicBezTo>
                    <a:pt x="9792" y="879"/>
                    <a:pt x="9680" y="1130"/>
                    <a:pt x="9583" y="1353"/>
                  </a:cubicBezTo>
                  <a:cubicBezTo>
                    <a:pt x="9554" y="1401"/>
                    <a:pt x="9539" y="1423"/>
                    <a:pt x="9509" y="1423"/>
                  </a:cubicBezTo>
                  <a:cubicBezTo>
                    <a:pt x="9496" y="1423"/>
                    <a:pt x="9479" y="1418"/>
                    <a:pt x="9457" y="1409"/>
                  </a:cubicBezTo>
                  <a:cubicBezTo>
                    <a:pt x="9039" y="1284"/>
                    <a:pt x="8606" y="1200"/>
                    <a:pt x="8146" y="1158"/>
                  </a:cubicBezTo>
                  <a:cubicBezTo>
                    <a:pt x="8104" y="1158"/>
                    <a:pt x="8076" y="1144"/>
                    <a:pt x="8076" y="1074"/>
                  </a:cubicBezTo>
                  <a:cubicBezTo>
                    <a:pt x="8076" y="795"/>
                    <a:pt x="8062" y="530"/>
                    <a:pt x="8048" y="251"/>
                  </a:cubicBezTo>
                  <a:cubicBezTo>
                    <a:pt x="8048" y="112"/>
                    <a:pt x="7965" y="28"/>
                    <a:pt x="7797" y="14"/>
                  </a:cubicBezTo>
                  <a:cubicBezTo>
                    <a:pt x="7756" y="14"/>
                    <a:pt x="7700" y="14"/>
                    <a:pt x="76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03025" y="2636550"/>
              <a:ext cx="102900" cy="101200"/>
            </a:xfrm>
            <a:custGeom>
              <a:avLst/>
              <a:gdLst/>
              <a:ahLst/>
              <a:cxnLst/>
              <a:rect l="l" t="t" r="r" b="b"/>
              <a:pathLst>
                <a:path w="4116" h="4048" extrusionOk="0">
                  <a:moveTo>
                    <a:pt x="2072" y="0"/>
                  </a:moveTo>
                  <a:cubicBezTo>
                    <a:pt x="2047" y="0"/>
                    <a:pt x="2021" y="1"/>
                    <a:pt x="1996" y="2"/>
                  </a:cubicBezTo>
                  <a:cubicBezTo>
                    <a:pt x="880" y="29"/>
                    <a:pt x="1" y="978"/>
                    <a:pt x="43" y="2094"/>
                  </a:cubicBezTo>
                  <a:cubicBezTo>
                    <a:pt x="70" y="3192"/>
                    <a:pt x="990" y="4047"/>
                    <a:pt x="2083" y="4047"/>
                  </a:cubicBezTo>
                  <a:cubicBezTo>
                    <a:pt x="2100" y="4047"/>
                    <a:pt x="2118" y="4047"/>
                    <a:pt x="2135" y="4047"/>
                  </a:cubicBezTo>
                  <a:cubicBezTo>
                    <a:pt x="3251" y="4005"/>
                    <a:pt x="4116" y="3070"/>
                    <a:pt x="4088" y="1954"/>
                  </a:cubicBezTo>
                  <a:cubicBezTo>
                    <a:pt x="4047" y="864"/>
                    <a:pt x="3154" y="0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33"/>
          <p:cNvSpPr/>
          <p:nvPr/>
        </p:nvSpPr>
        <p:spPr>
          <a:xfrm>
            <a:off x="3037898" y="2606935"/>
            <a:ext cx="238329" cy="238284"/>
          </a:xfrm>
          <a:custGeom>
            <a:avLst/>
            <a:gdLst/>
            <a:ahLst/>
            <a:cxnLst/>
            <a:rect l="l" t="t" r="r" b="b"/>
            <a:pathLst>
              <a:path w="5372" h="5371" extrusionOk="0">
                <a:moveTo>
                  <a:pt x="2693" y="963"/>
                </a:moveTo>
                <a:cubicBezTo>
                  <a:pt x="3641" y="963"/>
                  <a:pt x="4409" y="1744"/>
                  <a:pt x="4409" y="2692"/>
                </a:cubicBezTo>
                <a:cubicBezTo>
                  <a:pt x="4409" y="3641"/>
                  <a:pt x="3641" y="4408"/>
                  <a:pt x="2693" y="4408"/>
                </a:cubicBezTo>
                <a:cubicBezTo>
                  <a:pt x="1730" y="4408"/>
                  <a:pt x="963" y="3641"/>
                  <a:pt x="963" y="2692"/>
                </a:cubicBezTo>
                <a:cubicBezTo>
                  <a:pt x="963" y="1730"/>
                  <a:pt x="1730" y="963"/>
                  <a:pt x="2693" y="963"/>
                </a:cubicBezTo>
                <a:close/>
                <a:moveTo>
                  <a:pt x="2693" y="0"/>
                </a:moveTo>
                <a:cubicBezTo>
                  <a:pt x="1200" y="0"/>
                  <a:pt x="1" y="1200"/>
                  <a:pt x="1" y="2692"/>
                </a:cubicBezTo>
                <a:cubicBezTo>
                  <a:pt x="1" y="4171"/>
                  <a:pt x="1200" y="5371"/>
                  <a:pt x="2693" y="5371"/>
                </a:cubicBezTo>
                <a:cubicBezTo>
                  <a:pt x="4171" y="5371"/>
                  <a:pt x="5371" y="4171"/>
                  <a:pt x="5371" y="2692"/>
                </a:cubicBezTo>
                <a:cubicBezTo>
                  <a:pt x="5371" y="1200"/>
                  <a:pt x="4171" y="0"/>
                  <a:pt x="26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3"/>
          <p:cNvGrpSpPr/>
          <p:nvPr/>
        </p:nvGrpSpPr>
        <p:grpSpPr>
          <a:xfrm>
            <a:off x="1595603" y="2910671"/>
            <a:ext cx="223422" cy="222801"/>
            <a:chOff x="5628375" y="3304725"/>
            <a:chExt cx="125900" cy="125550"/>
          </a:xfrm>
        </p:grpSpPr>
        <p:sp>
          <p:nvSpPr>
            <p:cNvPr id="380" name="Google Shape;380;p33"/>
            <p:cNvSpPr/>
            <p:nvPr/>
          </p:nvSpPr>
          <p:spPr>
            <a:xfrm>
              <a:off x="5628375" y="3304725"/>
              <a:ext cx="125550" cy="125200"/>
            </a:xfrm>
            <a:custGeom>
              <a:avLst/>
              <a:gdLst/>
              <a:ahLst/>
              <a:cxnLst/>
              <a:rect l="l" t="t" r="r" b="b"/>
              <a:pathLst>
                <a:path w="5022" h="5008" extrusionOk="0">
                  <a:moveTo>
                    <a:pt x="4059" y="0"/>
                  </a:moveTo>
                  <a:lnTo>
                    <a:pt x="0" y="4059"/>
                  </a:lnTo>
                  <a:lnTo>
                    <a:pt x="962" y="5008"/>
                  </a:lnTo>
                  <a:lnTo>
                    <a:pt x="5022" y="963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5628700" y="3304725"/>
              <a:ext cx="125575" cy="125550"/>
            </a:xfrm>
            <a:custGeom>
              <a:avLst/>
              <a:gdLst/>
              <a:ahLst/>
              <a:cxnLst/>
              <a:rect l="l" t="t" r="r" b="b"/>
              <a:pathLst>
                <a:path w="5023" h="5022" extrusionOk="0">
                  <a:moveTo>
                    <a:pt x="963" y="0"/>
                  </a:moveTo>
                  <a:lnTo>
                    <a:pt x="1" y="963"/>
                  </a:lnTo>
                  <a:lnTo>
                    <a:pt x="4060" y="5022"/>
                  </a:lnTo>
                  <a:lnTo>
                    <a:pt x="5022" y="4059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486230" y="446479"/>
            <a:ext cx="2740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PROGRAMMES</a:t>
            </a:r>
            <a:endParaRPr dirty="0"/>
          </a:p>
        </p:txBody>
      </p:sp>
      <p:sp>
        <p:nvSpPr>
          <p:cNvPr id="334" name="Google Shape;334;p32"/>
          <p:cNvSpPr txBox="1">
            <a:spLocks noGrp="1"/>
          </p:cNvSpPr>
          <p:nvPr>
            <p:ph type="subTitle" idx="1"/>
          </p:nvPr>
        </p:nvSpPr>
        <p:spPr>
          <a:xfrm>
            <a:off x="4177200" y="896200"/>
            <a:ext cx="170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MANUFACTURING</a:t>
            </a:r>
            <a:endParaRPr sz="1200" dirty="0"/>
          </a:p>
        </p:txBody>
      </p:sp>
      <p:sp>
        <p:nvSpPr>
          <p:cNvPr id="335" name="Google Shape;335;p32"/>
          <p:cNvSpPr txBox="1">
            <a:spLocks noGrp="1"/>
          </p:cNvSpPr>
          <p:nvPr>
            <p:ph type="subTitle" idx="2"/>
          </p:nvPr>
        </p:nvSpPr>
        <p:spPr>
          <a:xfrm>
            <a:off x="3961503" y="1279366"/>
            <a:ext cx="21414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 study the properties of materials as they are altered and influenced by processing</a:t>
            </a:r>
            <a:endParaRPr sz="1200" dirty="0"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3"/>
          </p:nvPr>
        </p:nvSpPr>
        <p:spPr>
          <a:xfrm>
            <a:off x="4177200" y="2797208"/>
            <a:ext cx="171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CIVIL</a:t>
            </a:r>
            <a:endParaRPr sz="1200" dirty="0"/>
          </a:p>
        </p:txBody>
      </p:sp>
      <p:sp>
        <p:nvSpPr>
          <p:cNvPr id="337" name="Google Shape;337;p32"/>
          <p:cNvSpPr txBox="1">
            <a:spLocks noGrp="1"/>
          </p:cNvSpPr>
          <p:nvPr>
            <p:ph type="subTitle" idx="4"/>
          </p:nvPr>
        </p:nvSpPr>
        <p:spPr>
          <a:xfrm>
            <a:off x="3961503" y="3148259"/>
            <a:ext cx="21414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Design, construction, maintenance and the operation of infrastructure</a:t>
            </a:r>
            <a:endParaRPr sz="1200" dirty="0"/>
          </a:p>
        </p:txBody>
      </p:sp>
      <p:sp>
        <p:nvSpPr>
          <p:cNvPr id="338" name="Google Shape;338;p32"/>
          <p:cNvSpPr txBox="1">
            <a:spLocks noGrp="1"/>
          </p:cNvSpPr>
          <p:nvPr>
            <p:ph type="subTitle" idx="5"/>
          </p:nvPr>
        </p:nvSpPr>
        <p:spPr>
          <a:xfrm>
            <a:off x="6337800" y="896200"/>
            <a:ext cx="246017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ELECTRONICS @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COMPUTER &amp; INFORMATION</a:t>
            </a:r>
            <a:endParaRPr sz="1200" dirty="0"/>
          </a:p>
        </p:txBody>
      </p:sp>
      <p:sp>
        <p:nvSpPr>
          <p:cNvPr id="339" name="Google Shape;339;p32"/>
          <p:cNvSpPr txBox="1">
            <a:spLocks noGrp="1"/>
          </p:cNvSpPr>
          <p:nvPr>
            <p:ph type="subTitle" idx="6"/>
          </p:nvPr>
        </p:nvSpPr>
        <p:spPr>
          <a:xfrm>
            <a:off x="6498093" y="1254565"/>
            <a:ext cx="21396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 acquire a comprehensive foundation in computer engineering, with subjects on both hardware and software</a:t>
            </a:r>
            <a:endParaRPr sz="1200" dirty="0"/>
          </a:p>
        </p:txBody>
      </p:sp>
      <p:sp>
        <p:nvSpPr>
          <p:cNvPr id="340" name="Google Shape;340;p32"/>
          <p:cNvSpPr txBox="1">
            <a:spLocks noGrp="1"/>
          </p:cNvSpPr>
          <p:nvPr>
            <p:ph type="subTitle" idx="7"/>
          </p:nvPr>
        </p:nvSpPr>
        <p:spPr>
          <a:xfrm>
            <a:off x="6685050" y="2822875"/>
            <a:ext cx="171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MATERIALS</a:t>
            </a:r>
            <a:endParaRPr sz="1200" dirty="0"/>
          </a:p>
        </p:txBody>
      </p:sp>
      <p:sp>
        <p:nvSpPr>
          <p:cNvPr id="341" name="Google Shape;341;p32"/>
          <p:cNvSpPr txBox="1">
            <a:spLocks noGrp="1"/>
          </p:cNvSpPr>
          <p:nvPr>
            <p:ph type="subTitle" idx="8"/>
          </p:nvPr>
        </p:nvSpPr>
        <p:spPr>
          <a:xfrm>
            <a:off x="6498088" y="3148250"/>
            <a:ext cx="2139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To study the properties of materials and its value in every application </a:t>
            </a:r>
            <a:endParaRPr sz="1200" dirty="0"/>
          </a:p>
        </p:txBody>
      </p:sp>
      <p:grpSp>
        <p:nvGrpSpPr>
          <p:cNvPr id="342" name="Google Shape;342;p32"/>
          <p:cNvGrpSpPr/>
          <p:nvPr/>
        </p:nvGrpSpPr>
        <p:grpSpPr>
          <a:xfrm>
            <a:off x="356563" y="1794498"/>
            <a:ext cx="2739052" cy="2733395"/>
            <a:chOff x="356563" y="1794498"/>
            <a:chExt cx="2739052" cy="2733395"/>
          </a:xfrm>
        </p:grpSpPr>
        <p:sp>
          <p:nvSpPr>
            <p:cNvPr id="343" name="Google Shape;343;p32"/>
            <p:cNvSpPr/>
            <p:nvPr/>
          </p:nvSpPr>
          <p:spPr>
            <a:xfrm>
              <a:off x="356563" y="1794498"/>
              <a:ext cx="932571" cy="932578"/>
            </a:xfrm>
            <a:custGeom>
              <a:avLst/>
              <a:gdLst/>
              <a:ahLst/>
              <a:cxnLst/>
              <a:rect l="l" t="t" r="r" b="b"/>
              <a:pathLst>
                <a:path w="3042" h="3042" extrusionOk="0">
                  <a:moveTo>
                    <a:pt x="1521" y="349"/>
                  </a:moveTo>
                  <a:cubicBezTo>
                    <a:pt x="2162" y="349"/>
                    <a:pt x="2692" y="865"/>
                    <a:pt x="2692" y="1521"/>
                  </a:cubicBezTo>
                  <a:cubicBezTo>
                    <a:pt x="2692" y="2163"/>
                    <a:pt x="2162" y="2679"/>
                    <a:pt x="1521" y="2679"/>
                  </a:cubicBezTo>
                  <a:cubicBezTo>
                    <a:pt x="879" y="2679"/>
                    <a:pt x="349" y="2163"/>
                    <a:pt x="349" y="1521"/>
                  </a:cubicBezTo>
                  <a:cubicBezTo>
                    <a:pt x="349" y="865"/>
                    <a:pt x="879" y="349"/>
                    <a:pt x="1521" y="349"/>
                  </a:cubicBezTo>
                  <a:close/>
                  <a:moveTo>
                    <a:pt x="1521" y="1"/>
                  </a:moveTo>
                  <a:cubicBezTo>
                    <a:pt x="684" y="1"/>
                    <a:pt x="0" y="684"/>
                    <a:pt x="0" y="1521"/>
                  </a:cubicBezTo>
                  <a:cubicBezTo>
                    <a:pt x="0" y="2358"/>
                    <a:pt x="684" y="3041"/>
                    <a:pt x="1521" y="3041"/>
                  </a:cubicBezTo>
                  <a:cubicBezTo>
                    <a:pt x="2358" y="3041"/>
                    <a:pt x="3041" y="2358"/>
                    <a:pt x="3041" y="1521"/>
                  </a:cubicBezTo>
                  <a:cubicBezTo>
                    <a:pt x="3041" y="684"/>
                    <a:pt x="2358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710099" y="1887129"/>
              <a:ext cx="2237373" cy="2237192"/>
            </a:xfrm>
            <a:custGeom>
              <a:avLst/>
              <a:gdLst/>
              <a:ahLst/>
              <a:cxnLst/>
              <a:rect l="l" t="t" r="r" b="b"/>
              <a:pathLst>
                <a:path w="12346" h="12345" extrusionOk="0">
                  <a:moveTo>
                    <a:pt x="6180" y="0"/>
                  </a:moveTo>
                  <a:cubicBezTo>
                    <a:pt x="2777" y="0"/>
                    <a:pt x="1" y="2762"/>
                    <a:pt x="1" y="6166"/>
                  </a:cubicBezTo>
                  <a:cubicBezTo>
                    <a:pt x="1" y="9583"/>
                    <a:pt x="2777" y="12345"/>
                    <a:pt x="6180" y="12345"/>
                  </a:cubicBezTo>
                  <a:cubicBezTo>
                    <a:pt x="9584" y="12345"/>
                    <a:pt x="12346" y="9583"/>
                    <a:pt x="12346" y="6166"/>
                  </a:cubicBezTo>
                  <a:cubicBezTo>
                    <a:pt x="12346" y="2762"/>
                    <a:pt x="9584" y="0"/>
                    <a:pt x="6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" name="Google Shape;345;p32"/>
            <p:cNvGrpSpPr/>
            <p:nvPr/>
          </p:nvGrpSpPr>
          <p:grpSpPr>
            <a:xfrm>
              <a:off x="1405787" y="2438778"/>
              <a:ext cx="845997" cy="1133894"/>
              <a:chOff x="5219675" y="3392600"/>
              <a:chExt cx="315600" cy="423000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5219675" y="3392600"/>
                <a:ext cx="315600" cy="423000"/>
              </a:xfrm>
              <a:custGeom>
                <a:avLst/>
                <a:gdLst/>
                <a:ahLst/>
                <a:cxnLst/>
                <a:rect l="l" t="t" r="r" b="b"/>
                <a:pathLst>
                  <a:path w="12624" h="16920" extrusionOk="0">
                    <a:moveTo>
                      <a:pt x="11996" y="684"/>
                    </a:moveTo>
                    <a:lnTo>
                      <a:pt x="11996" y="12247"/>
                    </a:lnTo>
                    <a:lnTo>
                      <a:pt x="2511" y="12247"/>
                    </a:lnTo>
                    <a:lnTo>
                      <a:pt x="2511" y="2915"/>
                    </a:lnTo>
                    <a:cubicBezTo>
                      <a:pt x="2511" y="2748"/>
                      <a:pt x="2372" y="2581"/>
                      <a:pt x="2176" y="2581"/>
                    </a:cubicBezTo>
                    <a:cubicBezTo>
                      <a:pt x="2009" y="2581"/>
                      <a:pt x="1841" y="2720"/>
                      <a:pt x="1841" y="2915"/>
                    </a:cubicBezTo>
                    <a:lnTo>
                      <a:pt x="1841" y="12247"/>
                    </a:lnTo>
                    <a:lnTo>
                      <a:pt x="1395" y="12247"/>
                    </a:lnTo>
                    <a:cubicBezTo>
                      <a:pt x="1381" y="12247"/>
                      <a:pt x="1353" y="12247"/>
                      <a:pt x="1339" y="12261"/>
                    </a:cubicBezTo>
                    <a:lnTo>
                      <a:pt x="1325" y="12261"/>
                    </a:lnTo>
                    <a:cubicBezTo>
                      <a:pt x="1311" y="12261"/>
                      <a:pt x="1270" y="12275"/>
                      <a:pt x="1256" y="12275"/>
                    </a:cubicBezTo>
                    <a:lnTo>
                      <a:pt x="1242" y="12275"/>
                    </a:lnTo>
                    <a:cubicBezTo>
                      <a:pt x="1214" y="12275"/>
                      <a:pt x="1200" y="12303"/>
                      <a:pt x="1186" y="12303"/>
                    </a:cubicBezTo>
                    <a:lnTo>
                      <a:pt x="1172" y="12303"/>
                    </a:lnTo>
                    <a:cubicBezTo>
                      <a:pt x="1144" y="12303"/>
                      <a:pt x="1130" y="12317"/>
                      <a:pt x="1116" y="12317"/>
                    </a:cubicBezTo>
                    <a:cubicBezTo>
                      <a:pt x="1116" y="12317"/>
                      <a:pt x="1102" y="12317"/>
                      <a:pt x="1102" y="12331"/>
                    </a:cubicBezTo>
                    <a:cubicBezTo>
                      <a:pt x="1074" y="12331"/>
                      <a:pt x="1060" y="12345"/>
                      <a:pt x="1046" y="12345"/>
                    </a:cubicBezTo>
                    <a:cubicBezTo>
                      <a:pt x="1046" y="12345"/>
                      <a:pt x="1032" y="12345"/>
                      <a:pt x="1032" y="12373"/>
                    </a:cubicBezTo>
                    <a:cubicBezTo>
                      <a:pt x="1005" y="12387"/>
                      <a:pt x="977" y="12387"/>
                      <a:pt x="963" y="12400"/>
                    </a:cubicBezTo>
                    <a:cubicBezTo>
                      <a:pt x="935" y="12414"/>
                      <a:pt x="921" y="12414"/>
                      <a:pt x="893" y="12442"/>
                    </a:cubicBezTo>
                    <a:cubicBezTo>
                      <a:pt x="893" y="12442"/>
                      <a:pt x="865" y="12442"/>
                      <a:pt x="865" y="12456"/>
                    </a:cubicBezTo>
                    <a:cubicBezTo>
                      <a:pt x="851" y="12456"/>
                      <a:pt x="837" y="12470"/>
                      <a:pt x="837" y="12470"/>
                    </a:cubicBezTo>
                    <a:lnTo>
                      <a:pt x="823" y="12484"/>
                    </a:lnTo>
                    <a:cubicBezTo>
                      <a:pt x="795" y="12484"/>
                      <a:pt x="781" y="12512"/>
                      <a:pt x="781" y="12512"/>
                    </a:cubicBezTo>
                    <a:lnTo>
                      <a:pt x="767" y="12526"/>
                    </a:lnTo>
                    <a:cubicBezTo>
                      <a:pt x="740" y="12540"/>
                      <a:pt x="726" y="12540"/>
                      <a:pt x="712" y="12554"/>
                    </a:cubicBezTo>
                    <a:cubicBezTo>
                      <a:pt x="712" y="12554"/>
                      <a:pt x="698" y="12554"/>
                      <a:pt x="698" y="12582"/>
                    </a:cubicBezTo>
                    <a:lnTo>
                      <a:pt x="698" y="1660"/>
                    </a:lnTo>
                    <a:cubicBezTo>
                      <a:pt x="698" y="1116"/>
                      <a:pt x="1130" y="684"/>
                      <a:pt x="1674" y="684"/>
                    </a:cubicBezTo>
                    <a:close/>
                    <a:moveTo>
                      <a:pt x="2190" y="14228"/>
                    </a:moveTo>
                    <a:lnTo>
                      <a:pt x="2190" y="14855"/>
                    </a:lnTo>
                    <a:lnTo>
                      <a:pt x="1632" y="14855"/>
                    </a:lnTo>
                    <a:cubicBezTo>
                      <a:pt x="1214" y="14855"/>
                      <a:pt x="851" y="14604"/>
                      <a:pt x="712" y="14228"/>
                    </a:cubicBezTo>
                    <a:close/>
                    <a:moveTo>
                      <a:pt x="11954" y="12931"/>
                    </a:moveTo>
                    <a:lnTo>
                      <a:pt x="11954" y="14855"/>
                    </a:lnTo>
                    <a:lnTo>
                      <a:pt x="5649" y="14855"/>
                    </a:lnTo>
                    <a:lnTo>
                      <a:pt x="5649" y="14228"/>
                    </a:lnTo>
                    <a:lnTo>
                      <a:pt x="9443" y="14228"/>
                    </a:lnTo>
                    <a:cubicBezTo>
                      <a:pt x="9625" y="14228"/>
                      <a:pt x="9778" y="14088"/>
                      <a:pt x="9778" y="13907"/>
                    </a:cubicBezTo>
                    <a:cubicBezTo>
                      <a:pt x="9778" y="13726"/>
                      <a:pt x="9639" y="13572"/>
                      <a:pt x="9443" y="13572"/>
                    </a:cubicBezTo>
                    <a:lnTo>
                      <a:pt x="712" y="13572"/>
                    </a:lnTo>
                    <a:cubicBezTo>
                      <a:pt x="851" y="13182"/>
                      <a:pt x="1214" y="12931"/>
                      <a:pt x="1632" y="12931"/>
                    </a:cubicBezTo>
                    <a:close/>
                    <a:moveTo>
                      <a:pt x="4994" y="14228"/>
                    </a:moveTo>
                    <a:lnTo>
                      <a:pt x="4994" y="15190"/>
                    </a:lnTo>
                    <a:lnTo>
                      <a:pt x="4980" y="15190"/>
                    </a:lnTo>
                    <a:lnTo>
                      <a:pt x="4980" y="16097"/>
                    </a:lnTo>
                    <a:lnTo>
                      <a:pt x="4073" y="15664"/>
                    </a:lnTo>
                    <a:cubicBezTo>
                      <a:pt x="4031" y="15644"/>
                      <a:pt x="3983" y="15633"/>
                      <a:pt x="3934" y="15633"/>
                    </a:cubicBezTo>
                    <a:cubicBezTo>
                      <a:pt x="3885" y="15633"/>
                      <a:pt x="3836" y="15644"/>
                      <a:pt x="3794" y="15664"/>
                    </a:cubicBezTo>
                    <a:lnTo>
                      <a:pt x="2888" y="16097"/>
                    </a:lnTo>
                    <a:lnTo>
                      <a:pt x="2888" y="15190"/>
                    </a:lnTo>
                    <a:lnTo>
                      <a:pt x="2888" y="14228"/>
                    </a:lnTo>
                    <a:close/>
                    <a:moveTo>
                      <a:pt x="1632" y="0"/>
                    </a:moveTo>
                    <a:cubicBezTo>
                      <a:pt x="726" y="0"/>
                      <a:pt x="0" y="739"/>
                      <a:pt x="0" y="1646"/>
                    </a:cubicBezTo>
                    <a:lnTo>
                      <a:pt x="0" y="13851"/>
                    </a:lnTo>
                    <a:lnTo>
                      <a:pt x="0" y="13865"/>
                    </a:lnTo>
                    <a:lnTo>
                      <a:pt x="0" y="13879"/>
                    </a:lnTo>
                    <a:lnTo>
                      <a:pt x="0" y="13935"/>
                    </a:lnTo>
                    <a:lnTo>
                      <a:pt x="0" y="13949"/>
                    </a:lnTo>
                    <a:lnTo>
                      <a:pt x="0" y="14019"/>
                    </a:lnTo>
                    <a:lnTo>
                      <a:pt x="0" y="14046"/>
                    </a:lnTo>
                    <a:cubicBezTo>
                      <a:pt x="0" y="14060"/>
                      <a:pt x="0" y="14088"/>
                      <a:pt x="14" y="14116"/>
                    </a:cubicBezTo>
                    <a:cubicBezTo>
                      <a:pt x="14" y="14130"/>
                      <a:pt x="28" y="14158"/>
                      <a:pt x="28" y="14186"/>
                    </a:cubicBezTo>
                    <a:cubicBezTo>
                      <a:pt x="84" y="14465"/>
                      <a:pt x="223" y="14744"/>
                      <a:pt x="433" y="14953"/>
                    </a:cubicBezTo>
                    <a:lnTo>
                      <a:pt x="475" y="14981"/>
                    </a:lnTo>
                    <a:cubicBezTo>
                      <a:pt x="767" y="15302"/>
                      <a:pt x="1186" y="15483"/>
                      <a:pt x="1660" y="15483"/>
                    </a:cubicBezTo>
                    <a:lnTo>
                      <a:pt x="2232" y="15483"/>
                    </a:lnTo>
                    <a:lnTo>
                      <a:pt x="2232" y="16585"/>
                    </a:lnTo>
                    <a:cubicBezTo>
                      <a:pt x="2232" y="16711"/>
                      <a:pt x="2274" y="16808"/>
                      <a:pt x="2385" y="16864"/>
                    </a:cubicBezTo>
                    <a:cubicBezTo>
                      <a:pt x="2440" y="16895"/>
                      <a:pt x="2500" y="16913"/>
                      <a:pt x="2558" y="16913"/>
                    </a:cubicBezTo>
                    <a:cubicBezTo>
                      <a:pt x="2604" y="16913"/>
                      <a:pt x="2650" y="16902"/>
                      <a:pt x="2692" y="16878"/>
                    </a:cubicBezTo>
                    <a:lnTo>
                      <a:pt x="3934" y="16292"/>
                    </a:lnTo>
                    <a:lnTo>
                      <a:pt x="5175" y="16878"/>
                    </a:lnTo>
                    <a:cubicBezTo>
                      <a:pt x="5231" y="16906"/>
                      <a:pt x="5259" y="16920"/>
                      <a:pt x="5315" y="16920"/>
                    </a:cubicBezTo>
                    <a:cubicBezTo>
                      <a:pt x="5384" y="16920"/>
                      <a:pt x="5440" y="16906"/>
                      <a:pt x="5482" y="16864"/>
                    </a:cubicBezTo>
                    <a:cubicBezTo>
                      <a:pt x="5594" y="16808"/>
                      <a:pt x="5649" y="16697"/>
                      <a:pt x="5649" y="16585"/>
                    </a:cubicBezTo>
                    <a:lnTo>
                      <a:pt x="5649" y="15483"/>
                    </a:lnTo>
                    <a:lnTo>
                      <a:pt x="12289" y="15483"/>
                    </a:lnTo>
                    <a:cubicBezTo>
                      <a:pt x="12456" y="15483"/>
                      <a:pt x="12624" y="15344"/>
                      <a:pt x="12624" y="15162"/>
                    </a:cubicBezTo>
                    <a:lnTo>
                      <a:pt x="12624" y="12554"/>
                    </a:lnTo>
                    <a:lnTo>
                      <a:pt x="12624" y="321"/>
                    </a:lnTo>
                    <a:cubicBezTo>
                      <a:pt x="12624" y="168"/>
                      <a:pt x="12484" y="0"/>
                      <a:pt x="122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5481900" y="3731550"/>
                <a:ext cx="167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56" extrusionOk="0">
                    <a:moveTo>
                      <a:pt x="266" y="0"/>
                    </a:moveTo>
                    <a:cubicBezTo>
                      <a:pt x="252" y="0"/>
                      <a:pt x="238" y="14"/>
                      <a:pt x="196" y="14"/>
                    </a:cubicBezTo>
                    <a:cubicBezTo>
                      <a:pt x="182" y="14"/>
                      <a:pt x="168" y="28"/>
                      <a:pt x="140" y="42"/>
                    </a:cubicBezTo>
                    <a:cubicBezTo>
                      <a:pt x="126" y="70"/>
                      <a:pt x="112" y="70"/>
                      <a:pt x="98" y="84"/>
                    </a:cubicBezTo>
                    <a:cubicBezTo>
                      <a:pt x="70" y="98"/>
                      <a:pt x="56" y="112"/>
                      <a:pt x="56" y="140"/>
                    </a:cubicBezTo>
                    <a:cubicBezTo>
                      <a:pt x="42" y="154"/>
                      <a:pt x="42" y="168"/>
                      <a:pt x="29" y="182"/>
                    </a:cubicBezTo>
                    <a:cubicBezTo>
                      <a:pt x="29" y="209"/>
                      <a:pt x="1" y="223"/>
                      <a:pt x="1" y="251"/>
                    </a:cubicBezTo>
                    <a:lnTo>
                      <a:pt x="1" y="321"/>
                    </a:lnTo>
                    <a:lnTo>
                      <a:pt x="1" y="391"/>
                    </a:lnTo>
                    <a:cubicBezTo>
                      <a:pt x="1" y="419"/>
                      <a:pt x="29" y="433"/>
                      <a:pt x="29" y="461"/>
                    </a:cubicBezTo>
                    <a:cubicBezTo>
                      <a:pt x="29" y="488"/>
                      <a:pt x="42" y="502"/>
                      <a:pt x="56" y="516"/>
                    </a:cubicBezTo>
                    <a:cubicBezTo>
                      <a:pt x="70" y="530"/>
                      <a:pt x="70" y="544"/>
                      <a:pt x="98" y="572"/>
                    </a:cubicBezTo>
                    <a:cubicBezTo>
                      <a:pt x="112" y="586"/>
                      <a:pt x="126" y="600"/>
                      <a:pt x="140" y="600"/>
                    </a:cubicBezTo>
                    <a:cubicBezTo>
                      <a:pt x="168" y="614"/>
                      <a:pt x="182" y="614"/>
                      <a:pt x="196" y="642"/>
                    </a:cubicBezTo>
                    <a:cubicBezTo>
                      <a:pt x="210" y="642"/>
                      <a:pt x="238" y="656"/>
                      <a:pt x="266" y="656"/>
                    </a:cubicBezTo>
                    <a:lnTo>
                      <a:pt x="405" y="656"/>
                    </a:lnTo>
                    <a:cubicBezTo>
                      <a:pt x="419" y="656"/>
                      <a:pt x="447" y="642"/>
                      <a:pt x="475" y="642"/>
                    </a:cubicBezTo>
                    <a:cubicBezTo>
                      <a:pt x="489" y="642"/>
                      <a:pt x="517" y="614"/>
                      <a:pt x="531" y="600"/>
                    </a:cubicBezTo>
                    <a:cubicBezTo>
                      <a:pt x="545" y="586"/>
                      <a:pt x="559" y="586"/>
                      <a:pt x="573" y="572"/>
                    </a:cubicBezTo>
                    <a:cubicBezTo>
                      <a:pt x="600" y="544"/>
                      <a:pt x="614" y="530"/>
                      <a:pt x="614" y="516"/>
                    </a:cubicBezTo>
                    <a:cubicBezTo>
                      <a:pt x="628" y="502"/>
                      <a:pt x="628" y="474"/>
                      <a:pt x="656" y="461"/>
                    </a:cubicBezTo>
                    <a:cubicBezTo>
                      <a:pt x="656" y="447"/>
                      <a:pt x="670" y="433"/>
                      <a:pt x="670" y="391"/>
                    </a:cubicBezTo>
                    <a:lnTo>
                      <a:pt x="670" y="321"/>
                    </a:lnTo>
                    <a:cubicBezTo>
                      <a:pt x="670" y="307"/>
                      <a:pt x="670" y="293"/>
                      <a:pt x="656" y="251"/>
                    </a:cubicBezTo>
                    <a:cubicBezTo>
                      <a:pt x="656" y="237"/>
                      <a:pt x="628" y="223"/>
                      <a:pt x="628" y="182"/>
                    </a:cubicBezTo>
                    <a:cubicBezTo>
                      <a:pt x="628" y="168"/>
                      <a:pt x="614" y="154"/>
                      <a:pt x="600" y="140"/>
                    </a:cubicBezTo>
                    <a:cubicBezTo>
                      <a:pt x="586" y="112"/>
                      <a:pt x="586" y="98"/>
                      <a:pt x="559" y="84"/>
                    </a:cubicBezTo>
                    <a:cubicBezTo>
                      <a:pt x="545" y="70"/>
                      <a:pt x="531" y="42"/>
                      <a:pt x="517" y="42"/>
                    </a:cubicBezTo>
                    <a:cubicBezTo>
                      <a:pt x="489" y="28"/>
                      <a:pt x="475" y="28"/>
                      <a:pt x="461" y="14"/>
                    </a:cubicBezTo>
                    <a:cubicBezTo>
                      <a:pt x="447" y="14"/>
                      <a:pt x="419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5266400" y="3422925"/>
                <a:ext cx="1640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7" extrusionOk="0">
                    <a:moveTo>
                      <a:pt x="251" y="1"/>
                    </a:moveTo>
                    <a:cubicBezTo>
                      <a:pt x="238" y="1"/>
                      <a:pt x="224" y="15"/>
                      <a:pt x="182" y="15"/>
                    </a:cubicBezTo>
                    <a:cubicBezTo>
                      <a:pt x="168" y="15"/>
                      <a:pt x="154" y="29"/>
                      <a:pt x="140" y="43"/>
                    </a:cubicBezTo>
                    <a:cubicBezTo>
                      <a:pt x="112" y="70"/>
                      <a:pt x="98" y="70"/>
                      <a:pt x="84" y="84"/>
                    </a:cubicBezTo>
                    <a:cubicBezTo>
                      <a:pt x="70" y="98"/>
                      <a:pt x="42" y="112"/>
                      <a:pt x="42" y="140"/>
                    </a:cubicBezTo>
                    <a:cubicBezTo>
                      <a:pt x="28" y="154"/>
                      <a:pt x="28" y="168"/>
                      <a:pt x="14" y="182"/>
                    </a:cubicBezTo>
                    <a:cubicBezTo>
                      <a:pt x="14" y="210"/>
                      <a:pt x="0" y="224"/>
                      <a:pt x="0" y="252"/>
                    </a:cubicBezTo>
                    <a:lnTo>
                      <a:pt x="0" y="322"/>
                    </a:lnTo>
                    <a:lnTo>
                      <a:pt x="0" y="391"/>
                    </a:lnTo>
                    <a:cubicBezTo>
                      <a:pt x="0" y="433"/>
                      <a:pt x="14" y="433"/>
                      <a:pt x="14" y="461"/>
                    </a:cubicBezTo>
                    <a:cubicBezTo>
                      <a:pt x="14" y="489"/>
                      <a:pt x="28" y="503"/>
                      <a:pt x="42" y="517"/>
                    </a:cubicBezTo>
                    <a:cubicBezTo>
                      <a:pt x="70" y="531"/>
                      <a:pt x="70" y="559"/>
                      <a:pt x="84" y="573"/>
                    </a:cubicBezTo>
                    <a:cubicBezTo>
                      <a:pt x="98" y="587"/>
                      <a:pt x="112" y="600"/>
                      <a:pt x="140" y="600"/>
                    </a:cubicBezTo>
                    <a:cubicBezTo>
                      <a:pt x="154" y="628"/>
                      <a:pt x="168" y="628"/>
                      <a:pt x="182" y="642"/>
                    </a:cubicBezTo>
                    <a:cubicBezTo>
                      <a:pt x="210" y="642"/>
                      <a:pt x="224" y="656"/>
                      <a:pt x="251" y="656"/>
                    </a:cubicBezTo>
                    <a:lnTo>
                      <a:pt x="391" y="656"/>
                    </a:lnTo>
                    <a:cubicBezTo>
                      <a:pt x="433" y="656"/>
                      <a:pt x="433" y="642"/>
                      <a:pt x="461" y="642"/>
                    </a:cubicBezTo>
                    <a:cubicBezTo>
                      <a:pt x="489" y="642"/>
                      <a:pt x="503" y="628"/>
                      <a:pt x="516" y="600"/>
                    </a:cubicBezTo>
                    <a:cubicBezTo>
                      <a:pt x="530" y="587"/>
                      <a:pt x="558" y="587"/>
                      <a:pt x="572" y="573"/>
                    </a:cubicBezTo>
                    <a:cubicBezTo>
                      <a:pt x="586" y="545"/>
                      <a:pt x="600" y="531"/>
                      <a:pt x="600" y="517"/>
                    </a:cubicBezTo>
                    <a:cubicBezTo>
                      <a:pt x="614" y="503"/>
                      <a:pt x="614" y="475"/>
                      <a:pt x="642" y="461"/>
                    </a:cubicBezTo>
                    <a:cubicBezTo>
                      <a:pt x="642" y="447"/>
                      <a:pt x="656" y="433"/>
                      <a:pt x="656" y="391"/>
                    </a:cubicBezTo>
                    <a:lnTo>
                      <a:pt x="656" y="322"/>
                    </a:lnTo>
                    <a:cubicBezTo>
                      <a:pt x="656" y="308"/>
                      <a:pt x="656" y="294"/>
                      <a:pt x="642" y="252"/>
                    </a:cubicBezTo>
                    <a:cubicBezTo>
                      <a:pt x="642" y="238"/>
                      <a:pt x="628" y="224"/>
                      <a:pt x="628" y="182"/>
                    </a:cubicBezTo>
                    <a:cubicBezTo>
                      <a:pt x="628" y="168"/>
                      <a:pt x="600" y="154"/>
                      <a:pt x="586" y="140"/>
                    </a:cubicBezTo>
                    <a:cubicBezTo>
                      <a:pt x="572" y="112"/>
                      <a:pt x="572" y="98"/>
                      <a:pt x="558" y="84"/>
                    </a:cubicBezTo>
                    <a:cubicBezTo>
                      <a:pt x="530" y="70"/>
                      <a:pt x="516" y="43"/>
                      <a:pt x="503" y="43"/>
                    </a:cubicBezTo>
                    <a:cubicBezTo>
                      <a:pt x="489" y="29"/>
                      <a:pt x="461" y="29"/>
                      <a:pt x="447" y="15"/>
                    </a:cubicBezTo>
                    <a:cubicBezTo>
                      <a:pt x="433" y="15"/>
                      <a:pt x="419" y="1"/>
                      <a:pt x="3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411475" y="3490225"/>
                <a:ext cx="3977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591" extrusionOk="0">
                    <a:moveTo>
                      <a:pt x="1255" y="1"/>
                    </a:moveTo>
                    <a:cubicBezTo>
                      <a:pt x="558" y="1"/>
                      <a:pt x="0" y="559"/>
                      <a:pt x="0" y="1256"/>
                    </a:cubicBezTo>
                    <a:cubicBezTo>
                      <a:pt x="0" y="1437"/>
                      <a:pt x="139" y="1591"/>
                      <a:pt x="335" y="1591"/>
                    </a:cubicBezTo>
                    <a:cubicBezTo>
                      <a:pt x="502" y="1591"/>
                      <a:pt x="656" y="1451"/>
                      <a:pt x="656" y="1256"/>
                    </a:cubicBezTo>
                    <a:cubicBezTo>
                      <a:pt x="656" y="935"/>
                      <a:pt x="921" y="670"/>
                      <a:pt x="1255" y="670"/>
                    </a:cubicBezTo>
                    <a:cubicBezTo>
                      <a:pt x="1423" y="670"/>
                      <a:pt x="1576" y="531"/>
                      <a:pt x="1576" y="336"/>
                    </a:cubicBezTo>
                    <a:cubicBezTo>
                      <a:pt x="1590" y="140"/>
                      <a:pt x="1451" y="1"/>
                      <a:pt x="12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415300" y="3554750"/>
                <a:ext cx="3977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591" extrusionOk="0">
                    <a:moveTo>
                      <a:pt x="1256" y="0"/>
                    </a:moveTo>
                    <a:cubicBezTo>
                      <a:pt x="558" y="0"/>
                      <a:pt x="0" y="558"/>
                      <a:pt x="0" y="1256"/>
                    </a:cubicBezTo>
                    <a:cubicBezTo>
                      <a:pt x="0" y="1437"/>
                      <a:pt x="140" y="1590"/>
                      <a:pt x="335" y="1590"/>
                    </a:cubicBezTo>
                    <a:cubicBezTo>
                      <a:pt x="503" y="1590"/>
                      <a:pt x="656" y="1451"/>
                      <a:pt x="656" y="1256"/>
                    </a:cubicBezTo>
                    <a:cubicBezTo>
                      <a:pt x="656" y="935"/>
                      <a:pt x="921" y="670"/>
                      <a:pt x="1256" y="670"/>
                    </a:cubicBezTo>
                    <a:cubicBezTo>
                      <a:pt x="1423" y="670"/>
                      <a:pt x="1591" y="530"/>
                      <a:pt x="1591" y="335"/>
                    </a:cubicBezTo>
                    <a:cubicBezTo>
                      <a:pt x="1591" y="168"/>
                      <a:pt x="1451" y="0"/>
                      <a:pt x="1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5293600" y="3445925"/>
                <a:ext cx="214125" cy="212750"/>
              </a:xfrm>
              <a:custGeom>
                <a:avLst/>
                <a:gdLst/>
                <a:ahLst/>
                <a:cxnLst/>
                <a:rect l="l" t="t" r="r" b="b"/>
                <a:pathLst>
                  <a:path w="8565" h="8510" extrusionOk="0">
                    <a:moveTo>
                      <a:pt x="5008" y="643"/>
                    </a:moveTo>
                    <a:cubicBezTo>
                      <a:pt x="5426" y="657"/>
                      <a:pt x="5747" y="866"/>
                      <a:pt x="5887" y="1257"/>
                    </a:cubicBezTo>
                    <a:cubicBezTo>
                      <a:pt x="5926" y="1386"/>
                      <a:pt x="6048" y="1467"/>
                      <a:pt x="6199" y="1467"/>
                    </a:cubicBezTo>
                    <a:cubicBezTo>
                      <a:pt x="6211" y="1467"/>
                      <a:pt x="6223" y="1467"/>
                      <a:pt x="6235" y="1466"/>
                    </a:cubicBezTo>
                    <a:cubicBezTo>
                      <a:pt x="6284" y="1460"/>
                      <a:pt x="6332" y="1457"/>
                      <a:pt x="6378" y="1457"/>
                    </a:cubicBezTo>
                    <a:cubicBezTo>
                      <a:pt x="6747" y="1457"/>
                      <a:pt x="7052" y="1651"/>
                      <a:pt x="7226" y="2010"/>
                    </a:cubicBezTo>
                    <a:cubicBezTo>
                      <a:pt x="7296" y="2177"/>
                      <a:pt x="7309" y="2387"/>
                      <a:pt x="7254" y="2568"/>
                    </a:cubicBezTo>
                    <a:cubicBezTo>
                      <a:pt x="7159" y="2534"/>
                      <a:pt x="7061" y="2516"/>
                      <a:pt x="6963" y="2516"/>
                    </a:cubicBezTo>
                    <a:cubicBezTo>
                      <a:pt x="6741" y="2516"/>
                      <a:pt x="6521" y="2603"/>
                      <a:pt x="6347" y="2777"/>
                    </a:cubicBezTo>
                    <a:cubicBezTo>
                      <a:pt x="6235" y="2889"/>
                      <a:pt x="6235" y="3098"/>
                      <a:pt x="6347" y="3237"/>
                    </a:cubicBezTo>
                    <a:cubicBezTo>
                      <a:pt x="6410" y="3300"/>
                      <a:pt x="6493" y="3332"/>
                      <a:pt x="6579" y="3332"/>
                    </a:cubicBezTo>
                    <a:cubicBezTo>
                      <a:pt x="6664" y="3332"/>
                      <a:pt x="6752" y="3300"/>
                      <a:pt x="6821" y="3237"/>
                    </a:cubicBezTo>
                    <a:cubicBezTo>
                      <a:pt x="6877" y="3196"/>
                      <a:pt x="6947" y="3168"/>
                      <a:pt x="6975" y="3168"/>
                    </a:cubicBezTo>
                    <a:cubicBezTo>
                      <a:pt x="7044" y="3168"/>
                      <a:pt x="7100" y="3209"/>
                      <a:pt x="7156" y="3237"/>
                    </a:cubicBezTo>
                    <a:lnTo>
                      <a:pt x="7170" y="3237"/>
                    </a:lnTo>
                    <a:lnTo>
                      <a:pt x="7184" y="3265"/>
                    </a:lnTo>
                    <a:lnTo>
                      <a:pt x="7212" y="3279"/>
                    </a:lnTo>
                    <a:lnTo>
                      <a:pt x="7226" y="3279"/>
                    </a:lnTo>
                    <a:lnTo>
                      <a:pt x="7240" y="3293"/>
                    </a:lnTo>
                    <a:cubicBezTo>
                      <a:pt x="7254" y="3293"/>
                      <a:pt x="7254" y="3307"/>
                      <a:pt x="7282" y="3307"/>
                    </a:cubicBezTo>
                    <a:cubicBezTo>
                      <a:pt x="7644" y="3474"/>
                      <a:pt x="7881" y="3823"/>
                      <a:pt x="7881" y="4200"/>
                    </a:cubicBezTo>
                    <a:cubicBezTo>
                      <a:pt x="7909" y="4493"/>
                      <a:pt x="7812" y="4730"/>
                      <a:pt x="7644" y="4897"/>
                    </a:cubicBezTo>
                    <a:cubicBezTo>
                      <a:pt x="7491" y="4674"/>
                      <a:pt x="7226" y="4535"/>
                      <a:pt x="6933" y="4535"/>
                    </a:cubicBezTo>
                    <a:cubicBezTo>
                      <a:pt x="6752" y="4535"/>
                      <a:pt x="6598" y="4674"/>
                      <a:pt x="6598" y="4869"/>
                    </a:cubicBezTo>
                    <a:cubicBezTo>
                      <a:pt x="6598" y="5037"/>
                      <a:pt x="6738" y="5190"/>
                      <a:pt x="6933" y="5190"/>
                    </a:cubicBezTo>
                    <a:cubicBezTo>
                      <a:pt x="7044" y="5190"/>
                      <a:pt x="7156" y="5302"/>
                      <a:pt x="7156" y="5413"/>
                    </a:cubicBezTo>
                    <a:lnTo>
                      <a:pt x="7156" y="5441"/>
                    </a:lnTo>
                    <a:lnTo>
                      <a:pt x="7156" y="5455"/>
                    </a:lnTo>
                    <a:lnTo>
                      <a:pt x="7156" y="5469"/>
                    </a:lnTo>
                    <a:lnTo>
                      <a:pt x="7156" y="5497"/>
                    </a:lnTo>
                    <a:lnTo>
                      <a:pt x="7156" y="5511"/>
                    </a:lnTo>
                    <a:lnTo>
                      <a:pt x="7156" y="5525"/>
                    </a:lnTo>
                    <a:lnTo>
                      <a:pt x="7156" y="5539"/>
                    </a:lnTo>
                    <a:cubicBezTo>
                      <a:pt x="7156" y="5539"/>
                      <a:pt x="7156" y="5567"/>
                      <a:pt x="7170" y="5567"/>
                    </a:cubicBezTo>
                    <a:lnTo>
                      <a:pt x="7184" y="5581"/>
                    </a:lnTo>
                    <a:cubicBezTo>
                      <a:pt x="7421" y="5916"/>
                      <a:pt x="7421" y="6334"/>
                      <a:pt x="7184" y="6655"/>
                    </a:cubicBezTo>
                    <a:cubicBezTo>
                      <a:pt x="7017" y="6906"/>
                      <a:pt x="6738" y="7059"/>
                      <a:pt x="6417" y="7073"/>
                    </a:cubicBezTo>
                    <a:cubicBezTo>
                      <a:pt x="6305" y="6752"/>
                      <a:pt x="5970" y="6501"/>
                      <a:pt x="5580" y="6501"/>
                    </a:cubicBezTo>
                    <a:cubicBezTo>
                      <a:pt x="5412" y="6501"/>
                      <a:pt x="5259" y="6641"/>
                      <a:pt x="5259" y="6836"/>
                    </a:cubicBezTo>
                    <a:cubicBezTo>
                      <a:pt x="5259" y="7003"/>
                      <a:pt x="5398" y="7171"/>
                      <a:pt x="5580" y="7171"/>
                    </a:cubicBezTo>
                    <a:cubicBezTo>
                      <a:pt x="5705" y="7171"/>
                      <a:pt x="5789" y="7241"/>
                      <a:pt x="5831" y="7338"/>
                    </a:cubicBezTo>
                    <a:cubicBezTo>
                      <a:pt x="5719" y="7534"/>
                      <a:pt x="5566" y="7687"/>
                      <a:pt x="5343" y="7757"/>
                    </a:cubicBezTo>
                    <a:cubicBezTo>
                      <a:pt x="5215" y="7795"/>
                      <a:pt x="5099" y="7813"/>
                      <a:pt x="4990" y="7813"/>
                    </a:cubicBezTo>
                    <a:cubicBezTo>
                      <a:pt x="4862" y="7813"/>
                      <a:pt x="4745" y="7788"/>
                      <a:pt x="4631" y="7743"/>
                    </a:cubicBezTo>
                    <a:lnTo>
                      <a:pt x="4631" y="727"/>
                    </a:lnTo>
                    <a:cubicBezTo>
                      <a:pt x="4743" y="685"/>
                      <a:pt x="4868" y="643"/>
                      <a:pt x="5008" y="643"/>
                    </a:cubicBezTo>
                    <a:close/>
                    <a:moveTo>
                      <a:pt x="3651" y="670"/>
                    </a:moveTo>
                    <a:cubicBezTo>
                      <a:pt x="3783" y="670"/>
                      <a:pt x="3904" y="695"/>
                      <a:pt x="4018" y="741"/>
                    </a:cubicBezTo>
                    <a:lnTo>
                      <a:pt x="4018" y="7757"/>
                    </a:lnTo>
                    <a:lnTo>
                      <a:pt x="4004" y="7757"/>
                    </a:lnTo>
                    <a:cubicBezTo>
                      <a:pt x="3878" y="7813"/>
                      <a:pt x="3753" y="7840"/>
                      <a:pt x="3613" y="7840"/>
                    </a:cubicBezTo>
                    <a:cubicBezTo>
                      <a:pt x="3195" y="7826"/>
                      <a:pt x="2888" y="7617"/>
                      <a:pt x="2748" y="7241"/>
                    </a:cubicBezTo>
                    <a:cubicBezTo>
                      <a:pt x="2692" y="7115"/>
                      <a:pt x="2567" y="7031"/>
                      <a:pt x="2427" y="7031"/>
                    </a:cubicBezTo>
                    <a:lnTo>
                      <a:pt x="2400" y="7031"/>
                    </a:lnTo>
                    <a:cubicBezTo>
                      <a:pt x="2358" y="7035"/>
                      <a:pt x="2317" y="7037"/>
                      <a:pt x="2276" y="7037"/>
                    </a:cubicBezTo>
                    <a:cubicBezTo>
                      <a:pt x="1887" y="7037"/>
                      <a:pt x="1572" y="6854"/>
                      <a:pt x="1395" y="6487"/>
                    </a:cubicBezTo>
                    <a:cubicBezTo>
                      <a:pt x="1325" y="6306"/>
                      <a:pt x="1312" y="6097"/>
                      <a:pt x="1367" y="5929"/>
                    </a:cubicBezTo>
                    <a:lnTo>
                      <a:pt x="1367" y="5929"/>
                    </a:lnTo>
                    <a:cubicBezTo>
                      <a:pt x="1451" y="5957"/>
                      <a:pt x="1563" y="5957"/>
                      <a:pt x="1646" y="5957"/>
                    </a:cubicBezTo>
                    <a:cubicBezTo>
                      <a:pt x="1869" y="5957"/>
                      <a:pt x="2093" y="5874"/>
                      <a:pt x="2274" y="5692"/>
                    </a:cubicBezTo>
                    <a:cubicBezTo>
                      <a:pt x="2400" y="5581"/>
                      <a:pt x="2400" y="5372"/>
                      <a:pt x="2274" y="5232"/>
                    </a:cubicBezTo>
                    <a:cubicBezTo>
                      <a:pt x="2211" y="5169"/>
                      <a:pt x="2128" y="5138"/>
                      <a:pt x="2042" y="5138"/>
                    </a:cubicBezTo>
                    <a:cubicBezTo>
                      <a:pt x="1957" y="5138"/>
                      <a:pt x="1869" y="5169"/>
                      <a:pt x="1800" y="5232"/>
                    </a:cubicBezTo>
                    <a:cubicBezTo>
                      <a:pt x="1761" y="5271"/>
                      <a:pt x="1707" y="5292"/>
                      <a:pt x="1651" y="5292"/>
                    </a:cubicBezTo>
                    <a:cubicBezTo>
                      <a:pt x="1586" y="5292"/>
                      <a:pt x="1517" y="5264"/>
                      <a:pt x="1465" y="5204"/>
                    </a:cubicBezTo>
                    <a:lnTo>
                      <a:pt x="1451" y="5204"/>
                    </a:lnTo>
                    <a:lnTo>
                      <a:pt x="1437" y="5190"/>
                    </a:lnTo>
                    <a:lnTo>
                      <a:pt x="1409" y="5176"/>
                    </a:lnTo>
                    <a:lnTo>
                      <a:pt x="1395" y="5176"/>
                    </a:lnTo>
                    <a:lnTo>
                      <a:pt x="1381" y="5162"/>
                    </a:lnTo>
                    <a:cubicBezTo>
                      <a:pt x="1367" y="5162"/>
                      <a:pt x="1367" y="5134"/>
                      <a:pt x="1339" y="5134"/>
                    </a:cubicBezTo>
                    <a:cubicBezTo>
                      <a:pt x="977" y="4981"/>
                      <a:pt x="740" y="4632"/>
                      <a:pt x="740" y="4256"/>
                    </a:cubicBezTo>
                    <a:cubicBezTo>
                      <a:pt x="740" y="4005"/>
                      <a:pt x="823" y="3781"/>
                      <a:pt x="991" y="3600"/>
                    </a:cubicBezTo>
                    <a:cubicBezTo>
                      <a:pt x="1158" y="3837"/>
                      <a:pt x="1409" y="3977"/>
                      <a:pt x="1716" y="3977"/>
                    </a:cubicBezTo>
                    <a:cubicBezTo>
                      <a:pt x="1883" y="3977"/>
                      <a:pt x="2037" y="3837"/>
                      <a:pt x="2037" y="3642"/>
                    </a:cubicBezTo>
                    <a:cubicBezTo>
                      <a:pt x="2037" y="3461"/>
                      <a:pt x="1897" y="3307"/>
                      <a:pt x="1716" y="3307"/>
                    </a:cubicBezTo>
                    <a:cubicBezTo>
                      <a:pt x="1591" y="3307"/>
                      <a:pt x="1479" y="3209"/>
                      <a:pt x="1479" y="3084"/>
                    </a:cubicBezTo>
                    <a:lnTo>
                      <a:pt x="1479" y="3070"/>
                    </a:lnTo>
                    <a:lnTo>
                      <a:pt x="1479" y="3042"/>
                    </a:lnTo>
                    <a:lnTo>
                      <a:pt x="1479" y="3028"/>
                    </a:lnTo>
                    <a:lnTo>
                      <a:pt x="1479" y="3014"/>
                    </a:lnTo>
                    <a:lnTo>
                      <a:pt x="1479" y="3000"/>
                    </a:lnTo>
                    <a:lnTo>
                      <a:pt x="1479" y="2972"/>
                    </a:lnTo>
                    <a:lnTo>
                      <a:pt x="1479" y="2958"/>
                    </a:lnTo>
                    <a:cubicBezTo>
                      <a:pt x="1479" y="2958"/>
                      <a:pt x="1479" y="2944"/>
                      <a:pt x="1465" y="2944"/>
                    </a:cubicBezTo>
                    <a:lnTo>
                      <a:pt x="1465" y="2930"/>
                    </a:lnTo>
                    <a:cubicBezTo>
                      <a:pt x="1465" y="2930"/>
                      <a:pt x="1465" y="2903"/>
                      <a:pt x="1451" y="2903"/>
                    </a:cubicBezTo>
                    <a:cubicBezTo>
                      <a:pt x="1228" y="2582"/>
                      <a:pt x="1228" y="2163"/>
                      <a:pt x="1451" y="1829"/>
                    </a:cubicBezTo>
                    <a:cubicBezTo>
                      <a:pt x="1618" y="1577"/>
                      <a:pt x="1897" y="1424"/>
                      <a:pt x="2218" y="1410"/>
                    </a:cubicBezTo>
                    <a:cubicBezTo>
                      <a:pt x="2344" y="1745"/>
                      <a:pt x="2665" y="1982"/>
                      <a:pt x="3055" y="1982"/>
                    </a:cubicBezTo>
                    <a:cubicBezTo>
                      <a:pt x="3223" y="1982"/>
                      <a:pt x="3390" y="1843"/>
                      <a:pt x="3390" y="1647"/>
                    </a:cubicBezTo>
                    <a:cubicBezTo>
                      <a:pt x="3390" y="1480"/>
                      <a:pt x="3250" y="1326"/>
                      <a:pt x="3055" y="1326"/>
                    </a:cubicBezTo>
                    <a:cubicBezTo>
                      <a:pt x="2930" y="1326"/>
                      <a:pt x="2846" y="1257"/>
                      <a:pt x="2804" y="1145"/>
                    </a:cubicBezTo>
                    <a:cubicBezTo>
                      <a:pt x="2916" y="950"/>
                      <a:pt x="3069" y="796"/>
                      <a:pt x="3292" y="727"/>
                    </a:cubicBezTo>
                    <a:cubicBezTo>
                      <a:pt x="3420" y="688"/>
                      <a:pt x="3539" y="670"/>
                      <a:pt x="3651" y="670"/>
                    </a:cubicBezTo>
                    <a:close/>
                    <a:moveTo>
                      <a:pt x="3612" y="0"/>
                    </a:moveTo>
                    <a:cubicBezTo>
                      <a:pt x="3429" y="0"/>
                      <a:pt x="3239" y="33"/>
                      <a:pt x="3041" y="99"/>
                    </a:cubicBezTo>
                    <a:lnTo>
                      <a:pt x="3013" y="99"/>
                    </a:lnTo>
                    <a:cubicBezTo>
                      <a:pt x="2692" y="224"/>
                      <a:pt x="2413" y="448"/>
                      <a:pt x="2218" y="755"/>
                    </a:cubicBezTo>
                    <a:lnTo>
                      <a:pt x="2204" y="755"/>
                    </a:lnTo>
                    <a:cubicBezTo>
                      <a:pt x="1660" y="755"/>
                      <a:pt x="1130" y="1006"/>
                      <a:pt x="823" y="1452"/>
                    </a:cubicBezTo>
                    <a:cubicBezTo>
                      <a:pt x="503" y="1898"/>
                      <a:pt x="433" y="2470"/>
                      <a:pt x="642" y="2972"/>
                    </a:cubicBezTo>
                    <a:cubicBezTo>
                      <a:pt x="251" y="3279"/>
                      <a:pt x="0" y="3740"/>
                      <a:pt x="0" y="4256"/>
                    </a:cubicBezTo>
                    <a:cubicBezTo>
                      <a:pt x="0" y="4786"/>
                      <a:pt x="265" y="5274"/>
                      <a:pt x="712" y="5581"/>
                    </a:cubicBezTo>
                    <a:cubicBezTo>
                      <a:pt x="572" y="5943"/>
                      <a:pt x="572" y="6362"/>
                      <a:pt x="740" y="6725"/>
                    </a:cubicBezTo>
                    <a:lnTo>
                      <a:pt x="740" y="6738"/>
                    </a:lnTo>
                    <a:cubicBezTo>
                      <a:pt x="1019" y="7324"/>
                      <a:pt x="1535" y="7673"/>
                      <a:pt x="2162" y="7687"/>
                    </a:cubicBezTo>
                    <a:cubicBezTo>
                      <a:pt x="2441" y="8189"/>
                      <a:pt x="2930" y="8482"/>
                      <a:pt x="3543" y="8510"/>
                    </a:cubicBezTo>
                    <a:lnTo>
                      <a:pt x="3557" y="8510"/>
                    </a:lnTo>
                    <a:cubicBezTo>
                      <a:pt x="3808" y="8510"/>
                      <a:pt x="4045" y="8454"/>
                      <a:pt x="4269" y="8329"/>
                    </a:cubicBezTo>
                    <a:cubicBezTo>
                      <a:pt x="4478" y="8440"/>
                      <a:pt x="4729" y="8510"/>
                      <a:pt x="4966" y="8510"/>
                    </a:cubicBezTo>
                    <a:cubicBezTo>
                      <a:pt x="5147" y="8510"/>
                      <a:pt x="5343" y="8468"/>
                      <a:pt x="5524" y="8426"/>
                    </a:cubicBezTo>
                    <a:lnTo>
                      <a:pt x="5552" y="8426"/>
                    </a:lnTo>
                    <a:cubicBezTo>
                      <a:pt x="5873" y="8301"/>
                      <a:pt x="6152" y="8078"/>
                      <a:pt x="6347" y="7771"/>
                    </a:cubicBezTo>
                    <a:cubicBezTo>
                      <a:pt x="6905" y="7771"/>
                      <a:pt x="7421" y="7506"/>
                      <a:pt x="7728" y="7073"/>
                    </a:cubicBezTo>
                    <a:cubicBezTo>
                      <a:pt x="8035" y="6627"/>
                      <a:pt x="8118" y="6041"/>
                      <a:pt x="7895" y="5539"/>
                    </a:cubicBezTo>
                    <a:cubicBezTo>
                      <a:pt x="8342" y="5232"/>
                      <a:pt x="8565" y="4772"/>
                      <a:pt x="8565" y="4256"/>
                    </a:cubicBezTo>
                    <a:cubicBezTo>
                      <a:pt x="8565" y="3712"/>
                      <a:pt x="8300" y="3223"/>
                      <a:pt x="7853" y="2930"/>
                    </a:cubicBezTo>
                    <a:cubicBezTo>
                      <a:pt x="7993" y="2554"/>
                      <a:pt x="7993" y="2149"/>
                      <a:pt x="7839" y="1773"/>
                    </a:cubicBezTo>
                    <a:lnTo>
                      <a:pt x="7839" y="1759"/>
                    </a:lnTo>
                    <a:cubicBezTo>
                      <a:pt x="7547" y="1187"/>
                      <a:pt x="7030" y="838"/>
                      <a:pt x="6403" y="810"/>
                    </a:cubicBezTo>
                    <a:cubicBezTo>
                      <a:pt x="6124" y="308"/>
                      <a:pt x="5636" y="15"/>
                      <a:pt x="5022" y="1"/>
                    </a:cubicBezTo>
                    <a:lnTo>
                      <a:pt x="5008" y="1"/>
                    </a:lnTo>
                    <a:cubicBezTo>
                      <a:pt x="4757" y="1"/>
                      <a:pt x="4520" y="43"/>
                      <a:pt x="4297" y="169"/>
                    </a:cubicBezTo>
                    <a:cubicBezTo>
                      <a:pt x="4082" y="57"/>
                      <a:pt x="3854" y="0"/>
                      <a:pt x="36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5352175" y="3574975"/>
                <a:ext cx="39775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577" extrusionOk="0">
                    <a:moveTo>
                      <a:pt x="1256" y="0"/>
                    </a:moveTo>
                    <a:cubicBezTo>
                      <a:pt x="1075" y="0"/>
                      <a:pt x="921" y="140"/>
                      <a:pt x="921" y="335"/>
                    </a:cubicBezTo>
                    <a:cubicBezTo>
                      <a:pt x="921" y="656"/>
                      <a:pt x="656" y="921"/>
                      <a:pt x="336" y="921"/>
                    </a:cubicBezTo>
                    <a:cubicBezTo>
                      <a:pt x="154" y="921"/>
                      <a:pt x="1" y="1060"/>
                      <a:pt x="1" y="1256"/>
                    </a:cubicBezTo>
                    <a:cubicBezTo>
                      <a:pt x="1" y="1423"/>
                      <a:pt x="140" y="1576"/>
                      <a:pt x="336" y="1576"/>
                    </a:cubicBezTo>
                    <a:cubicBezTo>
                      <a:pt x="1033" y="1576"/>
                      <a:pt x="1591" y="1019"/>
                      <a:pt x="1591" y="321"/>
                    </a:cubicBezTo>
                    <a:cubicBezTo>
                      <a:pt x="1591" y="140"/>
                      <a:pt x="1451" y="0"/>
                      <a:pt x="1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5348350" y="3510100"/>
                <a:ext cx="39425" cy="3945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578" extrusionOk="0">
                    <a:moveTo>
                      <a:pt x="1256" y="1"/>
                    </a:moveTo>
                    <a:cubicBezTo>
                      <a:pt x="1074" y="1"/>
                      <a:pt x="921" y="140"/>
                      <a:pt x="921" y="322"/>
                    </a:cubicBezTo>
                    <a:cubicBezTo>
                      <a:pt x="921" y="656"/>
                      <a:pt x="656" y="921"/>
                      <a:pt x="321" y="921"/>
                    </a:cubicBezTo>
                    <a:cubicBezTo>
                      <a:pt x="154" y="921"/>
                      <a:pt x="0" y="1061"/>
                      <a:pt x="0" y="1256"/>
                    </a:cubicBezTo>
                    <a:cubicBezTo>
                      <a:pt x="0" y="1424"/>
                      <a:pt x="140" y="1577"/>
                      <a:pt x="321" y="1577"/>
                    </a:cubicBezTo>
                    <a:cubicBezTo>
                      <a:pt x="1019" y="1577"/>
                      <a:pt x="1577" y="1019"/>
                      <a:pt x="1577" y="322"/>
                    </a:cubicBezTo>
                    <a:cubicBezTo>
                      <a:pt x="1577" y="154"/>
                      <a:pt x="1437" y="1"/>
                      <a:pt x="12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4" name="Google Shape;354;p32"/>
            <p:cNvSpPr/>
            <p:nvPr/>
          </p:nvSpPr>
          <p:spPr>
            <a:xfrm>
              <a:off x="2291495" y="3719475"/>
              <a:ext cx="804120" cy="808418"/>
            </a:xfrm>
            <a:custGeom>
              <a:avLst/>
              <a:gdLst/>
              <a:ahLst/>
              <a:cxnLst/>
              <a:rect l="l" t="t" r="r" b="b"/>
              <a:pathLst>
                <a:path w="2623" h="2637" extrusionOk="0">
                  <a:moveTo>
                    <a:pt x="2274" y="349"/>
                  </a:moveTo>
                  <a:lnTo>
                    <a:pt x="2274" y="2288"/>
                  </a:lnTo>
                  <a:lnTo>
                    <a:pt x="349" y="2288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2637"/>
                  </a:lnTo>
                  <a:lnTo>
                    <a:pt x="2623" y="2637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666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486230" y="446479"/>
            <a:ext cx="2740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PROGRAMMES</a:t>
            </a:r>
            <a:endParaRPr dirty="0"/>
          </a:p>
        </p:txBody>
      </p:sp>
      <p:sp>
        <p:nvSpPr>
          <p:cNvPr id="334" name="Google Shape;334;p32"/>
          <p:cNvSpPr txBox="1">
            <a:spLocks noGrp="1"/>
          </p:cNvSpPr>
          <p:nvPr>
            <p:ph type="subTitle" idx="1"/>
          </p:nvPr>
        </p:nvSpPr>
        <p:spPr>
          <a:xfrm>
            <a:off x="4177200" y="896200"/>
            <a:ext cx="170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BIOCHEMICAL - BIOTECHNOLOGY</a:t>
            </a:r>
            <a:endParaRPr sz="1200" dirty="0"/>
          </a:p>
        </p:txBody>
      </p:sp>
      <p:sp>
        <p:nvSpPr>
          <p:cNvPr id="335" name="Google Shape;335;p32"/>
          <p:cNvSpPr txBox="1">
            <a:spLocks noGrp="1"/>
          </p:cNvSpPr>
          <p:nvPr>
            <p:ph type="subTitle" idx="2"/>
          </p:nvPr>
        </p:nvSpPr>
        <p:spPr>
          <a:xfrm>
            <a:off x="3961503" y="1279366"/>
            <a:ext cx="21414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 solve animate and inanimate problems in Biochemical Engineering with emphasis in Biotechnology</a:t>
            </a:r>
            <a:endParaRPr sz="1200" dirty="0"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3"/>
          </p:nvPr>
        </p:nvSpPr>
        <p:spPr>
          <a:xfrm>
            <a:off x="4177200" y="2797208"/>
            <a:ext cx="171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AEROSPACE</a:t>
            </a:r>
            <a:endParaRPr sz="1200" dirty="0"/>
          </a:p>
        </p:txBody>
      </p:sp>
      <p:sp>
        <p:nvSpPr>
          <p:cNvPr id="337" name="Google Shape;337;p32"/>
          <p:cNvSpPr txBox="1">
            <a:spLocks noGrp="1"/>
          </p:cNvSpPr>
          <p:nvPr>
            <p:ph type="subTitle" idx="4"/>
          </p:nvPr>
        </p:nvSpPr>
        <p:spPr>
          <a:xfrm>
            <a:off x="3961503" y="3148259"/>
            <a:ext cx="21414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 the design and analysis of aerospace vehicles</a:t>
            </a:r>
            <a:endParaRPr sz="1200" dirty="0"/>
          </a:p>
        </p:txBody>
      </p:sp>
      <p:sp>
        <p:nvSpPr>
          <p:cNvPr id="338" name="Google Shape;338;p32"/>
          <p:cNvSpPr txBox="1">
            <a:spLocks noGrp="1"/>
          </p:cNvSpPr>
          <p:nvPr>
            <p:ph type="subTitle" idx="5"/>
          </p:nvPr>
        </p:nvSpPr>
        <p:spPr>
          <a:xfrm>
            <a:off x="6337800" y="841810"/>
            <a:ext cx="246017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MECHANICAL - AUTOMOTIVE</a:t>
            </a:r>
            <a:endParaRPr sz="1200" dirty="0"/>
          </a:p>
        </p:txBody>
      </p:sp>
      <p:sp>
        <p:nvSpPr>
          <p:cNvPr id="339" name="Google Shape;339;p32"/>
          <p:cNvSpPr txBox="1">
            <a:spLocks noGrp="1"/>
          </p:cNvSpPr>
          <p:nvPr>
            <p:ph type="subTitle" idx="6"/>
          </p:nvPr>
        </p:nvSpPr>
        <p:spPr>
          <a:xfrm>
            <a:off x="6498088" y="1279366"/>
            <a:ext cx="21396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 study the design and analysis of mechanical and  automotive vehicles</a:t>
            </a:r>
            <a:endParaRPr sz="1200" dirty="0"/>
          </a:p>
        </p:txBody>
      </p:sp>
      <p:sp>
        <p:nvSpPr>
          <p:cNvPr id="340" name="Google Shape;340;p32"/>
          <p:cNvSpPr txBox="1">
            <a:spLocks noGrp="1"/>
          </p:cNvSpPr>
          <p:nvPr>
            <p:ph type="subTitle" idx="7"/>
          </p:nvPr>
        </p:nvSpPr>
        <p:spPr>
          <a:xfrm>
            <a:off x="6685050" y="2822875"/>
            <a:ext cx="171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MECHATRONICS</a:t>
            </a:r>
            <a:endParaRPr sz="1200" dirty="0"/>
          </a:p>
        </p:txBody>
      </p:sp>
      <p:sp>
        <p:nvSpPr>
          <p:cNvPr id="341" name="Google Shape;341;p32"/>
          <p:cNvSpPr txBox="1">
            <a:spLocks noGrp="1"/>
          </p:cNvSpPr>
          <p:nvPr>
            <p:ph type="subTitle" idx="8"/>
          </p:nvPr>
        </p:nvSpPr>
        <p:spPr>
          <a:xfrm>
            <a:off x="6498088" y="3148250"/>
            <a:ext cx="2139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 study the control and instrumentation for robotics and automation and also mechatronics systems design</a:t>
            </a:r>
            <a:endParaRPr sz="1200" dirty="0"/>
          </a:p>
        </p:txBody>
      </p:sp>
      <p:grpSp>
        <p:nvGrpSpPr>
          <p:cNvPr id="342" name="Google Shape;342;p32"/>
          <p:cNvGrpSpPr/>
          <p:nvPr/>
        </p:nvGrpSpPr>
        <p:grpSpPr>
          <a:xfrm>
            <a:off x="356563" y="1794498"/>
            <a:ext cx="2739052" cy="2733395"/>
            <a:chOff x="356563" y="1794498"/>
            <a:chExt cx="2739052" cy="2733395"/>
          </a:xfrm>
        </p:grpSpPr>
        <p:sp>
          <p:nvSpPr>
            <p:cNvPr id="343" name="Google Shape;343;p32"/>
            <p:cNvSpPr/>
            <p:nvPr/>
          </p:nvSpPr>
          <p:spPr>
            <a:xfrm>
              <a:off x="356563" y="1794498"/>
              <a:ext cx="932571" cy="932578"/>
            </a:xfrm>
            <a:custGeom>
              <a:avLst/>
              <a:gdLst/>
              <a:ahLst/>
              <a:cxnLst/>
              <a:rect l="l" t="t" r="r" b="b"/>
              <a:pathLst>
                <a:path w="3042" h="3042" extrusionOk="0">
                  <a:moveTo>
                    <a:pt x="1521" y="349"/>
                  </a:moveTo>
                  <a:cubicBezTo>
                    <a:pt x="2162" y="349"/>
                    <a:pt x="2692" y="865"/>
                    <a:pt x="2692" y="1521"/>
                  </a:cubicBezTo>
                  <a:cubicBezTo>
                    <a:pt x="2692" y="2163"/>
                    <a:pt x="2162" y="2679"/>
                    <a:pt x="1521" y="2679"/>
                  </a:cubicBezTo>
                  <a:cubicBezTo>
                    <a:pt x="879" y="2679"/>
                    <a:pt x="349" y="2163"/>
                    <a:pt x="349" y="1521"/>
                  </a:cubicBezTo>
                  <a:cubicBezTo>
                    <a:pt x="349" y="865"/>
                    <a:pt x="879" y="349"/>
                    <a:pt x="1521" y="349"/>
                  </a:cubicBezTo>
                  <a:close/>
                  <a:moveTo>
                    <a:pt x="1521" y="1"/>
                  </a:moveTo>
                  <a:cubicBezTo>
                    <a:pt x="684" y="1"/>
                    <a:pt x="0" y="684"/>
                    <a:pt x="0" y="1521"/>
                  </a:cubicBezTo>
                  <a:cubicBezTo>
                    <a:pt x="0" y="2358"/>
                    <a:pt x="684" y="3041"/>
                    <a:pt x="1521" y="3041"/>
                  </a:cubicBezTo>
                  <a:cubicBezTo>
                    <a:pt x="2358" y="3041"/>
                    <a:pt x="3041" y="2358"/>
                    <a:pt x="3041" y="1521"/>
                  </a:cubicBezTo>
                  <a:cubicBezTo>
                    <a:pt x="3041" y="684"/>
                    <a:pt x="2358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710099" y="1887129"/>
              <a:ext cx="2237373" cy="2237192"/>
            </a:xfrm>
            <a:custGeom>
              <a:avLst/>
              <a:gdLst/>
              <a:ahLst/>
              <a:cxnLst/>
              <a:rect l="l" t="t" r="r" b="b"/>
              <a:pathLst>
                <a:path w="12346" h="12345" extrusionOk="0">
                  <a:moveTo>
                    <a:pt x="6180" y="0"/>
                  </a:moveTo>
                  <a:cubicBezTo>
                    <a:pt x="2777" y="0"/>
                    <a:pt x="1" y="2762"/>
                    <a:pt x="1" y="6166"/>
                  </a:cubicBezTo>
                  <a:cubicBezTo>
                    <a:pt x="1" y="9583"/>
                    <a:pt x="2777" y="12345"/>
                    <a:pt x="6180" y="12345"/>
                  </a:cubicBezTo>
                  <a:cubicBezTo>
                    <a:pt x="9584" y="12345"/>
                    <a:pt x="12346" y="9583"/>
                    <a:pt x="12346" y="6166"/>
                  </a:cubicBezTo>
                  <a:cubicBezTo>
                    <a:pt x="12346" y="2762"/>
                    <a:pt x="9584" y="0"/>
                    <a:pt x="6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" name="Google Shape;345;p32"/>
            <p:cNvGrpSpPr/>
            <p:nvPr/>
          </p:nvGrpSpPr>
          <p:grpSpPr>
            <a:xfrm>
              <a:off x="1405787" y="2438778"/>
              <a:ext cx="845997" cy="1133894"/>
              <a:chOff x="5219675" y="3392600"/>
              <a:chExt cx="315600" cy="423000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5219675" y="3392600"/>
                <a:ext cx="315600" cy="423000"/>
              </a:xfrm>
              <a:custGeom>
                <a:avLst/>
                <a:gdLst/>
                <a:ahLst/>
                <a:cxnLst/>
                <a:rect l="l" t="t" r="r" b="b"/>
                <a:pathLst>
                  <a:path w="12624" h="16920" extrusionOk="0">
                    <a:moveTo>
                      <a:pt x="11996" y="684"/>
                    </a:moveTo>
                    <a:lnTo>
                      <a:pt x="11996" y="12247"/>
                    </a:lnTo>
                    <a:lnTo>
                      <a:pt x="2511" y="12247"/>
                    </a:lnTo>
                    <a:lnTo>
                      <a:pt x="2511" y="2915"/>
                    </a:lnTo>
                    <a:cubicBezTo>
                      <a:pt x="2511" y="2748"/>
                      <a:pt x="2372" y="2581"/>
                      <a:pt x="2176" y="2581"/>
                    </a:cubicBezTo>
                    <a:cubicBezTo>
                      <a:pt x="2009" y="2581"/>
                      <a:pt x="1841" y="2720"/>
                      <a:pt x="1841" y="2915"/>
                    </a:cubicBezTo>
                    <a:lnTo>
                      <a:pt x="1841" y="12247"/>
                    </a:lnTo>
                    <a:lnTo>
                      <a:pt x="1395" y="12247"/>
                    </a:lnTo>
                    <a:cubicBezTo>
                      <a:pt x="1381" y="12247"/>
                      <a:pt x="1353" y="12247"/>
                      <a:pt x="1339" y="12261"/>
                    </a:cubicBezTo>
                    <a:lnTo>
                      <a:pt x="1325" y="12261"/>
                    </a:lnTo>
                    <a:cubicBezTo>
                      <a:pt x="1311" y="12261"/>
                      <a:pt x="1270" y="12275"/>
                      <a:pt x="1256" y="12275"/>
                    </a:cubicBezTo>
                    <a:lnTo>
                      <a:pt x="1242" y="12275"/>
                    </a:lnTo>
                    <a:cubicBezTo>
                      <a:pt x="1214" y="12275"/>
                      <a:pt x="1200" y="12303"/>
                      <a:pt x="1186" y="12303"/>
                    </a:cubicBezTo>
                    <a:lnTo>
                      <a:pt x="1172" y="12303"/>
                    </a:lnTo>
                    <a:cubicBezTo>
                      <a:pt x="1144" y="12303"/>
                      <a:pt x="1130" y="12317"/>
                      <a:pt x="1116" y="12317"/>
                    </a:cubicBezTo>
                    <a:cubicBezTo>
                      <a:pt x="1116" y="12317"/>
                      <a:pt x="1102" y="12317"/>
                      <a:pt x="1102" y="12331"/>
                    </a:cubicBezTo>
                    <a:cubicBezTo>
                      <a:pt x="1074" y="12331"/>
                      <a:pt x="1060" y="12345"/>
                      <a:pt x="1046" y="12345"/>
                    </a:cubicBezTo>
                    <a:cubicBezTo>
                      <a:pt x="1046" y="12345"/>
                      <a:pt x="1032" y="12345"/>
                      <a:pt x="1032" y="12373"/>
                    </a:cubicBezTo>
                    <a:cubicBezTo>
                      <a:pt x="1005" y="12387"/>
                      <a:pt x="977" y="12387"/>
                      <a:pt x="963" y="12400"/>
                    </a:cubicBezTo>
                    <a:cubicBezTo>
                      <a:pt x="935" y="12414"/>
                      <a:pt x="921" y="12414"/>
                      <a:pt x="893" y="12442"/>
                    </a:cubicBezTo>
                    <a:cubicBezTo>
                      <a:pt x="893" y="12442"/>
                      <a:pt x="865" y="12442"/>
                      <a:pt x="865" y="12456"/>
                    </a:cubicBezTo>
                    <a:cubicBezTo>
                      <a:pt x="851" y="12456"/>
                      <a:pt x="837" y="12470"/>
                      <a:pt x="837" y="12470"/>
                    </a:cubicBezTo>
                    <a:lnTo>
                      <a:pt x="823" y="12484"/>
                    </a:lnTo>
                    <a:cubicBezTo>
                      <a:pt x="795" y="12484"/>
                      <a:pt x="781" y="12512"/>
                      <a:pt x="781" y="12512"/>
                    </a:cubicBezTo>
                    <a:lnTo>
                      <a:pt x="767" y="12526"/>
                    </a:lnTo>
                    <a:cubicBezTo>
                      <a:pt x="740" y="12540"/>
                      <a:pt x="726" y="12540"/>
                      <a:pt x="712" y="12554"/>
                    </a:cubicBezTo>
                    <a:cubicBezTo>
                      <a:pt x="712" y="12554"/>
                      <a:pt x="698" y="12554"/>
                      <a:pt x="698" y="12582"/>
                    </a:cubicBezTo>
                    <a:lnTo>
                      <a:pt x="698" y="1660"/>
                    </a:lnTo>
                    <a:cubicBezTo>
                      <a:pt x="698" y="1116"/>
                      <a:pt x="1130" y="684"/>
                      <a:pt x="1674" y="684"/>
                    </a:cubicBezTo>
                    <a:close/>
                    <a:moveTo>
                      <a:pt x="2190" y="14228"/>
                    </a:moveTo>
                    <a:lnTo>
                      <a:pt x="2190" y="14855"/>
                    </a:lnTo>
                    <a:lnTo>
                      <a:pt x="1632" y="14855"/>
                    </a:lnTo>
                    <a:cubicBezTo>
                      <a:pt x="1214" y="14855"/>
                      <a:pt x="851" y="14604"/>
                      <a:pt x="712" y="14228"/>
                    </a:cubicBezTo>
                    <a:close/>
                    <a:moveTo>
                      <a:pt x="11954" y="12931"/>
                    </a:moveTo>
                    <a:lnTo>
                      <a:pt x="11954" y="14855"/>
                    </a:lnTo>
                    <a:lnTo>
                      <a:pt x="5649" y="14855"/>
                    </a:lnTo>
                    <a:lnTo>
                      <a:pt x="5649" y="14228"/>
                    </a:lnTo>
                    <a:lnTo>
                      <a:pt x="9443" y="14228"/>
                    </a:lnTo>
                    <a:cubicBezTo>
                      <a:pt x="9625" y="14228"/>
                      <a:pt x="9778" y="14088"/>
                      <a:pt x="9778" y="13907"/>
                    </a:cubicBezTo>
                    <a:cubicBezTo>
                      <a:pt x="9778" y="13726"/>
                      <a:pt x="9639" y="13572"/>
                      <a:pt x="9443" y="13572"/>
                    </a:cubicBezTo>
                    <a:lnTo>
                      <a:pt x="712" y="13572"/>
                    </a:lnTo>
                    <a:cubicBezTo>
                      <a:pt x="851" y="13182"/>
                      <a:pt x="1214" y="12931"/>
                      <a:pt x="1632" y="12931"/>
                    </a:cubicBezTo>
                    <a:close/>
                    <a:moveTo>
                      <a:pt x="4994" y="14228"/>
                    </a:moveTo>
                    <a:lnTo>
                      <a:pt x="4994" y="15190"/>
                    </a:lnTo>
                    <a:lnTo>
                      <a:pt x="4980" y="15190"/>
                    </a:lnTo>
                    <a:lnTo>
                      <a:pt x="4980" y="16097"/>
                    </a:lnTo>
                    <a:lnTo>
                      <a:pt x="4073" y="15664"/>
                    </a:lnTo>
                    <a:cubicBezTo>
                      <a:pt x="4031" y="15644"/>
                      <a:pt x="3983" y="15633"/>
                      <a:pt x="3934" y="15633"/>
                    </a:cubicBezTo>
                    <a:cubicBezTo>
                      <a:pt x="3885" y="15633"/>
                      <a:pt x="3836" y="15644"/>
                      <a:pt x="3794" y="15664"/>
                    </a:cubicBezTo>
                    <a:lnTo>
                      <a:pt x="2888" y="16097"/>
                    </a:lnTo>
                    <a:lnTo>
                      <a:pt x="2888" y="15190"/>
                    </a:lnTo>
                    <a:lnTo>
                      <a:pt x="2888" y="14228"/>
                    </a:lnTo>
                    <a:close/>
                    <a:moveTo>
                      <a:pt x="1632" y="0"/>
                    </a:moveTo>
                    <a:cubicBezTo>
                      <a:pt x="726" y="0"/>
                      <a:pt x="0" y="739"/>
                      <a:pt x="0" y="1646"/>
                    </a:cubicBezTo>
                    <a:lnTo>
                      <a:pt x="0" y="13851"/>
                    </a:lnTo>
                    <a:lnTo>
                      <a:pt x="0" y="13865"/>
                    </a:lnTo>
                    <a:lnTo>
                      <a:pt x="0" y="13879"/>
                    </a:lnTo>
                    <a:lnTo>
                      <a:pt x="0" y="13935"/>
                    </a:lnTo>
                    <a:lnTo>
                      <a:pt x="0" y="13949"/>
                    </a:lnTo>
                    <a:lnTo>
                      <a:pt x="0" y="14019"/>
                    </a:lnTo>
                    <a:lnTo>
                      <a:pt x="0" y="14046"/>
                    </a:lnTo>
                    <a:cubicBezTo>
                      <a:pt x="0" y="14060"/>
                      <a:pt x="0" y="14088"/>
                      <a:pt x="14" y="14116"/>
                    </a:cubicBezTo>
                    <a:cubicBezTo>
                      <a:pt x="14" y="14130"/>
                      <a:pt x="28" y="14158"/>
                      <a:pt x="28" y="14186"/>
                    </a:cubicBezTo>
                    <a:cubicBezTo>
                      <a:pt x="84" y="14465"/>
                      <a:pt x="223" y="14744"/>
                      <a:pt x="433" y="14953"/>
                    </a:cubicBezTo>
                    <a:lnTo>
                      <a:pt x="475" y="14981"/>
                    </a:lnTo>
                    <a:cubicBezTo>
                      <a:pt x="767" y="15302"/>
                      <a:pt x="1186" y="15483"/>
                      <a:pt x="1660" y="15483"/>
                    </a:cubicBezTo>
                    <a:lnTo>
                      <a:pt x="2232" y="15483"/>
                    </a:lnTo>
                    <a:lnTo>
                      <a:pt x="2232" y="16585"/>
                    </a:lnTo>
                    <a:cubicBezTo>
                      <a:pt x="2232" y="16711"/>
                      <a:pt x="2274" y="16808"/>
                      <a:pt x="2385" y="16864"/>
                    </a:cubicBezTo>
                    <a:cubicBezTo>
                      <a:pt x="2440" y="16895"/>
                      <a:pt x="2500" y="16913"/>
                      <a:pt x="2558" y="16913"/>
                    </a:cubicBezTo>
                    <a:cubicBezTo>
                      <a:pt x="2604" y="16913"/>
                      <a:pt x="2650" y="16902"/>
                      <a:pt x="2692" y="16878"/>
                    </a:cubicBezTo>
                    <a:lnTo>
                      <a:pt x="3934" y="16292"/>
                    </a:lnTo>
                    <a:lnTo>
                      <a:pt x="5175" y="16878"/>
                    </a:lnTo>
                    <a:cubicBezTo>
                      <a:pt x="5231" y="16906"/>
                      <a:pt x="5259" y="16920"/>
                      <a:pt x="5315" y="16920"/>
                    </a:cubicBezTo>
                    <a:cubicBezTo>
                      <a:pt x="5384" y="16920"/>
                      <a:pt x="5440" y="16906"/>
                      <a:pt x="5482" y="16864"/>
                    </a:cubicBezTo>
                    <a:cubicBezTo>
                      <a:pt x="5594" y="16808"/>
                      <a:pt x="5649" y="16697"/>
                      <a:pt x="5649" y="16585"/>
                    </a:cubicBezTo>
                    <a:lnTo>
                      <a:pt x="5649" y="15483"/>
                    </a:lnTo>
                    <a:lnTo>
                      <a:pt x="12289" y="15483"/>
                    </a:lnTo>
                    <a:cubicBezTo>
                      <a:pt x="12456" y="15483"/>
                      <a:pt x="12624" y="15344"/>
                      <a:pt x="12624" y="15162"/>
                    </a:cubicBezTo>
                    <a:lnTo>
                      <a:pt x="12624" y="12554"/>
                    </a:lnTo>
                    <a:lnTo>
                      <a:pt x="12624" y="321"/>
                    </a:lnTo>
                    <a:cubicBezTo>
                      <a:pt x="12624" y="168"/>
                      <a:pt x="12484" y="0"/>
                      <a:pt x="122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5481900" y="3731550"/>
                <a:ext cx="167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56" extrusionOk="0">
                    <a:moveTo>
                      <a:pt x="266" y="0"/>
                    </a:moveTo>
                    <a:cubicBezTo>
                      <a:pt x="252" y="0"/>
                      <a:pt x="238" y="14"/>
                      <a:pt x="196" y="14"/>
                    </a:cubicBezTo>
                    <a:cubicBezTo>
                      <a:pt x="182" y="14"/>
                      <a:pt x="168" y="28"/>
                      <a:pt x="140" y="42"/>
                    </a:cubicBezTo>
                    <a:cubicBezTo>
                      <a:pt x="126" y="70"/>
                      <a:pt x="112" y="70"/>
                      <a:pt x="98" y="84"/>
                    </a:cubicBezTo>
                    <a:cubicBezTo>
                      <a:pt x="70" y="98"/>
                      <a:pt x="56" y="112"/>
                      <a:pt x="56" y="140"/>
                    </a:cubicBezTo>
                    <a:cubicBezTo>
                      <a:pt x="42" y="154"/>
                      <a:pt x="42" y="168"/>
                      <a:pt x="29" y="182"/>
                    </a:cubicBezTo>
                    <a:cubicBezTo>
                      <a:pt x="29" y="209"/>
                      <a:pt x="1" y="223"/>
                      <a:pt x="1" y="251"/>
                    </a:cubicBezTo>
                    <a:lnTo>
                      <a:pt x="1" y="321"/>
                    </a:lnTo>
                    <a:lnTo>
                      <a:pt x="1" y="391"/>
                    </a:lnTo>
                    <a:cubicBezTo>
                      <a:pt x="1" y="419"/>
                      <a:pt x="29" y="433"/>
                      <a:pt x="29" y="461"/>
                    </a:cubicBezTo>
                    <a:cubicBezTo>
                      <a:pt x="29" y="488"/>
                      <a:pt x="42" y="502"/>
                      <a:pt x="56" y="516"/>
                    </a:cubicBezTo>
                    <a:cubicBezTo>
                      <a:pt x="70" y="530"/>
                      <a:pt x="70" y="544"/>
                      <a:pt x="98" y="572"/>
                    </a:cubicBezTo>
                    <a:cubicBezTo>
                      <a:pt x="112" y="586"/>
                      <a:pt x="126" y="600"/>
                      <a:pt x="140" y="600"/>
                    </a:cubicBezTo>
                    <a:cubicBezTo>
                      <a:pt x="168" y="614"/>
                      <a:pt x="182" y="614"/>
                      <a:pt x="196" y="642"/>
                    </a:cubicBezTo>
                    <a:cubicBezTo>
                      <a:pt x="210" y="642"/>
                      <a:pt x="238" y="656"/>
                      <a:pt x="266" y="656"/>
                    </a:cubicBezTo>
                    <a:lnTo>
                      <a:pt x="405" y="656"/>
                    </a:lnTo>
                    <a:cubicBezTo>
                      <a:pt x="419" y="656"/>
                      <a:pt x="447" y="642"/>
                      <a:pt x="475" y="642"/>
                    </a:cubicBezTo>
                    <a:cubicBezTo>
                      <a:pt x="489" y="642"/>
                      <a:pt x="517" y="614"/>
                      <a:pt x="531" y="600"/>
                    </a:cubicBezTo>
                    <a:cubicBezTo>
                      <a:pt x="545" y="586"/>
                      <a:pt x="559" y="586"/>
                      <a:pt x="573" y="572"/>
                    </a:cubicBezTo>
                    <a:cubicBezTo>
                      <a:pt x="600" y="544"/>
                      <a:pt x="614" y="530"/>
                      <a:pt x="614" y="516"/>
                    </a:cubicBezTo>
                    <a:cubicBezTo>
                      <a:pt x="628" y="502"/>
                      <a:pt x="628" y="474"/>
                      <a:pt x="656" y="461"/>
                    </a:cubicBezTo>
                    <a:cubicBezTo>
                      <a:pt x="656" y="447"/>
                      <a:pt x="670" y="433"/>
                      <a:pt x="670" y="391"/>
                    </a:cubicBezTo>
                    <a:lnTo>
                      <a:pt x="670" y="321"/>
                    </a:lnTo>
                    <a:cubicBezTo>
                      <a:pt x="670" y="307"/>
                      <a:pt x="670" y="293"/>
                      <a:pt x="656" y="251"/>
                    </a:cubicBezTo>
                    <a:cubicBezTo>
                      <a:pt x="656" y="237"/>
                      <a:pt x="628" y="223"/>
                      <a:pt x="628" y="182"/>
                    </a:cubicBezTo>
                    <a:cubicBezTo>
                      <a:pt x="628" y="168"/>
                      <a:pt x="614" y="154"/>
                      <a:pt x="600" y="140"/>
                    </a:cubicBezTo>
                    <a:cubicBezTo>
                      <a:pt x="586" y="112"/>
                      <a:pt x="586" y="98"/>
                      <a:pt x="559" y="84"/>
                    </a:cubicBezTo>
                    <a:cubicBezTo>
                      <a:pt x="545" y="70"/>
                      <a:pt x="531" y="42"/>
                      <a:pt x="517" y="42"/>
                    </a:cubicBezTo>
                    <a:cubicBezTo>
                      <a:pt x="489" y="28"/>
                      <a:pt x="475" y="28"/>
                      <a:pt x="461" y="14"/>
                    </a:cubicBezTo>
                    <a:cubicBezTo>
                      <a:pt x="447" y="14"/>
                      <a:pt x="419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5266400" y="3422925"/>
                <a:ext cx="1640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7" extrusionOk="0">
                    <a:moveTo>
                      <a:pt x="251" y="1"/>
                    </a:moveTo>
                    <a:cubicBezTo>
                      <a:pt x="238" y="1"/>
                      <a:pt x="224" y="15"/>
                      <a:pt x="182" y="15"/>
                    </a:cubicBezTo>
                    <a:cubicBezTo>
                      <a:pt x="168" y="15"/>
                      <a:pt x="154" y="29"/>
                      <a:pt x="140" y="43"/>
                    </a:cubicBezTo>
                    <a:cubicBezTo>
                      <a:pt x="112" y="70"/>
                      <a:pt x="98" y="70"/>
                      <a:pt x="84" y="84"/>
                    </a:cubicBezTo>
                    <a:cubicBezTo>
                      <a:pt x="70" y="98"/>
                      <a:pt x="42" y="112"/>
                      <a:pt x="42" y="140"/>
                    </a:cubicBezTo>
                    <a:cubicBezTo>
                      <a:pt x="28" y="154"/>
                      <a:pt x="28" y="168"/>
                      <a:pt x="14" y="182"/>
                    </a:cubicBezTo>
                    <a:cubicBezTo>
                      <a:pt x="14" y="210"/>
                      <a:pt x="0" y="224"/>
                      <a:pt x="0" y="252"/>
                    </a:cubicBezTo>
                    <a:lnTo>
                      <a:pt x="0" y="322"/>
                    </a:lnTo>
                    <a:lnTo>
                      <a:pt x="0" y="391"/>
                    </a:lnTo>
                    <a:cubicBezTo>
                      <a:pt x="0" y="433"/>
                      <a:pt x="14" y="433"/>
                      <a:pt x="14" y="461"/>
                    </a:cubicBezTo>
                    <a:cubicBezTo>
                      <a:pt x="14" y="489"/>
                      <a:pt x="28" y="503"/>
                      <a:pt x="42" y="517"/>
                    </a:cubicBezTo>
                    <a:cubicBezTo>
                      <a:pt x="70" y="531"/>
                      <a:pt x="70" y="559"/>
                      <a:pt x="84" y="573"/>
                    </a:cubicBezTo>
                    <a:cubicBezTo>
                      <a:pt x="98" y="587"/>
                      <a:pt x="112" y="600"/>
                      <a:pt x="140" y="600"/>
                    </a:cubicBezTo>
                    <a:cubicBezTo>
                      <a:pt x="154" y="628"/>
                      <a:pt x="168" y="628"/>
                      <a:pt x="182" y="642"/>
                    </a:cubicBezTo>
                    <a:cubicBezTo>
                      <a:pt x="210" y="642"/>
                      <a:pt x="224" y="656"/>
                      <a:pt x="251" y="656"/>
                    </a:cubicBezTo>
                    <a:lnTo>
                      <a:pt x="391" y="656"/>
                    </a:lnTo>
                    <a:cubicBezTo>
                      <a:pt x="433" y="656"/>
                      <a:pt x="433" y="642"/>
                      <a:pt x="461" y="642"/>
                    </a:cubicBezTo>
                    <a:cubicBezTo>
                      <a:pt x="489" y="642"/>
                      <a:pt x="503" y="628"/>
                      <a:pt x="516" y="600"/>
                    </a:cubicBezTo>
                    <a:cubicBezTo>
                      <a:pt x="530" y="587"/>
                      <a:pt x="558" y="587"/>
                      <a:pt x="572" y="573"/>
                    </a:cubicBezTo>
                    <a:cubicBezTo>
                      <a:pt x="586" y="545"/>
                      <a:pt x="600" y="531"/>
                      <a:pt x="600" y="517"/>
                    </a:cubicBezTo>
                    <a:cubicBezTo>
                      <a:pt x="614" y="503"/>
                      <a:pt x="614" y="475"/>
                      <a:pt x="642" y="461"/>
                    </a:cubicBezTo>
                    <a:cubicBezTo>
                      <a:pt x="642" y="447"/>
                      <a:pt x="656" y="433"/>
                      <a:pt x="656" y="391"/>
                    </a:cubicBezTo>
                    <a:lnTo>
                      <a:pt x="656" y="322"/>
                    </a:lnTo>
                    <a:cubicBezTo>
                      <a:pt x="656" y="308"/>
                      <a:pt x="656" y="294"/>
                      <a:pt x="642" y="252"/>
                    </a:cubicBezTo>
                    <a:cubicBezTo>
                      <a:pt x="642" y="238"/>
                      <a:pt x="628" y="224"/>
                      <a:pt x="628" y="182"/>
                    </a:cubicBezTo>
                    <a:cubicBezTo>
                      <a:pt x="628" y="168"/>
                      <a:pt x="600" y="154"/>
                      <a:pt x="586" y="140"/>
                    </a:cubicBezTo>
                    <a:cubicBezTo>
                      <a:pt x="572" y="112"/>
                      <a:pt x="572" y="98"/>
                      <a:pt x="558" y="84"/>
                    </a:cubicBezTo>
                    <a:cubicBezTo>
                      <a:pt x="530" y="70"/>
                      <a:pt x="516" y="43"/>
                      <a:pt x="503" y="43"/>
                    </a:cubicBezTo>
                    <a:cubicBezTo>
                      <a:pt x="489" y="29"/>
                      <a:pt x="461" y="29"/>
                      <a:pt x="447" y="15"/>
                    </a:cubicBezTo>
                    <a:cubicBezTo>
                      <a:pt x="433" y="15"/>
                      <a:pt x="419" y="1"/>
                      <a:pt x="3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411475" y="3490225"/>
                <a:ext cx="3977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591" extrusionOk="0">
                    <a:moveTo>
                      <a:pt x="1255" y="1"/>
                    </a:moveTo>
                    <a:cubicBezTo>
                      <a:pt x="558" y="1"/>
                      <a:pt x="0" y="559"/>
                      <a:pt x="0" y="1256"/>
                    </a:cubicBezTo>
                    <a:cubicBezTo>
                      <a:pt x="0" y="1437"/>
                      <a:pt x="139" y="1591"/>
                      <a:pt x="335" y="1591"/>
                    </a:cubicBezTo>
                    <a:cubicBezTo>
                      <a:pt x="502" y="1591"/>
                      <a:pt x="656" y="1451"/>
                      <a:pt x="656" y="1256"/>
                    </a:cubicBezTo>
                    <a:cubicBezTo>
                      <a:pt x="656" y="935"/>
                      <a:pt x="921" y="670"/>
                      <a:pt x="1255" y="670"/>
                    </a:cubicBezTo>
                    <a:cubicBezTo>
                      <a:pt x="1423" y="670"/>
                      <a:pt x="1576" y="531"/>
                      <a:pt x="1576" y="336"/>
                    </a:cubicBezTo>
                    <a:cubicBezTo>
                      <a:pt x="1590" y="140"/>
                      <a:pt x="1451" y="1"/>
                      <a:pt x="12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415300" y="3554750"/>
                <a:ext cx="3977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591" extrusionOk="0">
                    <a:moveTo>
                      <a:pt x="1256" y="0"/>
                    </a:moveTo>
                    <a:cubicBezTo>
                      <a:pt x="558" y="0"/>
                      <a:pt x="0" y="558"/>
                      <a:pt x="0" y="1256"/>
                    </a:cubicBezTo>
                    <a:cubicBezTo>
                      <a:pt x="0" y="1437"/>
                      <a:pt x="140" y="1590"/>
                      <a:pt x="335" y="1590"/>
                    </a:cubicBezTo>
                    <a:cubicBezTo>
                      <a:pt x="503" y="1590"/>
                      <a:pt x="656" y="1451"/>
                      <a:pt x="656" y="1256"/>
                    </a:cubicBezTo>
                    <a:cubicBezTo>
                      <a:pt x="656" y="935"/>
                      <a:pt x="921" y="670"/>
                      <a:pt x="1256" y="670"/>
                    </a:cubicBezTo>
                    <a:cubicBezTo>
                      <a:pt x="1423" y="670"/>
                      <a:pt x="1591" y="530"/>
                      <a:pt x="1591" y="335"/>
                    </a:cubicBezTo>
                    <a:cubicBezTo>
                      <a:pt x="1591" y="168"/>
                      <a:pt x="1451" y="0"/>
                      <a:pt x="1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5293600" y="3445925"/>
                <a:ext cx="214125" cy="212750"/>
              </a:xfrm>
              <a:custGeom>
                <a:avLst/>
                <a:gdLst/>
                <a:ahLst/>
                <a:cxnLst/>
                <a:rect l="l" t="t" r="r" b="b"/>
                <a:pathLst>
                  <a:path w="8565" h="8510" extrusionOk="0">
                    <a:moveTo>
                      <a:pt x="5008" y="643"/>
                    </a:moveTo>
                    <a:cubicBezTo>
                      <a:pt x="5426" y="657"/>
                      <a:pt x="5747" y="866"/>
                      <a:pt x="5887" y="1257"/>
                    </a:cubicBezTo>
                    <a:cubicBezTo>
                      <a:pt x="5926" y="1386"/>
                      <a:pt x="6048" y="1467"/>
                      <a:pt x="6199" y="1467"/>
                    </a:cubicBezTo>
                    <a:cubicBezTo>
                      <a:pt x="6211" y="1467"/>
                      <a:pt x="6223" y="1467"/>
                      <a:pt x="6235" y="1466"/>
                    </a:cubicBezTo>
                    <a:cubicBezTo>
                      <a:pt x="6284" y="1460"/>
                      <a:pt x="6332" y="1457"/>
                      <a:pt x="6378" y="1457"/>
                    </a:cubicBezTo>
                    <a:cubicBezTo>
                      <a:pt x="6747" y="1457"/>
                      <a:pt x="7052" y="1651"/>
                      <a:pt x="7226" y="2010"/>
                    </a:cubicBezTo>
                    <a:cubicBezTo>
                      <a:pt x="7296" y="2177"/>
                      <a:pt x="7309" y="2387"/>
                      <a:pt x="7254" y="2568"/>
                    </a:cubicBezTo>
                    <a:cubicBezTo>
                      <a:pt x="7159" y="2534"/>
                      <a:pt x="7061" y="2516"/>
                      <a:pt x="6963" y="2516"/>
                    </a:cubicBezTo>
                    <a:cubicBezTo>
                      <a:pt x="6741" y="2516"/>
                      <a:pt x="6521" y="2603"/>
                      <a:pt x="6347" y="2777"/>
                    </a:cubicBezTo>
                    <a:cubicBezTo>
                      <a:pt x="6235" y="2889"/>
                      <a:pt x="6235" y="3098"/>
                      <a:pt x="6347" y="3237"/>
                    </a:cubicBezTo>
                    <a:cubicBezTo>
                      <a:pt x="6410" y="3300"/>
                      <a:pt x="6493" y="3332"/>
                      <a:pt x="6579" y="3332"/>
                    </a:cubicBezTo>
                    <a:cubicBezTo>
                      <a:pt x="6664" y="3332"/>
                      <a:pt x="6752" y="3300"/>
                      <a:pt x="6821" y="3237"/>
                    </a:cubicBezTo>
                    <a:cubicBezTo>
                      <a:pt x="6877" y="3196"/>
                      <a:pt x="6947" y="3168"/>
                      <a:pt x="6975" y="3168"/>
                    </a:cubicBezTo>
                    <a:cubicBezTo>
                      <a:pt x="7044" y="3168"/>
                      <a:pt x="7100" y="3209"/>
                      <a:pt x="7156" y="3237"/>
                    </a:cubicBezTo>
                    <a:lnTo>
                      <a:pt x="7170" y="3237"/>
                    </a:lnTo>
                    <a:lnTo>
                      <a:pt x="7184" y="3265"/>
                    </a:lnTo>
                    <a:lnTo>
                      <a:pt x="7212" y="3279"/>
                    </a:lnTo>
                    <a:lnTo>
                      <a:pt x="7226" y="3279"/>
                    </a:lnTo>
                    <a:lnTo>
                      <a:pt x="7240" y="3293"/>
                    </a:lnTo>
                    <a:cubicBezTo>
                      <a:pt x="7254" y="3293"/>
                      <a:pt x="7254" y="3307"/>
                      <a:pt x="7282" y="3307"/>
                    </a:cubicBezTo>
                    <a:cubicBezTo>
                      <a:pt x="7644" y="3474"/>
                      <a:pt x="7881" y="3823"/>
                      <a:pt x="7881" y="4200"/>
                    </a:cubicBezTo>
                    <a:cubicBezTo>
                      <a:pt x="7909" y="4493"/>
                      <a:pt x="7812" y="4730"/>
                      <a:pt x="7644" y="4897"/>
                    </a:cubicBezTo>
                    <a:cubicBezTo>
                      <a:pt x="7491" y="4674"/>
                      <a:pt x="7226" y="4535"/>
                      <a:pt x="6933" y="4535"/>
                    </a:cubicBezTo>
                    <a:cubicBezTo>
                      <a:pt x="6752" y="4535"/>
                      <a:pt x="6598" y="4674"/>
                      <a:pt x="6598" y="4869"/>
                    </a:cubicBezTo>
                    <a:cubicBezTo>
                      <a:pt x="6598" y="5037"/>
                      <a:pt x="6738" y="5190"/>
                      <a:pt x="6933" y="5190"/>
                    </a:cubicBezTo>
                    <a:cubicBezTo>
                      <a:pt x="7044" y="5190"/>
                      <a:pt x="7156" y="5302"/>
                      <a:pt x="7156" y="5413"/>
                    </a:cubicBezTo>
                    <a:lnTo>
                      <a:pt x="7156" y="5441"/>
                    </a:lnTo>
                    <a:lnTo>
                      <a:pt x="7156" y="5455"/>
                    </a:lnTo>
                    <a:lnTo>
                      <a:pt x="7156" y="5469"/>
                    </a:lnTo>
                    <a:lnTo>
                      <a:pt x="7156" y="5497"/>
                    </a:lnTo>
                    <a:lnTo>
                      <a:pt x="7156" y="5511"/>
                    </a:lnTo>
                    <a:lnTo>
                      <a:pt x="7156" y="5525"/>
                    </a:lnTo>
                    <a:lnTo>
                      <a:pt x="7156" y="5539"/>
                    </a:lnTo>
                    <a:cubicBezTo>
                      <a:pt x="7156" y="5539"/>
                      <a:pt x="7156" y="5567"/>
                      <a:pt x="7170" y="5567"/>
                    </a:cubicBezTo>
                    <a:lnTo>
                      <a:pt x="7184" y="5581"/>
                    </a:lnTo>
                    <a:cubicBezTo>
                      <a:pt x="7421" y="5916"/>
                      <a:pt x="7421" y="6334"/>
                      <a:pt x="7184" y="6655"/>
                    </a:cubicBezTo>
                    <a:cubicBezTo>
                      <a:pt x="7017" y="6906"/>
                      <a:pt x="6738" y="7059"/>
                      <a:pt x="6417" y="7073"/>
                    </a:cubicBezTo>
                    <a:cubicBezTo>
                      <a:pt x="6305" y="6752"/>
                      <a:pt x="5970" y="6501"/>
                      <a:pt x="5580" y="6501"/>
                    </a:cubicBezTo>
                    <a:cubicBezTo>
                      <a:pt x="5412" y="6501"/>
                      <a:pt x="5259" y="6641"/>
                      <a:pt x="5259" y="6836"/>
                    </a:cubicBezTo>
                    <a:cubicBezTo>
                      <a:pt x="5259" y="7003"/>
                      <a:pt x="5398" y="7171"/>
                      <a:pt x="5580" y="7171"/>
                    </a:cubicBezTo>
                    <a:cubicBezTo>
                      <a:pt x="5705" y="7171"/>
                      <a:pt x="5789" y="7241"/>
                      <a:pt x="5831" y="7338"/>
                    </a:cubicBezTo>
                    <a:cubicBezTo>
                      <a:pt x="5719" y="7534"/>
                      <a:pt x="5566" y="7687"/>
                      <a:pt x="5343" y="7757"/>
                    </a:cubicBezTo>
                    <a:cubicBezTo>
                      <a:pt x="5215" y="7795"/>
                      <a:pt x="5099" y="7813"/>
                      <a:pt x="4990" y="7813"/>
                    </a:cubicBezTo>
                    <a:cubicBezTo>
                      <a:pt x="4862" y="7813"/>
                      <a:pt x="4745" y="7788"/>
                      <a:pt x="4631" y="7743"/>
                    </a:cubicBezTo>
                    <a:lnTo>
                      <a:pt x="4631" y="727"/>
                    </a:lnTo>
                    <a:cubicBezTo>
                      <a:pt x="4743" y="685"/>
                      <a:pt x="4868" y="643"/>
                      <a:pt x="5008" y="643"/>
                    </a:cubicBezTo>
                    <a:close/>
                    <a:moveTo>
                      <a:pt x="3651" y="670"/>
                    </a:moveTo>
                    <a:cubicBezTo>
                      <a:pt x="3783" y="670"/>
                      <a:pt x="3904" y="695"/>
                      <a:pt x="4018" y="741"/>
                    </a:cubicBezTo>
                    <a:lnTo>
                      <a:pt x="4018" y="7757"/>
                    </a:lnTo>
                    <a:lnTo>
                      <a:pt x="4004" y="7757"/>
                    </a:lnTo>
                    <a:cubicBezTo>
                      <a:pt x="3878" y="7813"/>
                      <a:pt x="3753" y="7840"/>
                      <a:pt x="3613" y="7840"/>
                    </a:cubicBezTo>
                    <a:cubicBezTo>
                      <a:pt x="3195" y="7826"/>
                      <a:pt x="2888" y="7617"/>
                      <a:pt x="2748" y="7241"/>
                    </a:cubicBezTo>
                    <a:cubicBezTo>
                      <a:pt x="2692" y="7115"/>
                      <a:pt x="2567" y="7031"/>
                      <a:pt x="2427" y="7031"/>
                    </a:cubicBezTo>
                    <a:lnTo>
                      <a:pt x="2400" y="7031"/>
                    </a:lnTo>
                    <a:cubicBezTo>
                      <a:pt x="2358" y="7035"/>
                      <a:pt x="2317" y="7037"/>
                      <a:pt x="2276" y="7037"/>
                    </a:cubicBezTo>
                    <a:cubicBezTo>
                      <a:pt x="1887" y="7037"/>
                      <a:pt x="1572" y="6854"/>
                      <a:pt x="1395" y="6487"/>
                    </a:cubicBezTo>
                    <a:cubicBezTo>
                      <a:pt x="1325" y="6306"/>
                      <a:pt x="1312" y="6097"/>
                      <a:pt x="1367" y="5929"/>
                    </a:cubicBezTo>
                    <a:lnTo>
                      <a:pt x="1367" y="5929"/>
                    </a:lnTo>
                    <a:cubicBezTo>
                      <a:pt x="1451" y="5957"/>
                      <a:pt x="1563" y="5957"/>
                      <a:pt x="1646" y="5957"/>
                    </a:cubicBezTo>
                    <a:cubicBezTo>
                      <a:pt x="1869" y="5957"/>
                      <a:pt x="2093" y="5874"/>
                      <a:pt x="2274" y="5692"/>
                    </a:cubicBezTo>
                    <a:cubicBezTo>
                      <a:pt x="2400" y="5581"/>
                      <a:pt x="2400" y="5372"/>
                      <a:pt x="2274" y="5232"/>
                    </a:cubicBezTo>
                    <a:cubicBezTo>
                      <a:pt x="2211" y="5169"/>
                      <a:pt x="2128" y="5138"/>
                      <a:pt x="2042" y="5138"/>
                    </a:cubicBezTo>
                    <a:cubicBezTo>
                      <a:pt x="1957" y="5138"/>
                      <a:pt x="1869" y="5169"/>
                      <a:pt x="1800" y="5232"/>
                    </a:cubicBezTo>
                    <a:cubicBezTo>
                      <a:pt x="1761" y="5271"/>
                      <a:pt x="1707" y="5292"/>
                      <a:pt x="1651" y="5292"/>
                    </a:cubicBezTo>
                    <a:cubicBezTo>
                      <a:pt x="1586" y="5292"/>
                      <a:pt x="1517" y="5264"/>
                      <a:pt x="1465" y="5204"/>
                    </a:cubicBezTo>
                    <a:lnTo>
                      <a:pt x="1451" y="5204"/>
                    </a:lnTo>
                    <a:lnTo>
                      <a:pt x="1437" y="5190"/>
                    </a:lnTo>
                    <a:lnTo>
                      <a:pt x="1409" y="5176"/>
                    </a:lnTo>
                    <a:lnTo>
                      <a:pt x="1395" y="5176"/>
                    </a:lnTo>
                    <a:lnTo>
                      <a:pt x="1381" y="5162"/>
                    </a:lnTo>
                    <a:cubicBezTo>
                      <a:pt x="1367" y="5162"/>
                      <a:pt x="1367" y="5134"/>
                      <a:pt x="1339" y="5134"/>
                    </a:cubicBezTo>
                    <a:cubicBezTo>
                      <a:pt x="977" y="4981"/>
                      <a:pt x="740" y="4632"/>
                      <a:pt x="740" y="4256"/>
                    </a:cubicBezTo>
                    <a:cubicBezTo>
                      <a:pt x="740" y="4005"/>
                      <a:pt x="823" y="3781"/>
                      <a:pt x="991" y="3600"/>
                    </a:cubicBezTo>
                    <a:cubicBezTo>
                      <a:pt x="1158" y="3837"/>
                      <a:pt x="1409" y="3977"/>
                      <a:pt x="1716" y="3977"/>
                    </a:cubicBezTo>
                    <a:cubicBezTo>
                      <a:pt x="1883" y="3977"/>
                      <a:pt x="2037" y="3837"/>
                      <a:pt x="2037" y="3642"/>
                    </a:cubicBezTo>
                    <a:cubicBezTo>
                      <a:pt x="2037" y="3461"/>
                      <a:pt x="1897" y="3307"/>
                      <a:pt x="1716" y="3307"/>
                    </a:cubicBezTo>
                    <a:cubicBezTo>
                      <a:pt x="1591" y="3307"/>
                      <a:pt x="1479" y="3209"/>
                      <a:pt x="1479" y="3084"/>
                    </a:cubicBezTo>
                    <a:lnTo>
                      <a:pt x="1479" y="3070"/>
                    </a:lnTo>
                    <a:lnTo>
                      <a:pt x="1479" y="3042"/>
                    </a:lnTo>
                    <a:lnTo>
                      <a:pt x="1479" y="3028"/>
                    </a:lnTo>
                    <a:lnTo>
                      <a:pt x="1479" y="3014"/>
                    </a:lnTo>
                    <a:lnTo>
                      <a:pt x="1479" y="3000"/>
                    </a:lnTo>
                    <a:lnTo>
                      <a:pt x="1479" y="2972"/>
                    </a:lnTo>
                    <a:lnTo>
                      <a:pt x="1479" y="2958"/>
                    </a:lnTo>
                    <a:cubicBezTo>
                      <a:pt x="1479" y="2958"/>
                      <a:pt x="1479" y="2944"/>
                      <a:pt x="1465" y="2944"/>
                    </a:cubicBezTo>
                    <a:lnTo>
                      <a:pt x="1465" y="2930"/>
                    </a:lnTo>
                    <a:cubicBezTo>
                      <a:pt x="1465" y="2930"/>
                      <a:pt x="1465" y="2903"/>
                      <a:pt x="1451" y="2903"/>
                    </a:cubicBezTo>
                    <a:cubicBezTo>
                      <a:pt x="1228" y="2582"/>
                      <a:pt x="1228" y="2163"/>
                      <a:pt x="1451" y="1829"/>
                    </a:cubicBezTo>
                    <a:cubicBezTo>
                      <a:pt x="1618" y="1577"/>
                      <a:pt x="1897" y="1424"/>
                      <a:pt x="2218" y="1410"/>
                    </a:cubicBezTo>
                    <a:cubicBezTo>
                      <a:pt x="2344" y="1745"/>
                      <a:pt x="2665" y="1982"/>
                      <a:pt x="3055" y="1982"/>
                    </a:cubicBezTo>
                    <a:cubicBezTo>
                      <a:pt x="3223" y="1982"/>
                      <a:pt x="3390" y="1843"/>
                      <a:pt x="3390" y="1647"/>
                    </a:cubicBezTo>
                    <a:cubicBezTo>
                      <a:pt x="3390" y="1480"/>
                      <a:pt x="3250" y="1326"/>
                      <a:pt x="3055" y="1326"/>
                    </a:cubicBezTo>
                    <a:cubicBezTo>
                      <a:pt x="2930" y="1326"/>
                      <a:pt x="2846" y="1257"/>
                      <a:pt x="2804" y="1145"/>
                    </a:cubicBezTo>
                    <a:cubicBezTo>
                      <a:pt x="2916" y="950"/>
                      <a:pt x="3069" y="796"/>
                      <a:pt x="3292" y="727"/>
                    </a:cubicBezTo>
                    <a:cubicBezTo>
                      <a:pt x="3420" y="688"/>
                      <a:pt x="3539" y="670"/>
                      <a:pt x="3651" y="670"/>
                    </a:cubicBezTo>
                    <a:close/>
                    <a:moveTo>
                      <a:pt x="3612" y="0"/>
                    </a:moveTo>
                    <a:cubicBezTo>
                      <a:pt x="3429" y="0"/>
                      <a:pt x="3239" y="33"/>
                      <a:pt x="3041" y="99"/>
                    </a:cubicBezTo>
                    <a:lnTo>
                      <a:pt x="3013" y="99"/>
                    </a:lnTo>
                    <a:cubicBezTo>
                      <a:pt x="2692" y="224"/>
                      <a:pt x="2413" y="448"/>
                      <a:pt x="2218" y="755"/>
                    </a:cubicBezTo>
                    <a:lnTo>
                      <a:pt x="2204" y="755"/>
                    </a:lnTo>
                    <a:cubicBezTo>
                      <a:pt x="1660" y="755"/>
                      <a:pt x="1130" y="1006"/>
                      <a:pt x="823" y="1452"/>
                    </a:cubicBezTo>
                    <a:cubicBezTo>
                      <a:pt x="503" y="1898"/>
                      <a:pt x="433" y="2470"/>
                      <a:pt x="642" y="2972"/>
                    </a:cubicBezTo>
                    <a:cubicBezTo>
                      <a:pt x="251" y="3279"/>
                      <a:pt x="0" y="3740"/>
                      <a:pt x="0" y="4256"/>
                    </a:cubicBezTo>
                    <a:cubicBezTo>
                      <a:pt x="0" y="4786"/>
                      <a:pt x="265" y="5274"/>
                      <a:pt x="712" y="5581"/>
                    </a:cubicBezTo>
                    <a:cubicBezTo>
                      <a:pt x="572" y="5943"/>
                      <a:pt x="572" y="6362"/>
                      <a:pt x="740" y="6725"/>
                    </a:cubicBezTo>
                    <a:lnTo>
                      <a:pt x="740" y="6738"/>
                    </a:lnTo>
                    <a:cubicBezTo>
                      <a:pt x="1019" y="7324"/>
                      <a:pt x="1535" y="7673"/>
                      <a:pt x="2162" y="7687"/>
                    </a:cubicBezTo>
                    <a:cubicBezTo>
                      <a:pt x="2441" y="8189"/>
                      <a:pt x="2930" y="8482"/>
                      <a:pt x="3543" y="8510"/>
                    </a:cubicBezTo>
                    <a:lnTo>
                      <a:pt x="3557" y="8510"/>
                    </a:lnTo>
                    <a:cubicBezTo>
                      <a:pt x="3808" y="8510"/>
                      <a:pt x="4045" y="8454"/>
                      <a:pt x="4269" y="8329"/>
                    </a:cubicBezTo>
                    <a:cubicBezTo>
                      <a:pt x="4478" y="8440"/>
                      <a:pt x="4729" y="8510"/>
                      <a:pt x="4966" y="8510"/>
                    </a:cubicBezTo>
                    <a:cubicBezTo>
                      <a:pt x="5147" y="8510"/>
                      <a:pt x="5343" y="8468"/>
                      <a:pt x="5524" y="8426"/>
                    </a:cubicBezTo>
                    <a:lnTo>
                      <a:pt x="5552" y="8426"/>
                    </a:lnTo>
                    <a:cubicBezTo>
                      <a:pt x="5873" y="8301"/>
                      <a:pt x="6152" y="8078"/>
                      <a:pt x="6347" y="7771"/>
                    </a:cubicBezTo>
                    <a:cubicBezTo>
                      <a:pt x="6905" y="7771"/>
                      <a:pt x="7421" y="7506"/>
                      <a:pt x="7728" y="7073"/>
                    </a:cubicBezTo>
                    <a:cubicBezTo>
                      <a:pt x="8035" y="6627"/>
                      <a:pt x="8118" y="6041"/>
                      <a:pt x="7895" y="5539"/>
                    </a:cubicBezTo>
                    <a:cubicBezTo>
                      <a:pt x="8342" y="5232"/>
                      <a:pt x="8565" y="4772"/>
                      <a:pt x="8565" y="4256"/>
                    </a:cubicBezTo>
                    <a:cubicBezTo>
                      <a:pt x="8565" y="3712"/>
                      <a:pt x="8300" y="3223"/>
                      <a:pt x="7853" y="2930"/>
                    </a:cubicBezTo>
                    <a:cubicBezTo>
                      <a:pt x="7993" y="2554"/>
                      <a:pt x="7993" y="2149"/>
                      <a:pt x="7839" y="1773"/>
                    </a:cubicBezTo>
                    <a:lnTo>
                      <a:pt x="7839" y="1759"/>
                    </a:lnTo>
                    <a:cubicBezTo>
                      <a:pt x="7547" y="1187"/>
                      <a:pt x="7030" y="838"/>
                      <a:pt x="6403" y="810"/>
                    </a:cubicBezTo>
                    <a:cubicBezTo>
                      <a:pt x="6124" y="308"/>
                      <a:pt x="5636" y="15"/>
                      <a:pt x="5022" y="1"/>
                    </a:cubicBezTo>
                    <a:lnTo>
                      <a:pt x="5008" y="1"/>
                    </a:lnTo>
                    <a:cubicBezTo>
                      <a:pt x="4757" y="1"/>
                      <a:pt x="4520" y="43"/>
                      <a:pt x="4297" y="169"/>
                    </a:cubicBezTo>
                    <a:cubicBezTo>
                      <a:pt x="4082" y="57"/>
                      <a:pt x="3854" y="0"/>
                      <a:pt x="36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5352175" y="3574975"/>
                <a:ext cx="39775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577" extrusionOk="0">
                    <a:moveTo>
                      <a:pt x="1256" y="0"/>
                    </a:moveTo>
                    <a:cubicBezTo>
                      <a:pt x="1075" y="0"/>
                      <a:pt x="921" y="140"/>
                      <a:pt x="921" y="335"/>
                    </a:cubicBezTo>
                    <a:cubicBezTo>
                      <a:pt x="921" y="656"/>
                      <a:pt x="656" y="921"/>
                      <a:pt x="336" y="921"/>
                    </a:cubicBezTo>
                    <a:cubicBezTo>
                      <a:pt x="154" y="921"/>
                      <a:pt x="1" y="1060"/>
                      <a:pt x="1" y="1256"/>
                    </a:cubicBezTo>
                    <a:cubicBezTo>
                      <a:pt x="1" y="1423"/>
                      <a:pt x="140" y="1576"/>
                      <a:pt x="336" y="1576"/>
                    </a:cubicBezTo>
                    <a:cubicBezTo>
                      <a:pt x="1033" y="1576"/>
                      <a:pt x="1591" y="1019"/>
                      <a:pt x="1591" y="321"/>
                    </a:cubicBezTo>
                    <a:cubicBezTo>
                      <a:pt x="1591" y="140"/>
                      <a:pt x="1451" y="0"/>
                      <a:pt x="1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5348350" y="3510100"/>
                <a:ext cx="39425" cy="3945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578" extrusionOk="0">
                    <a:moveTo>
                      <a:pt x="1256" y="1"/>
                    </a:moveTo>
                    <a:cubicBezTo>
                      <a:pt x="1074" y="1"/>
                      <a:pt x="921" y="140"/>
                      <a:pt x="921" y="322"/>
                    </a:cubicBezTo>
                    <a:cubicBezTo>
                      <a:pt x="921" y="656"/>
                      <a:pt x="656" y="921"/>
                      <a:pt x="321" y="921"/>
                    </a:cubicBezTo>
                    <a:cubicBezTo>
                      <a:pt x="154" y="921"/>
                      <a:pt x="0" y="1061"/>
                      <a:pt x="0" y="1256"/>
                    </a:cubicBezTo>
                    <a:cubicBezTo>
                      <a:pt x="0" y="1424"/>
                      <a:pt x="140" y="1577"/>
                      <a:pt x="321" y="1577"/>
                    </a:cubicBezTo>
                    <a:cubicBezTo>
                      <a:pt x="1019" y="1577"/>
                      <a:pt x="1577" y="1019"/>
                      <a:pt x="1577" y="322"/>
                    </a:cubicBezTo>
                    <a:cubicBezTo>
                      <a:pt x="1577" y="154"/>
                      <a:pt x="1437" y="1"/>
                      <a:pt x="12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4" name="Google Shape;354;p32"/>
            <p:cNvSpPr/>
            <p:nvPr/>
          </p:nvSpPr>
          <p:spPr>
            <a:xfrm>
              <a:off x="2291495" y="3719475"/>
              <a:ext cx="804120" cy="808418"/>
            </a:xfrm>
            <a:custGeom>
              <a:avLst/>
              <a:gdLst/>
              <a:ahLst/>
              <a:cxnLst/>
              <a:rect l="l" t="t" r="r" b="b"/>
              <a:pathLst>
                <a:path w="2623" h="2637" extrusionOk="0">
                  <a:moveTo>
                    <a:pt x="2274" y="349"/>
                  </a:moveTo>
                  <a:lnTo>
                    <a:pt x="2274" y="2288"/>
                  </a:lnTo>
                  <a:lnTo>
                    <a:pt x="349" y="2288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2637"/>
                  </a:lnTo>
                  <a:lnTo>
                    <a:pt x="2623" y="2637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760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448974" y="2147759"/>
            <a:ext cx="3479668" cy="542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 TO RTS</a:t>
            </a:r>
            <a:endParaRPr sz="3200" dirty="0"/>
          </a:p>
        </p:txBody>
      </p:sp>
      <p:grpSp>
        <p:nvGrpSpPr>
          <p:cNvPr id="242" name="Google Shape;242;p28"/>
          <p:cNvGrpSpPr/>
          <p:nvPr/>
        </p:nvGrpSpPr>
        <p:grpSpPr>
          <a:xfrm>
            <a:off x="5024188" y="996099"/>
            <a:ext cx="3409719" cy="3378252"/>
            <a:chOff x="5024188" y="996099"/>
            <a:chExt cx="3409719" cy="3378252"/>
          </a:xfrm>
        </p:grpSpPr>
        <p:grpSp>
          <p:nvGrpSpPr>
            <p:cNvPr id="243" name="Google Shape;243;p28"/>
            <p:cNvGrpSpPr/>
            <p:nvPr/>
          </p:nvGrpSpPr>
          <p:grpSpPr>
            <a:xfrm>
              <a:off x="5513708" y="1594531"/>
              <a:ext cx="2174167" cy="1954304"/>
              <a:chOff x="6704834" y="801859"/>
              <a:chExt cx="720782" cy="647893"/>
            </a:xfrm>
          </p:grpSpPr>
          <p:grpSp>
            <p:nvGrpSpPr>
              <p:cNvPr id="244" name="Google Shape;244;p28"/>
              <p:cNvGrpSpPr/>
              <p:nvPr/>
            </p:nvGrpSpPr>
            <p:grpSpPr>
              <a:xfrm flipH="1">
                <a:off x="6704834" y="801859"/>
                <a:ext cx="720782" cy="647893"/>
                <a:chOff x="3852150" y="539875"/>
                <a:chExt cx="1065300" cy="946244"/>
              </a:xfrm>
            </p:grpSpPr>
            <p:sp>
              <p:nvSpPr>
                <p:cNvPr id="245" name="Google Shape;245;p28"/>
                <p:cNvSpPr/>
                <p:nvPr/>
              </p:nvSpPr>
              <p:spPr>
                <a:xfrm>
                  <a:off x="3852150" y="539875"/>
                  <a:ext cx="1065300" cy="7224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8"/>
                <p:cNvSpPr/>
                <p:nvPr/>
              </p:nvSpPr>
              <p:spPr>
                <a:xfrm>
                  <a:off x="4618301" y="1207900"/>
                  <a:ext cx="299149" cy="27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0" h="33581" extrusionOk="0">
                      <a:moveTo>
                        <a:pt x="0" y="1"/>
                      </a:moveTo>
                      <a:lnTo>
                        <a:pt x="12911" y="16818"/>
                      </a:lnTo>
                      <a:lnTo>
                        <a:pt x="25768" y="33580"/>
                      </a:lnTo>
                      <a:lnTo>
                        <a:pt x="25849" y="33580"/>
                      </a:lnTo>
                      <a:lnTo>
                        <a:pt x="2584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7" name="Google Shape;247;p28"/>
              <p:cNvGrpSpPr/>
              <p:nvPr/>
            </p:nvGrpSpPr>
            <p:grpSpPr>
              <a:xfrm rot="-5400000">
                <a:off x="6899057" y="875716"/>
                <a:ext cx="332353" cy="329432"/>
                <a:chOff x="2329446" y="3739831"/>
                <a:chExt cx="685547" cy="679521"/>
              </a:xfrm>
            </p:grpSpPr>
            <p:sp>
              <p:nvSpPr>
                <p:cNvPr id="248" name="Google Shape;248;p28"/>
                <p:cNvSpPr/>
                <p:nvPr/>
              </p:nvSpPr>
              <p:spPr>
                <a:xfrm>
                  <a:off x="2329446" y="3739831"/>
                  <a:ext cx="685547" cy="67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6" h="9472" extrusionOk="0">
                      <a:moveTo>
                        <a:pt x="4757" y="684"/>
                      </a:moveTo>
                      <a:cubicBezTo>
                        <a:pt x="5078" y="684"/>
                        <a:pt x="5371" y="823"/>
                        <a:pt x="5580" y="1046"/>
                      </a:cubicBezTo>
                      <a:cubicBezTo>
                        <a:pt x="5301" y="1214"/>
                        <a:pt x="5134" y="1521"/>
                        <a:pt x="5134" y="1869"/>
                      </a:cubicBezTo>
                      <a:cubicBezTo>
                        <a:pt x="5134" y="2037"/>
                        <a:pt x="5273" y="2204"/>
                        <a:pt x="5468" y="2204"/>
                      </a:cubicBezTo>
                      <a:cubicBezTo>
                        <a:pt x="5636" y="2204"/>
                        <a:pt x="5789" y="2065"/>
                        <a:pt x="5789" y="1869"/>
                      </a:cubicBezTo>
                      <a:cubicBezTo>
                        <a:pt x="5789" y="1716"/>
                        <a:pt x="5929" y="1562"/>
                        <a:pt x="6096" y="1562"/>
                      </a:cubicBezTo>
                      <a:cubicBezTo>
                        <a:pt x="6194" y="1562"/>
                        <a:pt x="6305" y="1507"/>
                        <a:pt x="6347" y="1409"/>
                      </a:cubicBezTo>
                      <a:cubicBezTo>
                        <a:pt x="6521" y="1312"/>
                        <a:pt x="6710" y="1263"/>
                        <a:pt x="6897" y="1263"/>
                      </a:cubicBezTo>
                      <a:cubicBezTo>
                        <a:pt x="7115" y="1263"/>
                        <a:pt x="7331" y="1330"/>
                        <a:pt x="7519" y="1465"/>
                      </a:cubicBezTo>
                      <a:cubicBezTo>
                        <a:pt x="7812" y="1674"/>
                        <a:pt x="8007" y="2037"/>
                        <a:pt x="8007" y="2427"/>
                      </a:cubicBezTo>
                      <a:cubicBezTo>
                        <a:pt x="7630" y="2567"/>
                        <a:pt x="7365" y="2915"/>
                        <a:pt x="7365" y="3348"/>
                      </a:cubicBezTo>
                      <a:cubicBezTo>
                        <a:pt x="7365" y="3515"/>
                        <a:pt x="7505" y="3683"/>
                        <a:pt x="7700" y="3683"/>
                      </a:cubicBezTo>
                      <a:cubicBezTo>
                        <a:pt x="7881" y="3683"/>
                        <a:pt x="8021" y="3543"/>
                        <a:pt x="8021" y="3348"/>
                      </a:cubicBezTo>
                      <a:cubicBezTo>
                        <a:pt x="8021" y="3167"/>
                        <a:pt x="8160" y="3027"/>
                        <a:pt x="8328" y="3027"/>
                      </a:cubicBezTo>
                      <a:cubicBezTo>
                        <a:pt x="8537" y="3153"/>
                        <a:pt x="8690" y="3334"/>
                        <a:pt x="8774" y="3571"/>
                      </a:cubicBezTo>
                      <a:cubicBezTo>
                        <a:pt x="8886" y="3906"/>
                        <a:pt x="8858" y="4185"/>
                        <a:pt x="8746" y="4422"/>
                      </a:cubicBezTo>
                      <a:lnTo>
                        <a:pt x="823" y="4422"/>
                      </a:lnTo>
                      <a:cubicBezTo>
                        <a:pt x="754" y="4296"/>
                        <a:pt x="726" y="4115"/>
                        <a:pt x="726" y="3962"/>
                      </a:cubicBezTo>
                      <a:cubicBezTo>
                        <a:pt x="740" y="3459"/>
                        <a:pt x="1005" y="3083"/>
                        <a:pt x="1437" y="2915"/>
                      </a:cubicBezTo>
                      <a:cubicBezTo>
                        <a:pt x="1577" y="2860"/>
                        <a:pt x="1660" y="2720"/>
                        <a:pt x="1646" y="2567"/>
                      </a:cubicBezTo>
                      <a:cubicBezTo>
                        <a:pt x="1591" y="2065"/>
                        <a:pt x="1814" y="1646"/>
                        <a:pt x="2274" y="1409"/>
                      </a:cubicBezTo>
                      <a:cubicBezTo>
                        <a:pt x="2395" y="1364"/>
                        <a:pt x="2528" y="1339"/>
                        <a:pt x="2660" y="1339"/>
                      </a:cubicBezTo>
                      <a:cubicBezTo>
                        <a:pt x="2772" y="1339"/>
                        <a:pt x="2883" y="1357"/>
                        <a:pt x="2985" y="1395"/>
                      </a:cubicBezTo>
                      <a:cubicBezTo>
                        <a:pt x="2846" y="1744"/>
                        <a:pt x="2916" y="2162"/>
                        <a:pt x="3195" y="2441"/>
                      </a:cubicBezTo>
                      <a:cubicBezTo>
                        <a:pt x="3264" y="2511"/>
                        <a:pt x="3348" y="2553"/>
                        <a:pt x="3418" y="2553"/>
                      </a:cubicBezTo>
                      <a:cubicBezTo>
                        <a:pt x="3515" y="2553"/>
                        <a:pt x="3599" y="2511"/>
                        <a:pt x="3655" y="2441"/>
                      </a:cubicBezTo>
                      <a:cubicBezTo>
                        <a:pt x="3767" y="2316"/>
                        <a:pt x="3767" y="2106"/>
                        <a:pt x="3655" y="1967"/>
                      </a:cubicBezTo>
                      <a:cubicBezTo>
                        <a:pt x="3529" y="1841"/>
                        <a:pt x="3543" y="1660"/>
                        <a:pt x="3669" y="1535"/>
                      </a:cubicBezTo>
                      <a:cubicBezTo>
                        <a:pt x="3711" y="1479"/>
                        <a:pt x="3753" y="1409"/>
                        <a:pt x="3753" y="1339"/>
                      </a:cubicBezTo>
                      <a:cubicBezTo>
                        <a:pt x="3948" y="935"/>
                        <a:pt x="4325" y="684"/>
                        <a:pt x="4757" y="684"/>
                      </a:cubicBezTo>
                      <a:close/>
                      <a:moveTo>
                        <a:pt x="8718" y="5077"/>
                      </a:moveTo>
                      <a:cubicBezTo>
                        <a:pt x="8788" y="5217"/>
                        <a:pt x="8830" y="5384"/>
                        <a:pt x="8830" y="5552"/>
                      </a:cubicBezTo>
                      <a:cubicBezTo>
                        <a:pt x="8830" y="6040"/>
                        <a:pt x="8579" y="6403"/>
                        <a:pt x="8132" y="6556"/>
                      </a:cubicBezTo>
                      <a:cubicBezTo>
                        <a:pt x="7993" y="6612"/>
                        <a:pt x="7909" y="6751"/>
                        <a:pt x="7923" y="6905"/>
                      </a:cubicBezTo>
                      <a:cubicBezTo>
                        <a:pt x="7965" y="7407"/>
                        <a:pt x="7742" y="7825"/>
                        <a:pt x="7296" y="8063"/>
                      </a:cubicBezTo>
                      <a:cubicBezTo>
                        <a:pt x="7169" y="8110"/>
                        <a:pt x="7033" y="8135"/>
                        <a:pt x="6899" y="8135"/>
                      </a:cubicBezTo>
                      <a:cubicBezTo>
                        <a:pt x="6796" y="8135"/>
                        <a:pt x="6695" y="8121"/>
                        <a:pt x="6598" y="8090"/>
                      </a:cubicBezTo>
                      <a:cubicBezTo>
                        <a:pt x="6696" y="7756"/>
                        <a:pt x="6626" y="7379"/>
                        <a:pt x="6375" y="7114"/>
                      </a:cubicBezTo>
                      <a:cubicBezTo>
                        <a:pt x="6312" y="7051"/>
                        <a:pt x="6229" y="7020"/>
                        <a:pt x="6143" y="7020"/>
                      </a:cubicBezTo>
                      <a:cubicBezTo>
                        <a:pt x="6058" y="7020"/>
                        <a:pt x="5970" y="7051"/>
                        <a:pt x="5901" y="7114"/>
                      </a:cubicBezTo>
                      <a:cubicBezTo>
                        <a:pt x="5775" y="7240"/>
                        <a:pt x="5775" y="7449"/>
                        <a:pt x="5901" y="7588"/>
                      </a:cubicBezTo>
                      <a:cubicBezTo>
                        <a:pt x="5984" y="7672"/>
                        <a:pt x="5998" y="7811"/>
                        <a:pt x="5957" y="7937"/>
                      </a:cubicBezTo>
                      <a:cubicBezTo>
                        <a:pt x="5901" y="7965"/>
                        <a:pt x="5845" y="8021"/>
                        <a:pt x="5817" y="8090"/>
                      </a:cubicBezTo>
                      <a:cubicBezTo>
                        <a:pt x="5636" y="8523"/>
                        <a:pt x="5231" y="8802"/>
                        <a:pt x="4785" y="8802"/>
                      </a:cubicBezTo>
                      <a:cubicBezTo>
                        <a:pt x="4478" y="8802"/>
                        <a:pt x="4227" y="8690"/>
                        <a:pt x="4018" y="8495"/>
                      </a:cubicBezTo>
                      <a:cubicBezTo>
                        <a:pt x="4255" y="8314"/>
                        <a:pt x="4436" y="8035"/>
                        <a:pt x="4436" y="7714"/>
                      </a:cubicBezTo>
                      <a:cubicBezTo>
                        <a:pt x="4436" y="7532"/>
                        <a:pt x="4297" y="7379"/>
                        <a:pt x="4101" y="7379"/>
                      </a:cubicBezTo>
                      <a:cubicBezTo>
                        <a:pt x="3920" y="7379"/>
                        <a:pt x="3767" y="7519"/>
                        <a:pt x="3767" y="7714"/>
                      </a:cubicBezTo>
                      <a:cubicBezTo>
                        <a:pt x="3767" y="7825"/>
                        <a:pt x="3697" y="7937"/>
                        <a:pt x="3571" y="7993"/>
                      </a:cubicBezTo>
                      <a:lnTo>
                        <a:pt x="3557" y="7993"/>
                      </a:lnTo>
                      <a:cubicBezTo>
                        <a:pt x="3529" y="7993"/>
                        <a:pt x="3515" y="7965"/>
                        <a:pt x="3474" y="7965"/>
                      </a:cubicBezTo>
                      <a:cubicBezTo>
                        <a:pt x="3404" y="7965"/>
                        <a:pt x="3334" y="7993"/>
                        <a:pt x="3278" y="8021"/>
                      </a:cubicBezTo>
                      <a:cubicBezTo>
                        <a:pt x="3090" y="8153"/>
                        <a:pt x="2870" y="8219"/>
                        <a:pt x="2651" y="8219"/>
                      </a:cubicBezTo>
                      <a:cubicBezTo>
                        <a:pt x="2431" y="8219"/>
                        <a:pt x="2211" y="8153"/>
                        <a:pt x="2023" y="8021"/>
                      </a:cubicBezTo>
                      <a:cubicBezTo>
                        <a:pt x="1744" y="7825"/>
                        <a:pt x="1577" y="7505"/>
                        <a:pt x="1535" y="7156"/>
                      </a:cubicBezTo>
                      <a:cubicBezTo>
                        <a:pt x="1925" y="7016"/>
                        <a:pt x="2190" y="6668"/>
                        <a:pt x="2190" y="6221"/>
                      </a:cubicBezTo>
                      <a:cubicBezTo>
                        <a:pt x="2190" y="6054"/>
                        <a:pt x="2051" y="5900"/>
                        <a:pt x="1856" y="5900"/>
                      </a:cubicBezTo>
                      <a:cubicBezTo>
                        <a:pt x="1674" y="5900"/>
                        <a:pt x="1521" y="6040"/>
                        <a:pt x="1521" y="6221"/>
                      </a:cubicBezTo>
                      <a:cubicBezTo>
                        <a:pt x="1521" y="6361"/>
                        <a:pt x="1437" y="6472"/>
                        <a:pt x="1326" y="6528"/>
                      </a:cubicBezTo>
                      <a:cubicBezTo>
                        <a:pt x="1061" y="6417"/>
                        <a:pt x="879" y="6207"/>
                        <a:pt x="768" y="5928"/>
                      </a:cubicBezTo>
                      <a:cubicBezTo>
                        <a:pt x="670" y="5594"/>
                        <a:pt x="684" y="5315"/>
                        <a:pt x="809" y="5077"/>
                      </a:cubicBezTo>
                      <a:close/>
                      <a:moveTo>
                        <a:pt x="4785" y="0"/>
                      </a:moveTo>
                      <a:cubicBezTo>
                        <a:pt x="4185" y="0"/>
                        <a:pt x="3627" y="307"/>
                        <a:pt x="3320" y="795"/>
                      </a:cubicBezTo>
                      <a:cubicBezTo>
                        <a:pt x="3111" y="712"/>
                        <a:pt x="2888" y="670"/>
                        <a:pt x="2666" y="670"/>
                      </a:cubicBezTo>
                      <a:cubicBezTo>
                        <a:pt x="2445" y="670"/>
                        <a:pt x="2225" y="712"/>
                        <a:pt x="2023" y="795"/>
                      </a:cubicBezTo>
                      <a:lnTo>
                        <a:pt x="2009" y="795"/>
                      </a:lnTo>
                      <a:cubicBezTo>
                        <a:pt x="1353" y="1116"/>
                        <a:pt x="977" y="1688"/>
                        <a:pt x="977" y="2385"/>
                      </a:cubicBezTo>
                      <a:cubicBezTo>
                        <a:pt x="419" y="2678"/>
                        <a:pt x="98" y="3222"/>
                        <a:pt x="56" y="3906"/>
                      </a:cubicBezTo>
                      <a:lnTo>
                        <a:pt x="56" y="3920"/>
                      </a:lnTo>
                      <a:cubicBezTo>
                        <a:pt x="56" y="4199"/>
                        <a:pt x="126" y="4478"/>
                        <a:pt x="252" y="4729"/>
                      </a:cubicBezTo>
                      <a:cubicBezTo>
                        <a:pt x="14" y="5147"/>
                        <a:pt x="0" y="5621"/>
                        <a:pt x="154" y="6124"/>
                      </a:cubicBezTo>
                      <a:lnTo>
                        <a:pt x="154" y="6138"/>
                      </a:lnTo>
                      <a:cubicBezTo>
                        <a:pt x="293" y="6500"/>
                        <a:pt x="558" y="6821"/>
                        <a:pt x="879" y="7030"/>
                      </a:cubicBezTo>
                      <a:lnTo>
                        <a:pt x="879" y="7058"/>
                      </a:lnTo>
                      <a:cubicBezTo>
                        <a:pt x="879" y="7658"/>
                        <a:pt x="1158" y="8230"/>
                        <a:pt x="1646" y="8565"/>
                      </a:cubicBezTo>
                      <a:cubicBezTo>
                        <a:pt x="1947" y="8773"/>
                        <a:pt x="2297" y="8882"/>
                        <a:pt x="2649" y="8882"/>
                      </a:cubicBezTo>
                      <a:cubicBezTo>
                        <a:pt x="2886" y="8882"/>
                        <a:pt x="3124" y="8833"/>
                        <a:pt x="3348" y="8732"/>
                      </a:cubicBezTo>
                      <a:cubicBezTo>
                        <a:pt x="3683" y="9192"/>
                        <a:pt x="4213" y="9471"/>
                        <a:pt x="4785" y="9471"/>
                      </a:cubicBezTo>
                      <a:cubicBezTo>
                        <a:pt x="5371" y="9471"/>
                        <a:pt x="5929" y="9150"/>
                        <a:pt x="6249" y="8662"/>
                      </a:cubicBezTo>
                      <a:cubicBezTo>
                        <a:pt x="6459" y="8753"/>
                        <a:pt x="6682" y="8798"/>
                        <a:pt x="6902" y="8798"/>
                      </a:cubicBezTo>
                      <a:cubicBezTo>
                        <a:pt x="7121" y="8798"/>
                        <a:pt x="7337" y="8753"/>
                        <a:pt x="7533" y="8662"/>
                      </a:cubicBezTo>
                      <a:lnTo>
                        <a:pt x="7561" y="8662"/>
                      </a:lnTo>
                      <a:cubicBezTo>
                        <a:pt x="8216" y="8355"/>
                        <a:pt x="8579" y="7784"/>
                        <a:pt x="8579" y="7086"/>
                      </a:cubicBezTo>
                      <a:cubicBezTo>
                        <a:pt x="9137" y="6779"/>
                        <a:pt x="9472" y="6249"/>
                        <a:pt x="9513" y="5566"/>
                      </a:cubicBezTo>
                      <a:lnTo>
                        <a:pt x="9513" y="5552"/>
                      </a:lnTo>
                      <a:cubicBezTo>
                        <a:pt x="9513" y="5273"/>
                        <a:pt x="9444" y="4994"/>
                        <a:pt x="9318" y="4743"/>
                      </a:cubicBezTo>
                      <a:cubicBezTo>
                        <a:pt x="9541" y="4324"/>
                        <a:pt x="9555" y="3850"/>
                        <a:pt x="9402" y="3348"/>
                      </a:cubicBezTo>
                      <a:lnTo>
                        <a:pt x="9402" y="3334"/>
                      </a:lnTo>
                      <a:cubicBezTo>
                        <a:pt x="9262" y="2957"/>
                        <a:pt x="8997" y="2650"/>
                        <a:pt x="8690" y="2441"/>
                      </a:cubicBezTo>
                      <a:lnTo>
                        <a:pt x="8690" y="2399"/>
                      </a:lnTo>
                      <a:cubicBezTo>
                        <a:pt x="8690" y="1814"/>
                        <a:pt x="8411" y="1242"/>
                        <a:pt x="7923" y="907"/>
                      </a:cubicBezTo>
                      <a:cubicBezTo>
                        <a:pt x="7619" y="695"/>
                        <a:pt x="7258" y="586"/>
                        <a:pt x="6896" y="586"/>
                      </a:cubicBezTo>
                      <a:cubicBezTo>
                        <a:pt x="6662" y="586"/>
                        <a:pt x="6427" y="632"/>
                        <a:pt x="6208" y="726"/>
                      </a:cubicBezTo>
                      <a:cubicBezTo>
                        <a:pt x="5887" y="279"/>
                        <a:pt x="5357" y="0"/>
                        <a:pt x="47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8"/>
                <p:cNvSpPr/>
                <p:nvPr/>
              </p:nvSpPr>
              <p:spPr>
                <a:xfrm>
                  <a:off x="2475509" y="3927933"/>
                  <a:ext cx="122173" cy="121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89" extrusionOk="0">
                      <a:moveTo>
                        <a:pt x="336" y="1"/>
                      </a:moveTo>
                      <a:cubicBezTo>
                        <a:pt x="140" y="1"/>
                        <a:pt x="1" y="140"/>
                        <a:pt x="1" y="321"/>
                      </a:cubicBezTo>
                      <a:cubicBezTo>
                        <a:pt x="1" y="1075"/>
                        <a:pt x="615" y="1688"/>
                        <a:pt x="1368" y="1688"/>
                      </a:cubicBezTo>
                      <a:cubicBezTo>
                        <a:pt x="1535" y="1688"/>
                        <a:pt x="1703" y="1549"/>
                        <a:pt x="1703" y="1354"/>
                      </a:cubicBezTo>
                      <a:cubicBezTo>
                        <a:pt x="1703" y="1158"/>
                        <a:pt x="1563" y="1019"/>
                        <a:pt x="1368" y="1019"/>
                      </a:cubicBezTo>
                      <a:cubicBezTo>
                        <a:pt x="991" y="1019"/>
                        <a:pt x="670" y="712"/>
                        <a:pt x="670" y="321"/>
                      </a:cubicBezTo>
                      <a:cubicBezTo>
                        <a:pt x="670" y="154"/>
                        <a:pt x="531" y="1"/>
                        <a:pt x="3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8"/>
                <p:cNvSpPr/>
                <p:nvPr/>
              </p:nvSpPr>
              <p:spPr>
                <a:xfrm>
                  <a:off x="2684703" y="3913944"/>
                  <a:ext cx="122101" cy="121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" h="1689" extrusionOk="0">
                      <a:moveTo>
                        <a:pt x="335" y="0"/>
                      </a:moveTo>
                      <a:cubicBezTo>
                        <a:pt x="140" y="0"/>
                        <a:pt x="0" y="140"/>
                        <a:pt x="0" y="335"/>
                      </a:cubicBezTo>
                      <a:cubicBezTo>
                        <a:pt x="0" y="1074"/>
                        <a:pt x="614" y="1688"/>
                        <a:pt x="1367" y="1688"/>
                      </a:cubicBezTo>
                      <a:cubicBezTo>
                        <a:pt x="1535" y="1688"/>
                        <a:pt x="1702" y="1549"/>
                        <a:pt x="1702" y="1353"/>
                      </a:cubicBezTo>
                      <a:cubicBezTo>
                        <a:pt x="1702" y="1172"/>
                        <a:pt x="1535" y="1032"/>
                        <a:pt x="1367" y="1032"/>
                      </a:cubicBezTo>
                      <a:cubicBezTo>
                        <a:pt x="977" y="1032"/>
                        <a:pt x="670" y="712"/>
                        <a:pt x="670" y="335"/>
                      </a:cubicBezTo>
                      <a:cubicBezTo>
                        <a:pt x="670" y="154"/>
                        <a:pt x="530" y="0"/>
                        <a:pt x="3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8"/>
                <p:cNvSpPr/>
                <p:nvPr/>
              </p:nvSpPr>
              <p:spPr>
                <a:xfrm>
                  <a:off x="2747691" y="4118044"/>
                  <a:ext cx="121169" cy="121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1689" extrusionOk="0">
                      <a:moveTo>
                        <a:pt x="336" y="1"/>
                      </a:moveTo>
                      <a:cubicBezTo>
                        <a:pt x="154" y="1"/>
                        <a:pt x="1" y="126"/>
                        <a:pt x="1" y="322"/>
                      </a:cubicBezTo>
                      <a:cubicBezTo>
                        <a:pt x="1" y="503"/>
                        <a:pt x="140" y="656"/>
                        <a:pt x="336" y="656"/>
                      </a:cubicBezTo>
                      <a:cubicBezTo>
                        <a:pt x="712" y="656"/>
                        <a:pt x="1033" y="963"/>
                        <a:pt x="1033" y="1354"/>
                      </a:cubicBezTo>
                      <a:cubicBezTo>
                        <a:pt x="1033" y="1521"/>
                        <a:pt x="1173" y="1689"/>
                        <a:pt x="1354" y="1689"/>
                      </a:cubicBezTo>
                      <a:cubicBezTo>
                        <a:pt x="1549" y="1689"/>
                        <a:pt x="1689" y="1549"/>
                        <a:pt x="1689" y="1354"/>
                      </a:cubicBezTo>
                      <a:cubicBezTo>
                        <a:pt x="1689" y="601"/>
                        <a:pt x="1075" y="1"/>
                        <a:pt x="3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8"/>
                <p:cNvSpPr/>
                <p:nvPr/>
              </p:nvSpPr>
              <p:spPr>
                <a:xfrm>
                  <a:off x="2539573" y="4130097"/>
                  <a:ext cx="122173" cy="12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88" extrusionOk="0">
                      <a:moveTo>
                        <a:pt x="335" y="0"/>
                      </a:moveTo>
                      <a:cubicBezTo>
                        <a:pt x="168" y="0"/>
                        <a:pt x="1" y="140"/>
                        <a:pt x="1" y="335"/>
                      </a:cubicBezTo>
                      <a:cubicBezTo>
                        <a:pt x="1" y="530"/>
                        <a:pt x="140" y="656"/>
                        <a:pt x="335" y="656"/>
                      </a:cubicBezTo>
                      <a:cubicBezTo>
                        <a:pt x="726" y="656"/>
                        <a:pt x="1033" y="977"/>
                        <a:pt x="1033" y="1353"/>
                      </a:cubicBezTo>
                      <a:cubicBezTo>
                        <a:pt x="1033" y="1535"/>
                        <a:pt x="1172" y="1688"/>
                        <a:pt x="1368" y="1688"/>
                      </a:cubicBezTo>
                      <a:cubicBezTo>
                        <a:pt x="1535" y="1688"/>
                        <a:pt x="1702" y="1548"/>
                        <a:pt x="1702" y="1353"/>
                      </a:cubicBezTo>
                      <a:cubicBezTo>
                        <a:pt x="1702" y="614"/>
                        <a:pt x="1089" y="0"/>
                        <a:pt x="3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3" name="Google Shape;253;p28"/>
            <p:cNvSpPr/>
            <p:nvPr/>
          </p:nvSpPr>
          <p:spPr>
            <a:xfrm>
              <a:off x="7085078" y="996099"/>
              <a:ext cx="1188298" cy="1194653"/>
            </a:xfrm>
            <a:custGeom>
              <a:avLst/>
              <a:gdLst/>
              <a:ahLst/>
              <a:cxnLst/>
              <a:rect l="l" t="t" r="r" b="b"/>
              <a:pathLst>
                <a:path w="2623" h="2637" extrusionOk="0">
                  <a:moveTo>
                    <a:pt x="2274" y="349"/>
                  </a:moveTo>
                  <a:lnTo>
                    <a:pt x="2274" y="2288"/>
                  </a:lnTo>
                  <a:lnTo>
                    <a:pt x="349" y="2288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2637"/>
                  </a:lnTo>
                  <a:lnTo>
                    <a:pt x="2623" y="2637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" name="Google Shape;254;p28"/>
            <p:cNvGrpSpPr/>
            <p:nvPr/>
          </p:nvGrpSpPr>
          <p:grpSpPr>
            <a:xfrm>
              <a:off x="7897541" y="3843743"/>
              <a:ext cx="536366" cy="530608"/>
              <a:chOff x="7759507" y="1703733"/>
              <a:chExt cx="270578" cy="267659"/>
            </a:xfrm>
          </p:grpSpPr>
          <p:sp>
            <p:nvSpPr>
              <p:cNvPr id="255" name="Google Shape;255;p28"/>
              <p:cNvSpPr/>
              <p:nvPr/>
            </p:nvSpPr>
            <p:spPr>
              <a:xfrm>
                <a:off x="7759507" y="1706651"/>
                <a:ext cx="267659" cy="264741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0" extrusionOk="0">
                    <a:moveTo>
                      <a:pt x="1046" y="0"/>
                    </a:moveTo>
                    <a:lnTo>
                      <a:pt x="0" y="1033"/>
                    </a:lnTo>
                    <a:lnTo>
                      <a:pt x="251" y="1270"/>
                    </a:lnTo>
                    <a:lnTo>
                      <a:pt x="1283" y="238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7762425" y="1703733"/>
                <a:ext cx="267659" cy="26765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84" extrusionOk="0">
                    <a:moveTo>
                      <a:pt x="237" y="0"/>
                    </a:moveTo>
                    <a:lnTo>
                      <a:pt x="0" y="252"/>
                    </a:lnTo>
                    <a:lnTo>
                      <a:pt x="1032" y="1284"/>
                    </a:lnTo>
                    <a:lnTo>
                      <a:pt x="1283" y="1047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28"/>
            <p:cNvSpPr/>
            <p:nvPr/>
          </p:nvSpPr>
          <p:spPr>
            <a:xfrm>
              <a:off x="5024188" y="1028323"/>
              <a:ext cx="932571" cy="932578"/>
            </a:xfrm>
            <a:custGeom>
              <a:avLst/>
              <a:gdLst/>
              <a:ahLst/>
              <a:cxnLst/>
              <a:rect l="l" t="t" r="r" b="b"/>
              <a:pathLst>
                <a:path w="3042" h="3042" extrusionOk="0">
                  <a:moveTo>
                    <a:pt x="1521" y="349"/>
                  </a:moveTo>
                  <a:cubicBezTo>
                    <a:pt x="2162" y="349"/>
                    <a:pt x="2692" y="865"/>
                    <a:pt x="2692" y="1521"/>
                  </a:cubicBezTo>
                  <a:cubicBezTo>
                    <a:pt x="2692" y="2163"/>
                    <a:pt x="2162" y="2679"/>
                    <a:pt x="1521" y="2679"/>
                  </a:cubicBezTo>
                  <a:cubicBezTo>
                    <a:pt x="879" y="2679"/>
                    <a:pt x="349" y="2163"/>
                    <a:pt x="349" y="1521"/>
                  </a:cubicBezTo>
                  <a:cubicBezTo>
                    <a:pt x="349" y="865"/>
                    <a:pt x="879" y="349"/>
                    <a:pt x="1521" y="349"/>
                  </a:cubicBezTo>
                  <a:close/>
                  <a:moveTo>
                    <a:pt x="1521" y="1"/>
                  </a:moveTo>
                  <a:cubicBezTo>
                    <a:pt x="684" y="1"/>
                    <a:pt x="0" y="684"/>
                    <a:pt x="0" y="1521"/>
                  </a:cubicBezTo>
                  <a:cubicBezTo>
                    <a:pt x="0" y="2358"/>
                    <a:pt x="684" y="3041"/>
                    <a:pt x="1521" y="3041"/>
                  </a:cubicBezTo>
                  <a:cubicBezTo>
                    <a:pt x="2358" y="3041"/>
                    <a:pt x="3041" y="2358"/>
                    <a:pt x="3041" y="1521"/>
                  </a:cubicBezTo>
                  <a:cubicBezTo>
                    <a:pt x="3041" y="684"/>
                    <a:pt x="2358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28"/>
            <p:cNvGrpSpPr/>
            <p:nvPr/>
          </p:nvGrpSpPr>
          <p:grpSpPr>
            <a:xfrm>
              <a:off x="5850054" y="3747029"/>
              <a:ext cx="638858" cy="559804"/>
              <a:chOff x="7497685" y="3259241"/>
              <a:chExt cx="352085" cy="308517"/>
            </a:xfrm>
          </p:grpSpPr>
          <p:sp>
            <p:nvSpPr>
              <p:cNvPr id="259" name="Google Shape;259;p28"/>
              <p:cNvSpPr/>
              <p:nvPr/>
            </p:nvSpPr>
            <p:spPr>
              <a:xfrm>
                <a:off x="7497685" y="3494798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7497685" y="3259241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7497685" y="3378479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subTitle" idx="1"/>
          </p:nvPr>
        </p:nvSpPr>
        <p:spPr>
          <a:xfrm>
            <a:off x="879116" y="1535353"/>
            <a:ext cx="2694600" cy="2072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system is subjected to real time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To run application with very precise timing and a high degree of reliability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Responds to external events in a timely fashion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Does not mean faster performance</a:t>
            </a:r>
            <a:endParaRPr dirty="0"/>
          </a:p>
        </p:txBody>
      </p:sp>
      <p:grpSp>
        <p:nvGrpSpPr>
          <p:cNvPr id="278" name="Google Shape;278;p30"/>
          <p:cNvGrpSpPr/>
          <p:nvPr/>
        </p:nvGrpSpPr>
        <p:grpSpPr>
          <a:xfrm>
            <a:off x="4943938" y="399900"/>
            <a:ext cx="3755599" cy="4315483"/>
            <a:chOff x="4943938" y="399900"/>
            <a:chExt cx="3755599" cy="4315483"/>
          </a:xfrm>
        </p:grpSpPr>
        <p:sp>
          <p:nvSpPr>
            <p:cNvPr id="279" name="Google Shape;279;p30"/>
            <p:cNvSpPr/>
            <p:nvPr/>
          </p:nvSpPr>
          <p:spPr>
            <a:xfrm>
              <a:off x="6858139" y="2221332"/>
              <a:ext cx="1703932" cy="1701222"/>
            </a:xfrm>
            <a:custGeom>
              <a:avLst/>
              <a:gdLst/>
              <a:ahLst/>
              <a:cxnLst/>
              <a:rect l="l" t="t" r="r" b="b"/>
              <a:pathLst>
                <a:path w="8174" h="8161" extrusionOk="0">
                  <a:moveTo>
                    <a:pt x="4073" y="321"/>
                  </a:moveTo>
                  <a:cubicBezTo>
                    <a:pt x="6137" y="321"/>
                    <a:pt x="7825" y="1995"/>
                    <a:pt x="7811" y="4059"/>
                  </a:cubicBezTo>
                  <a:cubicBezTo>
                    <a:pt x="7811" y="6110"/>
                    <a:pt x="6137" y="7784"/>
                    <a:pt x="4073" y="7784"/>
                  </a:cubicBezTo>
                  <a:cubicBezTo>
                    <a:pt x="2023" y="7784"/>
                    <a:pt x="349" y="6110"/>
                    <a:pt x="349" y="4059"/>
                  </a:cubicBezTo>
                  <a:cubicBezTo>
                    <a:pt x="349" y="1995"/>
                    <a:pt x="2023" y="321"/>
                    <a:pt x="4073" y="321"/>
                  </a:cubicBezTo>
                  <a:close/>
                  <a:moveTo>
                    <a:pt x="4073" y="0"/>
                  </a:moveTo>
                  <a:cubicBezTo>
                    <a:pt x="1827" y="0"/>
                    <a:pt x="0" y="1828"/>
                    <a:pt x="0" y="4073"/>
                  </a:cubicBezTo>
                  <a:cubicBezTo>
                    <a:pt x="0" y="6319"/>
                    <a:pt x="1827" y="8160"/>
                    <a:pt x="4073" y="8160"/>
                  </a:cubicBezTo>
                  <a:cubicBezTo>
                    <a:pt x="6333" y="8160"/>
                    <a:pt x="8174" y="6305"/>
                    <a:pt x="8160" y="4073"/>
                  </a:cubicBezTo>
                  <a:cubicBezTo>
                    <a:pt x="8160" y="1828"/>
                    <a:pt x="6333" y="0"/>
                    <a:pt x="4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30"/>
            <p:cNvGrpSpPr/>
            <p:nvPr/>
          </p:nvGrpSpPr>
          <p:grpSpPr>
            <a:xfrm>
              <a:off x="5568717" y="1285046"/>
              <a:ext cx="2573616" cy="2573408"/>
              <a:chOff x="5568717" y="1285046"/>
              <a:chExt cx="2573616" cy="2573408"/>
            </a:xfrm>
          </p:grpSpPr>
          <p:sp>
            <p:nvSpPr>
              <p:cNvPr id="281" name="Google Shape;281;p30"/>
              <p:cNvSpPr/>
              <p:nvPr/>
            </p:nvSpPr>
            <p:spPr>
              <a:xfrm>
                <a:off x="5568717" y="1285046"/>
                <a:ext cx="2573616" cy="2573408"/>
              </a:xfrm>
              <a:custGeom>
                <a:avLst/>
                <a:gdLst/>
                <a:ahLst/>
                <a:cxnLst/>
                <a:rect l="l" t="t" r="r" b="b"/>
                <a:pathLst>
                  <a:path w="12346" h="12345" extrusionOk="0">
                    <a:moveTo>
                      <a:pt x="6180" y="0"/>
                    </a:moveTo>
                    <a:cubicBezTo>
                      <a:pt x="2777" y="0"/>
                      <a:pt x="1" y="2762"/>
                      <a:pt x="1" y="6166"/>
                    </a:cubicBezTo>
                    <a:cubicBezTo>
                      <a:pt x="1" y="9583"/>
                      <a:pt x="2777" y="12345"/>
                      <a:pt x="6180" y="12345"/>
                    </a:cubicBezTo>
                    <a:cubicBezTo>
                      <a:pt x="9584" y="12345"/>
                      <a:pt x="12346" y="9583"/>
                      <a:pt x="12346" y="6166"/>
                    </a:cubicBezTo>
                    <a:cubicBezTo>
                      <a:pt x="12346" y="2762"/>
                      <a:pt x="9584" y="0"/>
                      <a:pt x="61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2" name="Google Shape;282;p30"/>
              <p:cNvGrpSpPr/>
              <p:nvPr/>
            </p:nvGrpSpPr>
            <p:grpSpPr>
              <a:xfrm>
                <a:off x="6095025" y="1811250"/>
                <a:ext cx="1521000" cy="1521000"/>
                <a:chOff x="6095025" y="1811250"/>
                <a:chExt cx="1521000" cy="1521000"/>
              </a:xfrm>
            </p:grpSpPr>
            <p:sp>
              <p:nvSpPr>
                <p:cNvPr id="283" name="Google Shape;283;p30"/>
                <p:cNvSpPr/>
                <p:nvPr/>
              </p:nvSpPr>
              <p:spPr>
                <a:xfrm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0"/>
                <p:cNvSpPr/>
                <p:nvPr/>
              </p:nvSpPr>
              <p:spPr>
                <a:xfrm rot="5400000"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5" name="Google Shape;285;p30"/>
            <p:cNvSpPr/>
            <p:nvPr/>
          </p:nvSpPr>
          <p:spPr>
            <a:xfrm>
              <a:off x="5233405" y="3524823"/>
              <a:ext cx="819624" cy="811497"/>
            </a:xfrm>
            <a:custGeom>
              <a:avLst/>
              <a:gdLst/>
              <a:ahLst/>
              <a:cxnLst/>
              <a:rect l="l" t="t" r="r" b="b"/>
              <a:pathLst>
                <a:path w="2819" h="2791" extrusionOk="0">
                  <a:moveTo>
                    <a:pt x="1409" y="1"/>
                  </a:moveTo>
                  <a:cubicBezTo>
                    <a:pt x="1284" y="1"/>
                    <a:pt x="1186" y="28"/>
                    <a:pt x="1075" y="42"/>
                  </a:cubicBezTo>
                  <a:lnTo>
                    <a:pt x="1158" y="377"/>
                  </a:lnTo>
                  <a:cubicBezTo>
                    <a:pt x="1193" y="363"/>
                    <a:pt x="1235" y="356"/>
                    <a:pt x="1279" y="356"/>
                  </a:cubicBezTo>
                  <a:cubicBezTo>
                    <a:pt x="1322" y="356"/>
                    <a:pt x="1367" y="363"/>
                    <a:pt x="1409" y="377"/>
                  </a:cubicBezTo>
                  <a:cubicBezTo>
                    <a:pt x="1479" y="377"/>
                    <a:pt x="1563" y="377"/>
                    <a:pt x="1633" y="391"/>
                  </a:cubicBezTo>
                  <a:lnTo>
                    <a:pt x="1702" y="42"/>
                  </a:lnTo>
                  <a:cubicBezTo>
                    <a:pt x="1619" y="28"/>
                    <a:pt x="1507" y="1"/>
                    <a:pt x="1409" y="1"/>
                  </a:cubicBezTo>
                  <a:close/>
                  <a:moveTo>
                    <a:pt x="2274" y="294"/>
                  </a:moveTo>
                  <a:lnTo>
                    <a:pt x="2065" y="586"/>
                  </a:lnTo>
                  <a:cubicBezTo>
                    <a:pt x="2190" y="670"/>
                    <a:pt x="2302" y="810"/>
                    <a:pt x="2372" y="949"/>
                  </a:cubicBezTo>
                  <a:lnTo>
                    <a:pt x="2679" y="782"/>
                  </a:lnTo>
                  <a:cubicBezTo>
                    <a:pt x="2581" y="600"/>
                    <a:pt x="2455" y="419"/>
                    <a:pt x="2274" y="294"/>
                  </a:cubicBezTo>
                  <a:close/>
                  <a:moveTo>
                    <a:pt x="503" y="321"/>
                  </a:moveTo>
                  <a:cubicBezTo>
                    <a:pt x="349" y="433"/>
                    <a:pt x="210" y="614"/>
                    <a:pt x="112" y="810"/>
                  </a:cubicBezTo>
                  <a:lnTo>
                    <a:pt x="433" y="963"/>
                  </a:lnTo>
                  <a:cubicBezTo>
                    <a:pt x="503" y="810"/>
                    <a:pt x="600" y="684"/>
                    <a:pt x="726" y="600"/>
                  </a:cubicBezTo>
                  <a:lnTo>
                    <a:pt x="503" y="321"/>
                  </a:lnTo>
                  <a:close/>
                  <a:moveTo>
                    <a:pt x="2818" y="1382"/>
                  </a:moveTo>
                  <a:lnTo>
                    <a:pt x="2469" y="1395"/>
                  </a:lnTo>
                  <a:cubicBezTo>
                    <a:pt x="2469" y="1577"/>
                    <a:pt x="2442" y="1730"/>
                    <a:pt x="2372" y="1870"/>
                  </a:cubicBezTo>
                  <a:lnTo>
                    <a:pt x="2679" y="2023"/>
                  </a:lnTo>
                  <a:cubicBezTo>
                    <a:pt x="2790" y="1842"/>
                    <a:pt x="2818" y="1633"/>
                    <a:pt x="2818" y="1395"/>
                  </a:cubicBezTo>
                  <a:lnTo>
                    <a:pt x="2818" y="1382"/>
                  </a:lnTo>
                  <a:close/>
                  <a:moveTo>
                    <a:pt x="1" y="1437"/>
                  </a:moveTo>
                  <a:cubicBezTo>
                    <a:pt x="1" y="1647"/>
                    <a:pt x="42" y="1856"/>
                    <a:pt x="140" y="2051"/>
                  </a:cubicBezTo>
                  <a:lnTo>
                    <a:pt x="447" y="1912"/>
                  </a:lnTo>
                  <a:cubicBezTo>
                    <a:pt x="377" y="1744"/>
                    <a:pt x="349" y="1591"/>
                    <a:pt x="349" y="1437"/>
                  </a:cubicBezTo>
                  <a:close/>
                  <a:moveTo>
                    <a:pt x="726" y="2232"/>
                  </a:moveTo>
                  <a:lnTo>
                    <a:pt x="517" y="2511"/>
                  </a:lnTo>
                  <a:cubicBezTo>
                    <a:pt x="698" y="2651"/>
                    <a:pt x="879" y="2748"/>
                    <a:pt x="1089" y="2790"/>
                  </a:cubicBezTo>
                  <a:lnTo>
                    <a:pt x="1158" y="2442"/>
                  </a:lnTo>
                  <a:cubicBezTo>
                    <a:pt x="1005" y="2414"/>
                    <a:pt x="851" y="2344"/>
                    <a:pt x="726" y="2232"/>
                  </a:cubicBezTo>
                  <a:close/>
                  <a:moveTo>
                    <a:pt x="2093" y="2260"/>
                  </a:moveTo>
                  <a:cubicBezTo>
                    <a:pt x="1953" y="2358"/>
                    <a:pt x="1814" y="2428"/>
                    <a:pt x="1646" y="2470"/>
                  </a:cubicBezTo>
                  <a:lnTo>
                    <a:pt x="1716" y="2790"/>
                  </a:lnTo>
                  <a:cubicBezTo>
                    <a:pt x="1925" y="2748"/>
                    <a:pt x="2121" y="2651"/>
                    <a:pt x="2316" y="2539"/>
                  </a:cubicBezTo>
                  <a:lnTo>
                    <a:pt x="2093" y="22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7818383" y="1046475"/>
              <a:ext cx="407326" cy="407326"/>
            </a:xfrm>
            <a:custGeom>
              <a:avLst/>
              <a:gdLst/>
              <a:ahLst/>
              <a:cxnLst/>
              <a:rect l="l" t="t" r="r" b="b"/>
              <a:pathLst>
                <a:path w="1954" h="1954" extrusionOk="0">
                  <a:moveTo>
                    <a:pt x="977" y="350"/>
                  </a:moveTo>
                  <a:cubicBezTo>
                    <a:pt x="1325" y="350"/>
                    <a:pt x="1604" y="629"/>
                    <a:pt x="1604" y="977"/>
                  </a:cubicBezTo>
                  <a:cubicBezTo>
                    <a:pt x="1604" y="1326"/>
                    <a:pt x="1325" y="1605"/>
                    <a:pt x="977" y="1605"/>
                  </a:cubicBezTo>
                  <a:cubicBezTo>
                    <a:pt x="628" y="1605"/>
                    <a:pt x="349" y="1326"/>
                    <a:pt x="349" y="977"/>
                  </a:cubicBezTo>
                  <a:cubicBezTo>
                    <a:pt x="349" y="629"/>
                    <a:pt x="628" y="350"/>
                    <a:pt x="977" y="350"/>
                  </a:cubicBezTo>
                  <a:close/>
                  <a:moveTo>
                    <a:pt x="977" y="1"/>
                  </a:moveTo>
                  <a:cubicBezTo>
                    <a:pt x="433" y="1"/>
                    <a:pt x="0" y="433"/>
                    <a:pt x="0" y="977"/>
                  </a:cubicBezTo>
                  <a:cubicBezTo>
                    <a:pt x="0" y="1521"/>
                    <a:pt x="433" y="1954"/>
                    <a:pt x="977" y="1954"/>
                  </a:cubicBezTo>
                  <a:cubicBezTo>
                    <a:pt x="1521" y="1954"/>
                    <a:pt x="1953" y="1521"/>
                    <a:pt x="1953" y="977"/>
                  </a:cubicBezTo>
                  <a:cubicBezTo>
                    <a:pt x="1953" y="433"/>
                    <a:pt x="1521" y="1"/>
                    <a:pt x="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4943938" y="699123"/>
              <a:ext cx="932571" cy="932578"/>
            </a:xfrm>
            <a:custGeom>
              <a:avLst/>
              <a:gdLst/>
              <a:ahLst/>
              <a:cxnLst/>
              <a:rect l="l" t="t" r="r" b="b"/>
              <a:pathLst>
                <a:path w="3042" h="3042" extrusionOk="0">
                  <a:moveTo>
                    <a:pt x="1521" y="349"/>
                  </a:moveTo>
                  <a:cubicBezTo>
                    <a:pt x="2162" y="349"/>
                    <a:pt x="2692" y="865"/>
                    <a:pt x="2692" y="1521"/>
                  </a:cubicBezTo>
                  <a:cubicBezTo>
                    <a:pt x="2692" y="2163"/>
                    <a:pt x="2162" y="2679"/>
                    <a:pt x="1521" y="2679"/>
                  </a:cubicBezTo>
                  <a:cubicBezTo>
                    <a:pt x="879" y="2679"/>
                    <a:pt x="349" y="2163"/>
                    <a:pt x="349" y="1521"/>
                  </a:cubicBezTo>
                  <a:cubicBezTo>
                    <a:pt x="349" y="865"/>
                    <a:pt x="879" y="349"/>
                    <a:pt x="1521" y="349"/>
                  </a:cubicBezTo>
                  <a:close/>
                  <a:moveTo>
                    <a:pt x="1521" y="1"/>
                  </a:moveTo>
                  <a:cubicBezTo>
                    <a:pt x="684" y="1"/>
                    <a:pt x="0" y="684"/>
                    <a:pt x="0" y="1521"/>
                  </a:cubicBezTo>
                  <a:cubicBezTo>
                    <a:pt x="0" y="2358"/>
                    <a:pt x="684" y="3041"/>
                    <a:pt x="1521" y="3041"/>
                  </a:cubicBezTo>
                  <a:cubicBezTo>
                    <a:pt x="2358" y="3041"/>
                    <a:pt x="3041" y="2358"/>
                    <a:pt x="3041" y="1521"/>
                  </a:cubicBezTo>
                  <a:cubicBezTo>
                    <a:pt x="3041" y="684"/>
                    <a:pt x="2358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30"/>
            <p:cNvGrpSpPr/>
            <p:nvPr/>
          </p:nvGrpSpPr>
          <p:grpSpPr>
            <a:xfrm>
              <a:off x="8060679" y="4155579"/>
              <a:ext cx="638858" cy="559804"/>
              <a:chOff x="7497685" y="3259241"/>
              <a:chExt cx="352085" cy="308517"/>
            </a:xfrm>
          </p:grpSpPr>
          <p:sp>
            <p:nvSpPr>
              <p:cNvPr id="289" name="Google Shape;289;p30"/>
              <p:cNvSpPr/>
              <p:nvPr/>
            </p:nvSpPr>
            <p:spPr>
              <a:xfrm>
                <a:off x="7497685" y="3494798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7497685" y="3259241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7497685" y="3378479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30"/>
            <p:cNvGrpSpPr/>
            <p:nvPr/>
          </p:nvGrpSpPr>
          <p:grpSpPr>
            <a:xfrm>
              <a:off x="8306307" y="1421458"/>
              <a:ext cx="270578" cy="267659"/>
              <a:chOff x="7759507" y="1703733"/>
              <a:chExt cx="270578" cy="267659"/>
            </a:xfrm>
          </p:grpSpPr>
          <p:sp>
            <p:nvSpPr>
              <p:cNvPr id="293" name="Google Shape;293;p30"/>
              <p:cNvSpPr/>
              <p:nvPr/>
            </p:nvSpPr>
            <p:spPr>
              <a:xfrm>
                <a:off x="7759507" y="1706651"/>
                <a:ext cx="267659" cy="264741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0" extrusionOk="0">
                    <a:moveTo>
                      <a:pt x="1046" y="0"/>
                    </a:moveTo>
                    <a:lnTo>
                      <a:pt x="0" y="1033"/>
                    </a:lnTo>
                    <a:lnTo>
                      <a:pt x="251" y="1270"/>
                    </a:lnTo>
                    <a:lnTo>
                      <a:pt x="1283" y="238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762425" y="1703733"/>
                <a:ext cx="267659" cy="26765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84" extrusionOk="0">
                    <a:moveTo>
                      <a:pt x="237" y="0"/>
                    </a:moveTo>
                    <a:lnTo>
                      <a:pt x="0" y="252"/>
                    </a:lnTo>
                    <a:lnTo>
                      <a:pt x="1032" y="1284"/>
                    </a:lnTo>
                    <a:lnTo>
                      <a:pt x="1283" y="1047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" name="Google Shape;295;p30"/>
            <p:cNvSpPr/>
            <p:nvPr/>
          </p:nvSpPr>
          <p:spPr>
            <a:xfrm>
              <a:off x="5538370" y="399900"/>
              <a:ext cx="804120" cy="808418"/>
            </a:xfrm>
            <a:custGeom>
              <a:avLst/>
              <a:gdLst/>
              <a:ahLst/>
              <a:cxnLst/>
              <a:rect l="l" t="t" r="r" b="b"/>
              <a:pathLst>
                <a:path w="2623" h="2637" extrusionOk="0">
                  <a:moveTo>
                    <a:pt x="2274" y="349"/>
                  </a:moveTo>
                  <a:lnTo>
                    <a:pt x="2274" y="2288"/>
                  </a:lnTo>
                  <a:lnTo>
                    <a:pt x="349" y="2288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2637"/>
                  </a:lnTo>
                  <a:lnTo>
                    <a:pt x="2623" y="2637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1"/>
          <p:cNvGrpSpPr/>
          <p:nvPr/>
        </p:nvGrpSpPr>
        <p:grpSpPr>
          <a:xfrm>
            <a:off x="1997725" y="1700475"/>
            <a:ext cx="1676100" cy="988800"/>
            <a:chOff x="1997725" y="1700475"/>
            <a:chExt cx="1676100" cy="988800"/>
          </a:xfrm>
        </p:grpSpPr>
        <p:sp>
          <p:nvSpPr>
            <p:cNvPr id="301" name="Google Shape;301;p31"/>
            <p:cNvSpPr/>
            <p:nvPr/>
          </p:nvSpPr>
          <p:spPr>
            <a:xfrm>
              <a:off x="2341220" y="1700475"/>
              <a:ext cx="988800" cy="988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 flipH="1">
              <a:off x="1997725" y="1700475"/>
              <a:ext cx="343500" cy="49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 rot="10800000" flipH="1">
              <a:off x="3330325" y="2194875"/>
              <a:ext cx="343500" cy="49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31"/>
          <p:cNvGrpSpPr/>
          <p:nvPr/>
        </p:nvGrpSpPr>
        <p:grpSpPr>
          <a:xfrm>
            <a:off x="5470350" y="1700475"/>
            <a:ext cx="1676100" cy="988800"/>
            <a:chOff x="5470350" y="1700475"/>
            <a:chExt cx="1676100" cy="988800"/>
          </a:xfrm>
        </p:grpSpPr>
        <p:sp>
          <p:nvSpPr>
            <p:cNvPr id="305" name="Google Shape;305;p31"/>
            <p:cNvSpPr/>
            <p:nvPr/>
          </p:nvSpPr>
          <p:spPr>
            <a:xfrm>
              <a:off x="5813998" y="1700475"/>
              <a:ext cx="988800" cy="988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 flipH="1">
              <a:off x="5470350" y="1700475"/>
              <a:ext cx="343500" cy="49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 rot="10800000" flipH="1">
              <a:off x="6802950" y="2194875"/>
              <a:ext cx="343500" cy="49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 vs SOFT </a:t>
            </a:r>
            <a:endParaRPr dirty="0"/>
          </a:p>
        </p:txBody>
      </p:sp>
      <p:grpSp>
        <p:nvGrpSpPr>
          <p:cNvPr id="309" name="Google Shape;309;p31"/>
          <p:cNvGrpSpPr/>
          <p:nvPr/>
        </p:nvGrpSpPr>
        <p:grpSpPr>
          <a:xfrm>
            <a:off x="2533425" y="1893791"/>
            <a:ext cx="604698" cy="602664"/>
            <a:chOff x="1457725" y="3392250"/>
            <a:chExt cx="423725" cy="422300"/>
          </a:xfrm>
        </p:grpSpPr>
        <p:sp>
          <p:nvSpPr>
            <p:cNvPr id="310" name="Google Shape;310;p31"/>
            <p:cNvSpPr/>
            <p:nvPr/>
          </p:nvSpPr>
          <p:spPr>
            <a:xfrm>
              <a:off x="1457725" y="3652375"/>
              <a:ext cx="423725" cy="162175"/>
            </a:xfrm>
            <a:custGeom>
              <a:avLst/>
              <a:gdLst/>
              <a:ahLst/>
              <a:cxnLst/>
              <a:rect l="l" t="t" r="r" b="b"/>
              <a:pathLst>
                <a:path w="16949" h="6487" extrusionOk="0">
                  <a:moveTo>
                    <a:pt x="12596" y="684"/>
                  </a:moveTo>
                  <a:cubicBezTo>
                    <a:pt x="12931" y="684"/>
                    <a:pt x="13252" y="740"/>
                    <a:pt x="13573" y="838"/>
                  </a:cubicBezTo>
                  <a:lnTo>
                    <a:pt x="13573" y="4646"/>
                  </a:lnTo>
                  <a:lnTo>
                    <a:pt x="13503" y="4632"/>
                  </a:lnTo>
                  <a:cubicBezTo>
                    <a:pt x="12859" y="4515"/>
                    <a:pt x="12206" y="4454"/>
                    <a:pt x="11553" y="4454"/>
                  </a:cubicBezTo>
                  <a:cubicBezTo>
                    <a:pt x="10649" y="4454"/>
                    <a:pt x="9746" y="4570"/>
                    <a:pt x="8872" y="4813"/>
                  </a:cubicBezTo>
                  <a:lnTo>
                    <a:pt x="7923" y="5008"/>
                  </a:lnTo>
                  <a:cubicBezTo>
                    <a:pt x="7755" y="5043"/>
                    <a:pt x="7584" y="5061"/>
                    <a:pt x="7413" y="5061"/>
                  </a:cubicBezTo>
                  <a:cubicBezTo>
                    <a:pt x="7173" y="5061"/>
                    <a:pt x="6932" y="5026"/>
                    <a:pt x="6696" y="4953"/>
                  </a:cubicBezTo>
                  <a:lnTo>
                    <a:pt x="1228" y="3390"/>
                  </a:lnTo>
                  <a:lnTo>
                    <a:pt x="1200" y="3390"/>
                  </a:lnTo>
                  <a:cubicBezTo>
                    <a:pt x="963" y="3335"/>
                    <a:pt x="768" y="3125"/>
                    <a:pt x="712" y="2888"/>
                  </a:cubicBezTo>
                  <a:cubicBezTo>
                    <a:pt x="684" y="2679"/>
                    <a:pt x="740" y="2470"/>
                    <a:pt x="893" y="2302"/>
                  </a:cubicBezTo>
                  <a:cubicBezTo>
                    <a:pt x="1019" y="2191"/>
                    <a:pt x="1172" y="2121"/>
                    <a:pt x="1340" y="2121"/>
                  </a:cubicBezTo>
                  <a:cubicBezTo>
                    <a:pt x="1396" y="2121"/>
                    <a:pt x="1437" y="2121"/>
                    <a:pt x="1479" y="2135"/>
                  </a:cubicBezTo>
                  <a:lnTo>
                    <a:pt x="6780" y="3307"/>
                  </a:lnTo>
                  <a:cubicBezTo>
                    <a:pt x="6808" y="3314"/>
                    <a:pt x="6835" y="3317"/>
                    <a:pt x="6863" y="3317"/>
                  </a:cubicBezTo>
                  <a:cubicBezTo>
                    <a:pt x="6891" y="3317"/>
                    <a:pt x="6919" y="3314"/>
                    <a:pt x="6947" y="3307"/>
                  </a:cubicBezTo>
                  <a:lnTo>
                    <a:pt x="8649" y="2846"/>
                  </a:lnTo>
                  <a:cubicBezTo>
                    <a:pt x="8816" y="2818"/>
                    <a:pt x="8914" y="2651"/>
                    <a:pt x="8900" y="2498"/>
                  </a:cubicBezTo>
                  <a:cubicBezTo>
                    <a:pt x="8886" y="2344"/>
                    <a:pt x="8760" y="2219"/>
                    <a:pt x="8579" y="2205"/>
                  </a:cubicBezTo>
                  <a:lnTo>
                    <a:pt x="6417" y="2079"/>
                  </a:lnTo>
                  <a:lnTo>
                    <a:pt x="6403" y="2079"/>
                  </a:lnTo>
                  <a:cubicBezTo>
                    <a:pt x="5775" y="2065"/>
                    <a:pt x="5622" y="1814"/>
                    <a:pt x="5580" y="1465"/>
                  </a:cubicBezTo>
                  <a:cubicBezTo>
                    <a:pt x="5566" y="1284"/>
                    <a:pt x="5622" y="1103"/>
                    <a:pt x="5720" y="963"/>
                  </a:cubicBezTo>
                  <a:cubicBezTo>
                    <a:pt x="5831" y="824"/>
                    <a:pt x="5985" y="740"/>
                    <a:pt x="6180" y="698"/>
                  </a:cubicBezTo>
                  <a:lnTo>
                    <a:pt x="12596" y="684"/>
                  </a:lnTo>
                  <a:close/>
                  <a:moveTo>
                    <a:pt x="16293" y="894"/>
                  </a:moveTo>
                  <a:lnTo>
                    <a:pt x="16293" y="5887"/>
                  </a:lnTo>
                  <a:lnTo>
                    <a:pt x="14228" y="5887"/>
                  </a:lnTo>
                  <a:lnTo>
                    <a:pt x="14228" y="5050"/>
                  </a:lnTo>
                  <a:lnTo>
                    <a:pt x="14228" y="894"/>
                  </a:lnTo>
                  <a:lnTo>
                    <a:pt x="14926" y="894"/>
                  </a:lnTo>
                  <a:lnTo>
                    <a:pt x="14926" y="3418"/>
                  </a:lnTo>
                  <a:cubicBezTo>
                    <a:pt x="14926" y="3600"/>
                    <a:pt x="15065" y="3753"/>
                    <a:pt x="15260" y="3753"/>
                  </a:cubicBezTo>
                  <a:cubicBezTo>
                    <a:pt x="15442" y="3753"/>
                    <a:pt x="15595" y="3614"/>
                    <a:pt x="15595" y="3418"/>
                  </a:cubicBezTo>
                  <a:lnTo>
                    <a:pt x="15595" y="894"/>
                  </a:lnTo>
                  <a:close/>
                  <a:moveTo>
                    <a:pt x="12596" y="1"/>
                  </a:moveTo>
                  <a:lnTo>
                    <a:pt x="6166" y="29"/>
                  </a:lnTo>
                  <a:lnTo>
                    <a:pt x="6124" y="29"/>
                  </a:lnTo>
                  <a:cubicBezTo>
                    <a:pt x="5761" y="71"/>
                    <a:pt x="5441" y="252"/>
                    <a:pt x="5217" y="531"/>
                  </a:cubicBezTo>
                  <a:cubicBezTo>
                    <a:pt x="4994" y="810"/>
                    <a:pt x="4911" y="1173"/>
                    <a:pt x="4938" y="1521"/>
                  </a:cubicBezTo>
                  <a:cubicBezTo>
                    <a:pt x="4980" y="1772"/>
                    <a:pt x="5064" y="2051"/>
                    <a:pt x="5259" y="2261"/>
                  </a:cubicBezTo>
                  <a:lnTo>
                    <a:pt x="1647" y="1452"/>
                  </a:lnTo>
                  <a:cubicBezTo>
                    <a:pt x="1556" y="1435"/>
                    <a:pt x="1466" y="1426"/>
                    <a:pt x="1378" y="1426"/>
                  </a:cubicBezTo>
                  <a:cubicBezTo>
                    <a:pt x="1030" y="1426"/>
                    <a:pt x="706" y="1556"/>
                    <a:pt x="461" y="1800"/>
                  </a:cubicBezTo>
                  <a:cubicBezTo>
                    <a:pt x="140" y="2121"/>
                    <a:pt x="1" y="2553"/>
                    <a:pt x="84" y="2972"/>
                  </a:cubicBezTo>
                  <a:cubicBezTo>
                    <a:pt x="182" y="3460"/>
                    <a:pt x="559" y="3865"/>
                    <a:pt x="1047" y="3976"/>
                  </a:cubicBezTo>
                  <a:lnTo>
                    <a:pt x="6529" y="5552"/>
                  </a:lnTo>
                  <a:cubicBezTo>
                    <a:pt x="6822" y="5636"/>
                    <a:pt x="7114" y="5678"/>
                    <a:pt x="7407" y="5678"/>
                  </a:cubicBezTo>
                  <a:cubicBezTo>
                    <a:pt x="7617" y="5678"/>
                    <a:pt x="7826" y="5650"/>
                    <a:pt x="8035" y="5608"/>
                  </a:cubicBezTo>
                  <a:lnTo>
                    <a:pt x="9011" y="5413"/>
                  </a:lnTo>
                  <a:lnTo>
                    <a:pt x="9039" y="5413"/>
                  </a:lnTo>
                  <a:cubicBezTo>
                    <a:pt x="9867" y="5183"/>
                    <a:pt x="10724" y="5074"/>
                    <a:pt x="11581" y="5074"/>
                  </a:cubicBezTo>
                  <a:cubicBezTo>
                    <a:pt x="12183" y="5074"/>
                    <a:pt x="12785" y="5128"/>
                    <a:pt x="13377" y="5232"/>
                  </a:cubicBezTo>
                  <a:lnTo>
                    <a:pt x="13573" y="5273"/>
                  </a:lnTo>
                  <a:lnTo>
                    <a:pt x="13573" y="6166"/>
                  </a:lnTo>
                  <a:cubicBezTo>
                    <a:pt x="13573" y="6334"/>
                    <a:pt x="13712" y="6487"/>
                    <a:pt x="13893" y="6487"/>
                  </a:cubicBezTo>
                  <a:lnTo>
                    <a:pt x="16613" y="6487"/>
                  </a:lnTo>
                  <a:cubicBezTo>
                    <a:pt x="16795" y="6487"/>
                    <a:pt x="16948" y="6347"/>
                    <a:pt x="16948" y="6166"/>
                  </a:cubicBezTo>
                  <a:lnTo>
                    <a:pt x="16948" y="517"/>
                  </a:lnTo>
                  <a:cubicBezTo>
                    <a:pt x="16948" y="377"/>
                    <a:pt x="16795" y="238"/>
                    <a:pt x="16627" y="238"/>
                  </a:cubicBezTo>
                  <a:lnTo>
                    <a:pt x="13852" y="238"/>
                  </a:lnTo>
                  <a:cubicBezTo>
                    <a:pt x="13447" y="99"/>
                    <a:pt x="13029" y="1"/>
                    <a:pt x="12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830850" y="3763625"/>
              <a:ext cx="16775" cy="16425"/>
            </a:xfrm>
            <a:custGeom>
              <a:avLst/>
              <a:gdLst/>
              <a:ahLst/>
              <a:cxnLst/>
              <a:rect l="l" t="t" r="r" b="b"/>
              <a:pathLst>
                <a:path w="671" h="657" extrusionOk="0">
                  <a:moveTo>
                    <a:pt x="266" y="0"/>
                  </a:moveTo>
                  <a:cubicBezTo>
                    <a:pt x="252" y="0"/>
                    <a:pt x="238" y="14"/>
                    <a:pt x="196" y="14"/>
                  </a:cubicBezTo>
                  <a:cubicBezTo>
                    <a:pt x="182" y="14"/>
                    <a:pt x="168" y="42"/>
                    <a:pt x="140" y="56"/>
                  </a:cubicBezTo>
                  <a:cubicBezTo>
                    <a:pt x="126" y="70"/>
                    <a:pt x="112" y="70"/>
                    <a:pt x="84" y="84"/>
                  </a:cubicBezTo>
                  <a:cubicBezTo>
                    <a:pt x="70" y="112"/>
                    <a:pt x="56" y="126"/>
                    <a:pt x="56" y="140"/>
                  </a:cubicBezTo>
                  <a:cubicBezTo>
                    <a:pt x="43" y="154"/>
                    <a:pt x="43" y="182"/>
                    <a:pt x="29" y="196"/>
                  </a:cubicBezTo>
                  <a:cubicBezTo>
                    <a:pt x="29" y="210"/>
                    <a:pt x="1" y="224"/>
                    <a:pt x="1" y="266"/>
                  </a:cubicBezTo>
                  <a:lnTo>
                    <a:pt x="1" y="335"/>
                  </a:lnTo>
                  <a:lnTo>
                    <a:pt x="1" y="405"/>
                  </a:lnTo>
                  <a:cubicBezTo>
                    <a:pt x="1" y="419"/>
                    <a:pt x="29" y="433"/>
                    <a:pt x="29" y="475"/>
                  </a:cubicBezTo>
                  <a:cubicBezTo>
                    <a:pt x="29" y="489"/>
                    <a:pt x="43" y="503"/>
                    <a:pt x="56" y="517"/>
                  </a:cubicBezTo>
                  <a:cubicBezTo>
                    <a:pt x="70" y="544"/>
                    <a:pt x="70" y="558"/>
                    <a:pt x="84" y="572"/>
                  </a:cubicBezTo>
                  <a:cubicBezTo>
                    <a:pt x="112" y="586"/>
                    <a:pt x="126" y="614"/>
                    <a:pt x="140" y="614"/>
                  </a:cubicBezTo>
                  <a:cubicBezTo>
                    <a:pt x="154" y="628"/>
                    <a:pt x="182" y="628"/>
                    <a:pt x="196" y="642"/>
                  </a:cubicBezTo>
                  <a:cubicBezTo>
                    <a:pt x="210" y="656"/>
                    <a:pt x="224" y="656"/>
                    <a:pt x="266" y="656"/>
                  </a:cubicBezTo>
                  <a:lnTo>
                    <a:pt x="405" y="656"/>
                  </a:lnTo>
                  <a:cubicBezTo>
                    <a:pt x="419" y="656"/>
                    <a:pt x="447" y="642"/>
                    <a:pt x="475" y="642"/>
                  </a:cubicBezTo>
                  <a:cubicBezTo>
                    <a:pt x="489" y="642"/>
                    <a:pt x="517" y="628"/>
                    <a:pt x="531" y="614"/>
                  </a:cubicBezTo>
                  <a:cubicBezTo>
                    <a:pt x="545" y="586"/>
                    <a:pt x="559" y="586"/>
                    <a:pt x="586" y="572"/>
                  </a:cubicBezTo>
                  <a:cubicBezTo>
                    <a:pt x="600" y="558"/>
                    <a:pt x="614" y="544"/>
                    <a:pt x="614" y="517"/>
                  </a:cubicBezTo>
                  <a:cubicBezTo>
                    <a:pt x="628" y="503"/>
                    <a:pt x="628" y="489"/>
                    <a:pt x="656" y="475"/>
                  </a:cubicBezTo>
                  <a:cubicBezTo>
                    <a:pt x="656" y="447"/>
                    <a:pt x="670" y="433"/>
                    <a:pt x="670" y="405"/>
                  </a:cubicBezTo>
                  <a:lnTo>
                    <a:pt x="670" y="335"/>
                  </a:lnTo>
                  <a:cubicBezTo>
                    <a:pt x="670" y="293"/>
                    <a:pt x="670" y="279"/>
                    <a:pt x="656" y="266"/>
                  </a:cubicBezTo>
                  <a:cubicBezTo>
                    <a:pt x="656" y="252"/>
                    <a:pt x="628" y="224"/>
                    <a:pt x="628" y="196"/>
                  </a:cubicBezTo>
                  <a:cubicBezTo>
                    <a:pt x="628" y="182"/>
                    <a:pt x="614" y="154"/>
                    <a:pt x="600" y="140"/>
                  </a:cubicBezTo>
                  <a:cubicBezTo>
                    <a:pt x="586" y="126"/>
                    <a:pt x="586" y="112"/>
                    <a:pt x="559" y="84"/>
                  </a:cubicBezTo>
                  <a:cubicBezTo>
                    <a:pt x="545" y="70"/>
                    <a:pt x="531" y="56"/>
                    <a:pt x="517" y="56"/>
                  </a:cubicBezTo>
                  <a:cubicBezTo>
                    <a:pt x="489" y="42"/>
                    <a:pt x="475" y="42"/>
                    <a:pt x="461" y="14"/>
                  </a:cubicBezTo>
                  <a:cubicBezTo>
                    <a:pt x="447" y="14"/>
                    <a:pt x="419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1506550" y="3392250"/>
              <a:ext cx="238900" cy="236800"/>
            </a:xfrm>
            <a:custGeom>
              <a:avLst/>
              <a:gdLst/>
              <a:ahLst/>
              <a:cxnLst/>
              <a:rect l="l" t="t" r="r" b="b"/>
              <a:pathLst>
                <a:path w="9556" h="9472" extrusionOk="0">
                  <a:moveTo>
                    <a:pt x="4757" y="684"/>
                  </a:moveTo>
                  <a:cubicBezTo>
                    <a:pt x="5078" y="684"/>
                    <a:pt x="5371" y="823"/>
                    <a:pt x="5580" y="1046"/>
                  </a:cubicBezTo>
                  <a:cubicBezTo>
                    <a:pt x="5301" y="1214"/>
                    <a:pt x="5134" y="1521"/>
                    <a:pt x="5134" y="1869"/>
                  </a:cubicBezTo>
                  <a:cubicBezTo>
                    <a:pt x="5134" y="2037"/>
                    <a:pt x="5273" y="2204"/>
                    <a:pt x="5468" y="2204"/>
                  </a:cubicBezTo>
                  <a:cubicBezTo>
                    <a:pt x="5636" y="2204"/>
                    <a:pt x="5789" y="2065"/>
                    <a:pt x="5789" y="1869"/>
                  </a:cubicBezTo>
                  <a:cubicBezTo>
                    <a:pt x="5789" y="1716"/>
                    <a:pt x="5929" y="1562"/>
                    <a:pt x="6096" y="1562"/>
                  </a:cubicBezTo>
                  <a:cubicBezTo>
                    <a:pt x="6194" y="1562"/>
                    <a:pt x="6305" y="1507"/>
                    <a:pt x="6347" y="1409"/>
                  </a:cubicBezTo>
                  <a:cubicBezTo>
                    <a:pt x="6521" y="1312"/>
                    <a:pt x="6710" y="1263"/>
                    <a:pt x="6897" y="1263"/>
                  </a:cubicBezTo>
                  <a:cubicBezTo>
                    <a:pt x="7115" y="1263"/>
                    <a:pt x="7331" y="1330"/>
                    <a:pt x="7519" y="1465"/>
                  </a:cubicBezTo>
                  <a:cubicBezTo>
                    <a:pt x="7812" y="1674"/>
                    <a:pt x="8007" y="2037"/>
                    <a:pt x="8007" y="2427"/>
                  </a:cubicBezTo>
                  <a:cubicBezTo>
                    <a:pt x="7630" y="2567"/>
                    <a:pt x="7365" y="2915"/>
                    <a:pt x="7365" y="3348"/>
                  </a:cubicBezTo>
                  <a:cubicBezTo>
                    <a:pt x="7365" y="3515"/>
                    <a:pt x="7505" y="3683"/>
                    <a:pt x="7700" y="3683"/>
                  </a:cubicBezTo>
                  <a:cubicBezTo>
                    <a:pt x="7881" y="3683"/>
                    <a:pt x="8021" y="3543"/>
                    <a:pt x="8021" y="3348"/>
                  </a:cubicBezTo>
                  <a:cubicBezTo>
                    <a:pt x="8021" y="3167"/>
                    <a:pt x="8160" y="3027"/>
                    <a:pt x="8328" y="3027"/>
                  </a:cubicBezTo>
                  <a:cubicBezTo>
                    <a:pt x="8537" y="3153"/>
                    <a:pt x="8690" y="3334"/>
                    <a:pt x="8774" y="3571"/>
                  </a:cubicBezTo>
                  <a:cubicBezTo>
                    <a:pt x="8886" y="3906"/>
                    <a:pt x="8858" y="4185"/>
                    <a:pt x="8746" y="4422"/>
                  </a:cubicBezTo>
                  <a:lnTo>
                    <a:pt x="823" y="4422"/>
                  </a:lnTo>
                  <a:cubicBezTo>
                    <a:pt x="754" y="4296"/>
                    <a:pt x="726" y="4115"/>
                    <a:pt x="726" y="3962"/>
                  </a:cubicBezTo>
                  <a:cubicBezTo>
                    <a:pt x="740" y="3459"/>
                    <a:pt x="1005" y="3083"/>
                    <a:pt x="1437" y="2915"/>
                  </a:cubicBezTo>
                  <a:cubicBezTo>
                    <a:pt x="1577" y="2860"/>
                    <a:pt x="1660" y="2720"/>
                    <a:pt x="1646" y="2567"/>
                  </a:cubicBezTo>
                  <a:cubicBezTo>
                    <a:pt x="1591" y="2065"/>
                    <a:pt x="1814" y="1646"/>
                    <a:pt x="2274" y="1409"/>
                  </a:cubicBezTo>
                  <a:cubicBezTo>
                    <a:pt x="2395" y="1364"/>
                    <a:pt x="2528" y="1339"/>
                    <a:pt x="2660" y="1339"/>
                  </a:cubicBezTo>
                  <a:cubicBezTo>
                    <a:pt x="2772" y="1339"/>
                    <a:pt x="2883" y="1357"/>
                    <a:pt x="2985" y="1395"/>
                  </a:cubicBezTo>
                  <a:cubicBezTo>
                    <a:pt x="2846" y="1744"/>
                    <a:pt x="2916" y="2162"/>
                    <a:pt x="3195" y="2441"/>
                  </a:cubicBezTo>
                  <a:cubicBezTo>
                    <a:pt x="3264" y="2511"/>
                    <a:pt x="3348" y="2553"/>
                    <a:pt x="3418" y="2553"/>
                  </a:cubicBezTo>
                  <a:cubicBezTo>
                    <a:pt x="3515" y="2553"/>
                    <a:pt x="3599" y="2511"/>
                    <a:pt x="3655" y="2441"/>
                  </a:cubicBezTo>
                  <a:cubicBezTo>
                    <a:pt x="3767" y="2316"/>
                    <a:pt x="3767" y="2106"/>
                    <a:pt x="3655" y="1967"/>
                  </a:cubicBezTo>
                  <a:cubicBezTo>
                    <a:pt x="3529" y="1841"/>
                    <a:pt x="3543" y="1660"/>
                    <a:pt x="3669" y="1535"/>
                  </a:cubicBezTo>
                  <a:cubicBezTo>
                    <a:pt x="3711" y="1479"/>
                    <a:pt x="3753" y="1409"/>
                    <a:pt x="3753" y="1339"/>
                  </a:cubicBezTo>
                  <a:cubicBezTo>
                    <a:pt x="3948" y="935"/>
                    <a:pt x="4325" y="684"/>
                    <a:pt x="4757" y="684"/>
                  </a:cubicBezTo>
                  <a:close/>
                  <a:moveTo>
                    <a:pt x="8718" y="5077"/>
                  </a:moveTo>
                  <a:cubicBezTo>
                    <a:pt x="8788" y="5217"/>
                    <a:pt x="8830" y="5384"/>
                    <a:pt x="8830" y="5552"/>
                  </a:cubicBezTo>
                  <a:cubicBezTo>
                    <a:pt x="8830" y="6040"/>
                    <a:pt x="8579" y="6403"/>
                    <a:pt x="8132" y="6556"/>
                  </a:cubicBezTo>
                  <a:cubicBezTo>
                    <a:pt x="7993" y="6612"/>
                    <a:pt x="7909" y="6751"/>
                    <a:pt x="7923" y="6905"/>
                  </a:cubicBezTo>
                  <a:cubicBezTo>
                    <a:pt x="7965" y="7407"/>
                    <a:pt x="7742" y="7825"/>
                    <a:pt x="7296" y="8063"/>
                  </a:cubicBezTo>
                  <a:cubicBezTo>
                    <a:pt x="7169" y="8110"/>
                    <a:pt x="7033" y="8135"/>
                    <a:pt x="6899" y="8135"/>
                  </a:cubicBezTo>
                  <a:cubicBezTo>
                    <a:pt x="6796" y="8135"/>
                    <a:pt x="6695" y="8121"/>
                    <a:pt x="6598" y="8090"/>
                  </a:cubicBezTo>
                  <a:cubicBezTo>
                    <a:pt x="6696" y="7756"/>
                    <a:pt x="6626" y="7379"/>
                    <a:pt x="6375" y="7114"/>
                  </a:cubicBezTo>
                  <a:cubicBezTo>
                    <a:pt x="6312" y="7051"/>
                    <a:pt x="6229" y="7020"/>
                    <a:pt x="6143" y="7020"/>
                  </a:cubicBezTo>
                  <a:cubicBezTo>
                    <a:pt x="6058" y="7020"/>
                    <a:pt x="5970" y="7051"/>
                    <a:pt x="5901" y="7114"/>
                  </a:cubicBezTo>
                  <a:cubicBezTo>
                    <a:pt x="5775" y="7240"/>
                    <a:pt x="5775" y="7449"/>
                    <a:pt x="5901" y="7588"/>
                  </a:cubicBezTo>
                  <a:cubicBezTo>
                    <a:pt x="5984" y="7672"/>
                    <a:pt x="5998" y="7811"/>
                    <a:pt x="5957" y="7937"/>
                  </a:cubicBezTo>
                  <a:cubicBezTo>
                    <a:pt x="5901" y="7965"/>
                    <a:pt x="5845" y="8021"/>
                    <a:pt x="5817" y="8090"/>
                  </a:cubicBezTo>
                  <a:cubicBezTo>
                    <a:pt x="5636" y="8523"/>
                    <a:pt x="5231" y="8802"/>
                    <a:pt x="4785" y="8802"/>
                  </a:cubicBezTo>
                  <a:cubicBezTo>
                    <a:pt x="4478" y="8802"/>
                    <a:pt x="4227" y="8690"/>
                    <a:pt x="4018" y="8495"/>
                  </a:cubicBezTo>
                  <a:cubicBezTo>
                    <a:pt x="4255" y="8314"/>
                    <a:pt x="4436" y="8035"/>
                    <a:pt x="4436" y="7714"/>
                  </a:cubicBezTo>
                  <a:cubicBezTo>
                    <a:pt x="4436" y="7532"/>
                    <a:pt x="4297" y="7379"/>
                    <a:pt x="4101" y="7379"/>
                  </a:cubicBezTo>
                  <a:cubicBezTo>
                    <a:pt x="3920" y="7379"/>
                    <a:pt x="3767" y="7519"/>
                    <a:pt x="3767" y="7714"/>
                  </a:cubicBezTo>
                  <a:cubicBezTo>
                    <a:pt x="3767" y="7825"/>
                    <a:pt x="3697" y="7937"/>
                    <a:pt x="3571" y="7993"/>
                  </a:cubicBezTo>
                  <a:lnTo>
                    <a:pt x="3557" y="7993"/>
                  </a:lnTo>
                  <a:cubicBezTo>
                    <a:pt x="3529" y="7993"/>
                    <a:pt x="3515" y="7965"/>
                    <a:pt x="3474" y="7965"/>
                  </a:cubicBezTo>
                  <a:cubicBezTo>
                    <a:pt x="3404" y="7965"/>
                    <a:pt x="3334" y="7993"/>
                    <a:pt x="3278" y="8021"/>
                  </a:cubicBezTo>
                  <a:cubicBezTo>
                    <a:pt x="3090" y="8153"/>
                    <a:pt x="2870" y="8219"/>
                    <a:pt x="2651" y="8219"/>
                  </a:cubicBezTo>
                  <a:cubicBezTo>
                    <a:pt x="2431" y="8219"/>
                    <a:pt x="2211" y="8153"/>
                    <a:pt x="2023" y="8021"/>
                  </a:cubicBezTo>
                  <a:cubicBezTo>
                    <a:pt x="1744" y="7825"/>
                    <a:pt x="1577" y="7505"/>
                    <a:pt x="1535" y="7156"/>
                  </a:cubicBezTo>
                  <a:cubicBezTo>
                    <a:pt x="1925" y="7016"/>
                    <a:pt x="2190" y="6668"/>
                    <a:pt x="2190" y="6221"/>
                  </a:cubicBezTo>
                  <a:cubicBezTo>
                    <a:pt x="2190" y="6054"/>
                    <a:pt x="2051" y="5900"/>
                    <a:pt x="1856" y="5900"/>
                  </a:cubicBezTo>
                  <a:cubicBezTo>
                    <a:pt x="1674" y="5900"/>
                    <a:pt x="1521" y="6040"/>
                    <a:pt x="1521" y="6221"/>
                  </a:cubicBezTo>
                  <a:cubicBezTo>
                    <a:pt x="1521" y="6361"/>
                    <a:pt x="1437" y="6472"/>
                    <a:pt x="1326" y="6528"/>
                  </a:cubicBezTo>
                  <a:cubicBezTo>
                    <a:pt x="1061" y="6417"/>
                    <a:pt x="879" y="6207"/>
                    <a:pt x="768" y="5928"/>
                  </a:cubicBezTo>
                  <a:cubicBezTo>
                    <a:pt x="670" y="5594"/>
                    <a:pt x="684" y="5315"/>
                    <a:pt x="809" y="5077"/>
                  </a:cubicBezTo>
                  <a:close/>
                  <a:moveTo>
                    <a:pt x="4785" y="0"/>
                  </a:moveTo>
                  <a:cubicBezTo>
                    <a:pt x="4185" y="0"/>
                    <a:pt x="3627" y="307"/>
                    <a:pt x="3320" y="795"/>
                  </a:cubicBezTo>
                  <a:cubicBezTo>
                    <a:pt x="3111" y="712"/>
                    <a:pt x="2888" y="670"/>
                    <a:pt x="2666" y="670"/>
                  </a:cubicBezTo>
                  <a:cubicBezTo>
                    <a:pt x="2445" y="670"/>
                    <a:pt x="2225" y="712"/>
                    <a:pt x="2023" y="795"/>
                  </a:cubicBezTo>
                  <a:lnTo>
                    <a:pt x="2009" y="795"/>
                  </a:lnTo>
                  <a:cubicBezTo>
                    <a:pt x="1353" y="1116"/>
                    <a:pt x="977" y="1688"/>
                    <a:pt x="977" y="2385"/>
                  </a:cubicBezTo>
                  <a:cubicBezTo>
                    <a:pt x="419" y="2678"/>
                    <a:pt x="98" y="3222"/>
                    <a:pt x="56" y="3906"/>
                  </a:cubicBezTo>
                  <a:lnTo>
                    <a:pt x="56" y="3920"/>
                  </a:lnTo>
                  <a:cubicBezTo>
                    <a:pt x="56" y="4199"/>
                    <a:pt x="126" y="4478"/>
                    <a:pt x="252" y="4729"/>
                  </a:cubicBezTo>
                  <a:cubicBezTo>
                    <a:pt x="14" y="5147"/>
                    <a:pt x="0" y="5621"/>
                    <a:pt x="154" y="6124"/>
                  </a:cubicBezTo>
                  <a:lnTo>
                    <a:pt x="154" y="6138"/>
                  </a:lnTo>
                  <a:cubicBezTo>
                    <a:pt x="293" y="6500"/>
                    <a:pt x="558" y="6821"/>
                    <a:pt x="879" y="7030"/>
                  </a:cubicBezTo>
                  <a:lnTo>
                    <a:pt x="879" y="7058"/>
                  </a:lnTo>
                  <a:cubicBezTo>
                    <a:pt x="879" y="7658"/>
                    <a:pt x="1158" y="8230"/>
                    <a:pt x="1646" y="8565"/>
                  </a:cubicBezTo>
                  <a:cubicBezTo>
                    <a:pt x="1947" y="8773"/>
                    <a:pt x="2297" y="8882"/>
                    <a:pt x="2649" y="8882"/>
                  </a:cubicBezTo>
                  <a:cubicBezTo>
                    <a:pt x="2886" y="8882"/>
                    <a:pt x="3124" y="8833"/>
                    <a:pt x="3348" y="8732"/>
                  </a:cubicBezTo>
                  <a:cubicBezTo>
                    <a:pt x="3683" y="9192"/>
                    <a:pt x="4213" y="9471"/>
                    <a:pt x="4785" y="9471"/>
                  </a:cubicBezTo>
                  <a:cubicBezTo>
                    <a:pt x="5371" y="9471"/>
                    <a:pt x="5929" y="9150"/>
                    <a:pt x="6249" y="8662"/>
                  </a:cubicBezTo>
                  <a:cubicBezTo>
                    <a:pt x="6459" y="8753"/>
                    <a:pt x="6682" y="8798"/>
                    <a:pt x="6902" y="8798"/>
                  </a:cubicBezTo>
                  <a:cubicBezTo>
                    <a:pt x="7121" y="8798"/>
                    <a:pt x="7337" y="8753"/>
                    <a:pt x="7533" y="8662"/>
                  </a:cubicBezTo>
                  <a:lnTo>
                    <a:pt x="7561" y="8662"/>
                  </a:lnTo>
                  <a:cubicBezTo>
                    <a:pt x="8216" y="8355"/>
                    <a:pt x="8579" y="7784"/>
                    <a:pt x="8579" y="7086"/>
                  </a:cubicBezTo>
                  <a:cubicBezTo>
                    <a:pt x="9137" y="6779"/>
                    <a:pt x="9472" y="6249"/>
                    <a:pt x="9513" y="5566"/>
                  </a:cubicBezTo>
                  <a:lnTo>
                    <a:pt x="9513" y="5552"/>
                  </a:lnTo>
                  <a:cubicBezTo>
                    <a:pt x="9513" y="5273"/>
                    <a:pt x="9444" y="4994"/>
                    <a:pt x="9318" y="4743"/>
                  </a:cubicBezTo>
                  <a:cubicBezTo>
                    <a:pt x="9541" y="4324"/>
                    <a:pt x="9555" y="3850"/>
                    <a:pt x="9402" y="3348"/>
                  </a:cubicBezTo>
                  <a:lnTo>
                    <a:pt x="9402" y="3334"/>
                  </a:lnTo>
                  <a:cubicBezTo>
                    <a:pt x="9262" y="2957"/>
                    <a:pt x="8997" y="2650"/>
                    <a:pt x="8690" y="2441"/>
                  </a:cubicBezTo>
                  <a:lnTo>
                    <a:pt x="8690" y="2399"/>
                  </a:lnTo>
                  <a:cubicBezTo>
                    <a:pt x="8690" y="1814"/>
                    <a:pt x="8411" y="1242"/>
                    <a:pt x="7923" y="907"/>
                  </a:cubicBezTo>
                  <a:cubicBezTo>
                    <a:pt x="7619" y="695"/>
                    <a:pt x="7258" y="586"/>
                    <a:pt x="6896" y="586"/>
                  </a:cubicBezTo>
                  <a:cubicBezTo>
                    <a:pt x="6662" y="586"/>
                    <a:pt x="6427" y="632"/>
                    <a:pt x="6208" y="726"/>
                  </a:cubicBezTo>
                  <a:cubicBezTo>
                    <a:pt x="5887" y="279"/>
                    <a:pt x="5357" y="0"/>
                    <a:pt x="4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1557450" y="3457800"/>
              <a:ext cx="42575" cy="42225"/>
            </a:xfrm>
            <a:custGeom>
              <a:avLst/>
              <a:gdLst/>
              <a:ahLst/>
              <a:cxnLst/>
              <a:rect l="l" t="t" r="r" b="b"/>
              <a:pathLst>
                <a:path w="1703" h="1689" extrusionOk="0">
                  <a:moveTo>
                    <a:pt x="336" y="1"/>
                  </a:moveTo>
                  <a:cubicBezTo>
                    <a:pt x="140" y="1"/>
                    <a:pt x="1" y="140"/>
                    <a:pt x="1" y="321"/>
                  </a:cubicBezTo>
                  <a:cubicBezTo>
                    <a:pt x="1" y="1075"/>
                    <a:pt x="615" y="1688"/>
                    <a:pt x="1368" y="1688"/>
                  </a:cubicBezTo>
                  <a:cubicBezTo>
                    <a:pt x="1535" y="1688"/>
                    <a:pt x="1703" y="1549"/>
                    <a:pt x="1703" y="1354"/>
                  </a:cubicBezTo>
                  <a:cubicBezTo>
                    <a:pt x="1703" y="1158"/>
                    <a:pt x="1563" y="1019"/>
                    <a:pt x="1368" y="1019"/>
                  </a:cubicBezTo>
                  <a:cubicBezTo>
                    <a:pt x="991" y="1019"/>
                    <a:pt x="670" y="712"/>
                    <a:pt x="670" y="321"/>
                  </a:cubicBezTo>
                  <a:cubicBezTo>
                    <a:pt x="670" y="154"/>
                    <a:pt x="531" y="1"/>
                    <a:pt x="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1630350" y="3452925"/>
              <a:ext cx="42550" cy="42225"/>
            </a:xfrm>
            <a:custGeom>
              <a:avLst/>
              <a:gdLst/>
              <a:ahLst/>
              <a:cxnLst/>
              <a:rect l="l" t="t" r="r" b="b"/>
              <a:pathLst>
                <a:path w="1702" h="1689" extrusionOk="0">
                  <a:moveTo>
                    <a:pt x="335" y="0"/>
                  </a:moveTo>
                  <a:cubicBezTo>
                    <a:pt x="140" y="0"/>
                    <a:pt x="0" y="140"/>
                    <a:pt x="0" y="335"/>
                  </a:cubicBezTo>
                  <a:cubicBezTo>
                    <a:pt x="0" y="1074"/>
                    <a:pt x="614" y="1688"/>
                    <a:pt x="1367" y="1688"/>
                  </a:cubicBezTo>
                  <a:cubicBezTo>
                    <a:pt x="1535" y="1688"/>
                    <a:pt x="1702" y="1549"/>
                    <a:pt x="1702" y="1353"/>
                  </a:cubicBezTo>
                  <a:cubicBezTo>
                    <a:pt x="1702" y="1172"/>
                    <a:pt x="1535" y="1032"/>
                    <a:pt x="1367" y="1032"/>
                  </a:cubicBezTo>
                  <a:cubicBezTo>
                    <a:pt x="977" y="1032"/>
                    <a:pt x="670" y="712"/>
                    <a:pt x="670" y="335"/>
                  </a:cubicBezTo>
                  <a:cubicBezTo>
                    <a:pt x="670" y="154"/>
                    <a:pt x="530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1652300" y="3524050"/>
              <a:ext cx="42225" cy="42225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336" y="1"/>
                  </a:moveTo>
                  <a:cubicBezTo>
                    <a:pt x="154" y="1"/>
                    <a:pt x="1" y="126"/>
                    <a:pt x="1" y="322"/>
                  </a:cubicBezTo>
                  <a:cubicBezTo>
                    <a:pt x="1" y="503"/>
                    <a:pt x="140" y="656"/>
                    <a:pt x="336" y="656"/>
                  </a:cubicBezTo>
                  <a:cubicBezTo>
                    <a:pt x="712" y="656"/>
                    <a:pt x="1033" y="963"/>
                    <a:pt x="1033" y="1354"/>
                  </a:cubicBezTo>
                  <a:cubicBezTo>
                    <a:pt x="1033" y="1521"/>
                    <a:pt x="1173" y="1689"/>
                    <a:pt x="1354" y="1689"/>
                  </a:cubicBezTo>
                  <a:cubicBezTo>
                    <a:pt x="1549" y="1689"/>
                    <a:pt x="1689" y="1549"/>
                    <a:pt x="1689" y="1354"/>
                  </a:cubicBezTo>
                  <a:cubicBezTo>
                    <a:pt x="1689" y="601"/>
                    <a:pt x="1075" y="1"/>
                    <a:pt x="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1579775" y="3528250"/>
              <a:ext cx="42575" cy="42200"/>
            </a:xfrm>
            <a:custGeom>
              <a:avLst/>
              <a:gdLst/>
              <a:ahLst/>
              <a:cxnLst/>
              <a:rect l="l" t="t" r="r" b="b"/>
              <a:pathLst>
                <a:path w="1703" h="1688" extrusionOk="0">
                  <a:moveTo>
                    <a:pt x="335" y="0"/>
                  </a:moveTo>
                  <a:cubicBezTo>
                    <a:pt x="168" y="0"/>
                    <a:pt x="1" y="140"/>
                    <a:pt x="1" y="335"/>
                  </a:cubicBezTo>
                  <a:cubicBezTo>
                    <a:pt x="1" y="530"/>
                    <a:pt x="140" y="656"/>
                    <a:pt x="335" y="656"/>
                  </a:cubicBezTo>
                  <a:cubicBezTo>
                    <a:pt x="726" y="656"/>
                    <a:pt x="1033" y="977"/>
                    <a:pt x="1033" y="1353"/>
                  </a:cubicBezTo>
                  <a:cubicBezTo>
                    <a:pt x="1033" y="1535"/>
                    <a:pt x="1172" y="1688"/>
                    <a:pt x="1368" y="1688"/>
                  </a:cubicBezTo>
                  <a:cubicBezTo>
                    <a:pt x="1535" y="1688"/>
                    <a:pt x="1702" y="1548"/>
                    <a:pt x="1702" y="1353"/>
                  </a:cubicBezTo>
                  <a:cubicBezTo>
                    <a:pt x="1702" y="614"/>
                    <a:pt x="1089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1623025" y="3747850"/>
              <a:ext cx="16050" cy="16500"/>
            </a:xfrm>
            <a:custGeom>
              <a:avLst/>
              <a:gdLst/>
              <a:ahLst/>
              <a:cxnLst/>
              <a:rect l="l" t="t" r="r" b="b"/>
              <a:pathLst>
                <a:path w="642" h="660" extrusionOk="0">
                  <a:moveTo>
                    <a:pt x="334" y="0"/>
                  </a:moveTo>
                  <a:cubicBezTo>
                    <a:pt x="239" y="0"/>
                    <a:pt x="142" y="29"/>
                    <a:pt x="84" y="87"/>
                  </a:cubicBezTo>
                  <a:cubicBezTo>
                    <a:pt x="70" y="115"/>
                    <a:pt x="56" y="129"/>
                    <a:pt x="56" y="143"/>
                  </a:cubicBezTo>
                  <a:cubicBezTo>
                    <a:pt x="42" y="157"/>
                    <a:pt x="42" y="185"/>
                    <a:pt x="14" y="199"/>
                  </a:cubicBezTo>
                  <a:cubicBezTo>
                    <a:pt x="14" y="213"/>
                    <a:pt x="0" y="227"/>
                    <a:pt x="0" y="269"/>
                  </a:cubicBezTo>
                  <a:lnTo>
                    <a:pt x="0" y="339"/>
                  </a:lnTo>
                  <a:lnTo>
                    <a:pt x="0" y="408"/>
                  </a:lnTo>
                  <a:cubicBezTo>
                    <a:pt x="0" y="422"/>
                    <a:pt x="14" y="436"/>
                    <a:pt x="14" y="478"/>
                  </a:cubicBezTo>
                  <a:cubicBezTo>
                    <a:pt x="14" y="492"/>
                    <a:pt x="42" y="506"/>
                    <a:pt x="56" y="520"/>
                  </a:cubicBezTo>
                  <a:cubicBezTo>
                    <a:pt x="70" y="548"/>
                    <a:pt x="70" y="562"/>
                    <a:pt x="84" y="576"/>
                  </a:cubicBezTo>
                  <a:cubicBezTo>
                    <a:pt x="112" y="590"/>
                    <a:pt x="126" y="618"/>
                    <a:pt x="140" y="618"/>
                  </a:cubicBezTo>
                  <a:cubicBezTo>
                    <a:pt x="154" y="631"/>
                    <a:pt x="182" y="631"/>
                    <a:pt x="196" y="645"/>
                  </a:cubicBezTo>
                  <a:cubicBezTo>
                    <a:pt x="210" y="645"/>
                    <a:pt x="223" y="659"/>
                    <a:pt x="265" y="659"/>
                  </a:cubicBezTo>
                  <a:lnTo>
                    <a:pt x="335" y="659"/>
                  </a:lnTo>
                  <a:cubicBezTo>
                    <a:pt x="419" y="659"/>
                    <a:pt x="502" y="631"/>
                    <a:pt x="558" y="562"/>
                  </a:cubicBezTo>
                  <a:cubicBezTo>
                    <a:pt x="572" y="548"/>
                    <a:pt x="600" y="520"/>
                    <a:pt x="600" y="506"/>
                  </a:cubicBezTo>
                  <a:cubicBezTo>
                    <a:pt x="614" y="492"/>
                    <a:pt x="614" y="478"/>
                    <a:pt x="628" y="464"/>
                  </a:cubicBezTo>
                  <a:cubicBezTo>
                    <a:pt x="628" y="436"/>
                    <a:pt x="642" y="422"/>
                    <a:pt x="642" y="394"/>
                  </a:cubicBezTo>
                  <a:lnTo>
                    <a:pt x="642" y="325"/>
                  </a:lnTo>
                  <a:lnTo>
                    <a:pt x="642" y="269"/>
                  </a:lnTo>
                  <a:cubicBezTo>
                    <a:pt x="642" y="255"/>
                    <a:pt x="628" y="227"/>
                    <a:pt x="628" y="199"/>
                  </a:cubicBezTo>
                  <a:cubicBezTo>
                    <a:pt x="628" y="185"/>
                    <a:pt x="614" y="157"/>
                    <a:pt x="600" y="143"/>
                  </a:cubicBezTo>
                  <a:cubicBezTo>
                    <a:pt x="572" y="129"/>
                    <a:pt x="572" y="115"/>
                    <a:pt x="558" y="87"/>
                  </a:cubicBezTo>
                  <a:cubicBezTo>
                    <a:pt x="544" y="74"/>
                    <a:pt x="530" y="60"/>
                    <a:pt x="502" y="60"/>
                  </a:cubicBezTo>
                  <a:cubicBezTo>
                    <a:pt x="488" y="46"/>
                    <a:pt x="475" y="46"/>
                    <a:pt x="461" y="18"/>
                  </a:cubicBezTo>
                  <a:cubicBezTo>
                    <a:pt x="433" y="18"/>
                    <a:pt x="419" y="4"/>
                    <a:pt x="391" y="4"/>
                  </a:cubicBezTo>
                  <a:cubicBezTo>
                    <a:pt x="372" y="1"/>
                    <a:pt x="353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657900" y="3735025"/>
              <a:ext cx="135675" cy="26875"/>
            </a:xfrm>
            <a:custGeom>
              <a:avLst/>
              <a:gdLst/>
              <a:ahLst/>
              <a:cxnLst/>
              <a:rect l="l" t="t" r="r" b="b"/>
              <a:pathLst>
                <a:path w="5427" h="1075" extrusionOk="0">
                  <a:moveTo>
                    <a:pt x="3571" y="1"/>
                  </a:moveTo>
                  <a:cubicBezTo>
                    <a:pt x="2567" y="1"/>
                    <a:pt x="1576" y="126"/>
                    <a:pt x="600" y="377"/>
                  </a:cubicBezTo>
                  <a:lnTo>
                    <a:pt x="293" y="433"/>
                  </a:lnTo>
                  <a:cubicBezTo>
                    <a:pt x="126" y="461"/>
                    <a:pt x="0" y="642"/>
                    <a:pt x="42" y="810"/>
                  </a:cubicBezTo>
                  <a:cubicBezTo>
                    <a:pt x="70" y="977"/>
                    <a:pt x="209" y="1075"/>
                    <a:pt x="363" y="1075"/>
                  </a:cubicBezTo>
                  <a:lnTo>
                    <a:pt x="433" y="1075"/>
                  </a:lnTo>
                  <a:lnTo>
                    <a:pt x="753" y="1019"/>
                  </a:lnTo>
                  <a:lnTo>
                    <a:pt x="767" y="1019"/>
                  </a:lnTo>
                  <a:cubicBezTo>
                    <a:pt x="1688" y="782"/>
                    <a:pt x="2636" y="656"/>
                    <a:pt x="3599" y="656"/>
                  </a:cubicBezTo>
                  <a:cubicBezTo>
                    <a:pt x="4059" y="656"/>
                    <a:pt x="4547" y="698"/>
                    <a:pt x="5036" y="740"/>
                  </a:cubicBezTo>
                  <a:cubicBezTo>
                    <a:pt x="5053" y="743"/>
                    <a:pt x="5069" y="744"/>
                    <a:pt x="5086" y="744"/>
                  </a:cubicBezTo>
                  <a:cubicBezTo>
                    <a:pt x="5247" y="744"/>
                    <a:pt x="5386" y="625"/>
                    <a:pt x="5398" y="461"/>
                  </a:cubicBezTo>
                  <a:cubicBezTo>
                    <a:pt x="5426" y="280"/>
                    <a:pt x="5287" y="112"/>
                    <a:pt x="5105" y="98"/>
                  </a:cubicBezTo>
                  <a:cubicBezTo>
                    <a:pt x="4603" y="29"/>
                    <a:pt x="4101" y="1"/>
                    <a:pt x="3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31"/>
          <p:cNvGrpSpPr/>
          <p:nvPr/>
        </p:nvGrpSpPr>
        <p:grpSpPr>
          <a:xfrm>
            <a:off x="6013211" y="1893042"/>
            <a:ext cx="590748" cy="604163"/>
            <a:chOff x="2135975" y="3392250"/>
            <a:chExt cx="413950" cy="423350"/>
          </a:xfrm>
        </p:grpSpPr>
        <p:sp>
          <p:nvSpPr>
            <p:cNvPr id="320" name="Google Shape;320;p31"/>
            <p:cNvSpPr/>
            <p:nvPr/>
          </p:nvSpPr>
          <p:spPr>
            <a:xfrm>
              <a:off x="2135975" y="3723175"/>
              <a:ext cx="413950" cy="92425"/>
            </a:xfrm>
            <a:custGeom>
              <a:avLst/>
              <a:gdLst/>
              <a:ahLst/>
              <a:cxnLst/>
              <a:rect l="l" t="t" r="r" b="b"/>
              <a:pathLst>
                <a:path w="16558" h="3697" extrusionOk="0">
                  <a:moveTo>
                    <a:pt x="14298" y="684"/>
                  </a:moveTo>
                  <a:lnTo>
                    <a:pt x="14786" y="1535"/>
                  </a:lnTo>
                  <a:lnTo>
                    <a:pt x="4157" y="1535"/>
                  </a:lnTo>
                  <a:cubicBezTo>
                    <a:pt x="3976" y="1535"/>
                    <a:pt x="3823" y="1674"/>
                    <a:pt x="3823" y="1870"/>
                  </a:cubicBezTo>
                  <a:cubicBezTo>
                    <a:pt x="3823" y="2037"/>
                    <a:pt x="3962" y="2190"/>
                    <a:pt x="4157" y="2190"/>
                  </a:cubicBezTo>
                  <a:lnTo>
                    <a:pt x="15163" y="2190"/>
                  </a:lnTo>
                  <a:lnTo>
                    <a:pt x="15651" y="3041"/>
                  </a:lnTo>
                  <a:lnTo>
                    <a:pt x="915" y="3041"/>
                  </a:lnTo>
                  <a:lnTo>
                    <a:pt x="2260" y="684"/>
                  </a:lnTo>
                  <a:close/>
                  <a:moveTo>
                    <a:pt x="2065" y="0"/>
                  </a:moveTo>
                  <a:cubicBezTo>
                    <a:pt x="1940" y="0"/>
                    <a:pt x="1828" y="70"/>
                    <a:pt x="1772" y="168"/>
                  </a:cubicBezTo>
                  <a:lnTo>
                    <a:pt x="56" y="3209"/>
                  </a:lnTo>
                  <a:cubicBezTo>
                    <a:pt x="1" y="3306"/>
                    <a:pt x="1" y="3432"/>
                    <a:pt x="56" y="3543"/>
                  </a:cubicBezTo>
                  <a:cubicBezTo>
                    <a:pt x="112" y="3641"/>
                    <a:pt x="238" y="3697"/>
                    <a:pt x="335" y="3697"/>
                  </a:cubicBezTo>
                  <a:lnTo>
                    <a:pt x="16195" y="3697"/>
                  </a:lnTo>
                  <a:cubicBezTo>
                    <a:pt x="16321" y="3697"/>
                    <a:pt x="16432" y="3627"/>
                    <a:pt x="16474" y="3543"/>
                  </a:cubicBezTo>
                  <a:cubicBezTo>
                    <a:pt x="16558" y="3432"/>
                    <a:pt x="16558" y="3306"/>
                    <a:pt x="16502" y="3209"/>
                  </a:cubicBezTo>
                  <a:lnTo>
                    <a:pt x="14786" y="168"/>
                  </a:lnTo>
                  <a:cubicBezTo>
                    <a:pt x="14730" y="70"/>
                    <a:pt x="14619" y="0"/>
                    <a:pt x="14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2198050" y="3613675"/>
              <a:ext cx="289450" cy="91750"/>
            </a:xfrm>
            <a:custGeom>
              <a:avLst/>
              <a:gdLst/>
              <a:ahLst/>
              <a:cxnLst/>
              <a:rect l="l" t="t" r="r" b="b"/>
              <a:pathLst>
                <a:path w="11578" h="3670" extrusionOk="0">
                  <a:moveTo>
                    <a:pt x="9346" y="684"/>
                  </a:moveTo>
                  <a:lnTo>
                    <a:pt x="10657" y="3013"/>
                  </a:lnTo>
                  <a:lnTo>
                    <a:pt x="921" y="3013"/>
                  </a:lnTo>
                  <a:lnTo>
                    <a:pt x="1395" y="2177"/>
                  </a:lnTo>
                  <a:lnTo>
                    <a:pt x="7491" y="2177"/>
                  </a:lnTo>
                  <a:cubicBezTo>
                    <a:pt x="7672" y="2177"/>
                    <a:pt x="7826" y="2037"/>
                    <a:pt x="7826" y="1856"/>
                  </a:cubicBezTo>
                  <a:cubicBezTo>
                    <a:pt x="7826" y="1674"/>
                    <a:pt x="7686" y="1521"/>
                    <a:pt x="7491" y="1521"/>
                  </a:cubicBezTo>
                  <a:lnTo>
                    <a:pt x="1758" y="1521"/>
                  </a:lnTo>
                  <a:lnTo>
                    <a:pt x="2232" y="684"/>
                  </a:lnTo>
                  <a:close/>
                  <a:moveTo>
                    <a:pt x="2037" y="1"/>
                  </a:moveTo>
                  <a:cubicBezTo>
                    <a:pt x="1912" y="1"/>
                    <a:pt x="1814" y="70"/>
                    <a:pt x="1744" y="182"/>
                  </a:cubicBezTo>
                  <a:lnTo>
                    <a:pt x="56" y="3181"/>
                  </a:lnTo>
                  <a:cubicBezTo>
                    <a:pt x="1" y="3278"/>
                    <a:pt x="1" y="3404"/>
                    <a:pt x="56" y="3502"/>
                  </a:cubicBezTo>
                  <a:cubicBezTo>
                    <a:pt x="98" y="3613"/>
                    <a:pt x="224" y="3669"/>
                    <a:pt x="335" y="3669"/>
                  </a:cubicBezTo>
                  <a:lnTo>
                    <a:pt x="11215" y="3669"/>
                  </a:lnTo>
                  <a:cubicBezTo>
                    <a:pt x="11327" y="3669"/>
                    <a:pt x="11438" y="3599"/>
                    <a:pt x="11494" y="3502"/>
                  </a:cubicBezTo>
                  <a:cubicBezTo>
                    <a:pt x="11578" y="3404"/>
                    <a:pt x="11578" y="3278"/>
                    <a:pt x="11522" y="3181"/>
                  </a:cubicBezTo>
                  <a:lnTo>
                    <a:pt x="9834" y="182"/>
                  </a:lnTo>
                  <a:cubicBezTo>
                    <a:pt x="9779" y="70"/>
                    <a:pt x="9653" y="1"/>
                    <a:pt x="95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2259075" y="3392250"/>
              <a:ext cx="167050" cy="204025"/>
            </a:xfrm>
            <a:custGeom>
              <a:avLst/>
              <a:gdLst/>
              <a:ahLst/>
              <a:cxnLst/>
              <a:rect l="l" t="t" r="r" b="b"/>
              <a:pathLst>
                <a:path w="6682" h="8161" extrusionOk="0">
                  <a:moveTo>
                    <a:pt x="4785" y="670"/>
                  </a:moveTo>
                  <a:cubicBezTo>
                    <a:pt x="5413" y="670"/>
                    <a:pt x="5957" y="1270"/>
                    <a:pt x="5998" y="2023"/>
                  </a:cubicBezTo>
                  <a:cubicBezTo>
                    <a:pt x="6012" y="2413"/>
                    <a:pt x="5929" y="2734"/>
                    <a:pt x="5692" y="3111"/>
                  </a:cubicBezTo>
                  <a:cubicBezTo>
                    <a:pt x="5524" y="3404"/>
                    <a:pt x="4924" y="3892"/>
                    <a:pt x="4297" y="4366"/>
                  </a:cubicBezTo>
                  <a:cubicBezTo>
                    <a:pt x="3920" y="4645"/>
                    <a:pt x="3557" y="4896"/>
                    <a:pt x="3348" y="5036"/>
                  </a:cubicBezTo>
                  <a:cubicBezTo>
                    <a:pt x="3139" y="4896"/>
                    <a:pt x="2762" y="4645"/>
                    <a:pt x="2372" y="4366"/>
                  </a:cubicBezTo>
                  <a:cubicBezTo>
                    <a:pt x="1758" y="3906"/>
                    <a:pt x="1172" y="3404"/>
                    <a:pt x="991" y="3125"/>
                  </a:cubicBezTo>
                  <a:cubicBezTo>
                    <a:pt x="768" y="2734"/>
                    <a:pt x="684" y="2427"/>
                    <a:pt x="698" y="2037"/>
                  </a:cubicBezTo>
                  <a:cubicBezTo>
                    <a:pt x="726" y="1297"/>
                    <a:pt x="1270" y="684"/>
                    <a:pt x="1898" y="684"/>
                  </a:cubicBezTo>
                  <a:cubicBezTo>
                    <a:pt x="2581" y="684"/>
                    <a:pt x="3083" y="1242"/>
                    <a:pt x="3097" y="1242"/>
                  </a:cubicBezTo>
                  <a:cubicBezTo>
                    <a:pt x="3167" y="1311"/>
                    <a:pt x="3251" y="1339"/>
                    <a:pt x="3348" y="1339"/>
                  </a:cubicBezTo>
                  <a:cubicBezTo>
                    <a:pt x="3432" y="1339"/>
                    <a:pt x="3516" y="1311"/>
                    <a:pt x="3585" y="1242"/>
                  </a:cubicBezTo>
                  <a:cubicBezTo>
                    <a:pt x="3585" y="1242"/>
                    <a:pt x="4143" y="670"/>
                    <a:pt x="4785" y="670"/>
                  </a:cubicBezTo>
                  <a:close/>
                  <a:moveTo>
                    <a:pt x="4422" y="5105"/>
                  </a:moveTo>
                  <a:lnTo>
                    <a:pt x="5775" y="7505"/>
                  </a:lnTo>
                  <a:lnTo>
                    <a:pt x="935" y="7519"/>
                  </a:lnTo>
                  <a:lnTo>
                    <a:pt x="2288" y="5133"/>
                  </a:lnTo>
                  <a:cubicBezTo>
                    <a:pt x="2693" y="5426"/>
                    <a:pt x="3027" y="5649"/>
                    <a:pt x="3153" y="5719"/>
                  </a:cubicBezTo>
                  <a:cubicBezTo>
                    <a:pt x="3167" y="5719"/>
                    <a:pt x="3167" y="5733"/>
                    <a:pt x="3167" y="5733"/>
                  </a:cubicBezTo>
                  <a:cubicBezTo>
                    <a:pt x="3209" y="5761"/>
                    <a:pt x="3223" y="5775"/>
                    <a:pt x="3265" y="5775"/>
                  </a:cubicBezTo>
                  <a:lnTo>
                    <a:pt x="3418" y="5775"/>
                  </a:lnTo>
                  <a:cubicBezTo>
                    <a:pt x="3474" y="5775"/>
                    <a:pt x="3502" y="5761"/>
                    <a:pt x="3557" y="5719"/>
                  </a:cubicBezTo>
                  <a:cubicBezTo>
                    <a:pt x="3641" y="5649"/>
                    <a:pt x="4004" y="5426"/>
                    <a:pt x="4422" y="5105"/>
                  </a:cubicBezTo>
                  <a:close/>
                  <a:moveTo>
                    <a:pt x="1898" y="0"/>
                  </a:moveTo>
                  <a:cubicBezTo>
                    <a:pt x="1409" y="0"/>
                    <a:pt x="935" y="209"/>
                    <a:pt x="586" y="614"/>
                  </a:cubicBezTo>
                  <a:cubicBezTo>
                    <a:pt x="266" y="977"/>
                    <a:pt x="56" y="1479"/>
                    <a:pt x="28" y="2009"/>
                  </a:cubicBezTo>
                  <a:cubicBezTo>
                    <a:pt x="1" y="2664"/>
                    <a:pt x="238" y="3153"/>
                    <a:pt x="419" y="3459"/>
                  </a:cubicBezTo>
                  <a:cubicBezTo>
                    <a:pt x="628" y="3808"/>
                    <a:pt x="1186" y="4296"/>
                    <a:pt x="1744" y="4729"/>
                  </a:cubicBezTo>
                  <a:lnTo>
                    <a:pt x="70" y="7672"/>
                  </a:lnTo>
                  <a:cubicBezTo>
                    <a:pt x="15" y="7784"/>
                    <a:pt x="15" y="7895"/>
                    <a:pt x="70" y="8007"/>
                  </a:cubicBezTo>
                  <a:cubicBezTo>
                    <a:pt x="126" y="8104"/>
                    <a:pt x="238" y="8160"/>
                    <a:pt x="349" y="8160"/>
                  </a:cubicBezTo>
                  <a:lnTo>
                    <a:pt x="6305" y="8160"/>
                  </a:lnTo>
                  <a:cubicBezTo>
                    <a:pt x="6431" y="8160"/>
                    <a:pt x="6542" y="8090"/>
                    <a:pt x="6584" y="8007"/>
                  </a:cubicBezTo>
                  <a:cubicBezTo>
                    <a:pt x="6640" y="7895"/>
                    <a:pt x="6640" y="7784"/>
                    <a:pt x="6584" y="7672"/>
                  </a:cubicBezTo>
                  <a:lnTo>
                    <a:pt x="4952" y="4729"/>
                  </a:lnTo>
                  <a:cubicBezTo>
                    <a:pt x="5510" y="4296"/>
                    <a:pt x="6068" y="3822"/>
                    <a:pt x="6277" y="3459"/>
                  </a:cubicBezTo>
                  <a:cubicBezTo>
                    <a:pt x="6570" y="2971"/>
                    <a:pt x="6682" y="2511"/>
                    <a:pt x="6654" y="2009"/>
                  </a:cubicBezTo>
                  <a:cubicBezTo>
                    <a:pt x="6640" y="1479"/>
                    <a:pt x="6431" y="991"/>
                    <a:pt x="6096" y="614"/>
                  </a:cubicBezTo>
                  <a:cubicBezTo>
                    <a:pt x="5747" y="223"/>
                    <a:pt x="5287" y="0"/>
                    <a:pt x="4799" y="0"/>
                  </a:cubicBezTo>
                  <a:cubicBezTo>
                    <a:pt x="4171" y="0"/>
                    <a:pt x="3641" y="335"/>
                    <a:pt x="3348" y="558"/>
                  </a:cubicBezTo>
                  <a:cubicBezTo>
                    <a:pt x="3069" y="335"/>
                    <a:pt x="2539" y="0"/>
                    <a:pt x="1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2197000" y="3761525"/>
              <a:ext cx="16775" cy="16425"/>
            </a:xfrm>
            <a:custGeom>
              <a:avLst/>
              <a:gdLst/>
              <a:ahLst/>
              <a:cxnLst/>
              <a:rect l="l" t="t" r="r" b="b"/>
              <a:pathLst>
                <a:path w="671" h="657" extrusionOk="0">
                  <a:moveTo>
                    <a:pt x="266" y="1"/>
                  </a:moveTo>
                  <a:cubicBezTo>
                    <a:pt x="252" y="1"/>
                    <a:pt x="238" y="15"/>
                    <a:pt x="196" y="15"/>
                  </a:cubicBezTo>
                  <a:cubicBezTo>
                    <a:pt x="182" y="15"/>
                    <a:pt x="168" y="29"/>
                    <a:pt x="140" y="57"/>
                  </a:cubicBezTo>
                  <a:cubicBezTo>
                    <a:pt x="126" y="71"/>
                    <a:pt x="112" y="71"/>
                    <a:pt x="84" y="84"/>
                  </a:cubicBezTo>
                  <a:cubicBezTo>
                    <a:pt x="70" y="98"/>
                    <a:pt x="56" y="126"/>
                    <a:pt x="56" y="140"/>
                  </a:cubicBezTo>
                  <a:cubicBezTo>
                    <a:pt x="43" y="154"/>
                    <a:pt x="43" y="168"/>
                    <a:pt x="29" y="196"/>
                  </a:cubicBezTo>
                  <a:cubicBezTo>
                    <a:pt x="29" y="210"/>
                    <a:pt x="1" y="224"/>
                    <a:pt x="1" y="266"/>
                  </a:cubicBezTo>
                  <a:lnTo>
                    <a:pt x="1" y="336"/>
                  </a:lnTo>
                  <a:lnTo>
                    <a:pt x="1" y="391"/>
                  </a:lnTo>
                  <a:cubicBezTo>
                    <a:pt x="1" y="419"/>
                    <a:pt x="29" y="433"/>
                    <a:pt x="29" y="461"/>
                  </a:cubicBezTo>
                  <a:cubicBezTo>
                    <a:pt x="29" y="489"/>
                    <a:pt x="43" y="503"/>
                    <a:pt x="56" y="517"/>
                  </a:cubicBezTo>
                  <a:cubicBezTo>
                    <a:pt x="70" y="531"/>
                    <a:pt x="70" y="559"/>
                    <a:pt x="84" y="573"/>
                  </a:cubicBezTo>
                  <a:cubicBezTo>
                    <a:pt x="112" y="587"/>
                    <a:pt x="126" y="601"/>
                    <a:pt x="140" y="601"/>
                  </a:cubicBezTo>
                  <a:cubicBezTo>
                    <a:pt x="168" y="628"/>
                    <a:pt x="182" y="628"/>
                    <a:pt x="196" y="642"/>
                  </a:cubicBezTo>
                  <a:cubicBezTo>
                    <a:pt x="210" y="642"/>
                    <a:pt x="238" y="656"/>
                    <a:pt x="266" y="656"/>
                  </a:cubicBezTo>
                  <a:lnTo>
                    <a:pt x="405" y="656"/>
                  </a:lnTo>
                  <a:cubicBezTo>
                    <a:pt x="419" y="656"/>
                    <a:pt x="447" y="642"/>
                    <a:pt x="475" y="642"/>
                  </a:cubicBezTo>
                  <a:cubicBezTo>
                    <a:pt x="489" y="642"/>
                    <a:pt x="517" y="628"/>
                    <a:pt x="531" y="601"/>
                  </a:cubicBezTo>
                  <a:cubicBezTo>
                    <a:pt x="545" y="587"/>
                    <a:pt x="559" y="587"/>
                    <a:pt x="587" y="573"/>
                  </a:cubicBezTo>
                  <a:cubicBezTo>
                    <a:pt x="600" y="559"/>
                    <a:pt x="614" y="531"/>
                    <a:pt x="614" y="517"/>
                  </a:cubicBezTo>
                  <a:cubicBezTo>
                    <a:pt x="628" y="503"/>
                    <a:pt x="628" y="489"/>
                    <a:pt x="656" y="461"/>
                  </a:cubicBezTo>
                  <a:cubicBezTo>
                    <a:pt x="656" y="447"/>
                    <a:pt x="670" y="433"/>
                    <a:pt x="670" y="391"/>
                  </a:cubicBezTo>
                  <a:lnTo>
                    <a:pt x="670" y="336"/>
                  </a:lnTo>
                  <a:cubicBezTo>
                    <a:pt x="656" y="294"/>
                    <a:pt x="656" y="280"/>
                    <a:pt x="656" y="266"/>
                  </a:cubicBezTo>
                  <a:cubicBezTo>
                    <a:pt x="656" y="238"/>
                    <a:pt x="628" y="224"/>
                    <a:pt x="628" y="196"/>
                  </a:cubicBezTo>
                  <a:cubicBezTo>
                    <a:pt x="628" y="168"/>
                    <a:pt x="614" y="154"/>
                    <a:pt x="600" y="140"/>
                  </a:cubicBezTo>
                  <a:cubicBezTo>
                    <a:pt x="587" y="126"/>
                    <a:pt x="587" y="98"/>
                    <a:pt x="559" y="84"/>
                  </a:cubicBezTo>
                  <a:cubicBezTo>
                    <a:pt x="545" y="71"/>
                    <a:pt x="531" y="57"/>
                    <a:pt x="517" y="57"/>
                  </a:cubicBezTo>
                  <a:cubicBezTo>
                    <a:pt x="489" y="29"/>
                    <a:pt x="475" y="29"/>
                    <a:pt x="461" y="15"/>
                  </a:cubicBezTo>
                  <a:cubicBezTo>
                    <a:pt x="447" y="15"/>
                    <a:pt x="419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2411475" y="3651675"/>
              <a:ext cx="16750" cy="16425"/>
            </a:xfrm>
            <a:custGeom>
              <a:avLst/>
              <a:gdLst/>
              <a:ahLst/>
              <a:cxnLst/>
              <a:rect l="l" t="t" r="r" b="b"/>
              <a:pathLst>
                <a:path w="670" h="657" extrusionOk="0">
                  <a:moveTo>
                    <a:pt x="265" y="1"/>
                  </a:moveTo>
                  <a:cubicBezTo>
                    <a:pt x="251" y="1"/>
                    <a:pt x="237" y="15"/>
                    <a:pt x="195" y="15"/>
                  </a:cubicBezTo>
                  <a:cubicBezTo>
                    <a:pt x="181" y="15"/>
                    <a:pt x="167" y="29"/>
                    <a:pt x="140" y="57"/>
                  </a:cubicBezTo>
                  <a:cubicBezTo>
                    <a:pt x="126" y="71"/>
                    <a:pt x="112" y="71"/>
                    <a:pt x="98" y="85"/>
                  </a:cubicBezTo>
                  <a:cubicBezTo>
                    <a:pt x="70" y="99"/>
                    <a:pt x="56" y="127"/>
                    <a:pt x="56" y="140"/>
                  </a:cubicBezTo>
                  <a:cubicBezTo>
                    <a:pt x="42" y="154"/>
                    <a:pt x="42" y="168"/>
                    <a:pt x="28" y="196"/>
                  </a:cubicBezTo>
                  <a:cubicBezTo>
                    <a:pt x="28" y="210"/>
                    <a:pt x="0" y="224"/>
                    <a:pt x="0" y="266"/>
                  </a:cubicBezTo>
                  <a:lnTo>
                    <a:pt x="0" y="336"/>
                  </a:lnTo>
                  <a:lnTo>
                    <a:pt x="0" y="405"/>
                  </a:lnTo>
                  <a:cubicBezTo>
                    <a:pt x="0" y="419"/>
                    <a:pt x="28" y="433"/>
                    <a:pt x="28" y="475"/>
                  </a:cubicBezTo>
                  <a:cubicBezTo>
                    <a:pt x="28" y="489"/>
                    <a:pt x="42" y="503"/>
                    <a:pt x="56" y="517"/>
                  </a:cubicBezTo>
                  <a:cubicBezTo>
                    <a:pt x="70" y="545"/>
                    <a:pt x="70" y="559"/>
                    <a:pt x="98" y="573"/>
                  </a:cubicBezTo>
                  <a:cubicBezTo>
                    <a:pt x="112" y="587"/>
                    <a:pt x="126" y="601"/>
                    <a:pt x="140" y="601"/>
                  </a:cubicBezTo>
                  <a:cubicBezTo>
                    <a:pt x="167" y="629"/>
                    <a:pt x="181" y="629"/>
                    <a:pt x="195" y="643"/>
                  </a:cubicBezTo>
                  <a:cubicBezTo>
                    <a:pt x="209" y="643"/>
                    <a:pt x="237" y="657"/>
                    <a:pt x="265" y="657"/>
                  </a:cubicBezTo>
                  <a:lnTo>
                    <a:pt x="405" y="657"/>
                  </a:lnTo>
                  <a:cubicBezTo>
                    <a:pt x="419" y="657"/>
                    <a:pt x="433" y="643"/>
                    <a:pt x="474" y="643"/>
                  </a:cubicBezTo>
                  <a:cubicBezTo>
                    <a:pt x="488" y="643"/>
                    <a:pt x="502" y="629"/>
                    <a:pt x="530" y="601"/>
                  </a:cubicBezTo>
                  <a:cubicBezTo>
                    <a:pt x="544" y="587"/>
                    <a:pt x="558" y="587"/>
                    <a:pt x="572" y="573"/>
                  </a:cubicBezTo>
                  <a:cubicBezTo>
                    <a:pt x="600" y="559"/>
                    <a:pt x="614" y="531"/>
                    <a:pt x="614" y="517"/>
                  </a:cubicBezTo>
                  <a:cubicBezTo>
                    <a:pt x="628" y="503"/>
                    <a:pt x="628" y="489"/>
                    <a:pt x="642" y="475"/>
                  </a:cubicBezTo>
                  <a:cubicBezTo>
                    <a:pt x="642" y="447"/>
                    <a:pt x="670" y="433"/>
                    <a:pt x="670" y="405"/>
                  </a:cubicBezTo>
                  <a:lnTo>
                    <a:pt x="670" y="336"/>
                  </a:lnTo>
                  <a:cubicBezTo>
                    <a:pt x="670" y="308"/>
                    <a:pt x="656" y="280"/>
                    <a:pt x="656" y="266"/>
                  </a:cubicBezTo>
                  <a:cubicBezTo>
                    <a:pt x="656" y="238"/>
                    <a:pt x="628" y="224"/>
                    <a:pt x="628" y="196"/>
                  </a:cubicBezTo>
                  <a:cubicBezTo>
                    <a:pt x="628" y="168"/>
                    <a:pt x="614" y="154"/>
                    <a:pt x="600" y="140"/>
                  </a:cubicBezTo>
                  <a:cubicBezTo>
                    <a:pt x="572" y="127"/>
                    <a:pt x="572" y="99"/>
                    <a:pt x="558" y="85"/>
                  </a:cubicBezTo>
                  <a:cubicBezTo>
                    <a:pt x="544" y="71"/>
                    <a:pt x="530" y="57"/>
                    <a:pt x="516" y="57"/>
                  </a:cubicBezTo>
                  <a:cubicBezTo>
                    <a:pt x="488" y="29"/>
                    <a:pt x="474" y="29"/>
                    <a:pt x="460" y="15"/>
                  </a:cubicBezTo>
                  <a:cubicBezTo>
                    <a:pt x="433" y="15"/>
                    <a:pt x="419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31"/>
          <p:cNvSpPr txBox="1">
            <a:spLocks noGrp="1"/>
          </p:cNvSpPr>
          <p:nvPr>
            <p:ph type="subTitle" idx="1"/>
          </p:nvPr>
        </p:nvSpPr>
        <p:spPr>
          <a:xfrm>
            <a:off x="1439263" y="3006325"/>
            <a:ext cx="278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</a:t>
            </a:r>
            <a:endParaRPr dirty="0"/>
          </a:p>
        </p:txBody>
      </p:sp>
      <p:sp>
        <p:nvSpPr>
          <p:cNvPr id="326" name="Google Shape;326;p31"/>
          <p:cNvSpPr txBox="1">
            <a:spLocks noGrp="1"/>
          </p:cNvSpPr>
          <p:nvPr>
            <p:ph type="subTitle" idx="2"/>
          </p:nvPr>
        </p:nvSpPr>
        <p:spPr>
          <a:xfrm>
            <a:off x="1439263" y="3372025"/>
            <a:ext cx="27888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meet desired deadlines at all times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Safety is critical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Missing a deadline can have fatal consequences</a:t>
            </a:r>
            <a:endParaRPr dirty="0"/>
          </a:p>
        </p:txBody>
      </p:sp>
      <p:sp>
        <p:nvSpPr>
          <p:cNvPr id="327" name="Google Shape;327;p31"/>
          <p:cNvSpPr txBox="1">
            <a:spLocks noGrp="1"/>
          </p:cNvSpPr>
          <p:nvPr>
            <p:ph type="subTitle" idx="3"/>
          </p:nvPr>
        </p:nvSpPr>
        <p:spPr>
          <a:xfrm>
            <a:off x="4913988" y="3006325"/>
            <a:ext cx="278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</a:t>
            </a:r>
            <a:endParaRPr dirty="0"/>
          </a:p>
        </p:txBody>
      </p:sp>
      <p:sp>
        <p:nvSpPr>
          <p:cNvPr id="328" name="Google Shape;328;p31"/>
          <p:cNvSpPr txBox="1">
            <a:spLocks noGrp="1"/>
          </p:cNvSpPr>
          <p:nvPr>
            <p:ph type="subTitle" idx="4"/>
          </p:nvPr>
        </p:nvSpPr>
        <p:spPr>
          <a:xfrm>
            <a:off x="4913988" y="3372025"/>
            <a:ext cx="27888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Can meet desired deadlines on average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Safety is non critical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Can miss a few deadlines without failing the whole system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>
            <a:spLocks noGrp="1"/>
          </p:cNvSpPr>
          <p:nvPr>
            <p:ph type="title"/>
          </p:nvPr>
        </p:nvSpPr>
        <p:spPr>
          <a:xfrm>
            <a:off x="4753315" y="2205165"/>
            <a:ext cx="3566700" cy="530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AIRBAG</a:t>
            </a:r>
            <a:endParaRPr sz="3200" dirty="0"/>
          </a:p>
        </p:txBody>
      </p:sp>
      <p:grpSp>
        <p:nvGrpSpPr>
          <p:cNvPr id="360" name="Google Shape;360;p33"/>
          <p:cNvGrpSpPr/>
          <p:nvPr/>
        </p:nvGrpSpPr>
        <p:grpSpPr>
          <a:xfrm>
            <a:off x="295414" y="418950"/>
            <a:ext cx="3933269" cy="4228583"/>
            <a:chOff x="295414" y="418950"/>
            <a:chExt cx="3933269" cy="4228583"/>
          </a:xfrm>
        </p:grpSpPr>
        <p:sp>
          <p:nvSpPr>
            <p:cNvPr id="361" name="Google Shape;361;p33"/>
            <p:cNvSpPr/>
            <p:nvPr/>
          </p:nvSpPr>
          <p:spPr>
            <a:xfrm>
              <a:off x="295414" y="706857"/>
              <a:ext cx="1703932" cy="1701222"/>
            </a:xfrm>
            <a:custGeom>
              <a:avLst/>
              <a:gdLst/>
              <a:ahLst/>
              <a:cxnLst/>
              <a:rect l="l" t="t" r="r" b="b"/>
              <a:pathLst>
                <a:path w="8174" h="8161" extrusionOk="0">
                  <a:moveTo>
                    <a:pt x="4073" y="321"/>
                  </a:moveTo>
                  <a:cubicBezTo>
                    <a:pt x="6137" y="321"/>
                    <a:pt x="7825" y="1995"/>
                    <a:pt x="7811" y="4059"/>
                  </a:cubicBezTo>
                  <a:cubicBezTo>
                    <a:pt x="7811" y="6110"/>
                    <a:pt x="6137" y="7784"/>
                    <a:pt x="4073" y="7784"/>
                  </a:cubicBezTo>
                  <a:cubicBezTo>
                    <a:pt x="2023" y="7784"/>
                    <a:pt x="349" y="6110"/>
                    <a:pt x="349" y="4059"/>
                  </a:cubicBezTo>
                  <a:cubicBezTo>
                    <a:pt x="349" y="1995"/>
                    <a:pt x="2023" y="321"/>
                    <a:pt x="4073" y="321"/>
                  </a:cubicBezTo>
                  <a:close/>
                  <a:moveTo>
                    <a:pt x="4073" y="0"/>
                  </a:moveTo>
                  <a:cubicBezTo>
                    <a:pt x="1827" y="0"/>
                    <a:pt x="0" y="1828"/>
                    <a:pt x="0" y="4073"/>
                  </a:cubicBezTo>
                  <a:cubicBezTo>
                    <a:pt x="0" y="6319"/>
                    <a:pt x="1827" y="8160"/>
                    <a:pt x="4073" y="8160"/>
                  </a:cubicBezTo>
                  <a:cubicBezTo>
                    <a:pt x="6333" y="8160"/>
                    <a:pt x="8174" y="6305"/>
                    <a:pt x="8160" y="4073"/>
                  </a:cubicBezTo>
                  <a:cubicBezTo>
                    <a:pt x="8160" y="1828"/>
                    <a:pt x="6333" y="0"/>
                    <a:pt x="4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3296113" y="2262148"/>
              <a:ext cx="932571" cy="932578"/>
            </a:xfrm>
            <a:custGeom>
              <a:avLst/>
              <a:gdLst/>
              <a:ahLst/>
              <a:cxnLst/>
              <a:rect l="l" t="t" r="r" b="b"/>
              <a:pathLst>
                <a:path w="3042" h="3042" extrusionOk="0">
                  <a:moveTo>
                    <a:pt x="1521" y="349"/>
                  </a:moveTo>
                  <a:cubicBezTo>
                    <a:pt x="2162" y="349"/>
                    <a:pt x="2692" y="865"/>
                    <a:pt x="2692" y="1521"/>
                  </a:cubicBezTo>
                  <a:cubicBezTo>
                    <a:pt x="2692" y="2163"/>
                    <a:pt x="2162" y="2679"/>
                    <a:pt x="1521" y="2679"/>
                  </a:cubicBezTo>
                  <a:cubicBezTo>
                    <a:pt x="879" y="2679"/>
                    <a:pt x="349" y="2163"/>
                    <a:pt x="349" y="1521"/>
                  </a:cubicBezTo>
                  <a:cubicBezTo>
                    <a:pt x="349" y="865"/>
                    <a:pt x="879" y="349"/>
                    <a:pt x="1521" y="349"/>
                  </a:cubicBezTo>
                  <a:close/>
                  <a:moveTo>
                    <a:pt x="1521" y="1"/>
                  </a:moveTo>
                  <a:cubicBezTo>
                    <a:pt x="684" y="1"/>
                    <a:pt x="0" y="684"/>
                    <a:pt x="0" y="1521"/>
                  </a:cubicBezTo>
                  <a:cubicBezTo>
                    <a:pt x="0" y="2358"/>
                    <a:pt x="684" y="3041"/>
                    <a:pt x="1521" y="3041"/>
                  </a:cubicBezTo>
                  <a:cubicBezTo>
                    <a:pt x="2358" y="3041"/>
                    <a:pt x="3041" y="2358"/>
                    <a:pt x="3041" y="1521"/>
                  </a:cubicBezTo>
                  <a:cubicBezTo>
                    <a:pt x="3041" y="684"/>
                    <a:pt x="2358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 flipH="1">
              <a:off x="1019068" y="1639035"/>
              <a:ext cx="2724300" cy="1869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 flipH="1">
              <a:off x="1019182" y="3367751"/>
              <a:ext cx="764984" cy="719974"/>
            </a:xfrm>
            <a:custGeom>
              <a:avLst/>
              <a:gdLst/>
              <a:ahLst/>
              <a:cxnLst/>
              <a:rect l="l" t="t" r="r" b="b"/>
              <a:pathLst>
                <a:path w="25850" h="33581" extrusionOk="0">
                  <a:moveTo>
                    <a:pt x="0" y="1"/>
                  </a:moveTo>
                  <a:lnTo>
                    <a:pt x="12911" y="16818"/>
                  </a:lnTo>
                  <a:lnTo>
                    <a:pt x="25768" y="33580"/>
                  </a:lnTo>
                  <a:lnTo>
                    <a:pt x="25849" y="33580"/>
                  </a:lnTo>
                  <a:lnTo>
                    <a:pt x="25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506446" y="2920000"/>
              <a:ext cx="407326" cy="407326"/>
            </a:xfrm>
            <a:custGeom>
              <a:avLst/>
              <a:gdLst/>
              <a:ahLst/>
              <a:cxnLst/>
              <a:rect l="l" t="t" r="r" b="b"/>
              <a:pathLst>
                <a:path w="1954" h="1954" extrusionOk="0">
                  <a:moveTo>
                    <a:pt x="977" y="350"/>
                  </a:moveTo>
                  <a:cubicBezTo>
                    <a:pt x="1325" y="350"/>
                    <a:pt x="1604" y="629"/>
                    <a:pt x="1604" y="977"/>
                  </a:cubicBezTo>
                  <a:cubicBezTo>
                    <a:pt x="1604" y="1326"/>
                    <a:pt x="1325" y="1605"/>
                    <a:pt x="977" y="1605"/>
                  </a:cubicBezTo>
                  <a:cubicBezTo>
                    <a:pt x="628" y="1605"/>
                    <a:pt x="349" y="1326"/>
                    <a:pt x="349" y="977"/>
                  </a:cubicBezTo>
                  <a:cubicBezTo>
                    <a:pt x="349" y="629"/>
                    <a:pt x="628" y="350"/>
                    <a:pt x="977" y="350"/>
                  </a:cubicBezTo>
                  <a:close/>
                  <a:moveTo>
                    <a:pt x="977" y="1"/>
                  </a:moveTo>
                  <a:cubicBezTo>
                    <a:pt x="433" y="1"/>
                    <a:pt x="0" y="433"/>
                    <a:pt x="0" y="977"/>
                  </a:cubicBezTo>
                  <a:cubicBezTo>
                    <a:pt x="0" y="1521"/>
                    <a:pt x="433" y="1954"/>
                    <a:pt x="977" y="1954"/>
                  </a:cubicBezTo>
                  <a:cubicBezTo>
                    <a:pt x="1521" y="1954"/>
                    <a:pt x="1953" y="1521"/>
                    <a:pt x="1953" y="977"/>
                  </a:cubicBezTo>
                  <a:cubicBezTo>
                    <a:pt x="1953" y="433"/>
                    <a:pt x="1521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33"/>
            <p:cNvGrpSpPr/>
            <p:nvPr/>
          </p:nvGrpSpPr>
          <p:grpSpPr>
            <a:xfrm>
              <a:off x="2829432" y="3695133"/>
              <a:ext cx="270578" cy="267659"/>
              <a:chOff x="7759507" y="1703733"/>
              <a:chExt cx="270578" cy="267659"/>
            </a:xfrm>
          </p:grpSpPr>
          <p:sp>
            <p:nvSpPr>
              <p:cNvPr id="367" name="Google Shape;367;p33"/>
              <p:cNvSpPr/>
              <p:nvPr/>
            </p:nvSpPr>
            <p:spPr>
              <a:xfrm>
                <a:off x="7759507" y="1706651"/>
                <a:ext cx="267659" cy="264741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0" extrusionOk="0">
                    <a:moveTo>
                      <a:pt x="1046" y="0"/>
                    </a:moveTo>
                    <a:lnTo>
                      <a:pt x="0" y="1033"/>
                    </a:lnTo>
                    <a:lnTo>
                      <a:pt x="251" y="1270"/>
                    </a:lnTo>
                    <a:lnTo>
                      <a:pt x="1283" y="238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7762425" y="1703733"/>
                <a:ext cx="267659" cy="26765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84" extrusionOk="0">
                    <a:moveTo>
                      <a:pt x="237" y="0"/>
                    </a:moveTo>
                    <a:lnTo>
                      <a:pt x="0" y="252"/>
                    </a:lnTo>
                    <a:lnTo>
                      <a:pt x="1032" y="1284"/>
                    </a:lnTo>
                    <a:lnTo>
                      <a:pt x="1283" y="1047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9" name="Google Shape;369;p33"/>
            <p:cNvSpPr/>
            <p:nvPr/>
          </p:nvSpPr>
          <p:spPr>
            <a:xfrm>
              <a:off x="2179720" y="418950"/>
              <a:ext cx="804120" cy="808418"/>
            </a:xfrm>
            <a:custGeom>
              <a:avLst/>
              <a:gdLst/>
              <a:ahLst/>
              <a:cxnLst/>
              <a:rect l="l" t="t" r="r" b="b"/>
              <a:pathLst>
                <a:path w="2623" h="2637" extrusionOk="0">
                  <a:moveTo>
                    <a:pt x="2274" y="349"/>
                  </a:moveTo>
                  <a:lnTo>
                    <a:pt x="2274" y="2288"/>
                  </a:lnTo>
                  <a:lnTo>
                    <a:pt x="349" y="2288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2637"/>
                  </a:lnTo>
                  <a:lnTo>
                    <a:pt x="2623" y="2637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33"/>
            <p:cNvGrpSpPr/>
            <p:nvPr/>
          </p:nvGrpSpPr>
          <p:grpSpPr>
            <a:xfrm>
              <a:off x="1270504" y="4087729"/>
              <a:ext cx="638858" cy="559804"/>
              <a:chOff x="7497685" y="3259241"/>
              <a:chExt cx="352085" cy="308517"/>
            </a:xfrm>
          </p:grpSpPr>
          <p:sp>
            <p:nvSpPr>
              <p:cNvPr id="371" name="Google Shape;371;p33"/>
              <p:cNvSpPr/>
              <p:nvPr/>
            </p:nvSpPr>
            <p:spPr>
              <a:xfrm>
                <a:off x="7497685" y="3494798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7497685" y="3259241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7497685" y="3378479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4" name="Google Shape;374;p33"/>
          <p:cNvSpPr/>
          <p:nvPr/>
        </p:nvSpPr>
        <p:spPr>
          <a:xfrm>
            <a:off x="1819025" y="2010012"/>
            <a:ext cx="1129083" cy="1123472"/>
          </a:xfrm>
          <a:custGeom>
            <a:avLst/>
            <a:gdLst/>
            <a:ahLst/>
            <a:cxnLst/>
            <a:rect l="l" t="t" r="r" b="b"/>
            <a:pathLst>
              <a:path w="34816" h="34643" extrusionOk="0">
                <a:moveTo>
                  <a:pt x="17415" y="1"/>
                </a:moveTo>
                <a:cubicBezTo>
                  <a:pt x="17192" y="1"/>
                  <a:pt x="16969" y="88"/>
                  <a:pt x="16794" y="262"/>
                </a:cubicBezTo>
                <a:lnTo>
                  <a:pt x="349" y="16708"/>
                </a:lnTo>
                <a:cubicBezTo>
                  <a:pt x="0" y="17057"/>
                  <a:pt x="0" y="17601"/>
                  <a:pt x="349" y="17949"/>
                </a:cubicBezTo>
                <a:lnTo>
                  <a:pt x="6779" y="24380"/>
                </a:lnTo>
                <a:cubicBezTo>
                  <a:pt x="6400" y="24278"/>
                  <a:pt x="6018" y="24226"/>
                  <a:pt x="5645" y="24226"/>
                </a:cubicBezTo>
                <a:cubicBezTo>
                  <a:pt x="4743" y="24226"/>
                  <a:pt x="3892" y="24529"/>
                  <a:pt x="3250" y="25161"/>
                </a:cubicBezTo>
                <a:cubicBezTo>
                  <a:pt x="1800" y="26611"/>
                  <a:pt x="2037" y="29206"/>
                  <a:pt x="3780" y="30949"/>
                </a:cubicBezTo>
                <a:cubicBezTo>
                  <a:pt x="4760" y="31929"/>
                  <a:pt x="6013" y="32438"/>
                  <a:pt x="7178" y="32438"/>
                </a:cubicBezTo>
                <a:cubicBezTo>
                  <a:pt x="8086" y="32438"/>
                  <a:pt x="8940" y="32129"/>
                  <a:pt x="9569" y="31493"/>
                </a:cubicBezTo>
                <a:cubicBezTo>
                  <a:pt x="10462" y="30601"/>
                  <a:pt x="10727" y="29262"/>
                  <a:pt x="10364" y="27950"/>
                </a:cubicBezTo>
                <a:lnTo>
                  <a:pt x="10364" y="27950"/>
                </a:lnTo>
                <a:lnTo>
                  <a:pt x="16794" y="34381"/>
                </a:lnTo>
                <a:cubicBezTo>
                  <a:pt x="16969" y="34555"/>
                  <a:pt x="17192" y="34642"/>
                  <a:pt x="17415" y="34642"/>
                </a:cubicBezTo>
                <a:cubicBezTo>
                  <a:pt x="17638" y="34642"/>
                  <a:pt x="17861" y="34555"/>
                  <a:pt x="18036" y="34381"/>
                </a:cubicBezTo>
                <a:lnTo>
                  <a:pt x="24466" y="27950"/>
                </a:lnTo>
                <a:lnTo>
                  <a:pt x="24466" y="27950"/>
                </a:lnTo>
                <a:cubicBezTo>
                  <a:pt x="24117" y="29262"/>
                  <a:pt x="24354" y="30587"/>
                  <a:pt x="25247" y="31479"/>
                </a:cubicBezTo>
                <a:cubicBezTo>
                  <a:pt x="25884" y="32110"/>
                  <a:pt x="26740" y="32418"/>
                  <a:pt x="27649" y="32418"/>
                </a:cubicBezTo>
                <a:cubicBezTo>
                  <a:pt x="28811" y="32418"/>
                  <a:pt x="30057" y="31914"/>
                  <a:pt x="31036" y="30935"/>
                </a:cubicBezTo>
                <a:cubicBezTo>
                  <a:pt x="32765" y="29220"/>
                  <a:pt x="33017" y="26625"/>
                  <a:pt x="31566" y="25175"/>
                </a:cubicBezTo>
                <a:cubicBezTo>
                  <a:pt x="30935" y="24544"/>
                  <a:pt x="30082" y="24233"/>
                  <a:pt x="29178" y="24233"/>
                </a:cubicBezTo>
                <a:cubicBezTo>
                  <a:pt x="28802" y="24233"/>
                  <a:pt x="28418" y="24287"/>
                  <a:pt x="28037" y="24393"/>
                </a:cubicBezTo>
                <a:lnTo>
                  <a:pt x="34467" y="17963"/>
                </a:lnTo>
                <a:cubicBezTo>
                  <a:pt x="34816" y="17614"/>
                  <a:pt x="34816" y="17070"/>
                  <a:pt x="34467" y="16722"/>
                </a:cubicBezTo>
                <a:lnTo>
                  <a:pt x="28037" y="10291"/>
                </a:lnTo>
                <a:lnTo>
                  <a:pt x="28037" y="10291"/>
                </a:lnTo>
                <a:cubicBezTo>
                  <a:pt x="28416" y="10392"/>
                  <a:pt x="28795" y="10443"/>
                  <a:pt x="29166" y="10443"/>
                </a:cubicBezTo>
                <a:cubicBezTo>
                  <a:pt x="30078" y="10443"/>
                  <a:pt x="30935" y="10135"/>
                  <a:pt x="31580" y="9510"/>
                </a:cubicBezTo>
                <a:cubicBezTo>
                  <a:pt x="33031" y="8060"/>
                  <a:pt x="32779" y="5465"/>
                  <a:pt x="31036" y="3722"/>
                </a:cubicBezTo>
                <a:cubicBezTo>
                  <a:pt x="30056" y="2742"/>
                  <a:pt x="28807" y="2233"/>
                  <a:pt x="27644" y="2233"/>
                </a:cubicBezTo>
                <a:cubicBezTo>
                  <a:pt x="26737" y="2233"/>
                  <a:pt x="25883" y="2542"/>
                  <a:pt x="25247" y="3178"/>
                </a:cubicBezTo>
                <a:cubicBezTo>
                  <a:pt x="24354" y="4070"/>
                  <a:pt x="24103" y="5409"/>
                  <a:pt x="24466" y="6693"/>
                </a:cubicBezTo>
                <a:lnTo>
                  <a:pt x="18036" y="262"/>
                </a:lnTo>
                <a:cubicBezTo>
                  <a:pt x="17861" y="88"/>
                  <a:pt x="17638" y="1"/>
                  <a:pt x="174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33"/>
          <p:cNvGrpSpPr/>
          <p:nvPr/>
        </p:nvGrpSpPr>
        <p:grpSpPr>
          <a:xfrm>
            <a:off x="2143861" y="2292236"/>
            <a:ext cx="479403" cy="482019"/>
            <a:chOff x="4766000" y="2495350"/>
            <a:chExt cx="379425" cy="381525"/>
          </a:xfrm>
        </p:grpSpPr>
        <p:sp>
          <p:nvSpPr>
            <p:cNvPr id="376" name="Google Shape;376;p33"/>
            <p:cNvSpPr/>
            <p:nvPr/>
          </p:nvSpPr>
          <p:spPr>
            <a:xfrm>
              <a:off x="4766000" y="2495350"/>
              <a:ext cx="379425" cy="381525"/>
            </a:xfrm>
            <a:custGeom>
              <a:avLst/>
              <a:gdLst/>
              <a:ahLst/>
              <a:cxnLst/>
              <a:rect l="l" t="t" r="r" b="b"/>
              <a:pathLst>
                <a:path w="15177" h="15261" extrusionOk="0">
                  <a:moveTo>
                    <a:pt x="7589" y="3372"/>
                  </a:moveTo>
                  <a:cubicBezTo>
                    <a:pt x="9894" y="3372"/>
                    <a:pt x="11803" y="5166"/>
                    <a:pt x="11884" y="7477"/>
                  </a:cubicBezTo>
                  <a:cubicBezTo>
                    <a:pt x="11884" y="7686"/>
                    <a:pt x="11884" y="7895"/>
                    <a:pt x="11870" y="8105"/>
                  </a:cubicBezTo>
                  <a:cubicBezTo>
                    <a:pt x="11787" y="8872"/>
                    <a:pt x="11508" y="9583"/>
                    <a:pt x="11061" y="10183"/>
                  </a:cubicBezTo>
                  <a:cubicBezTo>
                    <a:pt x="11047" y="10197"/>
                    <a:pt x="11033" y="10211"/>
                    <a:pt x="11033" y="10225"/>
                  </a:cubicBezTo>
                  <a:cubicBezTo>
                    <a:pt x="10978" y="10322"/>
                    <a:pt x="10908" y="10392"/>
                    <a:pt x="10838" y="10448"/>
                  </a:cubicBezTo>
                  <a:cubicBezTo>
                    <a:pt x="10378" y="10978"/>
                    <a:pt x="9806" y="11382"/>
                    <a:pt x="9150" y="11634"/>
                  </a:cubicBezTo>
                  <a:cubicBezTo>
                    <a:pt x="9053" y="11675"/>
                    <a:pt x="8955" y="11703"/>
                    <a:pt x="8844" y="11745"/>
                  </a:cubicBezTo>
                  <a:cubicBezTo>
                    <a:pt x="8537" y="11829"/>
                    <a:pt x="8202" y="11899"/>
                    <a:pt x="7853" y="11912"/>
                  </a:cubicBezTo>
                  <a:lnTo>
                    <a:pt x="7421" y="11912"/>
                  </a:lnTo>
                  <a:cubicBezTo>
                    <a:pt x="5231" y="11801"/>
                    <a:pt x="3431" y="10057"/>
                    <a:pt x="3320" y="7812"/>
                  </a:cubicBezTo>
                  <a:cubicBezTo>
                    <a:pt x="3236" y="5454"/>
                    <a:pt x="5063" y="3488"/>
                    <a:pt x="7407" y="3376"/>
                  </a:cubicBezTo>
                  <a:cubicBezTo>
                    <a:pt x="7468" y="3373"/>
                    <a:pt x="7529" y="3372"/>
                    <a:pt x="7589" y="3372"/>
                  </a:cubicBezTo>
                  <a:close/>
                  <a:moveTo>
                    <a:pt x="7672" y="0"/>
                  </a:moveTo>
                  <a:lnTo>
                    <a:pt x="6974" y="14"/>
                  </a:lnTo>
                  <a:cubicBezTo>
                    <a:pt x="6933" y="14"/>
                    <a:pt x="6905" y="28"/>
                    <a:pt x="6849" y="28"/>
                  </a:cubicBezTo>
                  <a:cubicBezTo>
                    <a:pt x="6682" y="42"/>
                    <a:pt x="6598" y="140"/>
                    <a:pt x="6598" y="307"/>
                  </a:cubicBezTo>
                  <a:cubicBezTo>
                    <a:pt x="6598" y="572"/>
                    <a:pt x="6626" y="851"/>
                    <a:pt x="6626" y="1116"/>
                  </a:cubicBezTo>
                  <a:cubicBezTo>
                    <a:pt x="6626" y="1158"/>
                    <a:pt x="6626" y="1186"/>
                    <a:pt x="6556" y="1186"/>
                  </a:cubicBezTo>
                  <a:cubicBezTo>
                    <a:pt x="6110" y="1256"/>
                    <a:pt x="5677" y="1353"/>
                    <a:pt x="5259" y="1535"/>
                  </a:cubicBezTo>
                  <a:cubicBezTo>
                    <a:pt x="5240" y="1539"/>
                    <a:pt x="5225" y="1542"/>
                    <a:pt x="5212" y="1542"/>
                  </a:cubicBezTo>
                  <a:cubicBezTo>
                    <a:pt x="5186" y="1542"/>
                    <a:pt x="5170" y="1530"/>
                    <a:pt x="5161" y="1493"/>
                  </a:cubicBezTo>
                  <a:cubicBezTo>
                    <a:pt x="5036" y="1256"/>
                    <a:pt x="4896" y="1019"/>
                    <a:pt x="4771" y="781"/>
                  </a:cubicBezTo>
                  <a:cubicBezTo>
                    <a:pt x="4721" y="682"/>
                    <a:pt x="4635" y="632"/>
                    <a:pt x="4545" y="632"/>
                  </a:cubicBezTo>
                  <a:cubicBezTo>
                    <a:pt x="4509" y="632"/>
                    <a:pt x="4472" y="640"/>
                    <a:pt x="4436" y="656"/>
                  </a:cubicBezTo>
                  <a:cubicBezTo>
                    <a:pt x="4143" y="795"/>
                    <a:pt x="3864" y="949"/>
                    <a:pt x="3585" y="1116"/>
                  </a:cubicBezTo>
                  <a:cubicBezTo>
                    <a:pt x="3459" y="1186"/>
                    <a:pt x="3431" y="1298"/>
                    <a:pt x="3501" y="1437"/>
                  </a:cubicBezTo>
                  <a:cubicBezTo>
                    <a:pt x="3599" y="1646"/>
                    <a:pt x="3710" y="1856"/>
                    <a:pt x="3808" y="2051"/>
                  </a:cubicBezTo>
                  <a:cubicBezTo>
                    <a:pt x="3850" y="2107"/>
                    <a:pt x="3864" y="2162"/>
                    <a:pt x="3892" y="2232"/>
                  </a:cubicBezTo>
                  <a:cubicBezTo>
                    <a:pt x="3487" y="2511"/>
                    <a:pt x="3111" y="2832"/>
                    <a:pt x="2790" y="3181"/>
                  </a:cubicBezTo>
                  <a:cubicBezTo>
                    <a:pt x="2539" y="3013"/>
                    <a:pt x="2302" y="2832"/>
                    <a:pt x="2065" y="2665"/>
                  </a:cubicBezTo>
                  <a:cubicBezTo>
                    <a:pt x="2019" y="2626"/>
                    <a:pt x="1965" y="2605"/>
                    <a:pt x="1911" y="2605"/>
                  </a:cubicBezTo>
                  <a:cubicBezTo>
                    <a:pt x="1849" y="2605"/>
                    <a:pt x="1789" y="2633"/>
                    <a:pt x="1744" y="2692"/>
                  </a:cubicBezTo>
                  <a:cubicBezTo>
                    <a:pt x="1521" y="2957"/>
                    <a:pt x="1339" y="3222"/>
                    <a:pt x="1144" y="3501"/>
                  </a:cubicBezTo>
                  <a:cubicBezTo>
                    <a:pt x="1074" y="3599"/>
                    <a:pt x="1102" y="3725"/>
                    <a:pt x="1214" y="3808"/>
                  </a:cubicBezTo>
                  <a:cubicBezTo>
                    <a:pt x="1423" y="3976"/>
                    <a:pt x="1646" y="4143"/>
                    <a:pt x="1855" y="4297"/>
                  </a:cubicBezTo>
                  <a:cubicBezTo>
                    <a:pt x="1883" y="4324"/>
                    <a:pt x="1911" y="4338"/>
                    <a:pt x="1925" y="4352"/>
                  </a:cubicBezTo>
                  <a:cubicBezTo>
                    <a:pt x="1827" y="4576"/>
                    <a:pt x="1702" y="4813"/>
                    <a:pt x="1604" y="5022"/>
                  </a:cubicBezTo>
                  <a:cubicBezTo>
                    <a:pt x="1493" y="5245"/>
                    <a:pt x="1423" y="5468"/>
                    <a:pt x="1339" y="5691"/>
                  </a:cubicBezTo>
                  <a:lnTo>
                    <a:pt x="1269" y="5691"/>
                  </a:lnTo>
                  <a:cubicBezTo>
                    <a:pt x="1004" y="5650"/>
                    <a:pt x="739" y="5594"/>
                    <a:pt x="460" y="5552"/>
                  </a:cubicBezTo>
                  <a:cubicBezTo>
                    <a:pt x="438" y="5548"/>
                    <a:pt x="418" y="5546"/>
                    <a:pt x="398" y="5546"/>
                  </a:cubicBezTo>
                  <a:cubicBezTo>
                    <a:pt x="283" y="5546"/>
                    <a:pt x="215" y="5616"/>
                    <a:pt x="168" y="5747"/>
                  </a:cubicBezTo>
                  <a:cubicBezTo>
                    <a:pt x="126" y="5859"/>
                    <a:pt x="112" y="5970"/>
                    <a:pt x="98" y="6082"/>
                  </a:cubicBezTo>
                  <a:cubicBezTo>
                    <a:pt x="56" y="6291"/>
                    <a:pt x="28" y="6486"/>
                    <a:pt x="0" y="6696"/>
                  </a:cubicBezTo>
                  <a:lnTo>
                    <a:pt x="0" y="6793"/>
                  </a:lnTo>
                  <a:cubicBezTo>
                    <a:pt x="28" y="6905"/>
                    <a:pt x="112" y="6975"/>
                    <a:pt x="237" y="6975"/>
                  </a:cubicBezTo>
                  <a:cubicBezTo>
                    <a:pt x="391" y="6989"/>
                    <a:pt x="530" y="7017"/>
                    <a:pt x="698" y="7058"/>
                  </a:cubicBezTo>
                  <a:cubicBezTo>
                    <a:pt x="809" y="7072"/>
                    <a:pt x="935" y="7114"/>
                    <a:pt x="1046" y="7128"/>
                  </a:cubicBezTo>
                  <a:lnTo>
                    <a:pt x="1088" y="8607"/>
                  </a:lnTo>
                  <a:cubicBezTo>
                    <a:pt x="1088" y="8607"/>
                    <a:pt x="1060" y="8621"/>
                    <a:pt x="1046" y="8621"/>
                  </a:cubicBezTo>
                  <a:cubicBezTo>
                    <a:pt x="795" y="8690"/>
                    <a:pt x="558" y="8760"/>
                    <a:pt x="307" y="8816"/>
                  </a:cubicBezTo>
                  <a:cubicBezTo>
                    <a:pt x="181" y="8858"/>
                    <a:pt x="112" y="8900"/>
                    <a:pt x="56" y="9011"/>
                  </a:cubicBezTo>
                  <a:lnTo>
                    <a:pt x="56" y="9137"/>
                  </a:lnTo>
                  <a:cubicBezTo>
                    <a:pt x="56" y="9151"/>
                    <a:pt x="84" y="9165"/>
                    <a:pt x="84" y="9179"/>
                  </a:cubicBezTo>
                  <a:cubicBezTo>
                    <a:pt x="154" y="9458"/>
                    <a:pt x="237" y="9764"/>
                    <a:pt x="307" y="10043"/>
                  </a:cubicBezTo>
                  <a:cubicBezTo>
                    <a:pt x="349" y="10169"/>
                    <a:pt x="414" y="10232"/>
                    <a:pt x="509" y="10232"/>
                  </a:cubicBezTo>
                  <a:cubicBezTo>
                    <a:pt x="541" y="10232"/>
                    <a:pt x="576" y="10225"/>
                    <a:pt x="614" y="10211"/>
                  </a:cubicBezTo>
                  <a:cubicBezTo>
                    <a:pt x="725" y="10197"/>
                    <a:pt x="809" y="10155"/>
                    <a:pt x="921" y="10141"/>
                  </a:cubicBezTo>
                  <a:cubicBezTo>
                    <a:pt x="1088" y="10085"/>
                    <a:pt x="1283" y="10057"/>
                    <a:pt x="1451" y="10002"/>
                  </a:cubicBezTo>
                  <a:cubicBezTo>
                    <a:pt x="1632" y="10476"/>
                    <a:pt x="1869" y="10894"/>
                    <a:pt x="2134" y="11313"/>
                  </a:cubicBezTo>
                  <a:cubicBezTo>
                    <a:pt x="1911" y="11522"/>
                    <a:pt x="1688" y="11717"/>
                    <a:pt x="1479" y="11899"/>
                  </a:cubicBezTo>
                  <a:cubicBezTo>
                    <a:pt x="1367" y="11996"/>
                    <a:pt x="1353" y="12108"/>
                    <a:pt x="1437" y="12233"/>
                  </a:cubicBezTo>
                  <a:cubicBezTo>
                    <a:pt x="1479" y="12289"/>
                    <a:pt x="1507" y="12317"/>
                    <a:pt x="1548" y="12373"/>
                  </a:cubicBezTo>
                  <a:cubicBezTo>
                    <a:pt x="1716" y="12568"/>
                    <a:pt x="1897" y="12777"/>
                    <a:pt x="2065" y="12973"/>
                  </a:cubicBezTo>
                  <a:cubicBezTo>
                    <a:pt x="2129" y="13030"/>
                    <a:pt x="2187" y="13058"/>
                    <a:pt x="2248" y="13058"/>
                  </a:cubicBezTo>
                  <a:cubicBezTo>
                    <a:pt x="2306" y="13058"/>
                    <a:pt x="2367" y="13034"/>
                    <a:pt x="2441" y="12987"/>
                  </a:cubicBezTo>
                  <a:cubicBezTo>
                    <a:pt x="2525" y="12917"/>
                    <a:pt x="2595" y="12847"/>
                    <a:pt x="2678" y="12791"/>
                  </a:cubicBezTo>
                  <a:cubicBezTo>
                    <a:pt x="2818" y="12666"/>
                    <a:pt x="2957" y="12554"/>
                    <a:pt x="3111" y="12429"/>
                  </a:cubicBezTo>
                  <a:lnTo>
                    <a:pt x="3683" y="12903"/>
                  </a:lnTo>
                  <a:cubicBezTo>
                    <a:pt x="3878" y="13042"/>
                    <a:pt x="4087" y="13182"/>
                    <a:pt x="4296" y="13321"/>
                  </a:cubicBezTo>
                  <a:cubicBezTo>
                    <a:pt x="4296" y="13335"/>
                    <a:pt x="4282" y="13349"/>
                    <a:pt x="4282" y="13363"/>
                  </a:cubicBezTo>
                  <a:cubicBezTo>
                    <a:pt x="4171" y="13628"/>
                    <a:pt x="4073" y="13879"/>
                    <a:pt x="3948" y="14130"/>
                  </a:cubicBezTo>
                  <a:cubicBezTo>
                    <a:pt x="3892" y="14256"/>
                    <a:pt x="3920" y="14381"/>
                    <a:pt x="4059" y="14451"/>
                  </a:cubicBezTo>
                  <a:cubicBezTo>
                    <a:pt x="4352" y="14591"/>
                    <a:pt x="4659" y="14730"/>
                    <a:pt x="4966" y="14842"/>
                  </a:cubicBezTo>
                  <a:cubicBezTo>
                    <a:pt x="5002" y="14856"/>
                    <a:pt x="5035" y="14863"/>
                    <a:pt x="5066" y="14863"/>
                  </a:cubicBezTo>
                  <a:cubicBezTo>
                    <a:pt x="5153" y="14863"/>
                    <a:pt x="5217" y="14806"/>
                    <a:pt x="5259" y="14702"/>
                  </a:cubicBezTo>
                  <a:cubicBezTo>
                    <a:pt x="5328" y="14577"/>
                    <a:pt x="5384" y="14409"/>
                    <a:pt x="5454" y="14270"/>
                  </a:cubicBezTo>
                  <a:cubicBezTo>
                    <a:pt x="5510" y="14144"/>
                    <a:pt x="5552" y="14033"/>
                    <a:pt x="5621" y="13893"/>
                  </a:cubicBezTo>
                  <a:cubicBezTo>
                    <a:pt x="6082" y="14033"/>
                    <a:pt x="6528" y="14116"/>
                    <a:pt x="7002" y="14144"/>
                  </a:cubicBezTo>
                  <a:lnTo>
                    <a:pt x="7086" y="14144"/>
                  </a:lnTo>
                  <a:lnTo>
                    <a:pt x="7128" y="15023"/>
                  </a:lnTo>
                  <a:cubicBezTo>
                    <a:pt x="7128" y="15176"/>
                    <a:pt x="7198" y="15260"/>
                    <a:pt x="7365" y="15260"/>
                  </a:cubicBezTo>
                  <a:cubicBezTo>
                    <a:pt x="7700" y="15260"/>
                    <a:pt x="8021" y="15246"/>
                    <a:pt x="8341" y="15232"/>
                  </a:cubicBezTo>
                  <a:cubicBezTo>
                    <a:pt x="8383" y="15232"/>
                    <a:pt x="8411" y="15218"/>
                    <a:pt x="8439" y="15218"/>
                  </a:cubicBezTo>
                  <a:cubicBezTo>
                    <a:pt x="8509" y="15176"/>
                    <a:pt x="8537" y="15107"/>
                    <a:pt x="8551" y="15023"/>
                  </a:cubicBezTo>
                  <a:lnTo>
                    <a:pt x="8551" y="14967"/>
                  </a:lnTo>
                  <a:cubicBezTo>
                    <a:pt x="8551" y="14800"/>
                    <a:pt x="8537" y="14619"/>
                    <a:pt x="8537" y="14465"/>
                  </a:cubicBezTo>
                  <a:lnTo>
                    <a:pt x="8537" y="14172"/>
                  </a:lnTo>
                  <a:lnTo>
                    <a:pt x="8537" y="14102"/>
                  </a:lnTo>
                  <a:cubicBezTo>
                    <a:pt x="8606" y="14075"/>
                    <a:pt x="8690" y="14075"/>
                    <a:pt x="8760" y="14061"/>
                  </a:cubicBezTo>
                  <a:cubicBezTo>
                    <a:pt x="9164" y="13991"/>
                    <a:pt x="9569" y="13865"/>
                    <a:pt x="9973" y="13712"/>
                  </a:cubicBezTo>
                  <a:cubicBezTo>
                    <a:pt x="9987" y="13726"/>
                    <a:pt x="9987" y="13754"/>
                    <a:pt x="10001" y="13768"/>
                  </a:cubicBezTo>
                  <a:cubicBezTo>
                    <a:pt x="10127" y="14005"/>
                    <a:pt x="10266" y="14242"/>
                    <a:pt x="10392" y="14479"/>
                  </a:cubicBezTo>
                  <a:cubicBezTo>
                    <a:pt x="10446" y="14577"/>
                    <a:pt x="10509" y="14632"/>
                    <a:pt x="10593" y="14632"/>
                  </a:cubicBezTo>
                  <a:cubicBezTo>
                    <a:pt x="10617" y="14632"/>
                    <a:pt x="10643" y="14628"/>
                    <a:pt x="10671" y="14619"/>
                  </a:cubicBezTo>
                  <a:cubicBezTo>
                    <a:pt x="10685" y="14619"/>
                    <a:pt x="10713" y="14605"/>
                    <a:pt x="10755" y="14591"/>
                  </a:cubicBezTo>
                  <a:lnTo>
                    <a:pt x="11173" y="14381"/>
                  </a:lnTo>
                  <a:cubicBezTo>
                    <a:pt x="11312" y="14312"/>
                    <a:pt x="11452" y="14214"/>
                    <a:pt x="11591" y="14130"/>
                  </a:cubicBezTo>
                  <a:cubicBezTo>
                    <a:pt x="11731" y="14047"/>
                    <a:pt x="11745" y="13935"/>
                    <a:pt x="11675" y="13796"/>
                  </a:cubicBezTo>
                  <a:cubicBezTo>
                    <a:pt x="11647" y="13726"/>
                    <a:pt x="11605" y="13684"/>
                    <a:pt x="11591" y="13628"/>
                  </a:cubicBezTo>
                  <a:cubicBezTo>
                    <a:pt x="11480" y="13419"/>
                    <a:pt x="11382" y="13224"/>
                    <a:pt x="11271" y="13028"/>
                  </a:cubicBezTo>
                  <a:cubicBezTo>
                    <a:pt x="11466" y="12875"/>
                    <a:pt x="11675" y="12735"/>
                    <a:pt x="11856" y="12568"/>
                  </a:cubicBezTo>
                  <a:cubicBezTo>
                    <a:pt x="11940" y="12498"/>
                    <a:pt x="12024" y="12401"/>
                    <a:pt x="12108" y="12331"/>
                  </a:cubicBezTo>
                  <a:cubicBezTo>
                    <a:pt x="12205" y="12247"/>
                    <a:pt x="12303" y="12164"/>
                    <a:pt x="12386" y="12080"/>
                  </a:cubicBezTo>
                  <a:cubicBezTo>
                    <a:pt x="12414" y="12094"/>
                    <a:pt x="12442" y="12108"/>
                    <a:pt x="12456" y="12122"/>
                  </a:cubicBezTo>
                  <a:cubicBezTo>
                    <a:pt x="12665" y="12289"/>
                    <a:pt x="12903" y="12443"/>
                    <a:pt x="13112" y="12596"/>
                  </a:cubicBezTo>
                  <a:cubicBezTo>
                    <a:pt x="13164" y="12635"/>
                    <a:pt x="13218" y="12656"/>
                    <a:pt x="13271" y="12656"/>
                  </a:cubicBezTo>
                  <a:cubicBezTo>
                    <a:pt x="13331" y="12656"/>
                    <a:pt x="13388" y="12628"/>
                    <a:pt x="13433" y="12568"/>
                  </a:cubicBezTo>
                  <a:cubicBezTo>
                    <a:pt x="13474" y="12526"/>
                    <a:pt x="13488" y="12498"/>
                    <a:pt x="13530" y="12456"/>
                  </a:cubicBezTo>
                  <a:cubicBezTo>
                    <a:pt x="13698" y="12233"/>
                    <a:pt x="13879" y="12010"/>
                    <a:pt x="14032" y="11773"/>
                  </a:cubicBezTo>
                  <a:cubicBezTo>
                    <a:pt x="14102" y="11689"/>
                    <a:pt x="14088" y="11592"/>
                    <a:pt x="14018" y="11522"/>
                  </a:cubicBezTo>
                  <a:lnTo>
                    <a:pt x="13963" y="11466"/>
                  </a:lnTo>
                  <a:lnTo>
                    <a:pt x="13949" y="11452"/>
                  </a:lnTo>
                  <a:cubicBezTo>
                    <a:pt x="13837" y="11382"/>
                    <a:pt x="13740" y="11285"/>
                    <a:pt x="13642" y="11215"/>
                  </a:cubicBezTo>
                  <a:cubicBezTo>
                    <a:pt x="13544" y="11131"/>
                    <a:pt x="13419" y="11048"/>
                    <a:pt x="13321" y="10964"/>
                  </a:cubicBezTo>
                  <a:lnTo>
                    <a:pt x="13265" y="10908"/>
                  </a:lnTo>
                  <a:cubicBezTo>
                    <a:pt x="13321" y="10797"/>
                    <a:pt x="13363" y="10713"/>
                    <a:pt x="13419" y="10615"/>
                  </a:cubicBezTo>
                  <a:cubicBezTo>
                    <a:pt x="13461" y="10559"/>
                    <a:pt x="13474" y="10504"/>
                    <a:pt x="13488" y="10448"/>
                  </a:cubicBezTo>
                  <a:cubicBezTo>
                    <a:pt x="13628" y="10155"/>
                    <a:pt x="13753" y="9862"/>
                    <a:pt x="13837" y="9569"/>
                  </a:cubicBezTo>
                  <a:cubicBezTo>
                    <a:pt x="14060" y="9611"/>
                    <a:pt x="14311" y="9653"/>
                    <a:pt x="14535" y="9681"/>
                  </a:cubicBezTo>
                  <a:cubicBezTo>
                    <a:pt x="14590" y="9709"/>
                    <a:pt x="14660" y="9709"/>
                    <a:pt x="14730" y="9723"/>
                  </a:cubicBezTo>
                  <a:cubicBezTo>
                    <a:pt x="14744" y="9724"/>
                    <a:pt x="14757" y="9725"/>
                    <a:pt x="14770" y="9725"/>
                  </a:cubicBezTo>
                  <a:cubicBezTo>
                    <a:pt x="14888" y="9725"/>
                    <a:pt x="14971" y="9667"/>
                    <a:pt x="15009" y="9541"/>
                  </a:cubicBezTo>
                  <a:cubicBezTo>
                    <a:pt x="15037" y="9444"/>
                    <a:pt x="15065" y="9332"/>
                    <a:pt x="15079" y="9234"/>
                  </a:cubicBezTo>
                  <a:cubicBezTo>
                    <a:pt x="15106" y="9025"/>
                    <a:pt x="15148" y="8830"/>
                    <a:pt x="15176" y="8621"/>
                  </a:cubicBezTo>
                  <a:lnTo>
                    <a:pt x="15176" y="8481"/>
                  </a:lnTo>
                  <a:cubicBezTo>
                    <a:pt x="15134" y="8383"/>
                    <a:pt x="15037" y="8342"/>
                    <a:pt x="14939" y="8328"/>
                  </a:cubicBezTo>
                  <a:lnTo>
                    <a:pt x="14409" y="8216"/>
                  </a:lnTo>
                  <a:cubicBezTo>
                    <a:pt x="14311" y="8202"/>
                    <a:pt x="14200" y="8188"/>
                    <a:pt x="14116" y="8174"/>
                  </a:cubicBezTo>
                  <a:cubicBezTo>
                    <a:pt x="14116" y="7909"/>
                    <a:pt x="14130" y="7658"/>
                    <a:pt x="14116" y="7421"/>
                  </a:cubicBezTo>
                  <a:lnTo>
                    <a:pt x="14060" y="6682"/>
                  </a:lnTo>
                  <a:cubicBezTo>
                    <a:pt x="14325" y="6612"/>
                    <a:pt x="14604" y="6528"/>
                    <a:pt x="14869" y="6459"/>
                  </a:cubicBezTo>
                  <a:cubicBezTo>
                    <a:pt x="14995" y="6417"/>
                    <a:pt x="15065" y="6361"/>
                    <a:pt x="15106" y="6249"/>
                  </a:cubicBezTo>
                  <a:lnTo>
                    <a:pt x="15106" y="6110"/>
                  </a:lnTo>
                  <a:cubicBezTo>
                    <a:pt x="15093" y="6068"/>
                    <a:pt x="15079" y="6026"/>
                    <a:pt x="15079" y="5970"/>
                  </a:cubicBezTo>
                  <a:cubicBezTo>
                    <a:pt x="15023" y="5817"/>
                    <a:pt x="14995" y="5664"/>
                    <a:pt x="14939" y="5510"/>
                  </a:cubicBezTo>
                  <a:cubicBezTo>
                    <a:pt x="14925" y="5398"/>
                    <a:pt x="14883" y="5315"/>
                    <a:pt x="14855" y="5231"/>
                  </a:cubicBezTo>
                  <a:cubicBezTo>
                    <a:pt x="14821" y="5115"/>
                    <a:pt x="14728" y="5057"/>
                    <a:pt x="14617" y="5057"/>
                  </a:cubicBezTo>
                  <a:cubicBezTo>
                    <a:pt x="14595" y="5057"/>
                    <a:pt x="14572" y="5059"/>
                    <a:pt x="14549" y="5064"/>
                  </a:cubicBezTo>
                  <a:lnTo>
                    <a:pt x="13767" y="5273"/>
                  </a:lnTo>
                  <a:cubicBezTo>
                    <a:pt x="13748" y="5281"/>
                    <a:pt x="13733" y="5284"/>
                    <a:pt x="13721" y="5284"/>
                  </a:cubicBezTo>
                  <a:cubicBezTo>
                    <a:pt x="13689" y="5284"/>
                    <a:pt x="13676" y="5261"/>
                    <a:pt x="13656" y="5231"/>
                  </a:cubicBezTo>
                  <a:cubicBezTo>
                    <a:pt x="13544" y="4952"/>
                    <a:pt x="13405" y="4687"/>
                    <a:pt x="13279" y="4422"/>
                  </a:cubicBezTo>
                  <a:cubicBezTo>
                    <a:pt x="13209" y="4269"/>
                    <a:pt x="13098" y="4129"/>
                    <a:pt x="13014" y="3990"/>
                  </a:cubicBezTo>
                  <a:lnTo>
                    <a:pt x="13070" y="3934"/>
                  </a:lnTo>
                  <a:cubicBezTo>
                    <a:pt x="13279" y="3766"/>
                    <a:pt x="13488" y="3585"/>
                    <a:pt x="13684" y="3390"/>
                  </a:cubicBezTo>
                  <a:cubicBezTo>
                    <a:pt x="13781" y="3306"/>
                    <a:pt x="13795" y="3181"/>
                    <a:pt x="13712" y="3083"/>
                  </a:cubicBezTo>
                  <a:cubicBezTo>
                    <a:pt x="13642" y="2999"/>
                    <a:pt x="13572" y="2930"/>
                    <a:pt x="13502" y="2832"/>
                  </a:cubicBezTo>
                  <a:cubicBezTo>
                    <a:pt x="13363" y="2665"/>
                    <a:pt x="13209" y="2483"/>
                    <a:pt x="13056" y="2330"/>
                  </a:cubicBezTo>
                  <a:cubicBezTo>
                    <a:pt x="13005" y="2279"/>
                    <a:pt x="12943" y="2255"/>
                    <a:pt x="12882" y="2255"/>
                  </a:cubicBezTo>
                  <a:cubicBezTo>
                    <a:pt x="12825" y="2255"/>
                    <a:pt x="12768" y="2276"/>
                    <a:pt x="12721" y="2316"/>
                  </a:cubicBezTo>
                  <a:cubicBezTo>
                    <a:pt x="12540" y="2455"/>
                    <a:pt x="12373" y="2609"/>
                    <a:pt x="12219" y="2748"/>
                  </a:cubicBezTo>
                  <a:cubicBezTo>
                    <a:pt x="12163" y="2804"/>
                    <a:pt x="12108" y="2832"/>
                    <a:pt x="12038" y="2888"/>
                  </a:cubicBezTo>
                  <a:cubicBezTo>
                    <a:pt x="11675" y="2553"/>
                    <a:pt x="11271" y="2260"/>
                    <a:pt x="10852" y="2023"/>
                  </a:cubicBezTo>
                  <a:cubicBezTo>
                    <a:pt x="10866" y="1981"/>
                    <a:pt x="10866" y="1967"/>
                    <a:pt x="10894" y="1953"/>
                  </a:cubicBezTo>
                  <a:lnTo>
                    <a:pt x="11201" y="1214"/>
                  </a:lnTo>
                  <a:cubicBezTo>
                    <a:pt x="11271" y="1060"/>
                    <a:pt x="11243" y="949"/>
                    <a:pt x="11075" y="879"/>
                  </a:cubicBezTo>
                  <a:cubicBezTo>
                    <a:pt x="10922" y="809"/>
                    <a:pt x="10768" y="726"/>
                    <a:pt x="10615" y="656"/>
                  </a:cubicBezTo>
                  <a:cubicBezTo>
                    <a:pt x="10476" y="600"/>
                    <a:pt x="10350" y="530"/>
                    <a:pt x="10211" y="503"/>
                  </a:cubicBezTo>
                  <a:cubicBezTo>
                    <a:pt x="10171" y="488"/>
                    <a:pt x="10135" y="481"/>
                    <a:pt x="10102" y="481"/>
                  </a:cubicBezTo>
                  <a:cubicBezTo>
                    <a:pt x="10008" y="481"/>
                    <a:pt x="9941" y="539"/>
                    <a:pt x="9890" y="642"/>
                  </a:cubicBezTo>
                  <a:cubicBezTo>
                    <a:pt x="9792" y="879"/>
                    <a:pt x="9680" y="1130"/>
                    <a:pt x="9583" y="1353"/>
                  </a:cubicBezTo>
                  <a:cubicBezTo>
                    <a:pt x="9554" y="1401"/>
                    <a:pt x="9539" y="1423"/>
                    <a:pt x="9509" y="1423"/>
                  </a:cubicBezTo>
                  <a:cubicBezTo>
                    <a:pt x="9496" y="1423"/>
                    <a:pt x="9479" y="1418"/>
                    <a:pt x="9457" y="1409"/>
                  </a:cubicBezTo>
                  <a:cubicBezTo>
                    <a:pt x="9039" y="1284"/>
                    <a:pt x="8606" y="1200"/>
                    <a:pt x="8146" y="1158"/>
                  </a:cubicBezTo>
                  <a:cubicBezTo>
                    <a:pt x="8104" y="1158"/>
                    <a:pt x="8076" y="1144"/>
                    <a:pt x="8076" y="1074"/>
                  </a:cubicBezTo>
                  <a:cubicBezTo>
                    <a:pt x="8076" y="795"/>
                    <a:pt x="8062" y="530"/>
                    <a:pt x="8048" y="251"/>
                  </a:cubicBezTo>
                  <a:cubicBezTo>
                    <a:pt x="8048" y="112"/>
                    <a:pt x="7965" y="28"/>
                    <a:pt x="7797" y="14"/>
                  </a:cubicBezTo>
                  <a:cubicBezTo>
                    <a:pt x="7756" y="14"/>
                    <a:pt x="7700" y="14"/>
                    <a:pt x="76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03025" y="2636550"/>
              <a:ext cx="102900" cy="101200"/>
            </a:xfrm>
            <a:custGeom>
              <a:avLst/>
              <a:gdLst/>
              <a:ahLst/>
              <a:cxnLst/>
              <a:rect l="l" t="t" r="r" b="b"/>
              <a:pathLst>
                <a:path w="4116" h="4048" extrusionOk="0">
                  <a:moveTo>
                    <a:pt x="2072" y="0"/>
                  </a:moveTo>
                  <a:cubicBezTo>
                    <a:pt x="2047" y="0"/>
                    <a:pt x="2021" y="1"/>
                    <a:pt x="1996" y="2"/>
                  </a:cubicBezTo>
                  <a:cubicBezTo>
                    <a:pt x="880" y="29"/>
                    <a:pt x="1" y="978"/>
                    <a:pt x="43" y="2094"/>
                  </a:cubicBezTo>
                  <a:cubicBezTo>
                    <a:pt x="70" y="3192"/>
                    <a:pt x="990" y="4047"/>
                    <a:pt x="2083" y="4047"/>
                  </a:cubicBezTo>
                  <a:cubicBezTo>
                    <a:pt x="2100" y="4047"/>
                    <a:pt x="2118" y="4047"/>
                    <a:pt x="2135" y="4047"/>
                  </a:cubicBezTo>
                  <a:cubicBezTo>
                    <a:pt x="3251" y="4005"/>
                    <a:pt x="4116" y="3070"/>
                    <a:pt x="4088" y="1954"/>
                  </a:cubicBezTo>
                  <a:cubicBezTo>
                    <a:pt x="4047" y="864"/>
                    <a:pt x="3154" y="0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33"/>
          <p:cNvSpPr/>
          <p:nvPr/>
        </p:nvSpPr>
        <p:spPr>
          <a:xfrm>
            <a:off x="3037898" y="2606935"/>
            <a:ext cx="238329" cy="238284"/>
          </a:xfrm>
          <a:custGeom>
            <a:avLst/>
            <a:gdLst/>
            <a:ahLst/>
            <a:cxnLst/>
            <a:rect l="l" t="t" r="r" b="b"/>
            <a:pathLst>
              <a:path w="5372" h="5371" extrusionOk="0">
                <a:moveTo>
                  <a:pt x="2693" y="963"/>
                </a:moveTo>
                <a:cubicBezTo>
                  <a:pt x="3641" y="963"/>
                  <a:pt x="4409" y="1744"/>
                  <a:pt x="4409" y="2692"/>
                </a:cubicBezTo>
                <a:cubicBezTo>
                  <a:pt x="4409" y="3641"/>
                  <a:pt x="3641" y="4408"/>
                  <a:pt x="2693" y="4408"/>
                </a:cubicBezTo>
                <a:cubicBezTo>
                  <a:pt x="1730" y="4408"/>
                  <a:pt x="963" y="3641"/>
                  <a:pt x="963" y="2692"/>
                </a:cubicBezTo>
                <a:cubicBezTo>
                  <a:pt x="963" y="1730"/>
                  <a:pt x="1730" y="963"/>
                  <a:pt x="2693" y="963"/>
                </a:cubicBezTo>
                <a:close/>
                <a:moveTo>
                  <a:pt x="2693" y="0"/>
                </a:moveTo>
                <a:cubicBezTo>
                  <a:pt x="1200" y="0"/>
                  <a:pt x="1" y="1200"/>
                  <a:pt x="1" y="2692"/>
                </a:cubicBezTo>
                <a:cubicBezTo>
                  <a:pt x="1" y="4171"/>
                  <a:pt x="1200" y="5371"/>
                  <a:pt x="2693" y="5371"/>
                </a:cubicBezTo>
                <a:cubicBezTo>
                  <a:pt x="4171" y="5371"/>
                  <a:pt x="5371" y="4171"/>
                  <a:pt x="5371" y="2692"/>
                </a:cubicBezTo>
                <a:cubicBezTo>
                  <a:pt x="5371" y="1200"/>
                  <a:pt x="4171" y="0"/>
                  <a:pt x="26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3"/>
          <p:cNvGrpSpPr/>
          <p:nvPr/>
        </p:nvGrpSpPr>
        <p:grpSpPr>
          <a:xfrm>
            <a:off x="1595603" y="2910671"/>
            <a:ext cx="223422" cy="222801"/>
            <a:chOff x="5628375" y="3304725"/>
            <a:chExt cx="125900" cy="125550"/>
          </a:xfrm>
        </p:grpSpPr>
        <p:sp>
          <p:nvSpPr>
            <p:cNvPr id="380" name="Google Shape;380;p33"/>
            <p:cNvSpPr/>
            <p:nvPr/>
          </p:nvSpPr>
          <p:spPr>
            <a:xfrm>
              <a:off x="5628375" y="3304725"/>
              <a:ext cx="125550" cy="125200"/>
            </a:xfrm>
            <a:custGeom>
              <a:avLst/>
              <a:gdLst/>
              <a:ahLst/>
              <a:cxnLst/>
              <a:rect l="l" t="t" r="r" b="b"/>
              <a:pathLst>
                <a:path w="5022" h="5008" extrusionOk="0">
                  <a:moveTo>
                    <a:pt x="4059" y="0"/>
                  </a:moveTo>
                  <a:lnTo>
                    <a:pt x="0" y="4059"/>
                  </a:lnTo>
                  <a:lnTo>
                    <a:pt x="962" y="5008"/>
                  </a:lnTo>
                  <a:lnTo>
                    <a:pt x="5022" y="963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5628700" y="3304725"/>
              <a:ext cx="125575" cy="125550"/>
            </a:xfrm>
            <a:custGeom>
              <a:avLst/>
              <a:gdLst/>
              <a:ahLst/>
              <a:cxnLst/>
              <a:rect l="l" t="t" r="r" b="b"/>
              <a:pathLst>
                <a:path w="5023" h="5022" extrusionOk="0">
                  <a:moveTo>
                    <a:pt x="963" y="0"/>
                  </a:moveTo>
                  <a:lnTo>
                    <a:pt x="1" y="963"/>
                  </a:lnTo>
                  <a:lnTo>
                    <a:pt x="4060" y="5022"/>
                  </a:lnTo>
                  <a:lnTo>
                    <a:pt x="5022" y="4059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5713714"/>
      </p:ext>
    </p:extLst>
  </p:cSld>
  <p:clrMapOvr>
    <a:masterClrMapping/>
  </p:clrMapOvr>
</p:sld>
</file>

<file path=ppt/theme/theme1.xml><?xml version="1.0" encoding="utf-8"?>
<a:theme xmlns:a="http://schemas.openxmlformats.org/drawingml/2006/main" name="Mental Health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FF1EF"/>
      </a:accent1>
      <a:accent2>
        <a:srgbClr val="B1E6DE"/>
      </a:accent2>
      <a:accent3>
        <a:srgbClr val="6CC3B6"/>
      </a:accent3>
      <a:accent4>
        <a:srgbClr val="54A9A6"/>
      </a:accent4>
      <a:accent5>
        <a:srgbClr val="194656"/>
      </a:accent5>
      <a:accent6>
        <a:srgbClr val="EB895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331</Words>
  <Application>Microsoft Office PowerPoint</Application>
  <PresentationFormat>On-screen Show (16:9)</PresentationFormat>
  <Paragraphs>71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Raleway</vt:lpstr>
      <vt:lpstr>Roboto</vt:lpstr>
      <vt:lpstr>Arial</vt:lpstr>
      <vt:lpstr>Mental Health Thesis by Slidesgo</vt:lpstr>
      <vt:lpstr>Real Time System</vt:lpstr>
      <vt:lpstr>TABLE OF CONTENTS</vt:lpstr>
      <vt:lpstr>ABOUT KOE</vt:lpstr>
      <vt:lpstr>PROGRAMMES</vt:lpstr>
      <vt:lpstr>PROGRAMMES</vt:lpstr>
      <vt:lpstr>INTRO TO RTS</vt:lpstr>
      <vt:lpstr>PowerPoint Presentation</vt:lpstr>
      <vt:lpstr>HARD vs SOFT </vt:lpstr>
      <vt:lpstr>AIRBAG</vt:lpstr>
      <vt:lpstr>COMPONENTS</vt:lpstr>
      <vt:lpstr>PowerPoint Presentation</vt:lpstr>
      <vt:lpstr>PACEMAKER</vt:lpstr>
      <vt:lpstr>COMPONENTS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THESIS</dc:title>
  <cp:lastModifiedBy>Mohammad Aiman Naufal Abd Rahim</cp:lastModifiedBy>
  <cp:revision>18</cp:revision>
  <dcterms:modified xsi:type="dcterms:W3CDTF">2021-05-23T06:53:00Z</dcterms:modified>
</cp:coreProperties>
</file>