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ab6d9f0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ab6d9f0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c6257f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c6257f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c6257f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c6257f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b6d9f01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b6d9f0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88750" y="1567325"/>
            <a:ext cx="7176000" cy="13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4800"/>
              <a:t>Читай и учи!</a:t>
            </a:r>
            <a:endParaRPr i="1"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 flipH="1">
            <a:off x="5226975" y="4746900"/>
            <a:ext cx="4266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Автор: Менояков Аймар</a:t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0" y="48475"/>
            <a:ext cx="3172649" cy="6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Краткое описание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Читай и учи</a:t>
            </a:r>
            <a:r>
              <a:rPr i="1"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навык в голосовом помощнике Алиса.Его суть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заключается в том чтобы помочь пользователю легко осуществлять поиск по интересующим его заголовкам, помогать ему в выборе. Помимо этого, так как я применил API Яндекс.Переводчика, использование данного навыка будет очень помогать людям, которые сейчас изучают английский язык.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навыке имеются 4 функции: поиск по ключевым словам, получение обложки, выдача рекомендованного, перевод тайтла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API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Для разработки данного навыка я использовал 2 API: API New York Times(</a:t>
            </a: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Times Newswire API</a:t>
            </a:r>
            <a:r>
              <a:rPr lang="ru">
                <a:solidFill>
                  <a:srgbClr val="000000"/>
                </a:solidFill>
              </a:rPr>
              <a:t>), API Яндекс Переводчика. Они оба подключаются с помощью ключа, выдаваемого при регистрации. Возвращают json файлы (</a:t>
            </a:r>
            <a:r>
              <a:rPr lang="ru">
                <a:solidFill>
                  <a:schemeClr val="dk1"/>
                </a:solidFill>
              </a:rPr>
              <a:t>New York Times - самые свежие новости на данный момент, Яндекс Переводчик - переведенное слово, и определение языка по тексту)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4" y="220850"/>
            <a:ext cx="4358525" cy="23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975" y="220850"/>
            <a:ext cx="4358500" cy="23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84463"/>
            <a:ext cx="4446976" cy="239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6975" y="2684470"/>
            <a:ext cx="4358500" cy="234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214375" y="1863600"/>
            <a:ext cx="68136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Спасибо за внимание!</a:t>
            </a:r>
            <a:endParaRPr sz="48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5" y="48475"/>
            <a:ext cx="3172649" cy="6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