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ess Start 2P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essStart2P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ab6d9f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ab6d9f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b6d9f0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b6d9f0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b6d9f0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b6d9f0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39900" y="1263175"/>
            <a:ext cx="7176000" cy="16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Press Start 2P"/>
                <a:ea typeface="Press Start 2P"/>
                <a:cs typeface="Press Start 2P"/>
                <a:sym typeface="Press Start 2P"/>
              </a:rPr>
              <a:t>Dinochromus</a:t>
            </a:r>
            <a:endParaRPr sz="4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4878000" y="4746900"/>
            <a:ext cx="4266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Автор: Менояков Аймар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0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Краткое описание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Dinochromus является переработанным и улучшенным аналогом известной пасхалки в браузере Google Chrome, которую может найти пользователь если у него нет доступа к интернету. Пасхалка представляет собой просто раннер, где пользователь имеет всего две функции: приседать и прыгать.  Основная задача игрока как можно дольше оставаться в живых, избегая столкновений с предметами.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7790" l="17169" r="41156" t="24090"/>
          <a:stretch/>
        </p:blipFill>
        <p:spPr>
          <a:xfrm>
            <a:off x="0" y="0"/>
            <a:ext cx="3332976" cy="253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17613" l="17261" r="41065" t="24043"/>
          <a:stretch/>
        </p:blipFill>
        <p:spPr>
          <a:xfrm>
            <a:off x="5811025" y="0"/>
            <a:ext cx="3332976" cy="2624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17866" l="17197" r="41130" t="24333"/>
          <a:stretch/>
        </p:blipFill>
        <p:spPr>
          <a:xfrm>
            <a:off x="2398375" y="2584025"/>
            <a:ext cx="3332976" cy="24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249250" y="1333200"/>
            <a:ext cx="68136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Press Start 2P"/>
                <a:ea typeface="Press Start 2P"/>
                <a:cs typeface="Press Start 2P"/>
                <a:sym typeface="Press Start 2P"/>
              </a:rPr>
              <a:t>Спасибо за внимание!</a:t>
            </a:r>
            <a:endParaRPr sz="48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" y="48475"/>
            <a:ext cx="3172649" cy="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