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8313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5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90"/>
    <p:restoredTop sz="94709"/>
  </p:normalViewPr>
  <p:slideViewPr>
    <p:cSldViewPr snapToGrid="0" snapToObjects="1">
      <p:cViewPr>
        <p:scale>
          <a:sx n="125" d="100"/>
          <a:sy n="125" d="100"/>
        </p:scale>
        <p:origin x="-558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 Te Yang" userId="9ef5aed61654d1d2" providerId="LiveId" clId="{A8E88F4A-93FD-9343-B6BB-CB3DDFD881CA}"/>
    <pc:docChg chg="undo custSel modSld">
      <pc:chgData name="Lau Te Yang" userId="9ef5aed61654d1d2" providerId="LiveId" clId="{A8E88F4A-93FD-9343-B6BB-CB3DDFD881CA}" dt="2020-12-18T09:06:31.320" v="686" actId="207"/>
      <pc:docMkLst>
        <pc:docMk/>
      </pc:docMkLst>
      <pc:sldChg chg="addSp delSp modSp mod">
        <pc:chgData name="Lau Te Yang" userId="9ef5aed61654d1d2" providerId="LiveId" clId="{A8E88F4A-93FD-9343-B6BB-CB3DDFD881CA}" dt="2020-12-18T09:06:31.320" v="686" actId="207"/>
        <pc:sldMkLst>
          <pc:docMk/>
          <pc:sldMk cId="4208397221" sldId="260"/>
        </pc:sldMkLst>
        <pc:spChg chg="mod">
          <ac:chgData name="Lau Te Yang" userId="9ef5aed61654d1d2" providerId="LiveId" clId="{A8E88F4A-93FD-9343-B6BB-CB3DDFD881CA}" dt="2020-12-18T08:37:10.556" v="203" actId="164"/>
          <ac:spMkLst>
            <pc:docMk/>
            <pc:sldMk cId="4208397221" sldId="260"/>
            <ac:spMk id="4" creationId="{017DC542-F092-E242-A048-33A21FE9E493}"/>
          </ac:spMkLst>
        </pc:spChg>
        <pc:spChg chg="mod">
          <ac:chgData name="Lau Te Yang" userId="9ef5aed61654d1d2" providerId="LiveId" clId="{A8E88F4A-93FD-9343-B6BB-CB3DDFD881CA}" dt="2020-12-18T08:37:10.556" v="203" actId="164"/>
          <ac:spMkLst>
            <pc:docMk/>
            <pc:sldMk cId="4208397221" sldId="260"/>
            <ac:spMk id="21" creationId="{62BF00F7-CC4F-594F-AD6E-CCE7AC7CA627}"/>
          </ac:spMkLst>
        </pc:spChg>
        <pc:spChg chg="mod">
          <ac:chgData name="Lau Te Yang" userId="9ef5aed61654d1d2" providerId="LiveId" clId="{A8E88F4A-93FD-9343-B6BB-CB3DDFD881CA}" dt="2020-12-18T08:37:10.556" v="203" actId="164"/>
          <ac:spMkLst>
            <pc:docMk/>
            <pc:sldMk cId="4208397221" sldId="260"/>
            <ac:spMk id="22" creationId="{F549EB88-E6C2-BE40-B332-CDBD2DAD381C}"/>
          </ac:spMkLst>
        </pc:spChg>
        <pc:spChg chg="mod">
          <ac:chgData name="Lau Te Yang" userId="9ef5aed61654d1d2" providerId="LiveId" clId="{A8E88F4A-93FD-9343-B6BB-CB3DDFD881CA}" dt="2020-12-18T08:37:10.556" v="203" actId="164"/>
          <ac:spMkLst>
            <pc:docMk/>
            <pc:sldMk cId="4208397221" sldId="260"/>
            <ac:spMk id="23" creationId="{06DAB558-D231-2C46-8C01-A5640EFDB6C7}"/>
          </ac:spMkLst>
        </pc:spChg>
        <pc:spChg chg="mod">
          <ac:chgData name="Lau Te Yang" userId="9ef5aed61654d1d2" providerId="LiveId" clId="{A8E88F4A-93FD-9343-B6BB-CB3DDFD881CA}" dt="2020-12-18T08:37:10.556" v="203" actId="164"/>
          <ac:spMkLst>
            <pc:docMk/>
            <pc:sldMk cId="4208397221" sldId="260"/>
            <ac:spMk id="24" creationId="{5F7CAFAC-4722-BB4F-A339-E4E1058C8E1B}"/>
          </ac:spMkLst>
        </pc:spChg>
        <pc:spChg chg="mod">
          <ac:chgData name="Lau Te Yang" userId="9ef5aed61654d1d2" providerId="LiveId" clId="{A8E88F4A-93FD-9343-B6BB-CB3DDFD881CA}" dt="2020-12-18T08:56:40.643" v="493" actId="114"/>
          <ac:spMkLst>
            <pc:docMk/>
            <pc:sldMk cId="4208397221" sldId="260"/>
            <ac:spMk id="29" creationId="{BB195992-48D8-7247-A217-E5035CD1A536}"/>
          </ac:spMkLst>
        </pc:spChg>
        <pc:spChg chg="del mod">
          <ac:chgData name="Lau Te Yang" userId="9ef5aed61654d1d2" providerId="LiveId" clId="{A8E88F4A-93FD-9343-B6BB-CB3DDFD881CA}" dt="2020-12-18T08:02:20.111" v="116" actId="478"/>
          <ac:spMkLst>
            <pc:docMk/>
            <pc:sldMk cId="4208397221" sldId="260"/>
            <ac:spMk id="32" creationId="{49646065-8F57-D84B-994F-8DF906C648A5}"/>
          </ac:spMkLst>
        </pc:spChg>
        <pc:spChg chg="add mod">
          <ac:chgData name="Lau Te Yang" userId="9ef5aed61654d1d2" providerId="LiveId" clId="{A8E88F4A-93FD-9343-B6BB-CB3DDFD881CA}" dt="2020-12-18T08:55:59.171" v="470" actId="20577"/>
          <ac:spMkLst>
            <pc:docMk/>
            <pc:sldMk cId="4208397221" sldId="260"/>
            <ac:spMk id="55" creationId="{4724DAC2-18F8-F842-B711-897F86E1403C}"/>
          </ac:spMkLst>
        </pc:spChg>
        <pc:spChg chg="mod">
          <ac:chgData name="Lau Te Yang" userId="9ef5aed61654d1d2" providerId="LiveId" clId="{A8E88F4A-93FD-9343-B6BB-CB3DDFD881CA}" dt="2020-12-18T07:58:05.326" v="61"/>
          <ac:spMkLst>
            <pc:docMk/>
            <pc:sldMk cId="4208397221" sldId="260"/>
            <ac:spMk id="57" creationId="{3108AA18-098E-234A-8581-447ED164B119}"/>
          </ac:spMkLst>
        </pc:spChg>
        <pc:spChg chg="mod">
          <ac:chgData name="Lau Te Yang" userId="9ef5aed61654d1d2" providerId="LiveId" clId="{A8E88F4A-93FD-9343-B6BB-CB3DDFD881CA}" dt="2020-12-18T07:58:05.326" v="61"/>
          <ac:spMkLst>
            <pc:docMk/>
            <pc:sldMk cId="4208397221" sldId="260"/>
            <ac:spMk id="58" creationId="{9A80DEE1-5F92-B043-A523-5A855C9150D9}"/>
          </ac:spMkLst>
        </pc:spChg>
        <pc:spChg chg="del mod">
          <ac:chgData name="Lau Te Yang" userId="9ef5aed61654d1d2" providerId="LiveId" clId="{A8E88F4A-93FD-9343-B6BB-CB3DDFD881CA}" dt="2020-12-18T07:52:43.621" v="6" actId="478"/>
          <ac:spMkLst>
            <pc:docMk/>
            <pc:sldMk cId="4208397221" sldId="260"/>
            <ac:spMk id="60" creationId="{85A70646-8259-EF48-9A21-1F5877F23BA3}"/>
          </ac:spMkLst>
        </pc:spChg>
        <pc:spChg chg="add mod">
          <ac:chgData name="Lau Te Yang" userId="9ef5aed61654d1d2" providerId="LiveId" clId="{A8E88F4A-93FD-9343-B6BB-CB3DDFD881CA}" dt="2020-12-18T08:37:10.556" v="203" actId="164"/>
          <ac:spMkLst>
            <pc:docMk/>
            <pc:sldMk cId="4208397221" sldId="260"/>
            <ac:spMk id="62" creationId="{4CAB4228-933F-DE44-9615-9E00F7662095}"/>
          </ac:spMkLst>
        </pc:spChg>
        <pc:spChg chg="add mod">
          <ac:chgData name="Lau Te Yang" userId="9ef5aed61654d1d2" providerId="LiveId" clId="{A8E88F4A-93FD-9343-B6BB-CB3DDFD881CA}" dt="2020-12-18T08:56:10.264" v="479" actId="20577"/>
          <ac:spMkLst>
            <pc:docMk/>
            <pc:sldMk cId="4208397221" sldId="260"/>
            <ac:spMk id="73" creationId="{8302A211-028E-1440-AB67-70E0BE28ACA4}"/>
          </ac:spMkLst>
        </pc:spChg>
        <pc:spChg chg="add mod">
          <ac:chgData name="Lau Te Yang" userId="9ef5aed61654d1d2" providerId="LiveId" clId="{A8E88F4A-93FD-9343-B6BB-CB3DDFD881CA}" dt="2020-12-18T08:56:57.570" v="500" actId="114"/>
          <ac:spMkLst>
            <pc:docMk/>
            <pc:sldMk cId="4208397221" sldId="260"/>
            <ac:spMk id="75" creationId="{9B433201-9409-A14C-8ACA-A2DB83FF4E71}"/>
          </ac:spMkLst>
        </pc:spChg>
        <pc:spChg chg="add mod">
          <ac:chgData name="Lau Te Yang" userId="9ef5aed61654d1d2" providerId="LiveId" clId="{A8E88F4A-93FD-9343-B6BB-CB3DDFD881CA}" dt="2020-12-18T08:37:10.556" v="203" actId="164"/>
          <ac:spMkLst>
            <pc:docMk/>
            <pc:sldMk cId="4208397221" sldId="260"/>
            <ac:spMk id="78" creationId="{EF367B9D-6137-0F48-B2BC-34A1A7C2044D}"/>
          </ac:spMkLst>
        </pc:spChg>
        <pc:spChg chg="add mod">
          <ac:chgData name="Lau Te Yang" userId="9ef5aed61654d1d2" providerId="LiveId" clId="{A8E88F4A-93FD-9343-B6BB-CB3DDFD881CA}" dt="2020-12-18T08:56:06.994" v="476" actId="20577"/>
          <ac:spMkLst>
            <pc:docMk/>
            <pc:sldMk cId="4208397221" sldId="260"/>
            <ac:spMk id="82" creationId="{6BC26933-7920-0140-9486-7D01AEC3BDC4}"/>
          </ac:spMkLst>
        </pc:spChg>
        <pc:spChg chg="add mod">
          <ac:chgData name="Lau Te Yang" userId="9ef5aed61654d1d2" providerId="LiveId" clId="{A8E88F4A-93FD-9343-B6BB-CB3DDFD881CA}" dt="2020-12-18T08:55:46.380" v="464" actId="114"/>
          <ac:spMkLst>
            <pc:docMk/>
            <pc:sldMk cId="4208397221" sldId="260"/>
            <ac:spMk id="85" creationId="{65AFCB0A-950B-C048-BB38-9F120692BEDF}"/>
          </ac:spMkLst>
        </pc:spChg>
        <pc:spChg chg="add mod">
          <ac:chgData name="Lau Te Yang" userId="9ef5aed61654d1d2" providerId="LiveId" clId="{A8E88F4A-93FD-9343-B6BB-CB3DDFD881CA}" dt="2020-12-18T08:56:02.808" v="473" actId="20577"/>
          <ac:spMkLst>
            <pc:docMk/>
            <pc:sldMk cId="4208397221" sldId="260"/>
            <ac:spMk id="88" creationId="{C8958A58-0DC7-F741-A759-9F4F9E988604}"/>
          </ac:spMkLst>
        </pc:spChg>
        <pc:spChg chg="add mod">
          <ac:chgData name="Lau Te Yang" userId="9ef5aed61654d1d2" providerId="LiveId" clId="{A8E88F4A-93FD-9343-B6BB-CB3DDFD881CA}" dt="2020-12-18T08:56:21.640" v="488" actId="20577"/>
          <ac:spMkLst>
            <pc:docMk/>
            <pc:sldMk cId="4208397221" sldId="260"/>
            <ac:spMk id="90" creationId="{28A48164-B874-C948-AF44-ECE4BF4F2051}"/>
          </ac:spMkLst>
        </pc:spChg>
        <pc:spChg chg="add mod">
          <ac:chgData name="Lau Te Yang" userId="9ef5aed61654d1d2" providerId="LiveId" clId="{A8E88F4A-93FD-9343-B6BB-CB3DDFD881CA}" dt="2020-12-18T08:56:18.454" v="485" actId="20577"/>
          <ac:spMkLst>
            <pc:docMk/>
            <pc:sldMk cId="4208397221" sldId="260"/>
            <ac:spMk id="91" creationId="{8C85A443-F54E-9841-B349-046EBB5CBE42}"/>
          </ac:spMkLst>
        </pc:spChg>
        <pc:spChg chg="add mod">
          <ac:chgData name="Lau Te Yang" userId="9ef5aed61654d1d2" providerId="LiveId" clId="{A8E88F4A-93FD-9343-B6BB-CB3DDFD881CA}" dt="2020-12-18T08:56:14.374" v="482" actId="20577"/>
          <ac:spMkLst>
            <pc:docMk/>
            <pc:sldMk cId="4208397221" sldId="260"/>
            <ac:spMk id="92" creationId="{814E710F-7207-D045-AFF1-CC50EDCEED3D}"/>
          </ac:spMkLst>
        </pc:spChg>
        <pc:spChg chg="add mod">
          <ac:chgData name="Lau Te Yang" userId="9ef5aed61654d1d2" providerId="LiveId" clId="{A8E88F4A-93FD-9343-B6BB-CB3DDFD881CA}" dt="2020-12-18T08:55:55.607" v="467" actId="20577"/>
          <ac:spMkLst>
            <pc:docMk/>
            <pc:sldMk cId="4208397221" sldId="260"/>
            <ac:spMk id="93" creationId="{A46D02A0-7415-794E-B54D-070F68147BD2}"/>
          </ac:spMkLst>
        </pc:spChg>
        <pc:spChg chg="add del mod">
          <ac:chgData name="Lau Te Yang" userId="9ef5aed61654d1d2" providerId="LiveId" clId="{A8E88F4A-93FD-9343-B6BB-CB3DDFD881CA}" dt="2020-12-18T08:38:40.529" v="242" actId="478"/>
          <ac:spMkLst>
            <pc:docMk/>
            <pc:sldMk cId="4208397221" sldId="260"/>
            <ac:spMk id="95" creationId="{C878C0AA-2321-044E-8214-214C088E8B0C}"/>
          </ac:spMkLst>
        </pc:spChg>
        <pc:spChg chg="add mod">
          <ac:chgData name="Lau Te Yang" userId="9ef5aed61654d1d2" providerId="LiveId" clId="{A8E88F4A-93FD-9343-B6BB-CB3DDFD881CA}" dt="2020-12-18T08:57:57.531" v="517" actId="20577"/>
          <ac:spMkLst>
            <pc:docMk/>
            <pc:sldMk cId="4208397221" sldId="260"/>
            <ac:spMk id="96" creationId="{4481ADFC-2F5A-AE41-8C39-188044DBC205}"/>
          </ac:spMkLst>
        </pc:spChg>
        <pc:spChg chg="add mod">
          <ac:chgData name="Lau Te Yang" userId="9ef5aed61654d1d2" providerId="LiveId" clId="{A8E88F4A-93FD-9343-B6BB-CB3DDFD881CA}" dt="2020-12-18T08:57:57.531" v="517" actId="20577"/>
          <ac:spMkLst>
            <pc:docMk/>
            <pc:sldMk cId="4208397221" sldId="260"/>
            <ac:spMk id="97" creationId="{C9755769-79FD-7643-81D1-804E638AD476}"/>
          </ac:spMkLst>
        </pc:spChg>
        <pc:spChg chg="add mod">
          <ac:chgData name="Lau Te Yang" userId="9ef5aed61654d1d2" providerId="LiveId" clId="{A8E88F4A-93FD-9343-B6BB-CB3DDFD881CA}" dt="2020-12-18T08:57:57.531" v="517" actId="20577"/>
          <ac:spMkLst>
            <pc:docMk/>
            <pc:sldMk cId="4208397221" sldId="260"/>
            <ac:spMk id="98" creationId="{2D76FAEE-6DCF-E440-B2AD-A3A796F58793}"/>
          </ac:spMkLst>
        </pc:spChg>
        <pc:spChg chg="add mod">
          <ac:chgData name="Lau Te Yang" userId="9ef5aed61654d1d2" providerId="LiveId" clId="{A8E88F4A-93FD-9343-B6BB-CB3DDFD881CA}" dt="2020-12-18T08:57:57.531" v="517" actId="20577"/>
          <ac:spMkLst>
            <pc:docMk/>
            <pc:sldMk cId="4208397221" sldId="260"/>
            <ac:spMk id="99" creationId="{485262D8-D9EC-A34B-9C2A-0AC6EB15838F}"/>
          </ac:spMkLst>
        </pc:spChg>
        <pc:spChg chg="add mod">
          <ac:chgData name="Lau Te Yang" userId="9ef5aed61654d1d2" providerId="LiveId" clId="{A8E88F4A-93FD-9343-B6BB-CB3DDFD881CA}" dt="2020-12-18T08:57:57.531" v="517" actId="20577"/>
          <ac:spMkLst>
            <pc:docMk/>
            <pc:sldMk cId="4208397221" sldId="260"/>
            <ac:spMk id="100" creationId="{84B371E9-9D8A-454A-B550-362139BE68F0}"/>
          </ac:spMkLst>
        </pc:spChg>
        <pc:spChg chg="add mod">
          <ac:chgData name="Lau Te Yang" userId="9ef5aed61654d1d2" providerId="LiveId" clId="{A8E88F4A-93FD-9343-B6BB-CB3DDFD881CA}" dt="2020-12-18T08:57:57.531" v="517" actId="20577"/>
          <ac:spMkLst>
            <pc:docMk/>
            <pc:sldMk cId="4208397221" sldId="260"/>
            <ac:spMk id="101" creationId="{8C858B91-E3F8-9C42-913C-E0EC12488CB1}"/>
          </ac:spMkLst>
        </pc:spChg>
        <pc:spChg chg="add mod">
          <ac:chgData name="Lau Te Yang" userId="9ef5aed61654d1d2" providerId="LiveId" clId="{A8E88F4A-93FD-9343-B6BB-CB3DDFD881CA}" dt="2020-12-18T08:57:18.307" v="504" actId="20577"/>
          <ac:spMkLst>
            <pc:docMk/>
            <pc:sldMk cId="4208397221" sldId="260"/>
            <ac:spMk id="103" creationId="{43BE8547-A46C-004B-A1F7-27DE6266C879}"/>
          </ac:spMkLst>
        </pc:spChg>
        <pc:spChg chg="add mod">
          <ac:chgData name="Lau Te Yang" userId="9ef5aed61654d1d2" providerId="LiveId" clId="{A8E88F4A-93FD-9343-B6BB-CB3DDFD881CA}" dt="2020-12-18T09:06:31.320" v="686" actId="207"/>
          <ac:spMkLst>
            <pc:docMk/>
            <pc:sldMk cId="4208397221" sldId="260"/>
            <ac:spMk id="104" creationId="{5E0741F3-5246-454D-8F1A-3739F10D2572}"/>
          </ac:spMkLst>
        </pc:spChg>
        <pc:spChg chg="add mod">
          <ac:chgData name="Lau Te Yang" userId="9ef5aed61654d1d2" providerId="LiveId" clId="{A8E88F4A-93FD-9343-B6BB-CB3DDFD881CA}" dt="2020-12-18T09:06:31.320" v="686" actId="207"/>
          <ac:spMkLst>
            <pc:docMk/>
            <pc:sldMk cId="4208397221" sldId="260"/>
            <ac:spMk id="105" creationId="{FA691B81-EB7D-4A4A-96C7-3F4B1916C0A7}"/>
          </ac:spMkLst>
        </pc:spChg>
        <pc:spChg chg="add mod">
          <ac:chgData name="Lau Te Yang" userId="9ef5aed61654d1d2" providerId="LiveId" clId="{A8E88F4A-93FD-9343-B6BB-CB3DDFD881CA}" dt="2020-12-18T09:06:31.320" v="686" actId="207"/>
          <ac:spMkLst>
            <pc:docMk/>
            <pc:sldMk cId="4208397221" sldId="260"/>
            <ac:spMk id="106" creationId="{185B0805-B270-EC4D-B8B0-4E655E0202C2}"/>
          </ac:spMkLst>
        </pc:spChg>
        <pc:spChg chg="add mod">
          <ac:chgData name="Lau Te Yang" userId="9ef5aed61654d1d2" providerId="LiveId" clId="{A8E88F4A-93FD-9343-B6BB-CB3DDFD881CA}" dt="2020-12-18T09:06:31.320" v="686" actId="207"/>
          <ac:spMkLst>
            <pc:docMk/>
            <pc:sldMk cId="4208397221" sldId="260"/>
            <ac:spMk id="107" creationId="{9084F9D2-8C76-054F-A098-2C5FD642A314}"/>
          </ac:spMkLst>
        </pc:spChg>
        <pc:spChg chg="add mod">
          <ac:chgData name="Lau Te Yang" userId="9ef5aed61654d1d2" providerId="LiveId" clId="{A8E88F4A-93FD-9343-B6BB-CB3DDFD881CA}" dt="2020-12-18T09:06:31.320" v="686" actId="207"/>
          <ac:spMkLst>
            <pc:docMk/>
            <pc:sldMk cId="4208397221" sldId="260"/>
            <ac:spMk id="112" creationId="{61D0E6A4-3611-7846-9987-9C12BB9982A8}"/>
          </ac:spMkLst>
        </pc:spChg>
        <pc:spChg chg="add mod">
          <ac:chgData name="Lau Te Yang" userId="9ef5aed61654d1d2" providerId="LiveId" clId="{A8E88F4A-93FD-9343-B6BB-CB3DDFD881CA}" dt="2020-12-18T09:06:08.851" v="684" actId="208"/>
          <ac:spMkLst>
            <pc:docMk/>
            <pc:sldMk cId="4208397221" sldId="260"/>
            <ac:spMk id="114" creationId="{0649C387-6721-644C-8A6D-3A60F787D053}"/>
          </ac:spMkLst>
        </pc:spChg>
        <pc:spChg chg="add mod">
          <ac:chgData name="Lau Te Yang" userId="9ef5aed61654d1d2" providerId="LiveId" clId="{A8E88F4A-93FD-9343-B6BB-CB3DDFD881CA}" dt="2020-12-18T09:06:22.194" v="685" actId="207"/>
          <ac:spMkLst>
            <pc:docMk/>
            <pc:sldMk cId="4208397221" sldId="260"/>
            <ac:spMk id="115" creationId="{A5B0B335-F807-EF40-866F-FAA5839B26BE}"/>
          </ac:spMkLst>
        </pc:spChg>
        <pc:grpChg chg="add del mod">
          <ac:chgData name="Lau Te Yang" userId="9ef5aed61654d1d2" providerId="LiveId" clId="{A8E88F4A-93FD-9343-B6BB-CB3DDFD881CA}" dt="2020-12-18T08:04:40.249" v="147" actId="478"/>
          <ac:grpSpMkLst>
            <pc:docMk/>
            <pc:sldMk cId="4208397221" sldId="260"/>
            <ac:grpSpMk id="10" creationId="{1788C9FC-52DD-3F49-842F-75CED13559E9}"/>
          </ac:grpSpMkLst>
        </pc:grpChg>
        <pc:grpChg chg="mod">
          <ac:chgData name="Lau Te Yang" userId="9ef5aed61654d1d2" providerId="LiveId" clId="{A8E88F4A-93FD-9343-B6BB-CB3DDFD881CA}" dt="2020-12-18T08:37:10.556" v="203" actId="164"/>
          <ac:grpSpMkLst>
            <pc:docMk/>
            <pc:sldMk cId="4208397221" sldId="260"/>
            <ac:grpSpMk id="44" creationId="{20EF2221-886B-8845-94CD-C780B13F46D1}"/>
          </ac:grpSpMkLst>
        </pc:grpChg>
        <pc:grpChg chg="mod">
          <ac:chgData name="Lau Te Yang" userId="9ef5aed61654d1d2" providerId="LiveId" clId="{A8E88F4A-93FD-9343-B6BB-CB3DDFD881CA}" dt="2020-12-18T08:37:10.556" v="203" actId="164"/>
          <ac:grpSpMkLst>
            <pc:docMk/>
            <pc:sldMk cId="4208397221" sldId="260"/>
            <ac:grpSpMk id="46" creationId="{CD3117DB-BAEC-AB41-8041-BEE104663BDB}"/>
          </ac:grpSpMkLst>
        </pc:grpChg>
        <pc:grpChg chg="mod">
          <ac:chgData name="Lau Te Yang" userId="9ef5aed61654d1d2" providerId="LiveId" clId="{A8E88F4A-93FD-9343-B6BB-CB3DDFD881CA}" dt="2020-12-18T08:37:10.556" v="203" actId="164"/>
          <ac:grpSpMkLst>
            <pc:docMk/>
            <pc:sldMk cId="4208397221" sldId="260"/>
            <ac:grpSpMk id="49" creationId="{CAC5314C-E78F-534F-B3AB-38F603C2D900}"/>
          </ac:grpSpMkLst>
        </pc:grpChg>
        <pc:grpChg chg="add mod">
          <ac:chgData name="Lau Te Yang" userId="9ef5aed61654d1d2" providerId="LiveId" clId="{A8E88F4A-93FD-9343-B6BB-CB3DDFD881CA}" dt="2020-12-18T08:37:10.556" v="203" actId="164"/>
          <ac:grpSpMkLst>
            <pc:docMk/>
            <pc:sldMk cId="4208397221" sldId="260"/>
            <ac:grpSpMk id="56" creationId="{21552602-47B6-7D43-8DB4-9F2465C45C79}"/>
          </ac:grpSpMkLst>
        </pc:grpChg>
        <pc:grpChg chg="add mod">
          <ac:chgData name="Lau Te Yang" userId="9ef5aed61654d1d2" providerId="LiveId" clId="{A8E88F4A-93FD-9343-B6BB-CB3DDFD881CA}" dt="2020-12-18T08:37:12.530" v="204" actId="1076"/>
          <ac:grpSpMkLst>
            <pc:docMk/>
            <pc:sldMk cId="4208397221" sldId="260"/>
            <ac:grpSpMk id="94" creationId="{73253265-14A5-DA45-8866-50CFB95519A7}"/>
          </ac:grpSpMkLst>
        </pc:grpChg>
        <pc:grpChg chg="add mod">
          <ac:chgData name="Lau Te Yang" userId="9ef5aed61654d1d2" providerId="LiveId" clId="{A8E88F4A-93FD-9343-B6BB-CB3DDFD881CA}" dt="2020-12-18T08:59:43.645" v="529" actId="1036"/>
          <ac:grpSpMkLst>
            <pc:docMk/>
            <pc:sldMk cId="4208397221" sldId="260"/>
            <ac:grpSpMk id="102" creationId="{83579D91-BEB4-9A44-8EDA-08D5616DADD2}"/>
          </ac:grpSpMkLst>
        </pc:grpChg>
        <pc:cxnChg chg="add mod">
          <ac:chgData name="Lau Te Yang" userId="9ef5aed61654d1d2" providerId="LiveId" clId="{A8E88F4A-93FD-9343-B6BB-CB3DDFD881CA}" dt="2020-12-18T07:54:17.888" v="20" actId="14100"/>
          <ac:cxnSpMkLst>
            <pc:docMk/>
            <pc:sldMk cId="4208397221" sldId="260"/>
            <ac:cxnSpMk id="3" creationId="{2D40608C-D34C-2B43-99D2-20E4270F79CF}"/>
          </ac:cxnSpMkLst>
        </pc:cxnChg>
        <pc:cxnChg chg="add mod">
          <ac:chgData name="Lau Te Yang" userId="9ef5aed61654d1d2" providerId="LiveId" clId="{A8E88F4A-93FD-9343-B6BB-CB3DDFD881CA}" dt="2020-12-18T07:54:18.632" v="21" actId="14100"/>
          <ac:cxnSpMkLst>
            <pc:docMk/>
            <pc:sldMk cId="4208397221" sldId="260"/>
            <ac:cxnSpMk id="9" creationId="{B7FF5844-B9AA-2A4B-9F9F-EB106AF26853}"/>
          </ac:cxnSpMkLst>
        </pc:cxnChg>
        <pc:cxnChg chg="mod">
          <ac:chgData name="Lau Te Yang" userId="9ef5aed61654d1d2" providerId="LiveId" clId="{A8E88F4A-93FD-9343-B6BB-CB3DDFD881CA}" dt="2020-12-18T08:37:10.556" v="203" actId="164"/>
          <ac:cxnSpMkLst>
            <pc:docMk/>
            <pc:sldMk cId="4208397221" sldId="260"/>
            <ac:cxnSpMk id="11" creationId="{9501FE2C-0513-7E41-B261-8A5F9E72962C}"/>
          </ac:cxnSpMkLst>
        </pc:cxnChg>
        <pc:cxnChg chg="add del mod">
          <ac:chgData name="Lau Te Yang" userId="9ef5aed61654d1d2" providerId="LiveId" clId="{A8E88F4A-93FD-9343-B6BB-CB3DDFD881CA}" dt="2020-12-18T07:56:41.174" v="45" actId="478"/>
          <ac:cxnSpMkLst>
            <pc:docMk/>
            <pc:sldMk cId="4208397221" sldId="260"/>
            <ac:cxnSpMk id="15" creationId="{002CD890-FA8A-F447-B09C-F246C175D1EA}"/>
          </ac:cxnSpMkLst>
        </pc:cxnChg>
        <pc:cxnChg chg="mod">
          <ac:chgData name="Lau Te Yang" userId="9ef5aed61654d1d2" providerId="LiveId" clId="{A8E88F4A-93FD-9343-B6BB-CB3DDFD881CA}" dt="2020-12-18T08:37:10.556" v="203" actId="164"/>
          <ac:cxnSpMkLst>
            <pc:docMk/>
            <pc:sldMk cId="4208397221" sldId="260"/>
            <ac:cxnSpMk id="26" creationId="{EE789FD6-7094-DA4E-9D31-9CB587C67764}"/>
          </ac:cxnSpMkLst>
        </pc:cxnChg>
        <pc:cxnChg chg="mod">
          <ac:chgData name="Lau Te Yang" userId="9ef5aed61654d1d2" providerId="LiveId" clId="{A8E88F4A-93FD-9343-B6BB-CB3DDFD881CA}" dt="2020-12-18T08:37:10.556" v="203" actId="164"/>
          <ac:cxnSpMkLst>
            <pc:docMk/>
            <pc:sldMk cId="4208397221" sldId="260"/>
            <ac:cxnSpMk id="27" creationId="{CC9813F5-0E4A-9F4C-97C3-7B932E150394}"/>
          </ac:cxnSpMkLst>
        </pc:cxnChg>
        <pc:cxnChg chg="mod">
          <ac:chgData name="Lau Te Yang" userId="9ef5aed61654d1d2" providerId="LiveId" clId="{A8E88F4A-93FD-9343-B6BB-CB3DDFD881CA}" dt="2020-12-18T08:37:10.556" v="203" actId="164"/>
          <ac:cxnSpMkLst>
            <pc:docMk/>
            <pc:sldMk cId="4208397221" sldId="260"/>
            <ac:cxnSpMk id="28" creationId="{84DAB445-531D-834A-AE7B-E55FAFB30619}"/>
          </ac:cxnSpMkLst>
        </pc:cxnChg>
        <pc:cxnChg chg="mod">
          <ac:chgData name="Lau Te Yang" userId="9ef5aed61654d1d2" providerId="LiveId" clId="{A8E88F4A-93FD-9343-B6BB-CB3DDFD881CA}" dt="2020-12-18T08:37:10.556" v="203" actId="164"/>
          <ac:cxnSpMkLst>
            <pc:docMk/>
            <pc:sldMk cId="4208397221" sldId="260"/>
            <ac:cxnSpMk id="31" creationId="{950228B2-FCE2-8C44-8B15-C0990460D2F4}"/>
          </ac:cxnSpMkLst>
        </pc:cxnChg>
        <pc:cxnChg chg="mod">
          <ac:chgData name="Lau Te Yang" userId="9ef5aed61654d1d2" providerId="LiveId" clId="{A8E88F4A-93FD-9343-B6BB-CB3DDFD881CA}" dt="2020-12-18T08:37:10.556" v="203" actId="164"/>
          <ac:cxnSpMkLst>
            <pc:docMk/>
            <pc:sldMk cId="4208397221" sldId="260"/>
            <ac:cxnSpMk id="33" creationId="{C7A01527-2915-D74E-9F3E-6C11D4972C02}"/>
          </ac:cxnSpMkLst>
        </pc:cxnChg>
        <pc:cxnChg chg="mod">
          <ac:chgData name="Lau Te Yang" userId="9ef5aed61654d1d2" providerId="LiveId" clId="{A8E88F4A-93FD-9343-B6BB-CB3DDFD881CA}" dt="2020-12-18T08:37:10.556" v="203" actId="164"/>
          <ac:cxnSpMkLst>
            <pc:docMk/>
            <pc:sldMk cId="4208397221" sldId="260"/>
            <ac:cxnSpMk id="38" creationId="{2CCE507B-285C-B94E-8A44-F678F6126264}"/>
          </ac:cxnSpMkLst>
        </pc:cxnChg>
        <pc:cxnChg chg="mod">
          <ac:chgData name="Lau Te Yang" userId="9ef5aed61654d1d2" providerId="LiveId" clId="{A8E88F4A-93FD-9343-B6BB-CB3DDFD881CA}" dt="2020-12-18T08:37:10.556" v="203" actId="164"/>
          <ac:cxnSpMkLst>
            <pc:docMk/>
            <pc:sldMk cId="4208397221" sldId="260"/>
            <ac:cxnSpMk id="41" creationId="{10D7B219-6DD7-7847-8D8F-E795157F18C9}"/>
          </ac:cxnSpMkLst>
        </pc:cxnChg>
        <pc:cxnChg chg="mod">
          <ac:chgData name="Lau Te Yang" userId="9ef5aed61654d1d2" providerId="LiveId" clId="{A8E88F4A-93FD-9343-B6BB-CB3DDFD881CA}" dt="2020-12-18T08:37:10.556" v="203" actId="164"/>
          <ac:cxnSpMkLst>
            <pc:docMk/>
            <pc:sldMk cId="4208397221" sldId="260"/>
            <ac:cxnSpMk id="52" creationId="{0263FCEF-9B62-CE4F-8558-E499CE7D00E3}"/>
          </ac:cxnSpMkLst>
        </pc:cxnChg>
        <pc:cxnChg chg="add mod">
          <ac:chgData name="Lau Te Yang" userId="9ef5aed61654d1d2" providerId="LiveId" clId="{A8E88F4A-93FD-9343-B6BB-CB3DDFD881CA}" dt="2020-12-18T08:37:10.556" v="203" actId="164"/>
          <ac:cxnSpMkLst>
            <pc:docMk/>
            <pc:sldMk cId="4208397221" sldId="260"/>
            <ac:cxnSpMk id="53" creationId="{5343D19E-D47D-7044-A55B-BAE72C5EE8FD}"/>
          </ac:cxnSpMkLst>
        </pc:cxnChg>
        <pc:cxnChg chg="add mod">
          <ac:chgData name="Lau Te Yang" userId="9ef5aed61654d1d2" providerId="LiveId" clId="{A8E88F4A-93FD-9343-B6BB-CB3DDFD881CA}" dt="2020-12-18T08:37:10.556" v="203" actId="164"/>
          <ac:cxnSpMkLst>
            <pc:docMk/>
            <pc:sldMk cId="4208397221" sldId="260"/>
            <ac:cxnSpMk id="54" creationId="{A78E5DBB-F4D5-4F4F-BD3C-85261CE4F14F}"/>
          </ac:cxnSpMkLst>
        </pc:cxnChg>
        <pc:cxnChg chg="add mod">
          <ac:chgData name="Lau Te Yang" userId="9ef5aed61654d1d2" providerId="LiveId" clId="{A8E88F4A-93FD-9343-B6BB-CB3DDFD881CA}" dt="2020-12-18T08:37:10.556" v="203" actId="164"/>
          <ac:cxnSpMkLst>
            <pc:docMk/>
            <pc:sldMk cId="4208397221" sldId="260"/>
            <ac:cxnSpMk id="59" creationId="{EFF0CC7E-9578-B946-9C96-955295D896A8}"/>
          </ac:cxnSpMkLst>
        </pc:cxnChg>
        <pc:cxnChg chg="add mod">
          <ac:chgData name="Lau Te Yang" userId="9ef5aed61654d1d2" providerId="LiveId" clId="{A8E88F4A-93FD-9343-B6BB-CB3DDFD881CA}" dt="2020-12-18T08:37:10.556" v="203" actId="164"/>
          <ac:cxnSpMkLst>
            <pc:docMk/>
            <pc:sldMk cId="4208397221" sldId="260"/>
            <ac:cxnSpMk id="63" creationId="{A4CCEAD1-BAED-0A4B-99E1-2DD27453A1B5}"/>
          </ac:cxnSpMkLst>
        </pc:cxnChg>
        <pc:cxnChg chg="add del mod">
          <ac:chgData name="Lau Te Yang" userId="9ef5aed61654d1d2" providerId="LiveId" clId="{A8E88F4A-93FD-9343-B6BB-CB3DDFD881CA}" dt="2020-12-18T07:59:09.181" v="82"/>
          <ac:cxnSpMkLst>
            <pc:docMk/>
            <pc:sldMk cId="4208397221" sldId="260"/>
            <ac:cxnSpMk id="66" creationId="{4B638192-71AE-C74A-A110-5B9D4AC9AA12}"/>
          </ac:cxnSpMkLst>
        </pc:cxnChg>
        <pc:cxnChg chg="add mod">
          <ac:chgData name="Lau Te Yang" userId="9ef5aed61654d1d2" providerId="LiveId" clId="{A8E88F4A-93FD-9343-B6BB-CB3DDFD881CA}" dt="2020-12-18T08:37:10.556" v="203" actId="164"/>
          <ac:cxnSpMkLst>
            <pc:docMk/>
            <pc:sldMk cId="4208397221" sldId="260"/>
            <ac:cxnSpMk id="67" creationId="{47E2A955-5DB9-DF4E-92A0-45FC95F33978}"/>
          </ac:cxnSpMkLst>
        </pc:cxnChg>
        <pc:cxnChg chg="add mod">
          <ac:chgData name="Lau Te Yang" userId="9ef5aed61654d1d2" providerId="LiveId" clId="{A8E88F4A-93FD-9343-B6BB-CB3DDFD881CA}" dt="2020-12-18T08:37:10.556" v="203" actId="164"/>
          <ac:cxnSpMkLst>
            <pc:docMk/>
            <pc:sldMk cId="4208397221" sldId="260"/>
            <ac:cxnSpMk id="68" creationId="{C672B656-C5E4-FD41-9A71-4FAD68746828}"/>
          </ac:cxnSpMkLst>
        </pc:cxnChg>
        <pc:cxnChg chg="add mod">
          <ac:chgData name="Lau Te Yang" userId="9ef5aed61654d1d2" providerId="LiveId" clId="{A8E88F4A-93FD-9343-B6BB-CB3DDFD881CA}" dt="2020-12-18T08:37:10.556" v="203" actId="164"/>
          <ac:cxnSpMkLst>
            <pc:docMk/>
            <pc:sldMk cId="4208397221" sldId="260"/>
            <ac:cxnSpMk id="77" creationId="{66E01B0A-0BEF-E341-885C-6ECEFDFF5048}"/>
          </ac:cxnSpMkLst>
        </pc:cxnChg>
        <pc:cxnChg chg="add del mod">
          <ac:chgData name="Lau Te Yang" userId="9ef5aed61654d1d2" providerId="LiveId" clId="{A8E88F4A-93FD-9343-B6BB-CB3DDFD881CA}" dt="2020-12-18T08:33:59.699" v="183" actId="478"/>
          <ac:cxnSpMkLst>
            <pc:docMk/>
            <pc:sldMk cId="4208397221" sldId="260"/>
            <ac:cxnSpMk id="80" creationId="{D4703B66-FD5F-5446-BC43-302CB26F04A6}"/>
          </ac:cxnSpMkLst>
        </pc:cxnChg>
        <pc:cxnChg chg="add mod">
          <ac:chgData name="Lau Te Yang" userId="9ef5aed61654d1d2" providerId="LiveId" clId="{A8E88F4A-93FD-9343-B6BB-CB3DDFD881CA}" dt="2020-12-18T08:37:10.556" v="203" actId="164"/>
          <ac:cxnSpMkLst>
            <pc:docMk/>
            <pc:sldMk cId="4208397221" sldId="260"/>
            <ac:cxnSpMk id="81" creationId="{791919D9-E0FE-A34E-996C-E0CDFB72EEE2}"/>
          </ac:cxnSpMkLst>
        </pc:cxnChg>
        <pc:cxnChg chg="add mod">
          <ac:chgData name="Lau Te Yang" userId="9ef5aed61654d1d2" providerId="LiveId" clId="{A8E88F4A-93FD-9343-B6BB-CB3DDFD881CA}" dt="2020-12-18T08:37:10.556" v="203" actId="164"/>
          <ac:cxnSpMkLst>
            <pc:docMk/>
            <pc:sldMk cId="4208397221" sldId="260"/>
            <ac:cxnSpMk id="83" creationId="{DC0F90B5-527D-274A-9ECC-351986DD4026}"/>
          </ac:cxnSpMkLst>
        </pc:cxnChg>
        <pc:cxnChg chg="add mod">
          <ac:chgData name="Lau Te Yang" userId="9ef5aed61654d1d2" providerId="LiveId" clId="{A8E88F4A-93FD-9343-B6BB-CB3DDFD881CA}" dt="2020-12-18T09:01:57.023" v="588" actId="1035"/>
          <ac:cxnSpMkLst>
            <pc:docMk/>
            <pc:sldMk cId="4208397221" sldId="260"/>
            <ac:cxnSpMk id="108" creationId="{5A194692-8F27-E942-B9D9-E7590ED2C4E8}"/>
          </ac:cxnSpMkLst>
        </pc:cxnChg>
        <pc:cxnChg chg="add mod">
          <ac:chgData name="Lau Te Yang" userId="9ef5aed61654d1d2" providerId="LiveId" clId="{A8E88F4A-93FD-9343-B6BB-CB3DDFD881CA}" dt="2020-12-18T09:01:57.023" v="588" actId="1035"/>
          <ac:cxnSpMkLst>
            <pc:docMk/>
            <pc:sldMk cId="4208397221" sldId="260"/>
            <ac:cxnSpMk id="109" creationId="{4A79E69D-30D1-D248-9F1D-EB7236901792}"/>
          </ac:cxnSpMkLst>
        </pc:cxnChg>
        <pc:cxnChg chg="add mod">
          <ac:chgData name="Lau Te Yang" userId="9ef5aed61654d1d2" providerId="LiveId" clId="{A8E88F4A-93FD-9343-B6BB-CB3DDFD881CA}" dt="2020-12-18T09:01:57.023" v="588" actId="1035"/>
          <ac:cxnSpMkLst>
            <pc:docMk/>
            <pc:sldMk cId="4208397221" sldId="260"/>
            <ac:cxnSpMk id="110" creationId="{38C22226-370D-8943-88A1-81C799894570}"/>
          </ac:cxnSpMkLst>
        </pc:cxnChg>
        <pc:cxnChg chg="add mod">
          <ac:chgData name="Lau Te Yang" userId="9ef5aed61654d1d2" providerId="LiveId" clId="{A8E88F4A-93FD-9343-B6BB-CB3DDFD881CA}" dt="2020-12-18T09:01:57.023" v="588" actId="1035"/>
          <ac:cxnSpMkLst>
            <pc:docMk/>
            <pc:sldMk cId="4208397221" sldId="260"/>
            <ac:cxnSpMk id="111" creationId="{22A265C1-F879-4B47-8255-2FCAB88CB5BE}"/>
          </ac:cxnSpMkLst>
        </pc:cxnChg>
        <pc:cxnChg chg="add mod">
          <ac:chgData name="Lau Te Yang" userId="9ef5aed61654d1d2" providerId="LiveId" clId="{A8E88F4A-93FD-9343-B6BB-CB3DDFD881CA}" dt="2020-12-18T09:02:26.721" v="590" actId="1076"/>
          <ac:cxnSpMkLst>
            <pc:docMk/>
            <pc:sldMk cId="4208397221" sldId="260"/>
            <ac:cxnSpMk id="113" creationId="{99C88AE3-94B1-8740-B2FE-A3CF0E5CC8FD}"/>
          </ac:cxnSpMkLst>
        </pc:cxnChg>
      </pc:sldChg>
    </pc:docChg>
  </pc:docChgLst>
  <pc:docChgLst>
    <pc:chgData name="Lau Te Yang" userId="9ef5aed61654d1d2" providerId="LiveId" clId="{D05A69BB-413E-4393-B99D-1C2AC6FFC326}"/>
    <pc:docChg chg="custSel modSld">
      <pc:chgData name="Lau Te Yang" userId="9ef5aed61654d1d2" providerId="LiveId" clId="{D05A69BB-413E-4393-B99D-1C2AC6FFC326}" dt="2020-12-20T09:55:51.760" v="30" actId="1037"/>
      <pc:docMkLst>
        <pc:docMk/>
      </pc:docMkLst>
      <pc:sldChg chg="modSp mod">
        <pc:chgData name="Lau Te Yang" userId="9ef5aed61654d1d2" providerId="LiveId" clId="{D05A69BB-413E-4393-B99D-1C2AC6FFC326}" dt="2020-12-20T09:55:51.760" v="30" actId="1037"/>
        <pc:sldMkLst>
          <pc:docMk/>
          <pc:sldMk cId="4208397221" sldId="260"/>
        </pc:sldMkLst>
        <pc:spChg chg="mod">
          <ac:chgData name="Lau Te Yang" userId="9ef5aed61654d1d2" providerId="LiveId" clId="{D05A69BB-413E-4393-B99D-1C2AC6FFC326}" dt="2020-12-20T09:54:17.228" v="15" actId="20577"/>
          <ac:spMkLst>
            <pc:docMk/>
            <pc:sldMk cId="4208397221" sldId="260"/>
            <ac:spMk id="21" creationId="{62BF00F7-CC4F-594F-AD6E-CCE7AC7CA627}"/>
          </ac:spMkLst>
        </pc:spChg>
        <pc:spChg chg="mod">
          <ac:chgData name="Lau Te Yang" userId="9ef5aed61654d1d2" providerId="LiveId" clId="{D05A69BB-413E-4393-B99D-1C2AC6FFC326}" dt="2020-12-20T09:54:12.592" v="13" actId="20577"/>
          <ac:spMkLst>
            <pc:docMk/>
            <pc:sldMk cId="4208397221" sldId="260"/>
            <ac:spMk id="107" creationId="{9084F9D2-8C76-054F-A098-2C5FD642A314}"/>
          </ac:spMkLst>
        </pc:spChg>
        <pc:spChg chg="mod">
          <ac:chgData name="Lau Te Yang" userId="9ef5aed61654d1d2" providerId="LiveId" clId="{D05A69BB-413E-4393-B99D-1C2AC6FFC326}" dt="2020-12-20T09:55:51.760" v="30" actId="1037"/>
          <ac:spMkLst>
            <pc:docMk/>
            <pc:sldMk cId="4208397221" sldId="260"/>
            <ac:spMk id="114" creationId="{0649C387-6721-644C-8A6D-3A60F787D05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9175" y="1122363"/>
            <a:ext cx="1373505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9175" y="3602038"/>
            <a:ext cx="1373505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7618-156E-0642-806D-51E58B07ACF2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304D-474B-3B42-9433-D0FB85CA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3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7618-156E-0642-806D-51E58B07ACF2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304D-474B-3B42-9433-D0FB85CA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2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5527" y="365125"/>
            <a:ext cx="3948827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9046" y="365125"/>
            <a:ext cx="11617563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7618-156E-0642-806D-51E58B07ACF2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304D-474B-3B42-9433-D0FB85CA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4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7618-156E-0642-806D-51E58B07ACF2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304D-474B-3B42-9433-D0FB85CA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0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508" y="1709739"/>
            <a:ext cx="1579530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508" y="4589464"/>
            <a:ext cx="1579530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7618-156E-0642-806D-51E58B07ACF2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304D-474B-3B42-9433-D0FB85CA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0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046" y="1825625"/>
            <a:ext cx="7783195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1159" y="1825625"/>
            <a:ext cx="7783195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7618-156E-0642-806D-51E58B07ACF2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304D-474B-3B42-9433-D0FB85CA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0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431" y="365126"/>
            <a:ext cx="15795308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432" y="1681163"/>
            <a:ext cx="77474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432" y="2505075"/>
            <a:ext cx="774742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1159" y="1681163"/>
            <a:ext cx="778558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1159" y="2505075"/>
            <a:ext cx="778558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7618-156E-0642-806D-51E58B07ACF2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304D-474B-3B42-9433-D0FB85CA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4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7618-156E-0642-806D-51E58B07ACF2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304D-474B-3B42-9433-D0FB85CA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7618-156E-0642-806D-51E58B07ACF2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304D-474B-3B42-9433-D0FB85CA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3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432" y="457200"/>
            <a:ext cx="590654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5580" y="987426"/>
            <a:ext cx="927115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432" y="2057400"/>
            <a:ext cx="590654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7618-156E-0642-806D-51E58B07ACF2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304D-474B-3B42-9433-D0FB85CA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0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432" y="457200"/>
            <a:ext cx="590654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85580" y="987426"/>
            <a:ext cx="927115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432" y="2057400"/>
            <a:ext cx="590654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7618-156E-0642-806D-51E58B07ACF2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304D-474B-3B42-9433-D0FB85CA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9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9046" y="365126"/>
            <a:ext cx="157953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046" y="1825625"/>
            <a:ext cx="157953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9046" y="6356351"/>
            <a:ext cx="4120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47618-156E-0642-806D-51E58B07ACF2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6314" y="6356351"/>
            <a:ext cx="6180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33839" y="6356351"/>
            <a:ext cx="4120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B304D-474B-3B42-9433-D0FB85CA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6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71FAD90-5DC1-7A4F-A27F-DBED10140183}"/>
              </a:ext>
            </a:extLst>
          </p:cNvPr>
          <p:cNvGrpSpPr/>
          <p:nvPr/>
        </p:nvGrpSpPr>
        <p:grpSpPr>
          <a:xfrm>
            <a:off x="2242193" y="1274563"/>
            <a:ext cx="5849707" cy="4674634"/>
            <a:chOff x="376788" y="1085460"/>
            <a:chExt cx="5849707" cy="4674634"/>
          </a:xfrm>
        </p:grpSpPr>
        <p:sp>
          <p:nvSpPr>
            <p:cNvPr id="4" name="Left Bracket 3">
              <a:extLst>
                <a:ext uri="{FF2B5EF4-FFF2-40B4-BE49-F238E27FC236}">
                  <a16:creationId xmlns:a16="http://schemas.microsoft.com/office/drawing/2014/main" id="{A2EBCF4E-3D4C-D447-A48B-FBE0EE8D3A9C}"/>
                </a:ext>
              </a:extLst>
            </p:cNvPr>
            <p:cNvSpPr/>
            <p:nvPr/>
          </p:nvSpPr>
          <p:spPr>
            <a:xfrm>
              <a:off x="1135118" y="1731792"/>
              <a:ext cx="183362" cy="4028302"/>
            </a:xfrm>
            <a:prstGeom prst="leftBracket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Left Bracket 4">
              <a:extLst>
                <a:ext uri="{FF2B5EF4-FFF2-40B4-BE49-F238E27FC236}">
                  <a16:creationId xmlns:a16="http://schemas.microsoft.com/office/drawing/2014/main" id="{9EDDC6D0-8DF1-5245-B8E1-510B98AC4CE5}"/>
                </a:ext>
              </a:extLst>
            </p:cNvPr>
            <p:cNvSpPr/>
            <p:nvPr/>
          </p:nvSpPr>
          <p:spPr>
            <a:xfrm rot="10800000">
              <a:off x="1644872" y="1731792"/>
              <a:ext cx="183362" cy="4028302"/>
            </a:xfrm>
            <a:prstGeom prst="leftBracket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D4060D-4FB6-8740-8B89-75503E4DFC64}"/>
                </a:ext>
              </a:extLst>
            </p:cNvPr>
            <p:cNvSpPr txBox="1"/>
            <p:nvPr/>
          </p:nvSpPr>
          <p:spPr>
            <a:xfrm>
              <a:off x="1325222" y="1899283"/>
              <a:ext cx="312907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" name="Left Bracket 6">
              <a:extLst>
                <a:ext uri="{FF2B5EF4-FFF2-40B4-BE49-F238E27FC236}">
                  <a16:creationId xmlns:a16="http://schemas.microsoft.com/office/drawing/2014/main" id="{4AFD3471-184A-ED43-A1F9-2A6872204FDE}"/>
                </a:ext>
              </a:extLst>
            </p:cNvPr>
            <p:cNvSpPr/>
            <p:nvPr/>
          </p:nvSpPr>
          <p:spPr>
            <a:xfrm>
              <a:off x="2580290" y="1731792"/>
              <a:ext cx="183362" cy="4028302"/>
            </a:xfrm>
            <a:prstGeom prst="leftBracket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BE6F429E-70CB-5E49-86D9-2620DEEE4E30}"/>
                </a:ext>
              </a:extLst>
            </p:cNvPr>
            <p:cNvSpPr/>
            <p:nvPr/>
          </p:nvSpPr>
          <p:spPr>
            <a:xfrm rot="10800000">
              <a:off x="3090044" y="1731792"/>
              <a:ext cx="183362" cy="4028302"/>
            </a:xfrm>
            <a:prstGeom prst="leftBracket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76640B6-590E-6B48-B327-7929DDEB4FEB}"/>
                </a:ext>
              </a:extLst>
            </p:cNvPr>
            <p:cNvSpPr txBox="1"/>
            <p:nvPr/>
          </p:nvSpPr>
          <p:spPr>
            <a:xfrm>
              <a:off x="2770394" y="1899283"/>
              <a:ext cx="312907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63F3F63D-9845-7843-B118-25531420553A}"/>
                </a:ext>
              </a:extLst>
            </p:cNvPr>
            <p:cNvSpPr/>
            <p:nvPr/>
          </p:nvSpPr>
          <p:spPr>
            <a:xfrm>
              <a:off x="4020208" y="1731792"/>
              <a:ext cx="183362" cy="4028302"/>
            </a:xfrm>
            <a:prstGeom prst="leftBracket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12E01FC0-0ACF-9B42-BAC1-F57C5F588B08}"/>
                </a:ext>
              </a:extLst>
            </p:cNvPr>
            <p:cNvSpPr/>
            <p:nvPr/>
          </p:nvSpPr>
          <p:spPr>
            <a:xfrm rot="10800000">
              <a:off x="4529962" y="1731792"/>
              <a:ext cx="183362" cy="4028302"/>
            </a:xfrm>
            <a:prstGeom prst="leftBracket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351AF9C-3FE1-4C41-83B4-BFDE89714399}"/>
                </a:ext>
              </a:extLst>
            </p:cNvPr>
            <p:cNvSpPr txBox="1"/>
            <p:nvPr/>
          </p:nvSpPr>
          <p:spPr>
            <a:xfrm>
              <a:off x="4210312" y="1899283"/>
              <a:ext cx="312907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3" name="Left Bracket 12">
              <a:extLst>
                <a:ext uri="{FF2B5EF4-FFF2-40B4-BE49-F238E27FC236}">
                  <a16:creationId xmlns:a16="http://schemas.microsoft.com/office/drawing/2014/main" id="{C7861809-43D5-8348-90CC-9488AB97CFBE}"/>
                </a:ext>
              </a:extLst>
            </p:cNvPr>
            <p:cNvSpPr/>
            <p:nvPr/>
          </p:nvSpPr>
          <p:spPr>
            <a:xfrm>
              <a:off x="5402884" y="1731792"/>
              <a:ext cx="183362" cy="4028302"/>
            </a:xfrm>
            <a:prstGeom prst="leftBracket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FF974760-E96A-8A4B-8776-F96C261CD261}"/>
                </a:ext>
              </a:extLst>
            </p:cNvPr>
            <p:cNvSpPr/>
            <p:nvPr/>
          </p:nvSpPr>
          <p:spPr>
            <a:xfrm rot="10800000">
              <a:off x="5912638" y="1731792"/>
              <a:ext cx="183362" cy="4028302"/>
            </a:xfrm>
            <a:prstGeom prst="leftBracket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7117AB-1E14-3047-AA06-0822B20740CB}"/>
                </a:ext>
              </a:extLst>
            </p:cNvPr>
            <p:cNvSpPr txBox="1"/>
            <p:nvPr/>
          </p:nvSpPr>
          <p:spPr>
            <a:xfrm>
              <a:off x="5592988" y="1899283"/>
              <a:ext cx="312907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76E787-E4EF-754C-BFA5-8AAE06D80142}"/>
                </a:ext>
              </a:extLst>
            </p:cNvPr>
            <p:cNvSpPr txBox="1"/>
            <p:nvPr/>
          </p:nvSpPr>
          <p:spPr>
            <a:xfrm>
              <a:off x="1055917" y="1085461"/>
              <a:ext cx="8515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Man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(5391)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D356DB-8502-D040-AC72-A52F5467CDFB}"/>
                </a:ext>
              </a:extLst>
            </p:cNvPr>
            <p:cNvSpPr txBox="1"/>
            <p:nvPr/>
          </p:nvSpPr>
          <p:spPr>
            <a:xfrm>
              <a:off x="2445951" y="1085461"/>
              <a:ext cx="975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Woman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(9853)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0F2560-AEF5-514A-9741-39D5B1838005}"/>
                </a:ext>
              </a:extLst>
            </p:cNvPr>
            <p:cNvSpPr txBox="1"/>
            <p:nvPr/>
          </p:nvSpPr>
          <p:spPr>
            <a:xfrm>
              <a:off x="4000735" y="1085460"/>
              <a:ext cx="7745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Apple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(456)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A01F75-881F-394E-B2CF-C9D3E897774D}"/>
                </a:ext>
              </a:extLst>
            </p:cNvPr>
            <p:cNvSpPr txBox="1"/>
            <p:nvPr/>
          </p:nvSpPr>
          <p:spPr>
            <a:xfrm>
              <a:off x="5272388" y="1085460"/>
              <a:ext cx="9541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Orange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(6257)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2D96BE-8946-8E4F-B11C-839B3566D568}"/>
                </a:ext>
              </a:extLst>
            </p:cNvPr>
            <p:cNvSpPr txBox="1"/>
            <p:nvPr/>
          </p:nvSpPr>
          <p:spPr>
            <a:xfrm>
              <a:off x="376788" y="3833917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5391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F0EDEF-F43A-424D-8D91-48020BAD0AE3}"/>
                </a:ext>
              </a:extLst>
            </p:cNvPr>
            <p:cNvSpPr txBox="1"/>
            <p:nvPr/>
          </p:nvSpPr>
          <p:spPr>
            <a:xfrm>
              <a:off x="1936468" y="464846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9853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289114-F5F1-D641-9E6E-10C47D5981AC}"/>
                </a:ext>
              </a:extLst>
            </p:cNvPr>
            <p:cNvSpPr txBox="1"/>
            <p:nvPr/>
          </p:nvSpPr>
          <p:spPr>
            <a:xfrm>
              <a:off x="3482556" y="270306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456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2743CE-2B72-D04F-A523-B989F81CDC7C}"/>
                </a:ext>
              </a:extLst>
            </p:cNvPr>
            <p:cNvSpPr txBox="1"/>
            <p:nvPr/>
          </p:nvSpPr>
          <p:spPr>
            <a:xfrm>
              <a:off x="4777971" y="4101931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6257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58249C4-F3F6-324C-930E-3BF425F175AF}"/>
              </a:ext>
            </a:extLst>
          </p:cNvPr>
          <p:cNvSpPr txBox="1"/>
          <p:nvPr/>
        </p:nvSpPr>
        <p:spPr>
          <a:xfrm>
            <a:off x="3652528" y="778492"/>
            <a:ext cx="3855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One-Hot Word Representation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A7026A2-FB1E-A645-81D6-869F153741F2}"/>
              </a:ext>
            </a:extLst>
          </p:cNvPr>
          <p:cNvGrpSpPr/>
          <p:nvPr/>
        </p:nvGrpSpPr>
        <p:grpSpPr>
          <a:xfrm>
            <a:off x="8890854" y="1920894"/>
            <a:ext cx="7329415" cy="3414818"/>
            <a:chOff x="1825095" y="1199223"/>
            <a:chExt cx="7329415" cy="3414818"/>
          </a:xfrm>
        </p:grpSpPr>
        <p:sp>
          <p:nvSpPr>
            <p:cNvPr id="27" name="Left Bracket 26">
              <a:extLst>
                <a:ext uri="{FF2B5EF4-FFF2-40B4-BE49-F238E27FC236}">
                  <a16:creationId xmlns:a16="http://schemas.microsoft.com/office/drawing/2014/main" id="{1246EAA4-AA85-5B4F-8CE9-18198976DAF4}"/>
                </a:ext>
              </a:extLst>
            </p:cNvPr>
            <p:cNvSpPr/>
            <p:nvPr/>
          </p:nvSpPr>
          <p:spPr>
            <a:xfrm>
              <a:off x="4492602" y="2026055"/>
              <a:ext cx="220149" cy="1799712"/>
            </a:xfrm>
            <a:prstGeom prst="leftBracket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Left Bracket 27">
              <a:extLst>
                <a:ext uri="{FF2B5EF4-FFF2-40B4-BE49-F238E27FC236}">
                  <a16:creationId xmlns:a16="http://schemas.microsoft.com/office/drawing/2014/main" id="{836EB0E1-B4C2-4049-8E52-CD3A4446B28C}"/>
                </a:ext>
              </a:extLst>
            </p:cNvPr>
            <p:cNvSpPr/>
            <p:nvPr/>
          </p:nvSpPr>
          <p:spPr>
            <a:xfrm rot="10800000">
              <a:off x="4855208" y="2026054"/>
              <a:ext cx="220149" cy="1799712"/>
            </a:xfrm>
            <a:prstGeom prst="leftBracket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78B1EF-3506-F64F-A489-DD93A0E591E5}"/>
                </a:ext>
              </a:extLst>
            </p:cNvPr>
            <p:cNvSpPr txBox="1"/>
            <p:nvPr/>
          </p:nvSpPr>
          <p:spPr>
            <a:xfrm>
              <a:off x="4477819" y="2026055"/>
              <a:ext cx="633508" cy="1702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0.02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0.02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0.01</a:t>
              </a:r>
            </a:p>
          </p:txBody>
        </p:sp>
        <p:sp>
          <p:nvSpPr>
            <p:cNvPr id="30" name="Left Bracket 29">
              <a:extLst>
                <a:ext uri="{FF2B5EF4-FFF2-40B4-BE49-F238E27FC236}">
                  <a16:creationId xmlns:a16="http://schemas.microsoft.com/office/drawing/2014/main" id="{19E929F2-D139-F74A-B282-913CFDD7544E}"/>
                </a:ext>
              </a:extLst>
            </p:cNvPr>
            <p:cNvSpPr/>
            <p:nvPr/>
          </p:nvSpPr>
          <p:spPr>
            <a:xfrm>
              <a:off x="6429592" y="2026055"/>
              <a:ext cx="220149" cy="1799712"/>
            </a:xfrm>
            <a:prstGeom prst="leftBracket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Left Bracket 30">
              <a:extLst>
                <a:ext uri="{FF2B5EF4-FFF2-40B4-BE49-F238E27FC236}">
                  <a16:creationId xmlns:a16="http://schemas.microsoft.com/office/drawing/2014/main" id="{8C0E2839-0DCA-AD46-B6FA-8856E2AE8EA6}"/>
                </a:ext>
              </a:extLst>
            </p:cNvPr>
            <p:cNvSpPr/>
            <p:nvPr/>
          </p:nvSpPr>
          <p:spPr>
            <a:xfrm rot="10800000">
              <a:off x="6792198" y="2026054"/>
              <a:ext cx="220149" cy="1799712"/>
            </a:xfrm>
            <a:prstGeom prst="leftBracket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66DE8E2-83A9-F74E-B56F-144541E95D0F}"/>
                </a:ext>
              </a:extLst>
            </p:cNvPr>
            <p:cNvSpPr txBox="1"/>
            <p:nvPr/>
          </p:nvSpPr>
          <p:spPr>
            <a:xfrm>
              <a:off x="6414809" y="2026055"/>
              <a:ext cx="633508" cy="1702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0.97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0.95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0.69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0.01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136F03A-A67A-DB47-BBDE-E541F116A81D}"/>
                </a:ext>
              </a:extLst>
            </p:cNvPr>
            <p:cNvCxnSpPr/>
            <p:nvPr/>
          </p:nvCxnSpPr>
          <p:spPr>
            <a:xfrm>
              <a:off x="2469931" y="1870841"/>
              <a:ext cx="668457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88B7984-4EBE-CB4B-96ED-7F3E2974473E}"/>
                </a:ext>
              </a:extLst>
            </p:cNvPr>
            <p:cNvCxnSpPr/>
            <p:nvPr/>
          </p:nvCxnSpPr>
          <p:spPr>
            <a:xfrm>
              <a:off x="3331779" y="1282262"/>
              <a:ext cx="0" cy="33317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8F70D6-6977-954A-8CC8-641DC6E408F2}"/>
                </a:ext>
              </a:extLst>
            </p:cNvPr>
            <p:cNvSpPr txBox="1"/>
            <p:nvPr/>
          </p:nvSpPr>
          <p:spPr>
            <a:xfrm>
              <a:off x="3432890" y="1199226"/>
              <a:ext cx="8515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Man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(5391)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0D6B93A-AE62-D34F-B20E-A01DF7785961}"/>
                </a:ext>
              </a:extLst>
            </p:cNvPr>
            <p:cNvSpPr txBox="1"/>
            <p:nvPr/>
          </p:nvSpPr>
          <p:spPr>
            <a:xfrm>
              <a:off x="4306778" y="1203491"/>
              <a:ext cx="975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Woman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(9853)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42AB3FC-F393-404A-B205-A112831E23B4}"/>
                </a:ext>
              </a:extLst>
            </p:cNvPr>
            <p:cNvSpPr txBox="1"/>
            <p:nvPr/>
          </p:nvSpPr>
          <p:spPr>
            <a:xfrm>
              <a:off x="5320956" y="1199225"/>
              <a:ext cx="8515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King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(4914)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68359B5-EA15-A047-970A-4567A275519D}"/>
                </a:ext>
              </a:extLst>
            </p:cNvPr>
            <p:cNvSpPr txBox="1"/>
            <p:nvPr/>
          </p:nvSpPr>
          <p:spPr>
            <a:xfrm>
              <a:off x="6292980" y="1199224"/>
              <a:ext cx="8771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Queen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(7157)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94EBB4F-DDDE-584F-B795-5F56DA33B7E8}"/>
                </a:ext>
              </a:extLst>
            </p:cNvPr>
            <p:cNvSpPr txBox="1"/>
            <p:nvPr/>
          </p:nvSpPr>
          <p:spPr>
            <a:xfrm>
              <a:off x="7279125" y="1199223"/>
              <a:ext cx="7745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Apple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(456)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51441F-6261-8D47-AF66-A527E7D279BD}"/>
                </a:ext>
              </a:extLst>
            </p:cNvPr>
            <p:cNvSpPr txBox="1"/>
            <p:nvPr/>
          </p:nvSpPr>
          <p:spPr>
            <a:xfrm>
              <a:off x="8124205" y="1199223"/>
              <a:ext cx="9541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Orange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(6257)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4A8A114-5505-BE45-9EFC-2C6CBB1ADAF1}"/>
                </a:ext>
              </a:extLst>
            </p:cNvPr>
            <p:cNvSpPr txBox="1"/>
            <p:nvPr/>
          </p:nvSpPr>
          <p:spPr>
            <a:xfrm>
              <a:off x="3542969" y="2026055"/>
              <a:ext cx="633508" cy="1702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0.01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0.03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0.04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458E22D-596D-F04C-B5D7-A46CE5C522F8}"/>
                </a:ext>
              </a:extLst>
            </p:cNvPr>
            <p:cNvSpPr txBox="1"/>
            <p:nvPr/>
          </p:nvSpPr>
          <p:spPr>
            <a:xfrm>
              <a:off x="5390128" y="2026056"/>
              <a:ext cx="710451" cy="1702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-0.95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0.93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0.7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0.02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4D54D4-0C24-6D4D-BDBD-73221FCFAF59}"/>
                </a:ext>
              </a:extLst>
            </p:cNvPr>
            <p:cNvSpPr txBox="1"/>
            <p:nvPr/>
          </p:nvSpPr>
          <p:spPr>
            <a:xfrm>
              <a:off x="7311186" y="2026055"/>
              <a:ext cx="710451" cy="1702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0.00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-0.01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0.03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0.95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DCFF5A7-8B1F-C044-896F-8AA44A60269F}"/>
                </a:ext>
              </a:extLst>
            </p:cNvPr>
            <p:cNvSpPr txBox="1"/>
            <p:nvPr/>
          </p:nvSpPr>
          <p:spPr>
            <a:xfrm>
              <a:off x="8246033" y="2026055"/>
              <a:ext cx="710451" cy="1702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0.01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0.00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-0.02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0.97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4799F2B-1919-8143-9EF4-38D4FD15A40A}"/>
                </a:ext>
              </a:extLst>
            </p:cNvPr>
            <p:cNvSpPr txBox="1"/>
            <p:nvPr/>
          </p:nvSpPr>
          <p:spPr>
            <a:xfrm>
              <a:off x="2322883" y="2003590"/>
              <a:ext cx="954108" cy="1702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Gender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Royal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Age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Food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2EDE91-6CC5-D04E-A89A-2C470256267B}"/>
                </a:ext>
              </a:extLst>
            </p:cNvPr>
            <p:cNvSpPr txBox="1"/>
            <p:nvPr/>
          </p:nvSpPr>
          <p:spPr>
            <a:xfrm>
              <a:off x="2462915" y="3591390"/>
              <a:ext cx="6335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Size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0B16267-4BBC-7A44-926E-D1FAF05F3528}"/>
                </a:ext>
              </a:extLst>
            </p:cNvPr>
            <p:cNvSpPr txBox="1"/>
            <p:nvPr/>
          </p:nvSpPr>
          <p:spPr>
            <a:xfrm>
              <a:off x="4463731" y="3892634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9853</a:t>
              </a:r>
              <a:endPara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B90259D-B831-E643-BD3D-F497D6AFFB3E}"/>
                </a:ext>
              </a:extLst>
            </p:cNvPr>
            <p:cNvSpPr txBox="1"/>
            <p:nvPr/>
          </p:nvSpPr>
          <p:spPr>
            <a:xfrm>
              <a:off x="6378840" y="3892634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baseline="-250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7157</a:t>
              </a:r>
              <a:endPara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45285C6-ADF4-1B4E-97FF-71B7FA5DED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8292" y="2026054"/>
              <a:ext cx="0" cy="11743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E2FD63D-81E6-AC48-A90B-9D4CEAE9AB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5017" y="3657601"/>
              <a:ext cx="1" cy="95644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3E60328-C902-C949-879B-C1B25B7D072D}"/>
                </a:ext>
              </a:extLst>
            </p:cNvPr>
            <p:cNvSpPr txBox="1"/>
            <p:nvPr/>
          </p:nvSpPr>
          <p:spPr>
            <a:xfrm>
              <a:off x="1825095" y="322205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300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57B09F4-B276-BA4B-8167-4F38E4681AA6}"/>
              </a:ext>
            </a:extLst>
          </p:cNvPr>
          <p:cNvSpPr txBox="1"/>
          <p:nvPr/>
        </p:nvSpPr>
        <p:spPr>
          <a:xfrm>
            <a:off x="11466941" y="1136664"/>
            <a:ext cx="2304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Word Embedding</a:t>
            </a:r>
          </a:p>
        </p:txBody>
      </p:sp>
    </p:spTree>
    <p:extLst>
      <p:ext uri="{BB962C8B-B14F-4D97-AF65-F5344CB8AC3E}">
        <p14:creationId xmlns:p14="http://schemas.microsoft.com/office/powerpoint/2010/main" val="51727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60D28A82-6203-0E48-9B4B-01A3DAB1412E}"/>
              </a:ext>
            </a:extLst>
          </p:cNvPr>
          <p:cNvGrpSpPr/>
          <p:nvPr/>
        </p:nvGrpSpPr>
        <p:grpSpPr>
          <a:xfrm>
            <a:off x="5194715" y="1582282"/>
            <a:ext cx="7329415" cy="3414818"/>
            <a:chOff x="1825095" y="1199223"/>
            <a:chExt cx="7329415" cy="3414818"/>
          </a:xfrm>
        </p:grpSpPr>
        <p:sp>
          <p:nvSpPr>
            <p:cNvPr id="7" name="Left Bracket 6">
              <a:extLst>
                <a:ext uri="{FF2B5EF4-FFF2-40B4-BE49-F238E27FC236}">
                  <a16:creationId xmlns:a16="http://schemas.microsoft.com/office/drawing/2014/main" id="{B9087CDC-9DE3-334B-A755-0F2E7DD765E4}"/>
                </a:ext>
              </a:extLst>
            </p:cNvPr>
            <p:cNvSpPr/>
            <p:nvPr/>
          </p:nvSpPr>
          <p:spPr>
            <a:xfrm>
              <a:off x="4492602" y="2026055"/>
              <a:ext cx="220149" cy="1799712"/>
            </a:xfrm>
            <a:prstGeom prst="leftBracket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FE6D45CC-807F-DF42-8CD6-571585F6B904}"/>
                </a:ext>
              </a:extLst>
            </p:cNvPr>
            <p:cNvSpPr/>
            <p:nvPr/>
          </p:nvSpPr>
          <p:spPr>
            <a:xfrm rot="10800000">
              <a:off x="4855208" y="2026054"/>
              <a:ext cx="220149" cy="1799712"/>
            </a:xfrm>
            <a:prstGeom prst="leftBracket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3E18F0-B783-6244-AA87-66B82BF57DEA}"/>
                </a:ext>
              </a:extLst>
            </p:cNvPr>
            <p:cNvSpPr txBox="1"/>
            <p:nvPr/>
          </p:nvSpPr>
          <p:spPr>
            <a:xfrm>
              <a:off x="4497857" y="2026055"/>
              <a:ext cx="593431" cy="1711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/>
                <a:t>1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/>
                <a:t>0.02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/>
                <a:t>0.02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/>
                <a:t>0.01</a:t>
              </a:r>
            </a:p>
          </p:txBody>
        </p:sp>
        <p:sp>
          <p:nvSpPr>
            <p:cNvPr id="13" name="Left Bracket 12">
              <a:extLst>
                <a:ext uri="{FF2B5EF4-FFF2-40B4-BE49-F238E27FC236}">
                  <a16:creationId xmlns:a16="http://schemas.microsoft.com/office/drawing/2014/main" id="{47B454E2-2786-4646-B835-A717124519F8}"/>
                </a:ext>
              </a:extLst>
            </p:cNvPr>
            <p:cNvSpPr/>
            <p:nvPr/>
          </p:nvSpPr>
          <p:spPr>
            <a:xfrm>
              <a:off x="6429592" y="2026055"/>
              <a:ext cx="220149" cy="1799712"/>
            </a:xfrm>
            <a:prstGeom prst="leftBracket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A75BF09C-A2D3-CF4C-B58F-85B29F3F0C5E}"/>
                </a:ext>
              </a:extLst>
            </p:cNvPr>
            <p:cNvSpPr/>
            <p:nvPr/>
          </p:nvSpPr>
          <p:spPr>
            <a:xfrm rot="10800000">
              <a:off x="6792198" y="2026054"/>
              <a:ext cx="220149" cy="1799712"/>
            </a:xfrm>
            <a:prstGeom prst="leftBracket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5399AB-0B9B-A244-9F82-B848ED3B1297}"/>
                </a:ext>
              </a:extLst>
            </p:cNvPr>
            <p:cNvSpPr txBox="1"/>
            <p:nvPr/>
          </p:nvSpPr>
          <p:spPr>
            <a:xfrm>
              <a:off x="6434847" y="2026055"/>
              <a:ext cx="593431" cy="1711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/>
                <a:t>0.97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/>
                <a:t>0.95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/>
                <a:t>0.69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/>
                <a:t>0.01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615079-85F4-DF48-9896-922CD75408F8}"/>
                </a:ext>
              </a:extLst>
            </p:cNvPr>
            <p:cNvCxnSpPr/>
            <p:nvPr/>
          </p:nvCxnSpPr>
          <p:spPr>
            <a:xfrm>
              <a:off x="2469931" y="1870841"/>
              <a:ext cx="668457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BDA53B-9DF6-594C-A12B-68F513E11154}"/>
                </a:ext>
              </a:extLst>
            </p:cNvPr>
            <p:cNvCxnSpPr/>
            <p:nvPr/>
          </p:nvCxnSpPr>
          <p:spPr>
            <a:xfrm>
              <a:off x="3331779" y="1282262"/>
              <a:ext cx="0" cy="33317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F419F3-C7B1-3640-B03D-8DAC7086A8E8}"/>
                </a:ext>
              </a:extLst>
            </p:cNvPr>
            <p:cNvSpPr txBox="1"/>
            <p:nvPr/>
          </p:nvSpPr>
          <p:spPr>
            <a:xfrm>
              <a:off x="3461744" y="1199226"/>
              <a:ext cx="7938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Man</a:t>
              </a:r>
            </a:p>
            <a:p>
              <a:pPr algn="ctr"/>
              <a:r>
                <a:rPr lang="en-US" dirty="0"/>
                <a:t>(5391)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E737DEA-36E5-0042-8731-1378B538EAA5}"/>
                </a:ext>
              </a:extLst>
            </p:cNvPr>
            <p:cNvSpPr txBox="1"/>
            <p:nvPr/>
          </p:nvSpPr>
          <p:spPr>
            <a:xfrm>
              <a:off x="4335183" y="1203491"/>
              <a:ext cx="9187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Woman</a:t>
              </a:r>
            </a:p>
            <a:p>
              <a:pPr algn="ctr"/>
              <a:r>
                <a:rPr lang="en-US" dirty="0"/>
                <a:t>(9853)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DC041F-F4B4-D549-B1E2-BAB03E5F265E}"/>
                </a:ext>
              </a:extLst>
            </p:cNvPr>
            <p:cNvSpPr txBox="1"/>
            <p:nvPr/>
          </p:nvSpPr>
          <p:spPr>
            <a:xfrm>
              <a:off x="5349810" y="1199225"/>
              <a:ext cx="7938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King</a:t>
              </a:r>
            </a:p>
            <a:p>
              <a:pPr algn="ctr"/>
              <a:r>
                <a:rPr lang="en-US" dirty="0"/>
                <a:t>(4914)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35CED04-D1A3-1449-B6EB-49FBEB66D8F8}"/>
                </a:ext>
              </a:extLst>
            </p:cNvPr>
            <p:cNvSpPr txBox="1"/>
            <p:nvPr/>
          </p:nvSpPr>
          <p:spPr>
            <a:xfrm>
              <a:off x="6324238" y="1199224"/>
              <a:ext cx="8146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Queen</a:t>
              </a:r>
            </a:p>
            <a:p>
              <a:pPr algn="ctr"/>
              <a:r>
                <a:rPr lang="en-US" dirty="0"/>
                <a:t>(7157)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866EA8-1FEB-BF48-BFA6-14168EA029E5}"/>
                </a:ext>
              </a:extLst>
            </p:cNvPr>
            <p:cNvSpPr txBox="1"/>
            <p:nvPr/>
          </p:nvSpPr>
          <p:spPr>
            <a:xfrm>
              <a:off x="7301567" y="1199223"/>
              <a:ext cx="7296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Apple</a:t>
              </a:r>
            </a:p>
            <a:p>
              <a:pPr algn="ctr"/>
              <a:r>
                <a:rPr lang="en-US" dirty="0"/>
                <a:t>(456)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04A8FE4-D6DB-2740-A481-1914C16554F1}"/>
                </a:ext>
              </a:extLst>
            </p:cNvPr>
            <p:cNvSpPr txBox="1"/>
            <p:nvPr/>
          </p:nvSpPr>
          <p:spPr>
            <a:xfrm>
              <a:off x="8167613" y="1199223"/>
              <a:ext cx="867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Orange</a:t>
              </a:r>
            </a:p>
            <a:p>
              <a:pPr algn="ctr"/>
              <a:r>
                <a:rPr lang="en-US" dirty="0"/>
                <a:t>(6257)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E80C39-1B29-3C44-ACF6-ECD9FD369A47}"/>
                </a:ext>
              </a:extLst>
            </p:cNvPr>
            <p:cNvSpPr txBox="1"/>
            <p:nvPr/>
          </p:nvSpPr>
          <p:spPr>
            <a:xfrm>
              <a:off x="3563007" y="2026055"/>
              <a:ext cx="593431" cy="1711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/>
                <a:t>-1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/>
                <a:t>0.01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/>
                <a:t>0.03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/>
                <a:t>0.04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A6FD0CB-46BC-E945-959B-4C6E90449847}"/>
                </a:ext>
              </a:extLst>
            </p:cNvPr>
            <p:cNvSpPr txBox="1"/>
            <p:nvPr/>
          </p:nvSpPr>
          <p:spPr>
            <a:xfrm>
              <a:off x="5413371" y="2026056"/>
              <a:ext cx="663964" cy="1711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/>
                <a:t>-0.95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/>
                <a:t>0.93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/>
                <a:t>0.7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/>
                <a:t>0.02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7A7F7E-6518-274A-94A2-61F3B61554E9}"/>
                </a:ext>
              </a:extLst>
            </p:cNvPr>
            <p:cNvSpPr txBox="1"/>
            <p:nvPr/>
          </p:nvSpPr>
          <p:spPr>
            <a:xfrm>
              <a:off x="7334429" y="2026055"/>
              <a:ext cx="663964" cy="1711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/>
                <a:t>0.00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/>
                <a:t>-0.01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/>
                <a:t>0.03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/>
                <a:t>0.95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62CEEBC-F09C-3B45-945D-4A71C02EA7A6}"/>
                </a:ext>
              </a:extLst>
            </p:cNvPr>
            <p:cNvSpPr txBox="1"/>
            <p:nvPr/>
          </p:nvSpPr>
          <p:spPr>
            <a:xfrm>
              <a:off x="8269276" y="2026055"/>
              <a:ext cx="663964" cy="1711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/>
                <a:t>0.01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/>
                <a:t>0.00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/>
                <a:t>-0.02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/>
                <a:t>0.97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27F61AD-19D2-2144-8792-11BDCFA9BC10}"/>
                </a:ext>
              </a:extLst>
            </p:cNvPr>
            <p:cNvSpPr txBox="1"/>
            <p:nvPr/>
          </p:nvSpPr>
          <p:spPr>
            <a:xfrm>
              <a:off x="2357347" y="2003590"/>
              <a:ext cx="885179" cy="1711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/>
                <a:t>Gender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/>
                <a:t>Royal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/>
                <a:t>Age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/>
                <a:t>Food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D5B171F-83D0-9A40-B3BB-B10DA46AC970}"/>
                </a:ext>
              </a:extLst>
            </p:cNvPr>
            <p:cNvSpPr txBox="1"/>
            <p:nvPr/>
          </p:nvSpPr>
          <p:spPr>
            <a:xfrm>
              <a:off x="2507190" y="3591390"/>
              <a:ext cx="54495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Size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66CCFF-1B64-5742-81B6-52347454A89F}"/>
                </a:ext>
              </a:extLst>
            </p:cNvPr>
            <p:cNvSpPr txBox="1"/>
            <p:nvPr/>
          </p:nvSpPr>
          <p:spPr>
            <a:xfrm>
              <a:off x="4482966" y="3892634"/>
              <a:ext cx="614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e</a:t>
              </a:r>
              <a:r>
                <a:rPr lang="en-US" baseline="-25000" dirty="0">
                  <a:solidFill>
                    <a:srgbClr val="00B050"/>
                  </a:solidFill>
                </a:rPr>
                <a:t>9853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19C077F-D7BA-014C-BADF-9A417CA0CEF5}"/>
                </a:ext>
              </a:extLst>
            </p:cNvPr>
            <p:cNvSpPr txBox="1"/>
            <p:nvPr/>
          </p:nvSpPr>
          <p:spPr>
            <a:xfrm>
              <a:off x="6398075" y="3892634"/>
              <a:ext cx="614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e</a:t>
              </a:r>
              <a:r>
                <a:rPr lang="en-US" baseline="-25000" dirty="0">
                  <a:solidFill>
                    <a:srgbClr val="00B050"/>
                  </a:solidFill>
                </a:rPr>
                <a:t>7157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5881681-5236-FB41-B607-702ABD6472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8292" y="2026054"/>
              <a:ext cx="0" cy="11743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4298196-1284-A446-96BE-524F0EEB63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5017" y="3657601"/>
              <a:ext cx="1" cy="95644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1BB44BC-2DE7-AB45-BC50-D470899C9808}"/>
                </a:ext>
              </a:extLst>
            </p:cNvPr>
            <p:cNvSpPr txBox="1"/>
            <p:nvPr/>
          </p:nvSpPr>
          <p:spPr>
            <a:xfrm>
              <a:off x="1825095" y="322205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300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599DE7B-241E-4B44-87A0-FBC1224E61B1}"/>
              </a:ext>
            </a:extLst>
          </p:cNvPr>
          <p:cNvSpPr txBox="1"/>
          <p:nvPr/>
        </p:nvSpPr>
        <p:spPr>
          <a:xfrm>
            <a:off x="7575534" y="798052"/>
            <a:ext cx="2794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Word Embedding Matrix</a:t>
            </a:r>
          </a:p>
        </p:txBody>
      </p:sp>
    </p:spTree>
    <p:extLst>
      <p:ext uri="{BB962C8B-B14F-4D97-AF65-F5344CB8AC3E}">
        <p14:creationId xmlns:p14="http://schemas.microsoft.com/office/powerpoint/2010/main" val="300483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E35416-20E5-0B4B-844E-0F3924278FED}"/>
              </a:ext>
            </a:extLst>
          </p:cNvPr>
          <p:cNvSpPr txBox="1"/>
          <p:nvPr/>
        </p:nvSpPr>
        <p:spPr>
          <a:xfrm>
            <a:off x="2942984" y="4810205"/>
            <a:ext cx="462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Very   large   magnitude   earthquake   . . .   Italy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AF0578-9116-E64F-8937-FE50013A38AA}"/>
              </a:ext>
            </a:extLst>
          </p:cNvPr>
          <p:cNvCxnSpPr>
            <a:cxnSpLocks/>
          </p:cNvCxnSpPr>
          <p:nvPr/>
        </p:nvCxnSpPr>
        <p:spPr>
          <a:xfrm flipV="1">
            <a:off x="5884689" y="4579684"/>
            <a:ext cx="0" cy="23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98CE5C4-3500-DE4F-9CC9-86AE44630EB4}"/>
              </a:ext>
            </a:extLst>
          </p:cNvPr>
          <p:cNvSpPr txBox="1"/>
          <p:nvPr/>
        </p:nvSpPr>
        <p:spPr>
          <a:xfrm>
            <a:off x="3063488" y="4155816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D0AFA6-6DCE-FF44-8B15-EE0D49AB4042}"/>
              </a:ext>
            </a:extLst>
          </p:cNvPr>
          <p:cNvSpPr txBox="1"/>
          <p:nvPr/>
        </p:nvSpPr>
        <p:spPr>
          <a:xfrm>
            <a:off x="3734534" y="4155816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D365FB-EDF8-DA42-8005-21721F432C35}"/>
              </a:ext>
            </a:extLst>
          </p:cNvPr>
          <p:cNvSpPr txBox="1"/>
          <p:nvPr/>
        </p:nvSpPr>
        <p:spPr>
          <a:xfrm>
            <a:off x="4595146" y="4162877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06D5D6-36C8-3247-BE5F-45C123B40F6F}"/>
              </a:ext>
            </a:extLst>
          </p:cNvPr>
          <p:cNvSpPr txBox="1"/>
          <p:nvPr/>
        </p:nvSpPr>
        <p:spPr>
          <a:xfrm>
            <a:off x="5717015" y="4155193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1D131D-77B7-6B40-A0DB-33286DBCB8DB}"/>
              </a:ext>
            </a:extLst>
          </p:cNvPr>
          <p:cNvSpPr txBox="1"/>
          <p:nvPr/>
        </p:nvSpPr>
        <p:spPr>
          <a:xfrm>
            <a:off x="7046352" y="4155192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50393F-8F1A-5B44-B939-74B94D93B872}"/>
              </a:ext>
            </a:extLst>
          </p:cNvPr>
          <p:cNvCxnSpPr>
            <a:cxnSpLocks/>
          </p:cNvCxnSpPr>
          <p:nvPr/>
        </p:nvCxnSpPr>
        <p:spPr>
          <a:xfrm flipV="1">
            <a:off x="7203781" y="4578403"/>
            <a:ext cx="0" cy="23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A2D71A-5FAB-6F46-956D-AAFE389BF705}"/>
              </a:ext>
            </a:extLst>
          </p:cNvPr>
          <p:cNvCxnSpPr>
            <a:cxnSpLocks/>
          </p:cNvCxnSpPr>
          <p:nvPr/>
        </p:nvCxnSpPr>
        <p:spPr>
          <a:xfrm flipV="1">
            <a:off x="4762820" y="4578403"/>
            <a:ext cx="0" cy="23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AC0609-A107-554E-AB2C-26D6A522B900}"/>
              </a:ext>
            </a:extLst>
          </p:cNvPr>
          <p:cNvCxnSpPr>
            <a:cxnSpLocks/>
          </p:cNvCxnSpPr>
          <p:nvPr/>
        </p:nvCxnSpPr>
        <p:spPr>
          <a:xfrm flipV="1">
            <a:off x="3902208" y="4578403"/>
            <a:ext cx="0" cy="23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16953B2-F37F-FB41-95D7-5601072405A9}"/>
              </a:ext>
            </a:extLst>
          </p:cNvPr>
          <p:cNvCxnSpPr>
            <a:cxnSpLocks/>
          </p:cNvCxnSpPr>
          <p:nvPr/>
        </p:nvCxnSpPr>
        <p:spPr>
          <a:xfrm flipV="1">
            <a:off x="3231162" y="4578403"/>
            <a:ext cx="0" cy="23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013676-69D9-5843-AE9D-529A22A37CF3}"/>
              </a:ext>
            </a:extLst>
          </p:cNvPr>
          <p:cNvCxnSpPr>
            <a:cxnSpLocks/>
          </p:cNvCxnSpPr>
          <p:nvPr/>
        </p:nvCxnSpPr>
        <p:spPr>
          <a:xfrm flipV="1">
            <a:off x="5889812" y="3932356"/>
            <a:ext cx="0" cy="23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3F05C4-860D-3D43-83FC-C9F02BBA4EA5}"/>
              </a:ext>
            </a:extLst>
          </p:cNvPr>
          <p:cNvCxnSpPr>
            <a:cxnSpLocks/>
          </p:cNvCxnSpPr>
          <p:nvPr/>
        </p:nvCxnSpPr>
        <p:spPr>
          <a:xfrm flipV="1">
            <a:off x="7208904" y="3931075"/>
            <a:ext cx="0" cy="23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7460562-4A15-E549-8CC5-4F35C79B094D}"/>
              </a:ext>
            </a:extLst>
          </p:cNvPr>
          <p:cNvCxnSpPr>
            <a:cxnSpLocks/>
          </p:cNvCxnSpPr>
          <p:nvPr/>
        </p:nvCxnSpPr>
        <p:spPr>
          <a:xfrm flipV="1">
            <a:off x="4767943" y="3931075"/>
            <a:ext cx="0" cy="23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1FA30CA-531F-8D46-9463-3FE912FF382E}"/>
              </a:ext>
            </a:extLst>
          </p:cNvPr>
          <p:cNvCxnSpPr>
            <a:cxnSpLocks/>
          </p:cNvCxnSpPr>
          <p:nvPr/>
        </p:nvCxnSpPr>
        <p:spPr>
          <a:xfrm flipV="1">
            <a:off x="3907331" y="3931075"/>
            <a:ext cx="0" cy="23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B393517-CE7C-0344-B38F-6D499894E38B}"/>
              </a:ext>
            </a:extLst>
          </p:cNvPr>
          <p:cNvCxnSpPr>
            <a:cxnSpLocks/>
          </p:cNvCxnSpPr>
          <p:nvPr/>
        </p:nvCxnSpPr>
        <p:spPr>
          <a:xfrm flipV="1">
            <a:off x="3236285" y="3931075"/>
            <a:ext cx="0" cy="23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A1C750C-7FA4-EA45-9AC2-9811E6874BA2}"/>
              </a:ext>
            </a:extLst>
          </p:cNvPr>
          <p:cNvSpPr txBox="1"/>
          <p:nvPr/>
        </p:nvSpPr>
        <p:spPr>
          <a:xfrm>
            <a:off x="2942984" y="350514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/>
              <a:t>9023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B72F14-BF8F-5744-807B-766A5FC3BF35}"/>
              </a:ext>
            </a:extLst>
          </p:cNvPr>
          <p:cNvSpPr txBox="1"/>
          <p:nvPr/>
        </p:nvSpPr>
        <p:spPr>
          <a:xfrm>
            <a:off x="3595072" y="350971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/>
              <a:t>5019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DAF434-2B9F-4E4A-8388-E0605E000091}"/>
              </a:ext>
            </a:extLst>
          </p:cNvPr>
          <p:cNvSpPr txBox="1"/>
          <p:nvPr/>
        </p:nvSpPr>
        <p:spPr>
          <a:xfrm>
            <a:off x="4455684" y="351220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/>
              <a:t>5789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4552EC-D682-664F-8457-A09669C13E24}"/>
              </a:ext>
            </a:extLst>
          </p:cNvPr>
          <p:cNvSpPr txBox="1"/>
          <p:nvPr/>
        </p:nvSpPr>
        <p:spPr>
          <a:xfrm>
            <a:off x="5577553" y="351220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/>
              <a:t>4263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47DAA7-3310-004E-B4BB-7855654C6014}"/>
              </a:ext>
            </a:extLst>
          </p:cNvPr>
          <p:cNvSpPr txBox="1"/>
          <p:nvPr/>
        </p:nvSpPr>
        <p:spPr>
          <a:xfrm>
            <a:off x="6896645" y="350971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/>
              <a:t>4978</a:t>
            </a:r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742C419-333A-1D40-B832-A0D3832EBEAD}"/>
              </a:ext>
            </a:extLst>
          </p:cNvPr>
          <p:cNvCxnSpPr>
            <a:cxnSpLocks/>
          </p:cNvCxnSpPr>
          <p:nvPr/>
        </p:nvCxnSpPr>
        <p:spPr>
          <a:xfrm flipV="1">
            <a:off x="5884688" y="3386734"/>
            <a:ext cx="0" cy="23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452A888-AFE0-9F43-A47E-CAA51B622808}"/>
              </a:ext>
            </a:extLst>
          </p:cNvPr>
          <p:cNvCxnSpPr>
            <a:cxnSpLocks/>
          </p:cNvCxnSpPr>
          <p:nvPr/>
        </p:nvCxnSpPr>
        <p:spPr>
          <a:xfrm flipV="1">
            <a:off x="7203780" y="3385453"/>
            <a:ext cx="0" cy="23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522AC2-2621-0A4F-B66F-E56B2AE5F89D}"/>
              </a:ext>
            </a:extLst>
          </p:cNvPr>
          <p:cNvCxnSpPr>
            <a:cxnSpLocks/>
          </p:cNvCxnSpPr>
          <p:nvPr/>
        </p:nvCxnSpPr>
        <p:spPr>
          <a:xfrm flipV="1">
            <a:off x="4762819" y="3385453"/>
            <a:ext cx="0" cy="23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0E3392A-C409-AC4E-BDCE-F3994F627651}"/>
              </a:ext>
            </a:extLst>
          </p:cNvPr>
          <p:cNvCxnSpPr>
            <a:cxnSpLocks/>
          </p:cNvCxnSpPr>
          <p:nvPr/>
        </p:nvCxnSpPr>
        <p:spPr>
          <a:xfrm flipV="1">
            <a:off x="3902207" y="3385453"/>
            <a:ext cx="0" cy="23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E7937D6-B48C-614F-8067-65327AF3305F}"/>
              </a:ext>
            </a:extLst>
          </p:cNvPr>
          <p:cNvCxnSpPr>
            <a:cxnSpLocks/>
          </p:cNvCxnSpPr>
          <p:nvPr/>
        </p:nvCxnSpPr>
        <p:spPr>
          <a:xfrm flipV="1">
            <a:off x="3231161" y="3385453"/>
            <a:ext cx="0" cy="23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B829986B-4B79-E04F-81D9-558DDA0B5413}"/>
              </a:ext>
            </a:extLst>
          </p:cNvPr>
          <p:cNvSpPr/>
          <p:nvPr/>
        </p:nvSpPr>
        <p:spPr>
          <a:xfrm>
            <a:off x="3014788" y="2847799"/>
            <a:ext cx="432745" cy="4243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A95B6D8-9271-E448-B783-9ED1F092725F}"/>
              </a:ext>
            </a:extLst>
          </p:cNvPr>
          <p:cNvSpPr txBox="1"/>
          <p:nvPr/>
        </p:nvSpPr>
        <p:spPr>
          <a:xfrm>
            <a:off x="2986264" y="289216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&lt;1&gt;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6BAB47C6-B543-2444-B64C-38C0AFA4FD9C}"/>
              </a:ext>
            </a:extLst>
          </p:cNvPr>
          <p:cNvSpPr/>
          <p:nvPr/>
        </p:nvSpPr>
        <p:spPr>
          <a:xfrm>
            <a:off x="3710158" y="2847570"/>
            <a:ext cx="432745" cy="4243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12D0C6C-DA50-C945-9269-A26C0187214A}"/>
              </a:ext>
            </a:extLst>
          </p:cNvPr>
          <p:cNvSpPr txBox="1"/>
          <p:nvPr/>
        </p:nvSpPr>
        <p:spPr>
          <a:xfrm>
            <a:off x="3681634" y="289193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&lt;2&gt;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DE284DB-9B8F-F64D-BEAC-A6AEAC90B548}"/>
              </a:ext>
            </a:extLst>
          </p:cNvPr>
          <p:cNvSpPr/>
          <p:nvPr/>
        </p:nvSpPr>
        <p:spPr>
          <a:xfrm>
            <a:off x="4527488" y="2847570"/>
            <a:ext cx="432745" cy="4243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F818D81-8DF9-EC4A-80F9-F0B290E4F3D0}"/>
              </a:ext>
            </a:extLst>
          </p:cNvPr>
          <p:cNvSpPr txBox="1"/>
          <p:nvPr/>
        </p:nvSpPr>
        <p:spPr>
          <a:xfrm>
            <a:off x="4498964" y="289193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&lt;3&gt;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BB0C32C5-FCF5-414C-8717-15376CEE0270}"/>
              </a:ext>
            </a:extLst>
          </p:cNvPr>
          <p:cNvSpPr/>
          <p:nvPr/>
        </p:nvSpPr>
        <p:spPr>
          <a:xfrm>
            <a:off x="5649357" y="2838616"/>
            <a:ext cx="432745" cy="4243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A3D0E4-171A-6F4B-BA42-153217722883}"/>
              </a:ext>
            </a:extLst>
          </p:cNvPr>
          <p:cNvSpPr txBox="1"/>
          <p:nvPr/>
        </p:nvSpPr>
        <p:spPr>
          <a:xfrm>
            <a:off x="5620833" y="288298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&lt;4&gt;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BD12AE13-0B4F-0F45-86E9-6FB160E8E309}"/>
              </a:ext>
            </a:extLst>
          </p:cNvPr>
          <p:cNvSpPr/>
          <p:nvPr/>
        </p:nvSpPr>
        <p:spPr>
          <a:xfrm>
            <a:off x="6993166" y="2847570"/>
            <a:ext cx="432745" cy="4243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F5341B-0C27-8B43-A35A-6A5AAB9ABAF5}"/>
              </a:ext>
            </a:extLst>
          </p:cNvPr>
          <p:cNvSpPr txBox="1"/>
          <p:nvPr/>
        </p:nvSpPr>
        <p:spPr>
          <a:xfrm>
            <a:off x="6964642" y="289193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&lt;9&gt;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A5B69A6-99E0-DE43-9B57-28C9DD907F92}"/>
              </a:ext>
            </a:extLst>
          </p:cNvPr>
          <p:cNvSpPr txBox="1"/>
          <p:nvPr/>
        </p:nvSpPr>
        <p:spPr>
          <a:xfrm>
            <a:off x="2046023" y="287508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&lt;0&gt;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4899953-C528-E64B-A64D-F7D2141D0B5D}"/>
              </a:ext>
            </a:extLst>
          </p:cNvPr>
          <p:cNvCxnSpPr/>
          <p:nvPr/>
        </p:nvCxnSpPr>
        <p:spPr>
          <a:xfrm>
            <a:off x="2573732" y="3090483"/>
            <a:ext cx="311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50013C1-FAA3-7444-98F4-EC27C22CFF0A}"/>
              </a:ext>
            </a:extLst>
          </p:cNvPr>
          <p:cNvCxnSpPr>
            <a:cxnSpLocks/>
          </p:cNvCxnSpPr>
          <p:nvPr/>
        </p:nvCxnSpPr>
        <p:spPr>
          <a:xfrm>
            <a:off x="3478962" y="3090483"/>
            <a:ext cx="216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E172C35-143A-DC4D-AF67-47B59273B2E3}"/>
              </a:ext>
            </a:extLst>
          </p:cNvPr>
          <p:cNvCxnSpPr/>
          <p:nvPr/>
        </p:nvCxnSpPr>
        <p:spPr>
          <a:xfrm>
            <a:off x="4187642" y="3090483"/>
            <a:ext cx="311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4B2A50B-DA3E-FA4E-9A39-D9513C888EC8}"/>
              </a:ext>
            </a:extLst>
          </p:cNvPr>
          <p:cNvCxnSpPr>
            <a:cxnSpLocks/>
          </p:cNvCxnSpPr>
          <p:nvPr/>
        </p:nvCxnSpPr>
        <p:spPr>
          <a:xfrm>
            <a:off x="5069955" y="3098388"/>
            <a:ext cx="507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57ACD5D-A99F-934B-99B1-64C9B7BD6DFE}"/>
              </a:ext>
            </a:extLst>
          </p:cNvPr>
          <p:cNvCxnSpPr>
            <a:cxnSpLocks/>
          </p:cNvCxnSpPr>
          <p:nvPr/>
        </p:nvCxnSpPr>
        <p:spPr>
          <a:xfrm>
            <a:off x="6180523" y="3098388"/>
            <a:ext cx="197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5FFD4F1-77A9-7341-95DC-9C54E4491B0C}"/>
              </a:ext>
            </a:extLst>
          </p:cNvPr>
          <p:cNvCxnSpPr>
            <a:cxnSpLocks/>
          </p:cNvCxnSpPr>
          <p:nvPr/>
        </p:nvCxnSpPr>
        <p:spPr>
          <a:xfrm>
            <a:off x="6767417" y="3098388"/>
            <a:ext cx="197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3E9D56B-4F70-134C-8D91-44275CF9A9FA}"/>
              </a:ext>
            </a:extLst>
          </p:cNvPr>
          <p:cNvSpPr txBox="1"/>
          <p:nvPr/>
        </p:nvSpPr>
        <p:spPr>
          <a:xfrm>
            <a:off x="6401337" y="28507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B3419E3-EAA7-BB41-9C23-0ACA5B1AF315}"/>
              </a:ext>
            </a:extLst>
          </p:cNvPr>
          <p:cNvCxnSpPr>
            <a:cxnSpLocks/>
          </p:cNvCxnSpPr>
          <p:nvPr/>
        </p:nvCxnSpPr>
        <p:spPr>
          <a:xfrm flipV="1">
            <a:off x="7214026" y="2531245"/>
            <a:ext cx="0" cy="23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299E225-E39F-E147-950C-9C9C750D915A}"/>
              </a:ext>
            </a:extLst>
          </p:cNvPr>
          <p:cNvGrpSpPr/>
          <p:nvPr/>
        </p:nvGrpSpPr>
        <p:grpSpPr>
          <a:xfrm>
            <a:off x="6847170" y="2062077"/>
            <a:ext cx="752337" cy="424353"/>
            <a:chOff x="6993166" y="2062077"/>
            <a:chExt cx="752337" cy="424353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578F5736-D2F6-6A48-B5D0-DF228154204E}"/>
                </a:ext>
              </a:extLst>
            </p:cNvPr>
            <p:cNvSpPr/>
            <p:nvPr/>
          </p:nvSpPr>
          <p:spPr>
            <a:xfrm>
              <a:off x="6993166" y="2062077"/>
              <a:ext cx="752337" cy="4243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B4E9714-C83E-6640-86E0-86F81E7771D3}"/>
                </a:ext>
              </a:extLst>
            </p:cNvPr>
            <p:cNvSpPr txBox="1"/>
            <p:nvPr/>
          </p:nvSpPr>
          <p:spPr>
            <a:xfrm>
              <a:off x="7020424" y="2157572"/>
              <a:ext cx="697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Softmax</a:t>
              </a:r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DE09FDE-E478-0E4A-AD0E-270ACBF07E60}"/>
              </a:ext>
            </a:extLst>
          </p:cNvPr>
          <p:cNvCxnSpPr>
            <a:cxnSpLocks/>
          </p:cNvCxnSpPr>
          <p:nvPr/>
        </p:nvCxnSpPr>
        <p:spPr>
          <a:xfrm>
            <a:off x="7680848" y="2296071"/>
            <a:ext cx="216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212DA43-EC7D-EB45-BA8D-09AD898B18D5}"/>
              </a:ext>
            </a:extLst>
          </p:cNvPr>
          <p:cNvSpPr txBox="1"/>
          <p:nvPr/>
        </p:nvSpPr>
        <p:spPr>
          <a:xfrm>
            <a:off x="7897700" y="2067876"/>
            <a:ext cx="307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y-GB" dirty="0"/>
              <a:t>ŷ </a:t>
            </a:r>
            <a:endParaRPr lang="en-US" dirty="0"/>
          </a:p>
        </p:txBody>
      </p:sp>
      <p:sp>
        <p:nvSpPr>
          <p:cNvPr id="91" name="Right Brace 90">
            <a:extLst>
              <a:ext uri="{FF2B5EF4-FFF2-40B4-BE49-F238E27FC236}">
                <a16:creationId xmlns:a16="http://schemas.microsoft.com/office/drawing/2014/main" id="{9528F5EC-64DA-804B-A6F2-E135A4C53CB6}"/>
              </a:ext>
            </a:extLst>
          </p:cNvPr>
          <p:cNvSpPr/>
          <p:nvPr/>
        </p:nvSpPr>
        <p:spPr>
          <a:xfrm>
            <a:off x="7791113" y="3689810"/>
            <a:ext cx="239118" cy="848531"/>
          </a:xfrm>
          <a:prstGeom prst="righ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DEED387-1714-4C4F-9CA1-8D4A363ADCB5}"/>
              </a:ext>
            </a:extLst>
          </p:cNvPr>
          <p:cNvSpPr txBox="1"/>
          <p:nvPr/>
        </p:nvSpPr>
        <p:spPr>
          <a:xfrm>
            <a:off x="8089401" y="3960186"/>
            <a:ext cx="1440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Embedding Layer</a:t>
            </a:r>
          </a:p>
        </p:txBody>
      </p:sp>
    </p:spTree>
    <p:extLst>
      <p:ext uri="{BB962C8B-B14F-4D97-AF65-F5344CB8AC3E}">
        <p14:creationId xmlns:p14="http://schemas.microsoft.com/office/powerpoint/2010/main" val="51983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2F39AE-29A4-A147-A4F8-2BA5F2BE3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199695"/>
              </p:ext>
            </p:extLst>
          </p:nvPr>
        </p:nvGraphicFramePr>
        <p:xfrm>
          <a:off x="459501" y="874852"/>
          <a:ext cx="7978446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778">
                  <a:extLst>
                    <a:ext uri="{9D8B030D-6E8A-4147-A177-3AD203B41FA5}">
                      <a16:colId xmlns:a16="http://schemas.microsoft.com/office/drawing/2014/main" val="3562917182"/>
                    </a:ext>
                  </a:extLst>
                </a:gridCol>
                <a:gridCol w="1139778">
                  <a:extLst>
                    <a:ext uri="{9D8B030D-6E8A-4147-A177-3AD203B41FA5}">
                      <a16:colId xmlns:a16="http://schemas.microsoft.com/office/drawing/2014/main" val="1707476015"/>
                    </a:ext>
                  </a:extLst>
                </a:gridCol>
                <a:gridCol w="1139778">
                  <a:extLst>
                    <a:ext uri="{9D8B030D-6E8A-4147-A177-3AD203B41FA5}">
                      <a16:colId xmlns:a16="http://schemas.microsoft.com/office/drawing/2014/main" val="3361075043"/>
                    </a:ext>
                  </a:extLst>
                </a:gridCol>
                <a:gridCol w="1139778">
                  <a:extLst>
                    <a:ext uri="{9D8B030D-6E8A-4147-A177-3AD203B41FA5}">
                      <a16:colId xmlns:a16="http://schemas.microsoft.com/office/drawing/2014/main" val="1331858851"/>
                    </a:ext>
                  </a:extLst>
                </a:gridCol>
                <a:gridCol w="1139778">
                  <a:extLst>
                    <a:ext uri="{9D8B030D-6E8A-4147-A177-3AD203B41FA5}">
                      <a16:colId xmlns:a16="http://schemas.microsoft.com/office/drawing/2014/main" val="3516251020"/>
                    </a:ext>
                  </a:extLst>
                </a:gridCol>
                <a:gridCol w="1139778">
                  <a:extLst>
                    <a:ext uri="{9D8B030D-6E8A-4147-A177-3AD203B41FA5}">
                      <a16:colId xmlns:a16="http://schemas.microsoft.com/office/drawing/2014/main" val="3860454269"/>
                    </a:ext>
                  </a:extLst>
                </a:gridCol>
                <a:gridCol w="1139778">
                  <a:extLst>
                    <a:ext uri="{9D8B030D-6E8A-4147-A177-3AD203B41FA5}">
                      <a16:colId xmlns:a16="http://schemas.microsoft.com/office/drawing/2014/main" val="3973400375"/>
                    </a:ext>
                  </a:extLst>
                </a:gridCol>
              </a:tblGrid>
              <a:tr h="2008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20511"/>
                  </a:ext>
                </a:extLst>
              </a:tr>
              <a:tr h="2008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magnitude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earthquake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Italy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121079"/>
                  </a:ext>
                </a:extLst>
              </a:tr>
              <a:tr h="2008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029980"/>
                  </a:ext>
                </a:extLst>
              </a:tr>
              <a:tr h="2008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50207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5C3955-0DAF-AD49-8265-8978313DB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38676"/>
              </p:ext>
            </p:extLst>
          </p:nvPr>
        </p:nvGraphicFramePr>
        <p:xfrm>
          <a:off x="9638226" y="874852"/>
          <a:ext cx="339487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8974">
                  <a:extLst>
                    <a:ext uri="{9D8B030D-6E8A-4147-A177-3AD203B41FA5}">
                      <a16:colId xmlns:a16="http://schemas.microsoft.com/office/drawing/2014/main" val="435323"/>
                    </a:ext>
                  </a:extLst>
                </a:gridCol>
                <a:gridCol w="678974">
                  <a:extLst>
                    <a:ext uri="{9D8B030D-6E8A-4147-A177-3AD203B41FA5}">
                      <a16:colId xmlns:a16="http://schemas.microsoft.com/office/drawing/2014/main" val="1876291315"/>
                    </a:ext>
                  </a:extLst>
                </a:gridCol>
                <a:gridCol w="678974">
                  <a:extLst>
                    <a:ext uri="{9D8B030D-6E8A-4147-A177-3AD203B41FA5}">
                      <a16:colId xmlns:a16="http://schemas.microsoft.com/office/drawing/2014/main" val="1723359556"/>
                    </a:ext>
                  </a:extLst>
                </a:gridCol>
                <a:gridCol w="678974">
                  <a:extLst>
                    <a:ext uri="{9D8B030D-6E8A-4147-A177-3AD203B41FA5}">
                      <a16:colId xmlns:a16="http://schemas.microsoft.com/office/drawing/2014/main" val="2414748491"/>
                    </a:ext>
                  </a:extLst>
                </a:gridCol>
                <a:gridCol w="678974">
                  <a:extLst>
                    <a:ext uri="{9D8B030D-6E8A-4147-A177-3AD203B41FA5}">
                      <a16:colId xmlns:a16="http://schemas.microsoft.com/office/drawing/2014/main" val="969838499"/>
                    </a:ext>
                  </a:extLst>
                </a:gridCol>
              </a:tblGrid>
              <a:tr h="2674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819240"/>
                  </a:ext>
                </a:extLst>
              </a:tr>
              <a:tr h="2674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092785"/>
                  </a:ext>
                </a:extLst>
              </a:tr>
              <a:tr h="2674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755359"/>
                  </a:ext>
                </a:extLst>
              </a:tr>
              <a:tr h="2674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95008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C534A9-D175-3D48-99DC-8F821EFCA6B0}"/>
              </a:ext>
            </a:extLst>
          </p:cNvPr>
          <p:cNvCxnSpPr/>
          <p:nvPr/>
        </p:nvCxnSpPr>
        <p:spPr>
          <a:xfrm>
            <a:off x="8727311" y="1484452"/>
            <a:ext cx="567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63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73253265-14A5-DA45-8866-50CFB95519A7}"/>
              </a:ext>
            </a:extLst>
          </p:cNvPr>
          <p:cNvGrpSpPr/>
          <p:nvPr/>
        </p:nvGrpSpPr>
        <p:grpSpPr>
          <a:xfrm>
            <a:off x="1010861" y="1007971"/>
            <a:ext cx="6767314" cy="4617854"/>
            <a:chOff x="4988501" y="898243"/>
            <a:chExt cx="6767314" cy="4617854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17DC542-F092-E242-A048-33A21FE9E493}"/>
                </a:ext>
              </a:extLst>
            </p:cNvPr>
            <p:cNvSpPr/>
            <p:nvPr/>
          </p:nvSpPr>
          <p:spPr>
            <a:xfrm>
              <a:off x="6221912" y="2249478"/>
              <a:ext cx="4998720" cy="270352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9501FE2C-0513-7E41-B261-8A5F9E72962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17171" y="2901676"/>
              <a:ext cx="720000" cy="3920400"/>
            </a:xfrm>
            <a:prstGeom prst="bentConnector3">
              <a:avLst>
                <a:gd name="adj1" fmla="val 50000"/>
              </a:avLst>
            </a:prstGeom>
            <a:ln w="12700" cap="rnd">
              <a:round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2BF00F7-CC4F-594F-AD6E-CCE7AC7CA627}"/>
                </a:ext>
              </a:extLst>
            </p:cNvPr>
            <p:cNvSpPr/>
            <p:nvPr/>
          </p:nvSpPr>
          <p:spPr>
            <a:xfrm>
              <a:off x="10014857" y="4145285"/>
              <a:ext cx="1045029" cy="339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output gate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49EB88-E6C2-BE40-B332-CDBD2DAD381C}"/>
                </a:ext>
              </a:extLst>
            </p:cNvPr>
            <p:cNvSpPr/>
            <p:nvPr/>
          </p:nvSpPr>
          <p:spPr>
            <a:xfrm>
              <a:off x="9073154" y="4145285"/>
              <a:ext cx="772250" cy="339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tanh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6DAB558-D231-2C46-8C01-A5640EFDB6C7}"/>
                </a:ext>
              </a:extLst>
            </p:cNvPr>
            <p:cNvSpPr/>
            <p:nvPr/>
          </p:nvSpPr>
          <p:spPr>
            <a:xfrm>
              <a:off x="7789820" y="4145285"/>
              <a:ext cx="1045029" cy="339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update gate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F7CAFAC-4722-BB4F-A339-E4E1058C8E1B}"/>
                </a:ext>
              </a:extLst>
            </p:cNvPr>
            <p:cNvSpPr/>
            <p:nvPr/>
          </p:nvSpPr>
          <p:spPr>
            <a:xfrm>
              <a:off x="6521138" y="4145285"/>
              <a:ext cx="1045029" cy="339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forget gate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E789FD6-7094-DA4E-9D31-9CB587C67764}"/>
                </a:ext>
              </a:extLst>
            </p:cNvPr>
            <p:cNvCxnSpPr/>
            <p:nvPr/>
          </p:nvCxnSpPr>
          <p:spPr>
            <a:xfrm flipV="1">
              <a:off x="7043652" y="4501876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C9813F5-0E4A-9F4C-97C3-7B932E150394}"/>
                </a:ext>
              </a:extLst>
            </p:cNvPr>
            <p:cNvCxnSpPr/>
            <p:nvPr/>
          </p:nvCxnSpPr>
          <p:spPr>
            <a:xfrm flipV="1">
              <a:off x="8312334" y="4501876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4DAB445-531D-834A-AE7B-E55FAFB30619}"/>
                </a:ext>
              </a:extLst>
            </p:cNvPr>
            <p:cNvCxnSpPr/>
            <p:nvPr/>
          </p:nvCxnSpPr>
          <p:spPr>
            <a:xfrm flipV="1">
              <a:off x="9453342" y="4501876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195992-48D8-7247-A217-E5035CD1A536}"/>
                </a:ext>
              </a:extLst>
            </p:cNvPr>
            <p:cNvSpPr txBox="1"/>
            <p:nvPr/>
          </p:nvSpPr>
          <p:spPr>
            <a:xfrm>
              <a:off x="6358727" y="5146765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x</a:t>
              </a:r>
              <a:r>
                <a:rPr lang="en-US" baseline="30000" dirty="0"/>
                <a:t>&lt;</a:t>
              </a:r>
              <a:r>
                <a:rPr lang="en-US" i="1" baseline="30000" dirty="0"/>
                <a:t>t</a:t>
              </a:r>
              <a:r>
                <a:rPr lang="en-US" baseline="30000" dirty="0"/>
                <a:t>&gt;</a:t>
              </a:r>
              <a:endParaRPr lang="en-US" dirty="0"/>
            </a:p>
          </p:txBody>
        </p: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950228B2-FCE2-8C44-8B15-C0990460D2F4}"/>
                </a:ext>
              </a:extLst>
            </p:cNvPr>
            <p:cNvCxnSpPr>
              <a:cxnSpLocks/>
            </p:cNvCxnSpPr>
            <p:nvPr/>
          </p:nvCxnSpPr>
          <p:spPr>
            <a:xfrm>
              <a:off x="5504606" y="3803825"/>
              <a:ext cx="1112365" cy="1058051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7A01527-2915-D74E-9F3E-6C11D4972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715" y="2917371"/>
              <a:ext cx="0" cy="113211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0EF2221-886B-8845-94CD-C780B13F46D1}"/>
                </a:ext>
              </a:extLst>
            </p:cNvPr>
            <p:cNvGrpSpPr/>
            <p:nvPr/>
          </p:nvGrpSpPr>
          <p:grpSpPr>
            <a:xfrm>
              <a:off x="6862931" y="2501923"/>
              <a:ext cx="364202" cy="523220"/>
              <a:chOff x="6862931" y="2501923"/>
              <a:chExt cx="364202" cy="52322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018FAF2-1D2D-6D48-B839-11127705A5B6}"/>
                  </a:ext>
                </a:extLst>
              </p:cNvPr>
              <p:cNvSpPr/>
              <p:nvPr/>
            </p:nvSpPr>
            <p:spPr>
              <a:xfrm>
                <a:off x="6875215" y="2516776"/>
                <a:ext cx="339635" cy="3309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9DB07A-8A9D-3F4B-A92C-B85C56ADAD37}"/>
                  </a:ext>
                </a:extLst>
              </p:cNvPr>
              <p:cNvSpPr txBox="1"/>
              <p:nvPr/>
            </p:nvSpPr>
            <p:spPr>
              <a:xfrm>
                <a:off x="6862931" y="2501923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*</a:t>
                </a: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CCE507B-285C-B94E-8A44-F678F6126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2275" y="2682238"/>
              <a:ext cx="583945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0D7B219-6DD7-7847-8D8F-E795157F1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2334" y="3683726"/>
              <a:ext cx="0" cy="36576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D3117DB-BAEC-AB41-8041-BEE104663BDB}"/>
                </a:ext>
              </a:extLst>
            </p:cNvPr>
            <p:cNvGrpSpPr/>
            <p:nvPr/>
          </p:nvGrpSpPr>
          <p:grpSpPr>
            <a:xfrm>
              <a:off x="8130233" y="3280605"/>
              <a:ext cx="364202" cy="523220"/>
              <a:chOff x="6862931" y="2501923"/>
              <a:chExt cx="364202" cy="52322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0B7357D-BF8C-E940-8B71-1FE571035E19}"/>
                  </a:ext>
                </a:extLst>
              </p:cNvPr>
              <p:cNvSpPr/>
              <p:nvPr/>
            </p:nvSpPr>
            <p:spPr>
              <a:xfrm>
                <a:off x="6875215" y="2516776"/>
                <a:ext cx="339635" cy="3309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31D5D23-C1BC-E547-947F-7493446A1670}"/>
                  </a:ext>
                </a:extLst>
              </p:cNvPr>
              <p:cNvSpPr txBox="1"/>
              <p:nvPr/>
            </p:nvSpPr>
            <p:spPr>
              <a:xfrm>
                <a:off x="6862931" y="2501923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*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AC5314C-E78F-534F-B3AB-38F603C2D900}"/>
                </a:ext>
              </a:extLst>
            </p:cNvPr>
            <p:cNvGrpSpPr/>
            <p:nvPr/>
          </p:nvGrpSpPr>
          <p:grpSpPr>
            <a:xfrm>
              <a:off x="8117950" y="2428983"/>
              <a:ext cx="364202" cy="523220"/>
              <a:chOff x="6862931" y="2415923"/>
              <a:chExt cx="364202" cy="52322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F8FA464-E524-2F42-9831-FAEEAC3AADED}"/>
                  </a:ext>
                </a:extLst>
              </p:cNvPr>
              <p:cNvSpPr/>
              <p:nvPr/>
            </p:nvSpPr>
            <p:spPr>
              <a:xfrm>
                <a:off x="6875215" y="2516776"/>
                <a:ext cx="339635" cy="3309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7278E3E-700A-0D4D-98EB-5ACF26824D9D}"/>
                  </a:ext>
                </a:extLst>
              </p:cNvPr>
              <p:cNvSpPr txBox="1"/>
              <p:nvPr/>
            </p:nvSpPr>
            <p:spPr>
              <a:xfrm>
                <a:off x="6862931" y="2415923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+</a:t>
                </a:r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263FCEF-9B62-CE4F-8558-E499CE7D00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2337" y="2914845"/>
              <a:ext cx="0" cy="28120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5343D19E-D47D-7044-A55B-BAE72C5EE8F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726381" y="3330750"/>
              <a:ext cx="603070" cy="871849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78E5DBB-F4D5-4F4F-BD3C-85261CE4F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3882" y="2676712"/>
              <a:ext cx="3107014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724DAC2-18F8-F842-B711-897F86E1403C}"/>
                </a:ext>
              </a:extLst>
            </p:cNvPr>
            <p:cNvSpPr txBox="1"/>
            <p:nvPr/>
          </p:nvSpPr>
          <p:spPr>
            <a:xfrm>
              <a:off x="11232916" y="2655811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c</a:t>
              </a:r>
              <a:r>
                <a:rPr lang="en-US" i="1" baseline="30000" dirty="0"/>
                <a:t>&lt;t&gt;</a:t>
              </a:r>
              <a:endParaRPr lang="en-US" i="1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1552602-47B6-7D43-8DB4-9F2465C45C79}"/>
                </a:ext>
              </a:extLst>
            </p:cNvPr>
            <p:cNvGrpSpPr/>
            <p:nvPr/>
          </p:nvGrpSpPr>
          <p:grpSpPr>
            <a:xfrm>
              <a:off x="10360663" y="3553246"/>
              <a:ext cx="364202" cy="523220"/>
              <a:chOff x="6862931" y="2501923"/>
              <a:chExt cx="364202" cy="523220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108AA18-098E-234A-8581-447ED164B119}"/>
                  </a:ext>
                </a:extLst>
              </p:cNvPr>
              <p:cNvSpPr/>
              <p:nvPr/>
            </p:nvSpPr>
            <p:spPr>
              <a:xfrm>
                <a:off x="6875215" y="2516776"/>
                <a:ext cx="339635" cy="3309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A80DEE1-5F92-B043-A523-5A855C9150D9}"/>
                  </a:ext>
                </a:extLst>
              </p:cNvPr>
              <p:cNvSpPr txBox="1"/>
              <p:nvPr/>
            </p:nvSpPr>
            <p:spPr>
              <a:xfrm>
                <a:off x="6862931" y="2501923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*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FF0CC7E-9578-B946-9C96-955295D896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7371" y="3908168"/>
              <a:ext cx="0" cy="22482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CAB4228-933F-DE44-9615-9E00F7662095}"/>
                </a:ext>
              </a:extLst>
            </p:cNvPr>
            <p:cNvSpPr/>
            <p:nvPr/>
          </p:nvSpPr>
          <p:spPr>
            <a:xfrm>
              <a:off x="10139828" y="2980111"/>
              <a:ext cx="772250" cy="339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tanh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4CCEAD1-BAED-0A4B-99E1-2DD27453A1B5}"/>
                </a:ext>
              </a:extLst>
            </p:cNvPr>
            <p:cNvCxnSpPr>
              <a:cxnSpLocks/>
            </p:cNvCxnSpPr>
            <p:nvPr/>
          </p:nvCxnSpPr>
          <p:spPr>
            <a:xfrm>
              <a:off x="10537806" y="2724298"/>
              <a:ext cx="0" cy="20429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7E2A955-5DB9-DF4E-92A0-45FC95F33978}"/>
                </a:ext>
              </a:extLst>
            </p:cNvPr>
            <p:cNvCxnSpPr>
              <a:cxnSpLocks/>
            </p:cNvCxnSpPr>
            <p:nvPr/>
          </p:nvCxnSpPr>
          <p:spPr>
            <a:xfrm>
              <a:off x="10537371" y="3339804"/>
              <a:ext cx="0" cy="20429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672B656-C5E4-FD41-9A71-4FAD687468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99255" y="3731626"/>
              <a:ext cx="941641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302A211-028E-1440-AB67-70E0BE28ACA4}"/>
                </a:ext>
              </a:extLst>
            </p:cNvPr>
            <p:cNvSpPr txBox="1"/>
            <p:nvPr/>
          </p:nvSpPr>
          <p:spPr>
            <a:xfrm>
              <a:off x="11232915" y="3731626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⍺</a:t>
              </a:r>
              <a:r>
                <a:rPr lang="en-US" i="1" baseline="30000" dirty="0"/>
                <a:t>&lt;t&gt;</a:t>
              </a:r>
              <a:endParaRPr lang="en-US" i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B433201-9409-A14C-8ACA-A2DB83FF4E71}"/>
                </a:ext>
              </a:extLst>
            </p:cNvPr>
            <p:cNvSpPr txBox="1"/>
            <p:nvPr/>
          </p:nvSpPr>
          <p:spPr>
            <a:xfrm>
              <a:off x="4988501" y="3664072"/>
              <a:ext cx="643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⍺</a:t>
              </a:r>
              <a:r>
                <a:rPr lang="en-US" baseline="30000" dirty="0"/>
                <a:t>&lt;</a:t>
              </a:r>
              <a:r>
                <a:rPr lang="en-US" i="1" baseline="30000" dirty="0"/>
                <a:t>t-1</a:t>
              </a:r>
              <a:r>
                <a:rPr lang="en-US" baseline="30000" dirty="0"/>
                <a:t>&gt;</a:t>
              </a:r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6E01B0A-0BEF-E341-885C-6ECEFDFF50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9886" y="1964590"/>
              <a:ext cx="0" cy="176703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F367B9D-6137-0F48-B2BC-34A1A7C2044D}"/>
                </a:ext>
              </a:extLst>
            </p:cNvPr>
            <p:cNvSpPr/>
            <p:nvPr/>
          </p:nvSpPr>
          <p:spPr>
            <a:xfrm>
              <a:off x="10673761" y="1584333"/>
              <a:ext cx="772250" cy="339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softmax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791919D9-E0FE-A34E-996C-E0CDFB72EE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9886" y="1220157"/>
              <a:ext cx="0" cy="28120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BC26933-7920-0140-9486-7D01AEC3BDC4}"/>
                </a:ext>
              </a:extLst>
            </p:cNvPr>
            <p:cNvSpPr txBox="1"/>
            <p:nvPr/>
          </p:nvSpPr>
          <p:spPr>
            <a:xfrm>
              <a:off x="10802443" y="898243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y-GB" i="1" dirty="0"/>
                <a:t>ŷ </a:t>
              </a:r>
              <a:r>
                <a:rPr lang="en-US" i="1" baseline="30000" dirty="0"/>
                <a:t>&lt;t&gt;</a:t>
              </a:r>
              <a:endParaRPr lang="en-US" i="1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C0F90B5-527D-274A-9ECC-351986DD4026}"/>
                </a:ext>
              </a:extLst>
            </p:cNvPr>
            <p:cNvCxnSpPr>
              <a:cxnSpLocks/>
            </p:cNvCxnSpPr>
            <p:nvPr/>
          </p:nvCxnSpPr>
          <p:spPr>
            <a:xfrm>
              <a:off x="5538652" y="2676712"/>
              <a:ext cx="120962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5AFCB0A-950B-C048-BB38-9F120692BEDF}"/>
                </a:ext>
              </a:extLst>
            </p:cNvPr>
            <p:cNvSpPr txBox="1"/>
            <p:nvPr/>
          </p:nvSpPr>
          <p:spPr>
            <a:xfrm>
              <a:off x="4992920" y="2516776"/>
              <a:ext cx="606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c</a:t>
              </a:r>
              <a:r>
                <a:rPr lang="en-US" baseline="30000" dirty="0"/>
                <a:t>&lt;</a:t>
              </a:r>
              <a:r>
                <a:rPr lang="en-US" i="1" baseline="30000" dirty="0"/>
                <a:t>t-1</a:t>
              </a:r>
              <a:r>
                <a:rPr lang="en-US" baseline="30000" dirty="0"/>
                <a:t>&gt;</a:t>
              </a:r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8958A58-0DC7-F741-A759-9F4F9E988604}"/>
                </a:ext>
              </a:extLst>
            </p:cNvPr>
            <p:cNvSpPr txBox="1"/>
            <p:nvPr/>
          </p:nvSpPr>
          <p:spPr>
            <a:xfrm>
              <a:off x="10538588" y="1924442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⍺</a:t>
              </a:r>
              <a:r>
                <a:rPr lang="en-US" i="1" baseline="30000" dirty="0"/>
                <a:t>&lt;t&gt;</a:t>
              </a:r>
              <a:endParaRPr lang="en-US" i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8A48164-B874-C948-AF44-ECE4BF4F2051}"/>
                </a:ext>
              </a:extLst>
            </p:cNvPr>
            <p:cNvSpPr txBox="1"/>
            <p:nvPr/>
          </p:nvSpPr>
          <p:spPr>
            <a:xfrm>
              <a:off x="6513121" y="371606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f</a:t>
              </a:r>
              <a:r>
                <a:rPr lang="en-US" i="1" baseline="30000" dirty="0"/>
                <a:t>&lt;t&gt;</a:t>
              </a:r>
              <a:endParaRPr lang="en-US" i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C85A443-F54E-9841-B349-046EBB5CBE42}"/>
                </a:ext>
              </a:extLst>
            </p:cNvPr>
            <p:cNvSpPr txBox="1"/>
            <p:nvPr/>
          </p:nvSpPr>
          <p:spPr>
            <a:xfrm>
              <a:off x="7837638" y="372218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u</a:t>
              </a:r>
              <a:r>
                <a:rPr lang="en-US" i="1" baseline="30000" dirty="0"/>
                <a:t>&lt;t&gt;</a:t>
              </a:r>
              <a:endParaRPr lang="en-US" i="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14E710F-7207-D045-AFF1-CC50EDCEED3D}"/>
                </a:ext>
              </a:extLst>
            </p:cNvPr>
            <p:cNvSpPr txBox="1"/>
            <p:nvPr/>
          </p:nvSpPr>
          <p:spPr>
            <a:xfrm>
              <a:off x="8986165" y="3718939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c’</a:t>
              </a:r>
              <a:r>
                <a:rPr lang="en-US" i="1" baseline="30000" dirty="0"/>
                <a:t>&lt;t&gt;</a:t>
              </a:r>
              <a:endParaRPr lang="en-US" i="1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46D02A0-7415-794E-B54D-070F68147BD2}"/>
                </a:ext>
              </a:extLst>
            </p:cNvPr>
            <p:cNvSpPr txBox="1"/>
            <p:nvPr/>
          </p:nvSpPr>
          <p:spPr>
            <a:xfrm>
              <a:off x="9395694" y="2361521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c</a:t>
              </a:r>
              <a:r>
                <a:rPr lang="en-US" i="1" baseline="30000" dirty="0"/>
                <a:t>&lt;t&gt;</a:t>
              </a:r>
              <a:endParaRPr lang="en-US" i="1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3579D91-BEB4-9A44-8EDA-08D5616DADD2}"/>
              </a:ext>
            </a:extLst>
          </p:cNvPr>
          <p:cNvGrpSpPr/>
          <p:nvPr/>
        </p:nvGrpSpPr>
        <p:grpSpPr>
          <a:xfrm>
            <a:off x="8615312" y="2598094"/>
            <a:ext cx="3617272" cy="2209580"/>
            <a:chOff x="8905946" y="2410063"/>
            <a:chExt cx="3617272" cy="22095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481ADFC-2F5A-AE41-8C39-188044DBC205}"/>
                    </a:ext>
                  </a:extLst>
                </p:cNvPr>
                <p:cNvSpPr txBox="1"/>
                <p:nvPr/>
              </p:nvSpPr>
              <p:spPr>
                <a:xfrm>
                  <a:off x="8905946" y="2410063"/>
                  <a:ext cx="36172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−1&gt;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481ADFC-2F5A-AE41-8C39-188044DBC2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946" y="2410063"/>
                  <a:ext cx="361727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99" t="-4348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C9755769-79FD-7643-81D1-804E638AD476}"/>
                    </a:ext>
                  </a:extLst>
                </p:cNvPr>
                <p:cNvSpPr txBox="1"/>
                <p:nvPr/>
              </p:nvSpPr>
              <p:spPr>
                <a:xfrm>
                  <a:off x="8910214" y="2782820"/>
                  <a:ext cx="31035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−1&gt;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C9755769-79FD-7643-81D1-804E638AD4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214" y="2782820"/>
                  <a:ext cx="310354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07" t="-4348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2D76FAEE-6DCF-E440-B2AD-A3A796F58793}"/>
                    </a:ext>
                  </a:extLst>
                </p:cNvPr>
                <p:cNvSpPr txBox="1"/>
                <p:nvPr/>
              </p:nvSpPr>
              <p:spPr>
                <a:xfrm>
                  <a:off x="8905946" y="3153681"/>
                  <a:ext cx="3081805" cy="3041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−1&gt;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2D76FAEE-6DCF-E440-B2AD-A3A796F587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946" y="3153681"/>
                  <a:ext cx="3081805" cy="304186"/>
                </a:xfrm>
                <a:prstGeom prst="rect">
                  <a:avLst/>
                </a:prstGeom>
                <a:blipFill>
                  <a:blip r:embed="rId4"/>
                  <a:stretch>
                    <a:fillRect l="-410" t="-8000" b="-2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485262D8-D9EC-A34B-9C2A-0AC6EB15838F}"/>
                    </a:ext>
                  </a:extLst>
                </p:cNvPr>
                <p:cNvSpPr txBox="1"/>
                <p:nvPr/>
              </p:nvSpPr>
              <p:spPr>
                <a:xfrm>
                  <a:off x="8910214" y="3551694"/>
                  <a:ext cx="30335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−1&gt;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485262D8-D9EC-A34B-9C2A-0AC6EB158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214" y="3551694"/>
                  <a:ext cx="303358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50" t="-8696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84B371E9-9D8A-454A-B550-362139BE68F0}"/>
                    </a:ext>
                  </a:extLst>
                </p:cNvPr>
                <p:cNvSpPr txBox="1"/>
                <p:nvPr/>
              </p:nvSpPr>
              <p:spPr>
                <a:xfrm>
                  <a:off x="8911234" y="3926382"/>
                  <a:ext cx="3194656" cy="3041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 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84B371E9-9D8A-454A-B550-362139BE68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234" y="3926382"/>
                  <a:ext cx="3194656" cy="304186"/>
                </a:xfrm>
                <a:prstGeom prst="rect">
                  <a:avLst/>
                </a:prstGeom>
                <a:blipFill>
                  <a:blip r:embed="rId6"/>
                  <a:stretch>
                    <a:fillRect l="-395" t="-8333" b="-29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8C858B91-E3F8-9C42-913C-E0EC12488CB1}"/>
                    </a:ext>
                  </a:extLst>
                </p:cNvPr>
                <p:cNvSpPr txBox="1"/>
                <p:nvPr/>
              </p:nvSpPr>
              <p:spPr>
                <a:xfrm>
                  <a:off x="8911234" y="4342644"/>
                  <a:ext cx="21668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tanh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</m:sup>
                            </m:sSup>
                          </m:e>
                        </m:func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8C858B91-E3F8-9C42-913C-E0EC12488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234" y="4342644"/>
                  <a:ext cx="2166811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163" r="-581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43BE8547-A46C-004B-A1F7-27DE6266C879}"/>
              </a:ext>
            </a:extLst>
          </p:cNvPr>
          <p:cNvSpPr txBox="1"/>
          <p:nvPr/>
        </p:nvSpPr>
        <p:spPr>
          <a:xfrm>
            <a:off x="6068275" y="395789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</a:t>
            </a:r>
            <a:r>
              <a:rPr lang="en-US" i="1" baseline="30000" dirty="0"/>
              <a:t>&lt;t&gt;</a:t>
            </a:r>
            <a:endParaRPr lang="en-US" i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E0741F3-5246-454D-8F1A-3739F10D2572}"/>
              </a:ext>
            </a:extLst>
          </p:cNvPr>
          <p:cNvSpPr txBox="1"/>
          <p:nvPr/>
        </p:nvSpPr>
        <p:spPr>
          <a:xfrm>
            <a:off x="12746736" y="2936175"/>
            <a:ext cx="1304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update gate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A691B81-EB7D-4A4A-96C7-3F4B1916C0A7}"/>
              </a:ext>
            </a:extLst>
          </p:cNvPr>
          <p:cNvSpPr txBox="1"/>
          <p:nvPr/>
        </p:nvSpPr>
        <p:spPr>
          <a:xfrm>
            <a:off x="12746736" y="3309139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forget gate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85B0805-B270-EC4D-B8B0-4E655E0202C2}"/>
              </a:ext>
            </a:extLst>
          </p:cNvPr>
          <p:cNvSpPr txBox="1"/>
          <p:nvPr/>
        </p:nvSpPr>
        <p:spPr>
          <a:xfrm>
            <a:off x="12746736" y="3691736"/>
            <a:ext cx="1281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output gate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084F9D2-8C76-054F-A098-2C5FD642A314}"/>
              </a:ext>
            </a:extLst>
          </p:cNvPr>
          <p:cNvSpPr txBox="1"/>
          <p:nvPr/>
        </p:nvSpPr>
        <p:spPr>
          <a:xfrm>
            <a:off x="12746736" y="4081840"/>
            <a:ext cx="134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memory cell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A194692-8F27-E942-B9D9-E7590ED2C4E8}"/>
              </a:ext>
            </a:extLst>
          </p:cNvPr>
          <p:cNvCxnSpPr>
            <a:cxnSpLocks/>
          </p:cNvCxnSpPr>
          <p:nvPr/>
        </p:nvCxnSpPr>
        <p:spPr>
          <a:xfrm flipV="1">
            <a:off x="12002046" y="3127075"/>
            <a:ext cx="583945" cy="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A79E69D-30D1-D248-9F1D-EB7236901792}"/>
              </a:ext>
            </a:extLst>
          </p:cNvPr>
          <p:cNvCxnSpPr>
            <a:cxnSpLocks/>
          </p:cNvCxnSpPr>
          <p:nvPr/>
        </p:nvCxnSpPr>
        <p:spPr>
          <a:xfrm flipV="1">
            <a:off x="12002046" y="3515104"/>
            <a:ext cx="583945" cy="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8C22226-370D-8943-88A1-81C799894570}"/>
              </a:ext>
            </a:extLst>
          </p:cNvPr>
          <p:cNvCxnSpPr>
            <a:cxnSpLocks/>
          </p:cNvCxnSpPr>
          <p:nvPr/>
        </p:nvCxnSpPr>
        <p:spPr>
          <a:xfrm flipV="1">
            <a:off x="12002046" y="3876976"/>
            <a:ext cx="583945" cy="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2A265C1-F879-4B47-8255-2FCAB88CB5BE}"/>
              </a:ext>
            </a:extLst>
          </p:cNvPr>
          <p:cNvCxnSpPr>
            <a:cxnSpLocks/>
          </p:cNvCxnSpPr>
          <p:nvPr/>
        </p:nvCxnSpPr>
        <p:spPr>
          <a:xfrm flipV="1">
            <a:off x="12002046" y="4290652"/>
            <a:ext cx="583945" cy="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1D0E6A4-3611-7846-9987-9C12BB9982A8}"/>
              </a:ext>
            </a:extLst>
          </p:cNvPr>
          <p:cNvSpPr txBox="1"/>
          <p:nvPr/>
        </p:nvSpPr>
        <p:spPr>
          <a:xfrm>
            <a:off x="12746736" y="4485448"/>
            <a:ext cx="110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activation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9C88AE3-94B1-8740-B2FE-A3CF0E5CC8FD}"/>
              </a:ext>
            </a:extLst>
          </p:cNvPr>
          <p:cNvCxnSpPr>
            <a:cxnSpLocks/>
          </p:cNvCxnSpPr>
          <p:nvPr/>
        </p:nvCxnSpPr>
        <p:spPr>
          <a:xfrm flipV="1">
            <a:off x="12002046" y="4694260"/>
            <a:ext cx="583945" cy="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Left Brace 113">
            <a:extLst>
              <a:ext uri="{FF2B5EF4-FFF2-40B4-BE49-F238E27FC236}">
                <a16:creationId xmlns:a16="http://schemas.microsoft.com/office/drawing/2014/main" id="{0649C387-6721-644C-8A6D-3A60F787D053}"/>
              </a:ext>
            </a:extLst>
          </p:cNvPr>
          <p:cNvSpPr/>
          <p:nvPr/>
        </p:nvSpPr>
        <p:spPr>
          <a:xfrm rot="16200000">
            <a:off x="11137075" y="4097363"/>
            <a:ext cx="369312" cy="994570"/>
          </a:xfrm>
          <a:prstGeom prst="leftBrace">
            <a:avLst/>
          </a:prstGeom>
          <a:ln>
            <a:solidFill>
              <a:srgbClr val="F02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25EC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5B0B335-F807-EF40-866F-FAA5839B26BE}"/>
              </a:ext>
            </a:extLst>
          </p:cNvPr>
          <p:cNvSpPr txBox="1"/>
          <p:nvPr/>
        </p:nvSpPr>
        <p:spPr>
          <a:xfrm>
            <a:off x="10517666" y="4807674"/>
            <a:ext cx="2271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025EC"/>
                </a:solidFill>
              </a:rPr>
              <a:t>Gives memory cell option of keeping old </a:t>
            </a:r>
            <a:r>
              <a:rPr lang="en-US" sz="1200" i="1" dirty="0">
                <a:solidFill>
                  <a:srgbClr val="F025EC"/>
                </a:solidFill>
              </a:rPr>
              <a:t>c</a:t>
            </a:r>
            <a:r>
              <a:rPr lang="en-US" sz="1200" baseline="30000" dirty="0">
                <a:solidFill>
                  <a:srgbClr val="F025EC"/>
                </a:solidFill>
              </a:rPr>
              <a:t>&lt;</a:t>
            </a:r>
            <a:r>
              <a:rPr lang="en-US" sz="1200" i="1" baseline="30000" dirty="0">
                <a:solidFill>
                  <a:srgbClr val="F025EC"/>
                </a:solidFill>
              </a:rPr>
              <a:t>t-1</a:t>
            </a:r>
            <a:r>
              <a:rPr lang="en-US" sz="1200" baseline="30000" dirty="0">
                <a:solidFill>
                  <a:srgbClr val="F025EC"/>
                </a:solidFill>
              </a:rPr>
              <a:t>&gt; </a:t>
            </a:r>
            <a:r>
              <a:rPr lang="en-US" sz="1200" dirty="0">
                <a:solidFill>
                  <a:srgbClr val="F025EC"/>
                </a:solidFill>
              </a:rPr>
              <a:t>and adding to it</a:t>
            </a:r>
            <a:endParaRPr lang="en-US" sz="1200" baseline="30000" dirty="0">
              <a:solidFill>
                <a:srgbClr val="F025EC"/>
              </a:solidFill>
            </a:endParaRPr>
          </a:p>
          <a:p>
            <a:endParaRPr lang="en-US" sz="1200" dirty="0"/>
          </a:p>
          <a:p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839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</TotalTime>
  <Words>425</Words>
  <Application>Microsoft Office PowerPoint</Application>
  <PresentationFormat>Custom</PresentationFormat>
  <Paragraphs>254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 Te Yang</dc:creator>
  <cp:lastModifiedBy>Lau Te Yang</cp:lastModifiedBy>
  <cp:revision>6</cp:revision>
  <dcterms:created xsi:type="dcterms:W3CDTF">2020-12-17T06:30:08Z</dcterms:created>
  <dcterms:modified xsi:type="dcterms:W3CDTF">2020-12-20T12:50:05Z</dcterms:modified>
</cp:coreProperties>
</file>