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078"/>
    <a:srgbClr val="C54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28"/>
  </p:normalViewPr>
  <p:slideViewPr>
    <p:cSldViewPr snapToGrid="0" snapToObjects="1">
      <p:cViewPr varScale="1">
        <p:scale>
          <a:sx n="88" d="100"/>
          <a:sy n="88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78FF-9BB6-3C48-BB34-1747363E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12ACE-CF9C-7044-90B2-AA37FDE0A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03C8-FBA9-714A-BAF7-0E7FA87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2234-658C-6B47-AC99-36654FF3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14E5-CA0C-C546-A04A-55AB3213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88F5-43AE-1C45-9379-5748F281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9C29D-1318-1A43-BFF2-ECE9E652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6C79-0A05-6441-91F9-FC85BF91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A936-AF9D-D94D-8EE6-B6A88365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B8A7-313A-3F47-972E-AC9B6069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EF97E-CA8D-4042-BD0C-6FD96A032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93E02-4C5D-BC44-A98E-BD61D6B3A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88C57-6D1C-7D4A-9AC8-BDCB162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1E376-5C30-AF4E-A7FB-F762961A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3326-CEC3-3D40-97C7-DABCBD5C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C0D4-4694-F243-B094-C645F1C3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0486-26D2-F44D-9891-C2BD8777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64B3-A096-F84D-8672-39C0DCED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33F4-F2F2-E540-AAF1-8EFA133A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1B30-13FC-3D40-83A2-CD6EAD9E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01EA-355B-5C43-9A92-253D303A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55E9-91F0-9E4F-92A5-63F09F34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E841-90B5-0745-B386-D3FFB170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57B5-D3FE-F44F-B49E-8DBD31E6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901E-9323-E747-BC29-A6D8C510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0433-ECBD-DE41-AE0A-CEA75CAC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8EF8-CC10-3E4C-9074-4ADD85D69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01D87-2783-7745-A367-F50247559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3A9F-63CF-C441-BDE1-35823A0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5B43E-F6F2-7447-B2D9-44EEE6F1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082F-32E5-274E-959A-0665C76C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542-FDF6-404E-9BF0-BFABAE7D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8A57-B794-DC42-B6F8-E56CA470E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03EF6-353D-A447-BE91-51DDF79B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90AC1-6DD9-6B4E-94BA-6435C5C01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7A51B-6C15-F142-AA7E-8328EA769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E0C3-5409-754A-917A-97BD524E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D1303-4480-AA43-AC39-D4C5908E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20AC7-5812-B24B-8116-85176775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5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99A-23BD-334A-9FEF-A4B8269D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83495-D839-D942-951B-7FF80602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C8E6-B8F2-CE4B-83CA-D986CEE8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BA006-8F72-2F49-BEE8-0869AED7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4D8D3-1B33-FF49-887D-24D8C6FD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0738D-41EF-2B4C-9666-ED40827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8215E-21F3-1C43-9D86-C6912BA2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A434-735C-E040-9122-9C8D4302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C7F1F-C0D2-7F4A-90FB-EE22B170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F4CA0-5FB1-464E-9A64-F32406D38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0556-EEC4-0A40-8533-BB04DF5C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275B0-BC38-8743-8A59-D860BED7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DD57D-8D9B-924C-BA74-6255E02F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15C2-78ED-3348-A8B9-381D99F7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FD10C-B065-4247-B787-2E03C4D8F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03DEE-4933-8D48-A482-36D8AB9E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4CB8-F77F-E44D-AF4E-4FE14B3C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A367A-681B-6241-8982-6D307132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8C56F-9430-704D-816D-CC0FB2F7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A4518-FD5C-F442-8A4E-34776CFD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75B5C-7162-BA40-BB53-915D09A50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1F12-D2E5-054F-94B6-4676EA6B0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2735-3076-8248-B3C0-FEC0F3CD9045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CDB4A-75BF-3A41-8CA1-D8CBB999D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F956-7C47-8B45-8D64-F845A3B8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947B-F204-C74D-BE7A-4212BC513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4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8F03CE6-63F0-0247-9AB4-D59D14CF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84" y="492469"/>
            <a:ext cx="6820930" cy="49558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F9C8D8-00A8-5244-843E-F36A75DAA136}"/>
              </a:ext>
            </a:extLst>
          </p:cNvPr>
          <p:cNvCxnSpPr>
            <a:cxnSpLocks/>
          </p:cNvCxnSpPr>
          <p:nvPr/>
        </p:nvCxnSpPr>
        <p:spPr>
          <a:xfrm>
            <a:off x="4002354" y="5604510"/>
            <a:ext cx="914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DC851B-108E-7B48-A506-82FE94CFFCD1}"/>
              </a:ext>
            </a:extLst>
          </p:cNvPr>
          <p:cNvCxnSpPr>
            <a:cxnSpLocks/>
          </p:cNvCxnSpPr>
          <p:nvPr/>
        </p:nvCxnSpPr>
        <p:spPr>
          <a:xfrm>
            <a:off x="1668780" y="5558790"/>
            <a:ext cx="914400" cy="0"/>
          </a:xfrm>
          <a:prstGeom prst="line">
            <a:avLst/>
          </a:prstGeom>
          <a:ln w="38100">
            <a:solidFill>
              <a:srgbClr val="C54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DC3789-A9EF-5246-B799-D81598CD4B4A}"/>
              </a:ext>
            </a:extLst>
          </p:cNvPr>
          <p:cNvCxnSpPr>
            <a:cxnSpLocks/>
          </p:cNvCxnSpPr>
          <p:nvPr/>
        </p:nvCxnSpPr>
        <p:spPr>
          <a:xfrm>
            <a:off x="6189294" y="5604510"/>
            <a:ext cx="914400" cy="0"/>
          </a:xfrm>
          <a:prstGeom prst="line">
            <a:avLst/>
          </a:prstGeom>
          <a:ln w="38100">
            <a:solidFill>
              <a:srgbClr val="5AA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C3AEB8-201E-A848-B537-FE8388BBC1E4}"/>
              </a:ext>
            </a:extLst>
          </p:cNvPr>
          <p:cNvSpPr txBox="1"/>
          <p:nvPr/>
        </p:nvSpPr>
        <p:spPr>
          <a:xfrm>
            <a:off x="2681416" y="5448301"/>
            <a:ext cx="729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 Nitrogen (LN)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4E27C-4F07-A34B-AE98-C85F5EB2023B}"/>
              </a:ext>
            </a:extLst>
          </p:cNvPr>
          <p:cNvSpPr txBox="1"/>
          <p:nvPr/>
        </p:nvSpPr>
        <p:spPr>
          <a:xfrm>
            <a:off x="4885244" y="5467557"/>
            <a:ext cx="72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Both LN and HN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1998A-B1E7-1F40-9888-CBF2C8873E94}"/>
              </a:ext>
            </a:extLst>
          </p:cNvPr>
          <p:cNvSpPr txBox="1"/>
          <p:nvPr/>
        </p:nvSpPr>
        <p:spPr>
          <a:xfrm>
            <a:off x="7103694" y="5461976"/>
            <a:ext cx="729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 Nitrogen (HN)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9C5E1-A25F-F847-B39A-5CD7E641B07C}"/>
              </a:ext>
            </a:extLst>
          </p:cNvPr>
          <p:cNvSpPr/>
          <p:nvPr/>
        </p:nvSpPr>
        <p:spPr>
          <a:xfrm>
            <a:off x="7832743" y="899886"/>
            <a:ext cx="280743" cy="232228"/>
          </a:xfrm>
          <a:prstGeom prst="rect">
            <a:avLst/>
          </a:prstGeom>
          <a:solidFill>
            <a:srgbClr val="C54D52"/>
          </a:solidFill>
          <a:ln>
            <a:solidFill>
              <a:srgbClr val="C54D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C672F-24E7-5144-A0F1-107FE55FF9B8}"/>
              </a:ext>
            </a:extLst>
          </p:cNvPr>
          <p:cNvSpPr/>
          <p:nvPr/>
        </p:nvSpPr>
        <p:spPr>
          <a:xfrm>
            <a:off x="7832743" y="1270000"/>
            <a:ext cx="280743" cy="23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629B30-5870-0840-BB21-0472DC534686}"/>
              </a:ext>
            </a:extLst>
          </p:cNvPr>
          <p:cNvSpPr/>
          <p:nvPr/>
        </p:nvSpPr>
        <p:spPr>
          <a:xfrm>
            <a:off x="7832743" y="1603828"/>
            <a:ext cx="280743" cy="232228"/>
          </a:xfrm>
          <a:prstGeom prst="rect">
            <a:avLst/>
          </a:prstGeom>
          <a:solidFill>
            <a:srgbClr val="5AA078"/>
          </a:solidFill>
          <a:ln>
            <a:solidFill>
              <a:srgbClr val="5AA0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94307E-DE71-9140-B62B-AB013C16ECFB}"/>
              </a:ext>
            </a:extLst>
          </p:cNvPr>
          <p:cNvSpPr txBox="1"/>
          <p:nvPr/>
        </p:nvSpPr>
        <p:spPr>
          <a:xfrm>
            <a:off x="8263415" y="831334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Pearson’s r: </a:t>
            </a:r>
            <a:r>
              <a:rPr lang="en-US" b="1" dirty="0"/>
              <a:t>0.53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FF896-D826-0045-B6D3-8EFA495B3958}"/>
              </a:ext>
            </a:extLst>
          </p:cNvPr>
          <p:cNvSpPr txBox="1"/>
          <p:nvPr/>
        </p:nvSpPr>
        <p:spPr>
          <a:xfrm>
            <a:off x="8263415" y="1201448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Pearson’s r: </a:t>
            </a:r>
            <a:r>
              <a:rPr lang="en-US" b="1" dirty="0"/>
              <a:t>0.52</a:t>
            </a: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3D01-C0E1-0143-BB69-D8378F1FFEFF}"/>
              </a:ext>
            </a:extLst>
          </p:cNvPr>
          <p:cNvSpPr txBox="1"/>
          <p:nvPr/>
        </p:nvSpPr>
        <p:spPr>
          <a:xfrm>
            <a:off x="8263415" y="1535276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Pearson’s r: </a:t>
            </a:r>
            <a:r>
              <a:rPr lang="en-US" b="1" dirty="0"/>
              <a:t>0.44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33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0DD09CB-7EA1-7D48-9226-89EFD36D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6" y="531585"/>
            <a:ext cx="6872089" cy="4867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CA7A5-23E9-6C4E-A148-949CA3E4B5F8}"/>
              </a:ext>
            </a:extLst>
          </p:cNvPr>
          <p:cNvSpPr txBox="1"/>
          <p:nvPr/>
        </p:nvSpPr>
        <p:spPr>
          <a:xfrm>
            <a:off x="4949373" y="5399315"/>
            <a:ext cx="490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Components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8980AE-1F7B-CF45-85C8-E40FA70625FD}"/>
              </a:ext>
            </a:extLst>
          </p:cNvPr>
          <p:cNvSpPr txBox="1"/>
          <p:nvPr/>
        </p:nvSpPr>
        <p:spPr>
          <a:xfrm rot="16200000">
            <a:off x="-461648" y="1061624"/>
            <a:ext cx="490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Explained Variance</a:t>
            </a:r>
          </a:p>
        </p:txBody>
      </p:sp>
    </p:spTree>
    <p:extLst>
      <p:ext uri="{BB962C8B-B14F-4D97-AF65-F5344CB8AC3E}">
        <p14:creationId xmlns:p14="http://schemas.microsoft.com/office/powerpoint/2010/main" val="91891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0B92427-6576-2142-BAEA-0958100B44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1" y="667216"/>
            <a:ext cx="2372603" cy="1811842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F583B33-571B-5F4C-ADBF-D99C46FFD40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83328" y="645924"/>
            <a:ext cx="2344723" cy="181184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D7911FF-B269-1541-BD3A-6B39DE2E3A4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23638" y="688507"/>
            <a:ext cx="2344723" cy="179055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FD4CC39-E191-AB48-A3AE-2A8A1EA6883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827892" y="688507"/>
            <a:ext cx="2372603" cy="181184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77C5135-5987-BA42-92CE-1370D804543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487582" y="688507"/>
            <a:ext cx="2344723" cy="179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1E14964-D8E4-C348-AF3C-079FCB7A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79" y="532493"/>
            <a:ext cx="88265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8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6DABEC7-6582-BD4D-80A3-CAA7A87B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0" y="696684"/>
            <a:ext cx="11062699" cy="43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30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Aime Nishimwe</dc:creator>
  <cp:lastModifiedBy>Aime Nishimwe</cp:lastModifiedBy>
  <cp:revision>1</cp:revision>
  <dcterms:created xsi:type="dcterms:W3CDTF">2021-11-16T16:15:36Z</dcterms:created>
  <dcterms:modified xsi:type="dcterms:W3CDTF">2021-11-16T22:07:36Z</dcterms:modified>
</cp:coreProperties>
</file>