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Montserrat SemiBold"/>
      <p:regular r:id="rId15"/>
      <p:bold r:id="rId16"/>
      <p:italic r:id="rId17"/>
      <p:boldItalic r:id="rId18"/>
    </p:embeddedFont>
    <p:embeddedFont>
      <p:font typeface="Montserrat Alternates Light"/>
      <p:regular r:id="rId19"/>
      <p:bold r:id="rId20"/>
      <p:italic r:id="rId21"/>
      <p:boldItalic r:id="rId22"/>
    </p:embeddedFont>
    <p:embeddedFont>
      <p:font typeface="Montserrat"/>
      <p:regular r:id="rId23"/>
      <p:bold r:id="rId24"/>
      <p:italic r:id="rId25"/>
      <p:boldItalic r:id="rId26"/>
    </p:embeddedFont>
    <p:embeddedFont>
      <p:font typeface="Montserrat Alternates"/>
      <p:regular r:id="rId27"/>
      <p:bold r:id="rId28"/>
      <p:italic r:id="rId29"/>
      <p:boldItalic r:id="rId30"/>
    </p:embeddedFont>
    <p:embeddedFont>
      <p:font typeface="Spectral"/>
      <p:regular r:id="rId31"/>
      <p:bold r:id="rId32"/>
      <p:italic r:id="rId33"/>
      <p:boldItalic r:id="rId34"/>
    </p:embeddedFont>
    <p:embeddedFont>
      <p:font typeface="Montserrat ExtraBold"/>
      <p:bold r:id="rId35"/>
      <p:boldItalic r:id="rId36"/>
    </p:embeddedFont>
    <p:embeddedFont>
      <p:font typeface="Montserrat Alternates ExtraBold"/>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AlternatesLight-bold.fntdata"/><Relationship Id="rId22" Type="http://schemas.openxmlformats.org/officeDocument/2006/relationships/font" Target="fonts/MontserratAlternatesLight-boldItalic.fntdata"/><Relationship Id="rId21" Type="http://schemas.openxmlformats.org/officeDocument/2006/relationships/font" Target="fonts/MontserratAlternatesLight-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Alternates-bold.fntdata"/><Relationship Id="rId27" Type="http://schemas.openxmlformats.org/officeDocument/2006/relationships/font" Target="fonts/MontserratAlternate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Alternates-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pectral-regular.fntdata"/><Relationship Id="rId30" Type="http://schemas.openxmlformats.org/officeDocument/2006/relationships/font" Target="fonts/MontserratAlternates-boldItalic.fntdata"/><Relationship Id="rId11" Type="http://schemas.openxmlformats.org/officeDocument/2006/relationships/slide" Target="slides/slide7.xml"/><Relationship Id="rId33" Type="http://schemas.openxmlformats.org/officeDocument/2006/relationships/font" Target="fonts/Spectral-italic.fntdata"/><Relationship Id="rId10" Type="http://schemas.openxmlformats.org/officeDocument/2006/relationships/slide" Target="slides/slide6.xml"/><Relationship Id="rId32" Type="http://schemas.openxmlformats.org/officeDocument/2006/relationships/font" Target="fonts/Spectral-bold.fntdata"/><Relationship Id="rId13" Type="http://schemas.openxmlformats.org/officeDocument/2006/relationships/slide" Target="slides/slide9.xml"/><Relationship Id="rId35" Type="http://schemas.openxmlformats.org/officeDocument/2006/relationships/font" Target="fonts/MontserratExtraBold-bold.fntdata"/><Relationship Id="rId12" Type="http://schemas.openxmlformats.org/officeDocument/2006/relationships/slide" Target="slides/slide8.xml"/><Relationship Id="rId34" Type="http://schemas.openxmlformats.org/officeDocument/2006/relationships/font" Target="fonts/Spectral-boldItalic.fntdata"/><Relationship Id="rId15" Type="http://schemas.openxmlformats.org/officeDocument/2006/relationships/font" Target="fonts/MontserratSemiBold-regular.fntdata"/><Relationship Id="rId37" Type="http://schemas.openxmlformats.org/officeDocument/2006/relationships/font" Target="fonts/MontserratAlternatesExtraBold-bold.fntdata"/><Relationship Id="rId14" Type="http://schemas.openxmlformats.org/officeDocument/2006/relationships/slide" Target="slides/slide10.xml"/><Relationship Id="rId36" Type="http://schemas.openxmlformats.org/officeDocument/2006/relationships/font" Target="fonts/MontserratExtraBold-boldItalic.fntdata"/><Relationship Id="rId17" Type="http://schemas.openxmlformats.org/officeDocument/2006/relationships/font" Target="fonts/MontserratSemiBold-italic.fntdata"/><Relationship Id="rId16" Type="http://schemas.openxmlformats.org/officeDocument/2006/relationships/font" Target="fonts/MontserratSemiBold-bold.fntdata"/><Relationship Id="rId38" Type="http://schemas.openxmlformats.org/officeDocument/2006/relationships/font" Target="fonts/MontserratAlternatesExtraBold-boldItalic.fntdata"/><Relationship Id="rId19" Type="http://schemas.openxmlformats.org/officeDocument/2006/relationships/font" Target="fonts/MontserratAlternatesLight-regular.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f0744aa72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f0744aa72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52cab6e55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2cab6e55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ed1775e4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d1775e4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ed1775e4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d1775e4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f078010e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f078010e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f078010ed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f078010ed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f0744aa7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f0744aa7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f0744aa7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f0744aa7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6f0744aa72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f0744aa72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11700" y="1779300"/>
            <a:ext cx="8520600" cy="975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3000"/>
              <a:buFont typeface="Montserrat ExtraBold"/>
              <a:buNone/>
              <a:defRPr b="0" sz="3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743050" y="2888250"/>
            <a:ext cx="36579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Montserrat"/>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pic>
        <p:nvPicPr>
          <p:cNvPr id="47" name="Google Shape;47;p11"/>
          <p:cNvPicPr preferRelativeResize="0"/>
          <p:nvPr/>
        </p:nvPicPr>
        <p:blipFill>
          <a:blip r:embed="rId2">
            <a:alphaModFix amt="56000"/>
          </a:blip>
          <a:stretch>
            <a:fillRect/>
          </a:stretch>
        </p:blipFill>
        <p:spPr>
          <a:xfrm rot="-7199997">
            <a:off x="4531704" y="539794"/>
            <a:ext cx="5918750" cy="6540301"/>
          </a:xfrm>
          <a:prstGeom prst="rect">
            <a:avLst/>
          </a:prstGeom>
          <a:noFill/>
          <a:ln>
            <a:noFill/>
          </a:ln>
        </p:spPr>
      </p:pic>
      <p:pic>
        <p:nvPicPr>
          <p:cNvPr id="48" name="Google Shape;48;p11"/>
          <p:cNvPicPr preferRelativeResize="0"/>
          <p:nvPr/>
        </p:nvPicPr>
        <p:blipFill>
          <a:blip r:embed="rId2">
            <a:alphaModFix amt="56000"/>
          </a:blip>
          <a:stretch>
            <a:fillRect/>
          </a:stretch>
        </p:blipFill>
        <p:spPr>
          <a:xfrm rot="-1365984">
            <a:off x="-1959971" y="118698"/>
            <a:ext cx="5918748" cy="6540298"/>
          </a:xfrm>
          <a:prstGeom prst="rect">
            <a:avLst/>
          </a:prstGeom>
          <a:noFill/>
          <a:ln>
            <a:noFill/>
          </a:ln>
        </p:spPr>
      </p:pic>
      <p:sp>
        <p:nvSpPr>
          <p:cNvPr id="49" name="Google Shape;49;p11"/>
          <p:cNvSpPr txBox="1"/>
          <p:nvPr>
            <p:ph hasCustomPrompt="1" type="title"/>
          </p:nvPr>
        </p:nvSpPr>
        <p:spPr>
          <a:xfrm>
            <a:off x="2028150" y="1598125"/>
            <a:ext cx="5087700" cy="1178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7200"/>
              <a:buNone/>
              <a:defRPr sz="72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subTitle"/>
          </p:nvPr>
        </p:nvSpPr>
        <p:spPr>
          <a:xfrm>
            <a:off x="2618725" y="2840075"/>
            <a:ext cx="3906600" cy="821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52" name="Shape 52"/>
        <p:cNvGrpSpPr/>
        <p:nvPr/>
      </p:nvGrpSpPr>
      <p:grpSpPr>
        <a:xfrm>
          <a:off x="0" y="0"/>
          <a:ext cx="0" cy="0"/>
          <a:chOff x="0" y="0"/>
          <a:chExt cx="0" cy="0"/>
        </a:xfrm>
      </p:grpSpPr>
      <p:pic>
        <p:nvPicPr>
          <p:cNvPr id="53" name="Google Shape;53;p13"/>
          <p:cNvPicPr preferRelativeResize="0"/>
          <p:nvPr/>
        </p:nvPicPr>
        <p:blipFill rotWithShape="1">
          <a:blip r:embed="rId2">
            <a:alphaModFix/>
          </a:blip>
          <a:srcRect b="0" l="0" r="8214" t="0"/>
          <a:stretch/>
        </p:blipFill>
        <p:spPr>
          <a:xfrm>
            <a:off x="658750" y="-1397100"/>
            <a:ext cx="7826501" cy="7437298"/>
          </a:xfrm>
          <a:prstGeom prst="rect">
            <a:avLst/>
          </a:prstGeom>
          <a:noFill/>
          <a:ln>
            <a:noFill/>
          </a:ln>
        </p:spPr>
      </p:pic>
      <p:sp>
        <p:nvSpPr>
          <p:cNvPr id="54" name="Google Shape;54;p13"/>
          <p:cNvSpPr txBox="1"/>
          <p:nvPr>
            <p:ph type="title"/>
          </p:nvPr>
        </p:nvSpPr>
        <p:spPr>
          <a:xfrm>
            <a:off x="702450" y="1773225"/>
            <a:ext cx="19467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5" name="Google Shape;55;p13"/>
          <p:cNvSpPr txBox="1"/>
          <p:nvPr>
            <p:ph idx="1" type="subTitle"/>
          </p:nvPr>
        </p:nvSpPr>
        <p:spPr>
          <a:xfrm>
            <a:off x="702450" y="2070300"/>
            <a:ext cx="19467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6" name="Google Shape;56;p13"/>
          <p:cNvSpPr txBox="1"/>
          <p:nvPr>
            <p:ph idx="2" type="title"/>
          </p:nvPr>
        </p:nvSpPr>
        <p:spPr>
          <a:xfrm>
            <a:off x="3598650" y="1773225"/>
            <a:ext cx="19467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7" name="Google Shape;57;p13"/>
          <p:cNvSpPr txBox="1"/>
          <p:nvPr>
            <p:ph idx="3" type="subTitle"/>
          </p:nvPr>
        </p:nvSpPr>
        <p:spPr>
          <a:xfrm>
            <a:off x="3598650" y="2070300"/>
            <a:ext cx="19467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8" name="Google Shape;58;p13"/>
          <p:cNvSpPr txBox="1"/>
          <p:nvPr>
            <p:ph idx="4" type="title"/>
          </p:nvPr>
        </p:nvSpPr>
        <p:spPr>
          <a:xfrm>
            <a:off x="6494850" y="1773225"/>
            <a:ext cx="19467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9" name="Google Shape;59;p13"/>
          <p:cNvSpPr txBox="1"/>
          <p:nvPr>
            <p:ph idx="5" type="subTitle"/>
          </p:nvPr>
        </p:nvSpPr>
        <p:spPr>
          <a:xfrm>
            <a:off x="6494850" y="2070300"/>
            <a:ext cx="19467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0" name="Google Shape;60;p13"/>
          <p:cNvSpPr txBox="1"/>
          <p:nvPr>
            <p:ph idx="6" type="title"/>
          </p:nvPr>
        </p:nvSpPr>
        <p:spPr>
          <a:xfrm>
            <a:off x="5039900" y="3501280"/>
            <a:ext cx="19467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1" name="Google Shape;61;p13"/>
          <p:cNvSpPr txBox="1"/>
          <p:nvPr>
            <p:ph idx="7" type="subTitle"/>
          </p:nvPr>
        </p:nvSpPr>
        <p:spPr>
          <a:xfrm>
            <a:off x="5039888" y="3798230"/>
            <a:ext cx="19467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2" name="Google Shape;62;p13"/>
          <p:cNvSpPr txBox="1"/>
          <p:nvPr>
            <p:ph idx="8" type="title"/>
          </p:nvPr>
        </p:nvSpPr>
        <p:spPr>
          <a:xfrm>
            <a:off x="2157425" y="3501280"/>
            <a:ext cx="19467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13"/>
          <p:cNvSpPr txBox="1"/>
          <p:nvPr>
            <p:ph idx="9" type="subTitle"/>
          </p:nvPr>
        </p:nvSpPr>
        <p:spPr>
          <a:xfrm>
            <a:off x="2157413" y="3798230"/>
            <a:ext cx="19467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13"/>
          <p:cNvSpPr txBox="1"/>
          <p:nvPr>
            <p:ph hasCustomPrompt="1" idx="13" type="title"/>
          </p:nvPr>
        </p:nvSpPr>
        <p:spPr>
          <a:xfrm>
            <a:off x="1139400" y="1283325"/>
            <a:ext cx="1072800" cy="48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400">
                <a:solidFill>
                  <a:schemeClr val="accent2"/>
                </a:solidFill>
              </a:defRPr>
            </a:lvl1pPr>
            <a:lvl2pPr lvl="1" rtl="0" algn="ctr">
              <a:spcBef>
                <a:spcPts val="0"/>
              </a:spcBef>
              <a:spcAft>
                <a:spcPts val="0"/>
              </a:spcAft>
              <a:buClr>
                <a:schemeClr val="accent2"/>
              </a:buClr>
              <a:buSzPts val="2400"/>
              <a:buNone/>
              <a:defRPr sz="2400">
                <a:solidFill>
                  <a:schemeClr val="accent2"/>
                </a:solidFill>
              </a:defRPr>
            </a:lvl2pPr>
            <a:lvl3pPr lvl="2" rtl="0" algn="ctr">
              <a:spcBef>
                <a:spcPts val="0"/>
              </a:spcBef>
              <a:spcAft>
                <a:spcPts val="0"/>
              </a:spcAft>
              <a:buClr>
                <a:schemeClr val="accent2"/>
              </a:buClr>
              <a:buSzPts val="2400"/>
              <a:buNone/>
              <a:defRPr sz="2400">
                <a:solidFill>
                  <a:schemeClr val="accent2"/>
                </a:solidFill>
              </a:defRPr>
            </a:lvl3pPr>
            <a:lvl4pPr lvl="3" rtl="0" algn="ctr">
              <a:spcBef>
                <a:spcPts val="0"/>
              </a:spcBef>
              <a:spcAft>
                <a:spcPts val="0"/>
              </a:spcAft>
              <a:buClr>
                <a:schemeClr val="accent2"/>
              </a:buClr>
              <a:buSzPts val="2400"/>
              <a:buNone/>
              <a:defRPr sz="2400">
                <a:solidFill>
                  <a:schemeClr val="accent2"/>
                </a:solidFill>
              </a:defRPr>
            </a:lvl4pPr>
            <a:lvl5pPr lvl="4" rtl="0" algn="ctr">
              <a:spcBef>
                <a:spcPts val="0"/>
              </a:spcBef>
              <a:spcAft>
                <a:spcPts val="0"/>
              </a:spcAft>
              <a:buClr>
                <a:schemeClr val="accent2"/>
              </a:buClr>
              <a:buSzPts val="2400"/>
              <a:buNone/>
              <a:defRPr sz="2400">
                <a:solidFill>
                  <a:schemeClr val="accent2"/>
                </a:solidFill>
              </a:defRPr>
            </a:lvl5pPr>
            <a:lvl6pPr lvl="5" rtl="0" algn="ctr">
              <a:spcBef>
                <a:spcPts val="0"/>
              </a:spcBef>
              <a:spcAft>
                <a:spcPts val="0"/>
              </a:spcAft>
              <a:buClr>
                <a:schemeClr val="accent2"/>
              </a:buClr>
              <a:buSzPts val="2400"/>
              <a:buNone/>
              <a:defRPr sz="2400">
                <a:solidFill>
                  <a:schemeClr val="accent2"/>
                </a:solidFill>
              </a:defRPr>
            </a:lvl6pPr>
            <a:lvl7pPr lvl="6" rtl="0" algn="ctr">
              <a:spcBef>
                <a:spcPts val="0"/>
              </a:spcBef>
              <a:spcAft>
                <a:spcPts val="0"/>
              </a:spcAft>
              <a:buClr>
                <a:schemeClr val="accent2"/>
              </a:buClr>
              <a:buSzPts val="2400"/>
              <a:buNone/>
              <a:defRPr sz="2400">
                <a:solidFill>
                  <a:schemeClr val="accent2"/>
                </a:solidFill>
              </a:defRPr>
            </a:lvl7pPr>
            <a:lvl8pPr lvl="7" rtl="0" algn="ctr">
              <a:spcBef>
                <a:spcPts val="0"/>
              </a:spcBef>
              <a:spcAft>
                <a:spcPts val="0"/>
              </a:spcAft>
              <a:buClr>
                <a:schemeClr val="accent2"/>
              </a:buClr>
              <a:buSzPts val="2400"/>
              <a:buNone/>
              <a:defRPr sz="2400">
                <a:solidFill>
                  <a:schemeClr val="accent2"/>
                </a:solidFill>
              </a:defRPr>
            </a:lvl8pPr>
            <a:lvl9pPr lvl="8" rtl="0" algn="ctr">
              <a:spcBef>
                <a:spcPts val="0"/>
              </a:spcBef>
              <a:spcAft>
                <a:spcPts val="0"/>
              </a:spcAft>
              <a:buClr>
                <a:schemeClr val="accent2"/>
              </a:buClr>
              <a:buSzPts val="2400"/>
              <a:buNone/>
              <a:defRPr sz="2400">
                <a:solidFill>
                  <a:schemeClr val="accent2"/>
                </a:solidFill>
              </a:defRPr>
            </a:lvl9pPr>
          </a:lstStyle>
          <a:p>
            <a:r>
              <a:t>xx%</a:t>
            </a:r>
          </a:p>
        </p:txBody>
      </p:sp>
      <p:sp>
        <p:nvSpPr>
          <p:cNvPr id="65" name="Google Shape;65;p13"/>
          <p:cNvSpPr txBox="1"/>
          <p:nvPr>
            <p:ph hasCustomPrompt="1" idx="14" type="title"/>
          </p:nvPr>
        </p:nvSpPr>
        <p:spPr>
          <a:xfrm>
            <a:off x="4035600" y="1283325"/>
            <a:ext cx="1072800" cy="48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400">
                <a:solidFill>
                  <a:schemeClr val="accent2"/>
                </a:solidFill>
              </a:defRPr>
            </a:lvl1pPr>
            <a:lvl2pPr lvl="1" rtl="0" algn="ctr">
              <a:spcBef>
                <a:spcPts val="0"/>
              </a:spcBef>
              <a:spcAft>
                <a:spcPts val="0"/>
              </a:spcAft>
              <a:buClr>
                <a:schemeClr val="accent2"/>
              </a:buClr>
              <a:buSzPts val="2400"/>
              <a:buNone/>
              <a:defRPr sz="2400">
                <a:solidFill>
                  <a:schemeClr val="accent2"/>
                </a:solidFill>
              </a:defRPr>
            </a:lvl2pPr>
            <a:lvl3pPr lvl="2" rtl="0" algn="ctr">
              <a:spcBef>
                <a:spcPts val="0"/>
              </a:spcBef>
              <a:spcAft>
                <a:spcPts val="0"/>
              </a:spcAft>
              <a:buClr>
                <a:schemeClr val="accent2"/>
              </a:buClr>
              <a:buSzPts val="2400"/>
              <a:buNone/>
              <a:defRPr sz="2400">
                <a:solidFill>
                  <a:schemeClr val="accent2"/>
                </a:solidFill>
              </a:defRPr>
            </a:lvl3pPr>
            <a:lvl4pPr lvl="3" rtl="0" algn="ctr">
              <a:spcBef>
                <a:spcPts val="0"/>
              </a:spcBef>
              <a:spcAft>
                <a:spcPts val="0"/>
              </a:spcAft>
              <a:buClr>
                <a:schemeClr val="accent2"/>
              </a:buClr>
              <a:buSzPts val="2400"/>
              <a:buNone/>
              <a:defRPr sz="2400">
                <a:solidFill>
                  <a:schemeClr val="accent2"/>
                </a:solidFill>
              </a:defRPr>
            </a:lvl4pPr>
            <a:lvl5pPr lvl="4" rtl="0" algn="ctr">
              <a:spcBef>
                <a:spcPts val="0"/>
              </a:spcBef>
              <a:spcAft>
                <a:spcPts val="0"/>
              </a:spcAft>
              <a:buClr>
                <a:schemeClr val="accent2"/>
              </a:buClr>
              <a:buSzPts val="2400"/>
              <a:buNone/>
              <a:defRPr sz="2400">
                <a:solidFill>
                  <a:schemeClr val="accent2"/>
                </a:solidFill>
              </a:defRPr>
            </a:lvl5pPr>
            <a:lvl6pPr lvl="5" rtl="0" algn="ctr">
              <a:spcBef>
                <a:spcPts val="0"/>
              </a:spcBef>
              <a:spcAft>
                <a:spcPts val="0"/>
              </a:spcAft>
              <a:buClr>
                <a:schemeClr val="accent2"/>
              </a:buClr>
              <a:buSzPts val="2400"/>
              <a:buNone/>
              <a:defRPr sz="2400">
                <a:solidFill>
                  <a:schemeClr val="accent2"/>
                </a:solidFill>
              </a:defRPr>
            </a:lvl6pPr>
            <a:lvl7pPr lvl="6" rtl="0" algn="ctr">
              <a:spcBef>
                <a:spcPts val="0"/>
              </a:spcBef>
              <a:spcAft>
                <a:spcPts val="0"/>
              </a:spcAft>
              <a:buClr>
                <a:schemeClr val="accent2"/>
              </a:buClr>
              <a:buSzPts val="2400"/>
              <a:buNone/>
              <a:defRPr sz="2400">
                <a:solidFill>
                  <a:schemeClr val="accent2"/>
                </a:solidFill>
              </a:defRPr>
            </a:lvl7pPr>
            <a:lvl8pPr lvl="7" rtl="0" algn="ctr">
              <a:spcBef>
                <a:spcPts val="0"/>
              </a:spcBef>
              <a:spcAft>
                <a:spcPts val="0"/>
              </a:spcAft>
              <a:buClr>
                <a:schemeClr val="accent2"/>
              </a:buClr>
              <a:buSzPts val="2400"/>
              <a:buNone/>
              <a:defRPr sz="2400">
                <a:solidFill>
                  <a:schemeClr val="accent2"/>
                </a:solidFill>
              </a:defRPr>
            </a:lvl8pPr>
            <a:lvl9pPr lvl="8" rtl="0" algn="ctr">
              <a:spcBef>
                <a:spcPts val="0"/>
              </a:spcBef>
              <a:spcAft>
                <a:spcPts val="0"/>
              </a:spcAft>
              <a:buClr>
                <a:schemeClr val="accent2"/>
              </a:buClr>
              <a:buSzPts val="2400"/>
              <a:buNone/>
              <a:defRPr sz="2400">
                <a:solidFill>
                  <a:schemeClr val="accent2"/>
                </a:solidFill>
              </a:defRPr>
            </a:lvl9pPr>
          </a:lstStyle>
          <a:p>
            <a:r>
              <a:t>xx%</a:t>
            </a:r>
          </a:p>
        </p:txBody>
      </p:sp>
      <p:sp>
        <p:nvSpPr>
          <p:cNvPr id="66" name="Google Shape;66;p13"/>
          <p:cNvSpPr txBox="1"/>
          <p:nvPr>
            <p:ph hasCustomPrompt="1" idx="15" type="title"/>
          </p:nvPr>
        </p:nvSpPr>
        <p:spPr>
          <a:xfrm>
            <a:off x="6931800" y="1283325"/>
            <a:ext cx="1072800" cy="48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400">
                <a:solidFill>
                  <a:schemeClr val="accent2"/>
                </a:solidFill>
              </a:defRPr>
            </a:lvl1pPr>
            <a:lvl2pPr lvl="1" rtl="0" algn="ctr">
              <a:spcBef>
                <a:spcPts val="0"/>
              </a:spcBef>
              <a:spcAft>
                <a:spcPts val="0"/>
              </a:spcAft>
              <a:buClr>
                <a:schemeClr val="accent2"/>
              </a:buClr>
              <a:buSzPts val="2400"/>
              <a:buNone/>
              <a:defRPr sz="2400">
                <a:solidFill>
                  <a:schemeClr val="accent2"/>
                </a:solidFill>
              </a:defRPr>
            </a:lvl2pPr>
            <a:lvl3pPr lvl="2" rtl="0" algn="ctr">
              <a:spcBef>
                <a:spcPts val="0"/>
              </a:spcBef>
              <a:spcAft>
                <a:spcPts val="0"/>
              </a:spcAft>
              <a:buClr>
                <a:schemeClr val="accent2"/>
              </a:buClr>
              <a:buSzPts val="2400"/>
              <a:buNone/>
              <a:defRPr sz="2400">
                <a:solidFill>
                  <a:schemeClr val="accent2"/>
                </a:solidFill>
              </a:defRPr>
            </a:lvl3pPr>
            <a:lvl4pPr lvl="3" rtl="0" algn="ctr">
              <a:spcBef>
                <a:spcPts val="0"/>
              </a:spcBef>
              <a:spcAft>
                <a:spcPts val="0"/>
              </a:spcAft>
              <a:buClr>
                <a:schemeClr val="accent2"/>
              </a:buClr>
              <a:buSzPts val="2400"/>
              <a:buNone/>
              <a:defRPr sz="2400">
                <a:solidFill>
                  <a:schemeClr val="accent2"/>
                </a:solidFill>
              </a:defRPr>
            </a:lvl4pPr>
            <a:lvl5pPr lvl="4" rtl="0" algn="ctr">
              <a:spcBef>
                <a:spcPts val="0"/>
              </a:spcBef>
              <a:spcAft>
                <a:spcPts val="0"/>
              </a:spcAft>
              <a:buClr>
                <a:schemeClr val="accent2"/>
              </a:buClr>
              <a:buSzPts val="2400"/>
              <a:buNone/>
              <a:defRPr sz="2400">
                <a:solidFill>
                  <a:schemeClr val="accent2"/>
                </a:solidFill>
              </a:defRPr>
            </a:lvl5pPr>
            <a:lvl6pPr lvl="5" rtl="0" algn="ctr">
              <a:spcBef>
                <a:spcPts val="0"/>
              </a:spcBef>
              <a:spcAft>
                <a:spcPts val="0"/>
              </a:spcAft>
              <a:buClr>
                <a:schemeClr val="accent2"/>
              </a:buClr>
              <a:buSzPts val="2400"/>
              <a:buNone/>
              <a:defRPr sz="2400">
                <a:solidFill>
                  <a:schemeClr val="accent2"/>
                </a:solidFill>
              </a:defRPr>
            </a:lvl6pPr>
            <a:lvl7pPr lvl="6" rtl="0" algn="ctr">
              <a:spcBef>
                <a:spcPts val="0"/>
              </a:spcBef>
              <a:spcAft>
                <a:spcPts val="0"/>
              </a:spcAft>
              <a:buClr>
                <a:schemeClr val="accent2"/>
              </a:buClr>
              <a:buSzPts val="2400"/>
              <a:buNone/>
              <a:defRPr sz="2400">
                <a:solidFill>
                  <a:schemeClr val="accent2"/>
                </a:solidFill>
              </a:defRPr>
            </a:lvl7pPr>
            <a:lvl8pPr lvl="7" rtl="0" algn="ctr">
              <a:spcBef>
                <a:spcPts val="0"/>
              </a:spcBef>
              <a:spcAft>
                <a:spcPts val="0"/>
              </a:spcAft>
              <a:buClr>
                <a:schemeClr val="accent2"/>
              </a:buClr>
              <a:buSzPts val="2400"/>
              <a:buNone/>
              <a:defRPr sz="2400">
                <a:solidFill>
                  <a:schemeClr val="accent2"/>
                </a:solidFill>
              </a:defRPr>
            </a:lvl8pPr>
            <a:lvl9pPr lvl="8" rtl="0" algn="ctr">
              <a:spcBef>
                <a:spcPts val="0"/>
              </a:spcBef>
              <a:spcAft>
                <a:spcPts val="0"/>
              </a:spcAft>
              <a:buClr>
                <a:schemeClr val="accent2"/>
              </a:buClr>
              <a:buSzPts val="2400"/>
              <a:buNone/>
              <a:defRPr sz="2400">
                <a:solidFill>
                  <a:schemeClr val="accent2"/>
                </a:solidFill>
              </a:defRPr>
            </a:lvl9pPr>
          </a:lstStyle>
          <a:p>
            <a:r>
              <a:t>xx%</a:t>
            </a:r>
          </a:p>
        </p:txBody>
      </p:sp>
      <p:sp>
        <p:nvSpPr>
          <p:cNvPr id="67" name="Google Shape;67;p13"/>
          <p:cNvSpPr txBox="1"/>
          <p:nvPr>
            <p:ph hasCustomPrompt="1" idx="16" type="title"/>
          </p:nvPr>
        </p:nvSpPr>
        <p:spPr>
          <a:xfrm>
            <a:off x="5476850" y="3007778"/>
            <a:ext cx="1072800" cy="48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400">
                <a:solidFill>
                  <a:schemeClr val="accent2"/>
                </a:solidFill>
              </a:defRPr>
            </a:lvl1pPr>
            <a:lvl2pPr lvl="1" rtl="0" algn="ctr">
              <a:spcBef>
                <a:spcPts val="0"/>
              </a:spcBef>
              <a:spcAft>
                <a:spcPts val="0"/>
              </a:spcAft>
              <a:buClr>
                <a:schemeClr val="accent2"/>
              </a:buClr>
              <a:buSzPts val="2400"/>
              <a:buNone/>
              <a:defRPr sz="2400">
                <a:solidFill>
                  <a:schemeClr val="accent2"/>
                </a:solidFill>
              </a:defRPr>
            </a:lvl2pPr>
            <a:lvl3pPr lvl="2" rtl="0" algn="ctr">
              <a:spcBef>
                <a:spcPts val="0"/>
              </a:spcBef>
              <a:spcAft>
                <a:spcPts val="0"/>
              </a:spcAft>
              <a:buClr>
                <a:schemeClr val="accent2"/>
              </a:buClr>
              <a:buSzPts val="2400"/>
              <a:buNone/>
              <a:defRPr sz="2400">
                <a:solidFill>
                  <a:schemeClr val="accent2"/>
                </a:solidFill>
              </a:defRPr>
            </a:lvl3pPr>
            <a:lvl4pPr lvl="3" rtl="0" algn="ctr">
              <a:spcBef>
                <a:spcPts val="0"/>
              </a:spcBef>
              <a:spcAft>
                <a:spcPts val="0"/>
              </a:spcAft>
              <a:buClr>
                <a:schemeClr val="accent2"/>
              </a:buClr>
              <a:buSzPts val="2400"/>
              <a:buNone/>
              <a:defRPr sz="2400">
                <a:solidFill>
                  <a:schemeClr val="accent2"/>
                </a:solidFill>
              </a:defRPr>
            </a:lvl4pPr>
            <a:lvl5pPr lvl="4" rtl="0" algn="ctr">
              <a:spcBef>
                <a:spcPts val="0"/>
              </a:spcBef>
              <a:spcAft>
                <a:spcPts val="0"/>
              </a:spcAft>
              <a:buClr>
                <a:schemeClr val="accent2"/>
              </a:buClr>
              <a:buSzPts val="2400"/>
              <a:buNone/>
              <a:defRPr sz="2400">
                <a:solidFill>
                  <a:schemeClr val="accent2"/>
                </a:solidFill>
              </a:defRPr>
            </a:lvl5pPr>
            <a:lvl6pPr lvl="5" rtl="0" algn="ctr">
              <a:spcBef>
                <a:spcPts val="0"/>
              </a:spcBef>
              <a:spcAft>
                <a:spcPts val="0"/>
              </a:spcAft>
              <a:buClr>
                <a:schemeClr val="accent2"/>
              </a:buClr>
              <a:buSzPts val="2400"/>
              <a:buNone/>
              <a:defRPr sz="2400">
                <a:solidFill>
                  <a:schemeClr val="accent2"/>
                </a:solidFill>
              </a:defRPr>
            </a:lvl6pPr>
            <a:lvl7pPr lvl="6" rtl="0" algn="ctr">
              <a:spcBef>
                <a:spcPts val="0"/>
              </a:spcBef>
              <a:spcAft>
                <a:spcPts val="0"/>
              </a:spcAft>
              <a:buClr>
                <a:schemeClr val="accent2"/>
              </a:buClr>
              <a:buSzPts val="2400"/>
              <a:buNone/>
              <a:defRPr sz="2400">
                <a:solidFill>
                  <a:schemeClr val="accent2"/>
                </a:solidFill>
              </a:defRPr>
            </a:lvl7pPr>
            <a:lvl8pPr lvl="7" rtl="0" algn="ctr">
              <a:spcBef>
                <a:spcPts val="0"/>
              </a:spcBef>
              <a:spcAft>
                <a:spcPts val="0"/>
              </a:spcAft>
              <a:buClr>
                <a:schemeClr val="accent2"/>
              </a:buClr>
              <a:buSzPts val="2400"/>
              <a:buNone/>
              <a:defRPr sz="2400">
                <a:solidFill>
                  <a:schemeClr val="accent2"/>
                </a:solidFill>
              </a:defRPr>
            </a:lvl8pPr>
            <a:lvl9pPr lvl="8" rtl="0" algn="ctr">
              <a:spcBef>
                <a:spcPts val="0"/>
              </a:spcBef>
              <a:spcAft>
                <a:spcPts val="0"/>
              </a:spcAft>
              <a:buClr>
                <a:schemeClr val="accent2"/>
              </a:buClr>
              <a:buSzPts val="2400"/>
              <a:buNone/>
              <a:defRPr sz="2400">
                <a:solidFill>
                  <a:schemeClr val="accent2"/>
                </a:solidFill>
              </a:defRPr>
            </a:lvl9pPr>
          </a:lstStyle>
          <a:p>
            <a:r>
              <a:t>xx%</a:t>
            </a:r>
          </a:p>
        </p:txBody>
      </p:sp>
      <p:sp>
        <p:nvSpPr>
          <p:cNvPr id="68" name="Google Shape;68;p13"/>
          <p:cNvSpPr txBox="1"/>
          <p:nvPr>
            <p:ph hasCustomPrompt="1" idx="17" type="title"/>
          </p:nvPr>
        </p:nvSpPr>
        <p:spPr>
          <a:xfrm>
            <a:off x="2594375" y="3015515"/>
            <a:ext cx="1072800" cy="489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2400"/>
              <a:buNone/>
              <a:defRPr sz="2400">
                <a:solidFill>
                  <a:schemeClr val="accent2"/>
                </a:solidFill>
              </a:defRPr>
            </a:lvl1pPr>
            <a:lvl2pPr lvl="1" rtl="0" algn="ctr">
              <a:spcBef>
                <a:spcPts val="0"/>
              </a:spcBef>
              <a:spcAft>
                <a:spcPts val="0"/>
              </a:spcAft>
              <a:buClr>
                <a:schemeClr val="accent2"/>
              </a:buClr>
              <a:buSzPts val="2400"/>
              <a:buNone/>
              <a:defRPr sz="2400">
                <a:solidFill>
                  <a:schemeClr val="accent2"/>
                </a:solidFill>
              </a:defRPr>
            </a:lvl2pPr>
            <a:lvl3pPr lvl="2" rtl="0" algn="ctr">
              <a:spcBef>
                <a:spcPts val="0"/>
              </a:spcBef>
              <a:spcAft>
                <a:spcPts val="0"/>
              </a:spcAft>
              <a:buClr>
                <a:schemeClr val="accent2"/>
              </a:buClr>
              <a:buSzPts val="2400"/>
              <a:buNone/>
              <a:defRPr sz="2400">
                <a:solidFill>
                  <a:schemeClr val="accent2"/>
                </a:solidFill>
              </a:defRPr>
            </a:lvl3pPr>
            <a:lvl4pPr lvl="3" rtl="0" algn="ctr">
              <a:spcBef>
                <a:spcPts val="0"/>
              </a:spcBef>
              <a:spcAft>
                <a:spcPts val="0"/>
              </a:spcAft>
              <a:buClr>
                <a:schemeClr val="accent2"/>
              </a:buClr>
              <a:buSzPts val="2400"/>
              <a:buNone/>
              <a:defRPr sz="2400">
                <a:solidFill>
                  <a:schemeClr val="accent2"/>
                </a:solidFill>
              </a:defRPr>
            </a:lvl4pPr>
            <a:lvl5pPr lvl="4" rtl="0" algn="ctr">
              <a:spcBef>
                <a:spcPts val="0"/>
              </a:spcBef>
              <a:spcAft>
                <a:spcPts val="0"/>
              </a:spcAft>
              <a:buClr>
                <a:schemeClr val="accent2"/>
              </a:buClr>
              <a:buSzPts val="2400"/>
              <a:buNone/>
              <a:defRPr sz="2400">
                <a:solidFill>
                  <a:schemeClr val="accent2"/>
                </a:solidFill>
              </a:defRPr>
            </a:lvl5pPr>
            <a:lvl6pPr lvl="5" rtl="0" algn="ctr">
              <a:spcBef>
                <a:spcPts val="0"/>
              </a:spcBef>
              <a:spcAft>
                <a:spcPts val="0"/>
              </a:spcAft>
              <a:buClr>
                <a:schemeClr val="accent2"/>
              </a:buClr>
              <a:buSzPts val="2400"/>
              <a:buNone/>
              <a:defRPr sz="2400">
                <a:solidFill>
                  <a:schemeClr val="accent2"/>
                </a:solidFill>
              </a:defRPr>
            </a:lvl6pPr>
            <a:lvl7pPr lvl="6" rtl="0" algn="ctr">
              <a:spcBef>
                <a:spcPts val="0"/>
              </a:spcBef>
              <a:spcAft>
                <a:spcPts val="0"/>
              </a:spcAft>
              <a:buClr>
                <a:schemeClr val="accent2"/>
              </a:buClr>
              <a:buSzPts val="2400"/>
              <a:buNone/>
              <a:defRPr sz="2400">
                <a:solidFill>
                  <a:schemeClr val="accent2"/>
                </a:solidFill>
              </a:defRPr>
            </a:lvl7pPr>
            <a:lvl8pPr lvl="7" rtl="0" algn="ctr">
              <a:spcBef>
                <a:spcPts val="0"/>
              </a:spcBef>
              <a:spcAft>
                <a:spcPts val="0"/>
              </a:spcAft>
              <a:buClr>
                <a:schemeClr val="accent2"/>
              </a:buClr>
              <a:buSzPts val="2400"/>
              <a:buNone/>
              <a:defRPr sz="2400">
                <a:solidFill>
                  <a:schemeClr val="accent2"/>
                </a:solidFill>
              </a:defRPr>
            </a:lvl8pPr>
            <a:lvl9pPr lvl="8" rtl="0" algn="ctr">
              <a:spcBef>
                <a:spcPts val="0"/>
              </a:spcBef>
              <a:spcAft>
                <a:spcPts val="0"/>
              </a:spcAft>
              <a:buClr>
                <a:schemeClr val="accent2"/>
              </a:buClr>
              <a:buSzPts val="2400"/>
              <a:buNone/>
              <a:defRPr sz="2400">
                <a:solidFill>
                  <a:schemeClr val="accent2"/>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BODY_1">
    <p:spTree>
      <p:nvGrpSpPr>
        <p:cNvPr id="69" name="Shape 69"/>
        <p:cNvGrpSpPr/>
        <p:nvPr/>
      </p:nvGrpSpPr>
      <p:grpSpPr>
        <a:xfrm>
          <a:off x="0" y="0"/>
          <a:ext cx="0" cy="0"/>
          <a:chOff x="0" y="0"/>
          <a:chExt cx="0" cy="0"/>
        </a:xfrm>
      </p:grpSpPr>
      <p:pic>
        <p:nvPicPr>
          <p:cNvPr id="70" name="Google Shape;70;p14"/>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71" name="Google Shape;71;p14"/>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72" name="Google Shape;72;p14"/>
          <p:cNvSpPr txBox="1"/>
          <p:nvPr>
            <p:ph idx="2" type="title"/>
          </p:nvPr>
        </p:nvSpPr>
        <p:spPr>
          <a:xfrm>
            <a:off x="809939" y="3104050"/>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73" name="Google Shape;73;p14"/>
          <p:cNvSpPr txBox="1"/>
          <p:nvPr>
            <p:ph idx="1" type="subTitle"/>
          </p:nvPr>
        </p:nvSpPr>
        <p:spPr>
          <a:xfrm>
            <a:off x="809925" y="3477200"/>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4" name="Google Shape;74;p14"/>
          <p:cNvSpPr txBox="1"/>
          <p:nvPr>
            <p:ph idx="3" type="title"/>
          </p:nvPr>
        </p:nvSpPr>
        <p:spPr>
          <a:xfrm>
            <a:off x="3463502" y="3104050"/>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75" name="Google Shape;75;p14"/>
          <p:cNvSpPr txBox="1"/>
          <p:nvPr>
            <p:ph idx="4" type="subTitle"/>
          </p:nvPr>
        </p:nvSpPr>
        <p:spPr>
          <a:xfrm>
            <a:off x="3463488" y="3477200"/>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6" name="Google Shape;76;p14"/>
          <p:cNvSpPr txBox="1"/>
          <p:nvPr>
            <p:ph idx="5" type="title"/>
          </p:nvPr>
        </p:nvSpPr>
        <p:spPr>
          <a:xfrm>
            <a:off x="6117052" y="3104050"/>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77" name="Google Shape;77;p14"/>
          <p:cNvSpPr txBox="1"/>
          <p:nvPr>
            <p:ph idx="6" type="subTitle"/>
          </p:nvPr>
        </p:nvSpPr>
        <p:spPr>
          <a:xfrm>
            <a:off x="6117038" y="3477200"/>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8" name="Shape 78"/>
        <p:cNvGrpSpPr/>
        <p:nvPr/>
      </p:nvGrpSpPr>
      <p:grpSpPr>
        <a:xfrm>
          <a:off x="0" y="0"/>
          <a:ext cx="0" cy="0"/>
          <a:chOff x="0" y="0"/>
          <a:chExt cx="0" cy="0"/>
        </a:xfrm>
      </p:grpSpPr>
      <p:sp>
        <p:nvSpPr>
          <p:cNvPr id="79" name="Google Shape;79;p15"/>
          <p:cNvSpPr txBox="1"/>
          <p:nvPr>
            <p:ph type="title"/>
          </p:nvPr>
        </p:nvSpPr>
        <p:spPr>
          <a:xfrm>
            <a:off x="3758000" y="378225"/>
            <a:ext cx="46131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pic>
        <p:nvPicPr>
          <p:cNvPr id="80" name="Google Shape;80;p15"/>
          <p:cNvPicPr preferRelativeResize="0"/>
          <p:nvPr/>
        </p:nvPicPr>
        <p:blipFill>
          <a:blip r:embed="rId2">
            <a:alphaModFix amt="56000"/>
          </a:blip>
          <a:stretch>
            <a:fillRect/>
          </a:stretch>
        </p:blipFill>
        <p:spPr>
          <a:xfrm rot="-1365984">
            <a:off x="-1511771" y="-174252"/>
            <a:ext cx="5918748" cy="6540298"/>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81" name="Shape 81"/>
        <p:cNvGrpSpPr/>
        <p:nvPr/>
      </p:nvGrpSpPr>
      <p:grpSpPr>
        <a:xfrm>
          <a:off x="0" y="0"/>
          <a:ext cx="0" cy="0"/>
          <a:chOff x="0" y="0"/>
          <a:chExt cx="0" cy="0"/>
        </a:xfrm>
      </p:grpSpPr>
      <p:sp>
        <p:nvSpPr>
          <p:cNvPr id="82" name="Google Shape;82;p16"/>
          <p:cNvSpPr txBox="1"/>
          <p:nvPr>
            <p:ph type="title"/>
          </p:nvPr>
        </p:nvSpPr>
        <p:spPr>
          <a:xfrm>
            <a:off x="3229175" y="378225"/>
            <a:ext cx="5142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pic>
        <p:nvPicPr>
          <p:cNvPr id="83" name="Google Shape;83;p16"/>
          <p:cNvPicPr preferRelativeResize="0"/>
          <p:nvPr/>
        </p:nvPicPr>
        <p:blipFill>
          <a:blip r:embed="rId2">
            <a:alphaModFix amt="50000"/>
          </a:blip>
          <a:stretch>
            <a:fillRect/>
          </a:stretch>
        </p:blipFill>
        <p:spPr>
          <a:xfrm>
            <a:off x="1" y="2801493"/>
            <a:ext cx="9144003" cy="3036157"/>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84" name="Shape 84"/>
        <p:cNvGrpSpPr/>
        <p:nvPr/>
      </p:nvGrpSpPr>
      <p:grpSpPr>
        <a:xfrm>
          <a:off x="0" y="0"/>
          <a:ext cx="0" cy="0"/>
          <a:chOff x="0" y="0"/>
          <a:chExt cx="0" cy="0"/>
        </a:xfrm>
      </p:grpSpPr>
      <p:sp>
        <p:nvSpPr>
          <p:cNvPr id="85" name="Google Shape;85;p17"/>
          <p:cNvSpPr txBox="1"/>
          <p:nvPr>
            <p:ph type="title"/>
          </p:nvPr>
        </p:nvSpPr>
        <p:spPr>
          <a:xfrm>
            <a:off x="3229175" y="378225"/>
            <a:ext cx="5142000" cy="515100"/>
          </a:xfrm>
          <a:prstGeom prst="rect">
            <a:avLst/>
          </a:prstGeom>
          <a:effectLst>
            <a:outerShdw blurRad="57150" rotWithShape="0" algn="bl" dir="5400000" dist="19050">
              <a:schemeClr val="dk2">
                <a:alpha val="50000"/>
              </a:schemeClr>
            </a:outerShdw>
          </a:effectLst>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pic>
        <p:nvPicPr>
          <p:cNvPr id="86" name="Google Shape;86;p17"/>
          <p:cNvPicPr preferRelativeResize="0"/>
          <p:nvPr/>
        </p:nvPicPr>
        <p:blipFill>
          <a:blip r:embed="rId2">
            <a:alphaModFix/>
          </a:blip>
          <a:stretch>
            <a:fillRect/>
          </a:stretch>
        </p:blipFill>
        <p:spPr>
          <a:xfrm flipH="1" rot="5400000">
            <a:off x="-2255011" y="1532427"/>
            <a:ext cx="6751897" cy="224187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
    <p:spTree>
      <p:nvGrpSpPr>
        <p:cNvPr id="87" name="Shape 87"/>
        <p:cNvGrpSpPr/>
        <p:nvPr/>
      </p:nvGrpSpPr>
      <p:grpSpPr>
        <a:xfrm>
          <a:off x="0" y="0"/>
          <a:ext cx="0" cy="0"/>
          <a:chOff x="0" y="0"/>
          <a:chExt cx="0" cy="0"/>
        </a:xfrm>
      </p:grpSpPr>
      <p:sp>
        <p:nvSpPr>
          <p:cNvPr id="88" name="Google Shape;88;p18"/>
          <p:cNvSpPr txBox="1"/>
          <p:nvPr>
            <p:ph type="title"/>
          </p:nvPr>
        </p:nvSpPr>
        <p:spPr>
          <a:xfrm>
            <a:off x="3161025" y="378225"/>
            <a:ext cx="52101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2">
    <p:spTree>
      <p:nvGrpSpPr>
        <p:cNvPr id="89" name="Shape 89"/>
        <p:cNvGrpSpPr/>
        <p:nvPr/>
      </p:nvGrpSpPr>
      <p:grpSpPr>
        <a:xfrm>
          <a:off x="0" y="0"/>
          <a:ext cx="0" cy="0"/>
          <a:chOff x="0" y="0"/>
          <a:chExt cx="0" cy="0"/>
        </a:xfrm>
      </p:grpSpPr>
      <p:sp>
        <p:nvSpPr>
          <p:cNvPr id="90" name="Google Shape;90;p19"/>
          <p:cNvSpPr txBox="1"/>
          <p:nvPr>
            <p:ph type="title"/>
          </p:nvPr>
        </p:nvSpPr>
        <p:spPr>
          <a:xfrm>
            <a:off x="3229175" y="378225"/>
            <a:ext cx="5142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91" name="Google Shape;91;p19"/>
          <p:cNvSpPr txBox="1"/>
          <p:nvPr>
            <p:ph idx="1" type="subTitle"/>
          </p:nvPr>
        </p:nvSpPr>
        <p:spPr>
          <a:xfrm>
            <a:off x="4870825" y="1767050"/>
            <a:ext cx="3273600" cy="2327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100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1">
    <p:spTree>
      <p:nvGrpSpPr>
        <p:cNvPr id="92" name="Shape 92"/>
        <p:cNvGrpSpPr/>
        <p:nvPr/>
      </p:nvGrpSpPr>
      <p:grpSpPr>
        <a:xfrm>
          <a:off x="0" y="0"/>
          <a:ext cx="0" cy="0"/>
          <a:chOff x="0" y="0"/>
          <a:chExt cx="0" cy="0"/>
        </a:xfrm>
      </p:grpSpPr>
      <p:sp>
        <p:nvSpPr>
          <p:cNvPr id="93" name="Google Shape;93;p20"/>
          <p:cNvSpPr txBox="1"/>
          <p:nvPr>
            <p:ph idx="1" type="subTitle"/>
          </p:nvPr>
        </p:nvSpPr>
        <p:spPr>
          <a:xfrm>
            <a:off x="1098925" y="531350"/>
            <a:ext cx="3273600" cy="123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Montserrat ExtraBold"/>
              <a:buNone/>
              <a:defRPr>
                <a:latin typeface="Montserrat ExtraBold"/>
                <a:ea typeface="Montserrat ExtraBold"/>
                <a:cs typeface="Montserrat ExtraBold"/>
                <a:sym typeface="Montserrat ExtraBold"/>
              </a:defRPr>
            </a:lvl1pPr>
            <a:lvl2pPr lvl="1"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2pPr>
            <a:lvl3pPr lvl="2"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3pPr>
            <a:lvl4pPr lvl="3"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4pPr>
            <a:lvl5pPr lvl="4"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5pPr>
            <a:lvl6pPr lvl="5"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6pPr>
            <a:lvl7pPr lvl="6"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7pPr>
            <a:lvl8pPr lvl="7"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8pPr>
            <a:lvl9pPr lvl="8" rtl="0" algn="ctr">
              <a:lnSpc>
                <a:spcPct val="100000"/>
              </a:lnSpc>
              <a:spcBef>
                <a:spcPts val="0"/>
              </a:spcBef>
              <a:spcAft>
                <a:spcPts val="0"/>
              </a:spcAft>
              <a:buSzPts val="2100"/>
              <a:buFont typeface="Montserrat SemiBold"/>
              <a:buNone/>
              <a:defRPr sz="2100">
                <a:latin typeface="Montserrat SemiBold"/>
                <a:ea typeface="Montserrat SemiBold"/>
                <a:cs typeface="Montserrat SemiBold"/>
                <a:sym typeface="Montserrat SemiBold"/>
              </a:defRPr>
            </a:lvl9pPr>
          </a:lstStyle>
          <a:p/>
        </p:txBody>
      </p:sp>
      <p:sp>
        <p:nvSpPr>
          <p:cNvPr id="94" name="Google Shape;94;p20"/>
          <p:cNvSpPr txBox="1"/>
          <p:nvPr>
            <p:ph type="title"/>
          </p:nvPr>
        </p:nvSpPr>
        <p:spPr>
          <a:xfrm>
            <a:off x="3229175" y="378225"/>
            <a:ext cx="5142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95" name="Google Shape;95;p20"/>
          <p:cNvSpPr txBox="1"/>
          <p:nvPr>
            <p:ph idx="2" type="subTitle"/>
          </p:nvPr>
        </p:nvSpPr>
        <p:spPr>
          <a:xfrm>
            <a:off x="1098925" y="1971825"/>
            <a:ext cx="3273600" cy="2324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lnSpc>
                <a:spcPct val="100000"/>
              </a:lnSpc>
              <a:spcBef>
                <a:spcPts val="1000"/>
              </a:spcBef>
              <a:spcAft>
                <a:spcPts val="0"/>
              </a:spcAft>
              <a:buSzPts val="2100"/>
              <a:buChar char="○"/>
              <a:defRPr sz="2100"/>
            </a:lvl2pPr>
            <a:lvl3pPr lvl="2" rtl="0" algn="ctr">
              <a:lnSpc>
                <a:spcPct val="100000"/>
              </a:lnSpc>
              <a:spcBef>
                <a:spcPts val="0"/>
              </a:spcBef>
              <a:spcAft>
                <a:spcPts val="0"/>
              </a:spcAft>
              <a:buSzPts val="2100"/>
              <a:buChar char="■"/>
              <a:defRPr sz="2100"/>
            </a:lvl3pPr>
            <a:lvl4pPr lvl="3" rtl="0" algn="ctr">
              <a:lnSpc>
                <a:spcPct val="100000"/>
              </a:lnSpc>
              <a:spcBef>
                <a:spcPts val="0"/>
              </a:spcBef>
              <a:spcAft>
                <a:spcPts val="0"/>
              </a:spcAft>
              <a:buSzPts val="2100"/>
              <a:buChar char="●"/>
              <a:defRPr sz="2100"/>
            </a:lvl4pPr>
            <a:lvl5pPr lvl="4" rtl="0" algn="ctr">
              <a:lnSpc>
                <a:spcPct val="100000"/>
              </a:lnSpc>
              <a:spcBef>
                <a:spcPts val="0"/>
              </a:spcBef>
              <a:spcAft>
                <a:spcPts val="0"/>
              </a:spcAft>
              <a:buSzPts val="2100"/>
              <a:buChar char="○"/>
              <a:defRPr sz="2100"/>
            </a:lvl5pPr>
            <a:lvl6pPr lvl="5" rtl="0" algn="ctr">
              <a:lnSpc>
                <a:spcPct val="100000"/>
              </a:lnSpc>
              <a:spcBef>
                <a:spcPts val="0"/>
              </a:spcBef>
              <a:spcAft>
                <a:spcPts val="0"/>
              </a:spcAft>
              <a:buSzPts val="2100"/>
              <a:buChar char="■"/>
              <a:defRPr sz="2100"/>
            </a:lvl6pPr>
            <a:lvl7pPr lvl="6" rtl="0" algn="ctr">
              <a:lnSpc>
                <a:spcPct val="100000"/>
              </a:lnSpc>
              <a:spcBef>
                <a:spcPts val="0"/>
              </a:spcBef>
              <a:spcAft>
                <a:spcPts val="0"/>
              </a:spcAft>
              <a:buSzPts val="2100"/>
              <a:buChar char="●"/>
              <a:defRPr sz="2100"/>
            </a:lvl7pPr>
            <a:lvl8pPr lvl="7" rtl="0" algn="ctr">
              <a:lnSpc>
                <a:spcPct val="100000"/>
              </a:lnSpc>
              <a:spcBef>
                <a:spcPts val="0"/>
              </a:spcBef>
              <a:spcAft>
                <a:spcPts val="0"/>
              </a:spcAft>
              <a:buSzPts val="2100"/>
              <a:buChar char="○"/>
              <a:defRPr sz="2100"/>
            </a:lvl8pPr>
            <a:lvl9pPr lvl="8" rtl="0" algn="ctr">
              <a:lnSpc>
                <a:spcPct val="100000"/>
              </a:lnSpc>
              <a:spcBef>
                <a:spcPts val="0"/>
              </a:spcBef>
              <a:spcAft>
                <a:spcPts val="0"/>
              </a:spcAft>
              <a:buSzPts val="2100"/>
              <a:buChar char="■"/>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3"/>
          <p:cNvPicPr preferRelativeResize="0"/>
          <p:nvPr/>
        </p:nvPicPr>
        <p:blipFill>
          <a:blip r:embed="rId2">
            <a:alphaModFix/>
          </a:blip>
          <a:stretch>
            <a:fillRect/>
          </a:stretch>
        </p:blipFill>
        <p:spPr>
          <a:xfrm>
            <a:off x="-76672" y="-827887"/>
            <a:ext cx="6153101" cy="6799271"/>
          </a:xfrm>
          <a:prstGeom prst="rect">
            <a:avLst/>
          </a:prstGeom>
          <a:noFill/>
          <a:ln>
            <a:noFill/>
          </a:ln>
        </p:spPr>
      </p:pic>
      <p:sp>
        <p:nvSpPr>
          <p:cNvPr id="14" name="Google Shape;14;p3"/>
          <p:cNvSpPr txBox="1"/>
          <p:nvPr>
            <p:ph type="title"/>
          </p:nvPr>
        </p:nvSpPr>
        <p:spPr>
          <a:xfrm>
            <a:off x="5112425" y="2227050"/>
            <a:ext cx="28767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5112425" y="1027125"/>
            <a:ext cx="2445000" cy="84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 name="Google Shape;16;p3"/>
          <p:cNvSpPr txBox="1"/>
          <p:nvPr>
            <p:ph idx="1" type="subTitle"/>
          </p:nvPr>
        </p:nvSpPr>
        <p:spPr>
          <a:xfrm>
            <a:off x="5112425" y="3194925"/>
            <a:ext cx="3156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7">
    <p:spTree>
      <p:nvGrpSpPr>
        <p:cNvPr id="96" name="Shape 96"/>
        <p:cNvGrpSpPr/>
        <p:nvPr/>
      </p:nvGrpSpPr>
      <p:grpSpPr>
        <a:xfrm>
          <a:off x="0" y="0"/>
          <a:ext cx="0" cy="0"/>
          <a:chOff x="0" y="0"/>
          <a:chExt cx="0" cy="0"/>
        </a:xfrm>
      </p:grpSpPr>
      <p:pic>
        <p:nvPicPr>
          <p:cNvPr id="97" name="Google Shape;97;p21"/>
          <p:cNvPicPr preferRelativeResize="0"/>
          <p:nvPr/>
        </p:nvPicPr>
        <p:blipFill>
          <a:blip r:embed="rId2">
            <a:alphaModFix/>
          </a:blip>
          <a:stretch>
            <a:fillRect/>
          </a:stretch>
        </p:blipFill>
        <p:spPr>
          <a:xfrm rot="5399995">
            <a:off x="-2368482" y="1910826"/>
            <a:ext cx="6751897" cy="2241876"/>
          </a:xfrm>
          <a:prstGeom prst="rect">
            <a:avLst/>
          </a:prstGeom>
          <a:noFill/>
          <a:ln>
            <a:noFill/>
          </a:ln>
        </p:spPr>
      </p:pic>
      <p:sp>
        <p:nvSpPr>
          <p:cNvPr id="98" name="Google Shape;98;p21"/>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99" name="Google Shape;99;p21"/>
          <p:cNvSpPr txBox="1"/>
          <p:nvPr>
            <p:ph idx="1" type="subTitle"/>
          </p:nvPr>
        </p:nvSpPr>
        <p:spPr>
          <a:xfrm>
            <a:off x="1976000" y="2684865"/>
            <a:ext cx="2241900" cy="192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
    <p:spTree>
      <p:nvGrpSpPr>
        <p:cNvPr id="100" name="Shape 100"/>
        <p:cNvGrpSpPr/>
        <p:nvPr/>
      </p:nvGrpSpPr>
      <p:grpSpPr>
        <a:xfrm>
          <a:off x="0" y="0"/>
          <a:ext cx="0" cy="0"/>
          <a:chOff x="0" y="0"/>
          <a:chExt cx="0" cy="0"/>
        </a:xfrm>
      </p:grpSpPr>
      <p:pic>
        <p:nvPicPr>
          <p:cNvPr id="101" name="Google Shape;101;p22"/>
          <p:cNvPicPr preferRelativeResize="0"/>
          <p:nvPr/>
        </p:nvPicPr>
        <p:blipFill>
          <a:blip r:embed="rId2">
            <a:alphaModFix amt="50000"/>
          </a:blip>
          <a:stretch>
            <a:fillRect/>
          </a:stretch>
        </p:blipFill>
        <p:spPr>
          <a:xfrm>
            <a:off x="-3192424" y="1047350"/>
            <a:ext cx="12336426" cy="4096149"/>
          </a:xfrm>
          <a:prstGeom prst="rect">
            <a:avLst/>
          </a:prstGeom>
          <a:noFill/>
          <a:ln>
            <a:noFill/>
          </a:ln>
        </p:spPr>
      </p:pic>
      <p:sp>
        <p:nvSpPr>
          <p:cNvPr id="102" name="Google Shape;102;p22"/>
          <p:cNvSpPr txBox="1"/>
          <p:nvPr>
            <p:ph type="title"/>
          </p:nvPr>
        </p:nvSpPr>
        <p:spPr>
          <a:xfrm>
            <a:off x="5033100" y="1498000"/>
            <a:ext cx="3168600" cy="5343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103" name="Google Shape;103;p22"/>
          <p:cNvSpPr txBox="1"/>
          <p:nvPr>
            <p:ph idx="1" type="subTitle"/>
          </p:nvPr>
        </p:nvSpPr>
        <p:spPr>
          <a:xfrm>
            <a:off x="5033100" y="2110500"/>
            <a:ext cx="3168600" cy="1561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BODY_1_1">
    <p:spTree>
      <p:nvGrpSpPr>
        <p:cNvPr id="104" name="Shape 104"/>
        <p:cNvGrpSpPr/>
        <p:nvPr/>
      </p:nvGrpSpPr>
      <p:grpSpPr>
        <a:xfrm>
          <a:off x="0" y="0"/>
          <a:ext cx="0" cy="0"/>
          <a:chOff x="0" y="0"/>
          <a:chExt cx="0" cy="0"/>
        </a:xfrm>
      </p:grpSpPr>
      <p:pic>
        <p:nvPicPr>
          <p:cNvPr id="105" name="Google Shape;105;p23"/>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106" name="Google Shape;106;p23"/>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07" name="Google Shape;107;p23"/>
          <p:cNvSpPr txBox="1"/>
          <p:nvPr>
            <p:ph idx="2" type="title"/>
          </p:nvPr>
        </p:nvSpPr>
        <p:spPr>
          <a:xfrm>
            <a:off x="905723" y="3146925"/>
            <a:ext cx="1597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08" name="Google Shape;108;p23"/>
          <p:cNvSpPr txBox="1"/>
          <p:nvPr>
            <p:ph idx="1" type="subTitle"/>
          </p:nvPr>
        </p:nvSpPr>
        <p:spPr>
          <a:xfrm>
            <a:off x="905713" y="3520075"/>
            <a:ext cx="15972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23"/>
          <p:cNvSpPr txBox="1"/>
          <p:nvPr>
            <p:ph idx="3" type="title"/>
          </p:nvPr>
        </p:nvSpPr>
        <p:spPr>
          <a:xfrm>
            <a:off x="2817510" y="3146925"/>
            <a:ext cx="1597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10" name="Google Shape;110;p23"/>
          <p:cNvSpPr txBox="1"/>
          <p:nvPr>
            <p:ph idx="4" type="subTitle"/>
          </p:nvPr>
        </p:nvSpPr>
        <p:spPr>
          <a:xfrm>
            <a:off x="2817500" y="3520075"/>
            <a:ext cx="15972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23"/>
          <p:cNvSpPr txBox="1"/>
          <p:nvPr>
            <p:ph idx="5" type="title"/>
          </p:nvPr>
        </p:nvSpPr>
        <p:spPr>
          <a:xfrm>
            <a:off x="4729288" y="3146925"/>
            <a:ext cx="1597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12" name="Google Shape;112;p23"/>
          <p:cNvSpPr txBox="1"/>
          <p:nvPr>
            <p:ph idx="6" type="subTitle"/>
          </p:nvPr>
        </p:nvSpPr>
        <p:spPr>
          <a:xfrm>
            <a:off x="4729278" y="3520075"/>
            <a:ext cx="15972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 name="Google Shape;113;p23"/>
          <p:cNvSpPr txBox="1"/>
          <p:nvPr>
            <p:ph idx="7" type="title"/>
          </p:nvPr>
        </p:nvSpPr>
        <p:spPr>
          <a:xfrm>
            <a:off x="6641075" y="3146925"/>
            <a:ext cx="1597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14" name="Google Shape;114;p23"/>
          <p:cNvSpPr txBox="1"/>
          <p:nvPr>
            <p:ph idx="8" type="subTitle"/>
          </p:nvPr>
        </p:nvSpPr>
        <p:spPr>
          <a:xfrm>
            <a:off x="6641065" y="3520075"/>
            <a:ext cx="15972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_2">
    <p:spTree>
      <p:nvGrpSpPr>
        <p:cNvPr id="115" name="Shape 115"/>
        <p:cNvGrpSpPr/>
        <p:nvPr/>
      </p:nvGrpSpPr>
      <p:grpSpPr>
        <a:xfrm>
          <a:off x="0" y="0"/>
          <a:ext cx="0" cy="0"/>
          <a:chOff x="0" y="0"/>
          <a:chExt cx="0" cy="0"/>
        </a:xfrm>
      </p:grpSpPr>
      <p:pic>
        <p:nvPicPr>
          <p:cNvPr id="116" name="Google Shape;116;p24"/>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117" name="Google Shape;117;p24"/>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18" name="Google Shape;118;p24"/>
          <p:cNvSpPr txBox="1"/>
          <p:nvPr>
            <p:ph idx="2" type="title"/>
          </p:nvPr>
        </p:nvSpPr>
        <p:spPr>
          <a:xfrm>
            <a:off x="1426194" y="2418250"/>
            <a:ext cx="2428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19" name="Google Shape;119;p24"/>
          <p:cNvSpPr txBox="1"/>
          <p:nvPr>
            <p:ph idx="1" type="subTitle"/>
          </p:nvPr>
        </p:nvSpPr>
        <p:spPr>
          <a:xfrm>
            <a:off x="1426175" y="2791400"/>
            <a:ext cx="2428200" cy="14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 name="Google Shape;120;p24"/>
          <p:cNvSpPr txBox="1"/>
          <p:nvPr>
            <p:ph idx="3" type="title"/>
          </p:nvPr>
        </p:nvSpPr>
        <p:spPr>
          <a:xfrm>
            <a:off x="5289622" y="2418250"/>
            <a:ext cx="24282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Font typeface="Montserrat Alternates ExtraBold"/>
              <a:buNone/>
              <a:defRPr sz="1600">
                <a:solidFill>
                  <a:schemeClr val="accent2"/>
                </a:solidFill>
                <a:latin typeface="Montserrat Alternates ExtraBold"/>
                <a:ea typeface="Montserrat Alternates ExtraBold"/>
                <a:cs typeface="Montserrat Alternates ExtraBold"/>
                <a:sym typeface="Montserrat Alternates ExtraBold"/>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21" name="Google Shape;121;p24"/>
          <p:cNvSpPr txBox="1"/>
          <p:nvPr>
            <p:ph idx="4" type="subTitle"/>
          </p:nvPr>
        </p:nvSpPr>
        <p:spPr>
          <a:xfrm>
            <a:off x="5289601" y="2791400"/>
            <a:ext cx="2428200" cy="14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Montserrat Alternates Light"/>
              <a:buNone/>
              <a:defRPr sz="1400">
                <a:latin typeface="Montserrat Alternates Light"/>
                <a:ea typeface="Montserrat Alternates Light"/>
                <a:cs typeface="Montserrat Alternates Light"/>
                <a:sym typeface="Montserrat Alternates Light"/>
              </a:defRPr>
            </a:lvl1pPr>
            <a:lvl2pPr lvl="1"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2pPr>
            <a:lvl3pPr lvl="2"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3pPr>
            <a:lvl4pPr lvl="3"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4pPr>
            <a:lvl5pPr lvl="4"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5pPr>
            <a:lvl6pPr lvl="5"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6pPr>
            <a:lvl7pPr lvl="6"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7pPr>
            <a:lvl8pPr lvl="7"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8pPr>
            <a:lvl9pPr lvl="8" rtl="0" algn="ctr">
              <a:lnSpc>
                <a:spcPct val="100000"/>
              </a:lnSpc>
              <a:spcBef>
                <a:spcPts val="0"/>
              </a:spcBef>
              <a:spcAft>
                <a:spcPts val="0"/>
              </a:spcAft>
              <a:buSzPts val="2100"/>
              <a:buFont typeface="Montserrat Alternates Light"/>
              <a:buNone/>
              <a:defRPr sz="2100">
                <a:latin typeface="Montserrat Alternates Light"/>
                <a:ea typeface="Montserrat Alternates Light"/>
                <a:cs typeface="Montserrat Alternates Light"/>
                <a:sym typeface="Montserrat Alternates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BODY_1_2_2_1">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2">
            <a:alphaModFix/>
          </a:blip>
          <a:stretch>
            <a:fillRect/>
          </a:stretch>
        </p:blipFill>
        <p:spPr>
          <a:xfrm rot="-4">
            <a:off x="3" y="3019082"/>
            <a:ext cx="9533454" cy="3165459"/>
          </a:xfrm>
          <a:prstGeom prst="rect">
            <a:avLst/>
          </a:prstGeom>
          <a:noFill/>
          <a:ln>
            <a:noFill/>
          </a:ln>
        </p:spPr>
      </p:pic>
      <p:sp>
        <p:nvSpPr>
          <p:cNvPr id="124" name="Google Shape;124;p25"/>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25" name="Google Shape;125;p25"/>
          <p:cNvSpPr txBox="1"/>
          <p:nvPr>
            <p:ph idx="2" type="title"/>
          </p:nvPr>
        </p:nvSpPr>
        <p:spPr>
          <a:xfrm>
            <a:off x="1671086" y="1231700"/>
            <a:ext cx="2805900" cy="3819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2"/>
              </a:buClr>
              <a:buSzPts val="1600"/>
              <a:buNone/>
              <a:defRPr sz="1600">
                <a:solidFill>
                  <a:schemeClr val="accent2"/>
                </a:solidFill>
              </a:defRPr>
            </a:lvl1pPr>
            <a:lvl2pPr lvl="1" rtl="0" algn="r">
              <a:spcBef>
                <a:spcPts val="0"/>
              </a:spcBef>
              <a:spcAft>
                <a:spcPts val="0"/>
              </a:spcAft>
              <a:buClr>
                <a:schemeClr val="accent2"/>
              </a:buClr>
              <a:buSzPts val="4200"/>
              <a:buNone/>
              <a:defRPr sz="4200">
                <a:solidFill>
                  <a:schemeClr val="accent2"/>
                </a:solidFill>
              </a:defRPr>
            </a:lvl2pPr>
            <a:lvl3pPr lvl="2" rtl="0" algn="r">
              <a:spcBef>
                <a:spcPts val="0"/>
              </a:spcBef>
              <a:spcAft>
                <a:spcPts val="0"/>
              </a:spcAft>
              <a:buClr>
                <a:schemeClr val="accent2"/>
              </a:buClr>
              <a:buSzPts val="4200"/>
              <a:buNone/>
              <a:defRPr sz="4200">
                <a:solidFill>
                  <a:schemeClr val="accent2"/>
                </a:solidFill>
              </a:defRPr>
            </a:lvl3pPr>
            <a:lvl4pPr lvl="3" rtl="0" algn="r">
              <a:spcBef>
                <a:spcPts val="0"/>
              </a:spcBef>
              <a:spcAft>
                <a:spcPts val="0"/>
              </a:spcAft>
              <a:buClr>
                <a:schemeClr val="accent2"/>
              </a:buClr>
              <a:buSzPts val="4200"/>
              <a:buNone/>
              <a:defRPr sz="4200">
                <a:solidFill>
                  <a:schemeClr val="accent2"/>
                </a:solidFill>
              </a:defRPr>
            </a:lvl4pPr>
            <a:lvl5pPr lvl="4" rtl="0" algn="r">
              <a:spcBef>
                <a:spcPts val="0"/>
              </a:spcBef>
              <a:spcAft>
                <a:spcPts val="0"/>
              </a:spcAft>
              <a:buClr>
                <a:schemeClr val="accent2"/>
              </a:buClr>
              <a:buSzPts val="4200"/>
              <a:buNone/>
              <a:defRPr sz="4200">
                <a:solidFill>
                  <a:schemeClr val="accent2"/>
                </a:solidFill>
              </a:defRPr>
            </a:lvl5pPr>
            <a:lvl6pPr lvl="5" rtl="0" algn="r">
              <a:spcBef>
                <a:spcPts val="0"/>
              </a:spcBef>
              <a:spcAft>
                <a:spcPts val="0"/>
              </a:spcAft>
              <a:buClr>
                <a:schemeClr val="accent2"/>
              </a:buClr>
              <a:buSzPts val="4200"/>
              <a:buNone/>
              <a:defRPr sz="4200">
                <a:solidFill>
                  <a:schemeClr val="accent2"/>
                </a:solidFill>
              </a:defRPr>
            </a:lvl6pPr>
            <a:lvl7pPr lvl="6" rtl="0" algn="r">
              <a:spcBef>
                <a:spcPts val="0"/>
              </a:spcBef>
              <a:spcAft>
                <a:spcPts val="0"/>
              </a:spcAft>
              <a:buClr>
                <a:schemeClr val="accent2"/>
              </a:buClr>
              <a:buSzPts val="4200"/>
              <a:buNone/>
              <a:defRPr sz="4200">
                <a:solidFill>
                  <a:schemeClr val="accent2"/>
                </a:solidFill>
              </a:defRPr>
            </a:lvl7pPr>
            <a:lvl8pPr lvl="7" rtl="0" algn="r">
              <a:spcBef>
                <a:spcPts val="0"/>
              </a:spcBef>
              <a:spcAft>
                <a:spcPts val="0"/>
              </a:spcAft>
              <a:buClr>
                <a:schemeClr val="accent2"/>
              </a:buClr>
              <a:buSzPts val="4200"/>
              <a:buNone/>
              <a:defRPr sz="4200">
                <a:solidFill>
                  <a:schemeClr val="accent2"/>
                </a:solidFill>
              </a:defRPr>
            </a:lvl8pPr>
            <a:lvl9pPr lvl="8" rtl="0" algn="r">
              <a:spcBef>
                <a:spcPts val="0"/>
              </a:spcBef>
              <a:spcAft>
                <a:spcPts val="0"/>
              </a:spcAft>
              <a:buClr>
                <a:schemeClr val="accent2"/>
              </a:buClr>
              <a:buSzPts val="4200"/>
              <a:buNone/>
              <a:defRPr sz="4200">
                <a:solidFill>
                  <a:schemeClr val="accent2"/>
                </a:solidFill>
              </a:defRPr>
            </a:lvl9pPr>
          </a:lstStyle>
          <a:p/>
        </p:txBody>
      </p:sp>
      <p:sp>
        <p:nvSpPr>
          <p:cNvPr id="126" name="Google Shape;126;p25"/>
          <p:cNvSpPr txBox="1"/>
          <p:nvPr>
            <p:ph idx="1" type="subTitle"/>
          </p:nvPr>
        </p:nvSpPr>
        <p:spPr>
          <a:xfrm>
            <a:off x="1671064" y="1604850"/>
            <a:ext cx="2805900" cy="85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27" name="Google Shape;127;p25"/>
          <p:cNvSpPr txBox="1"/>
          <p:nvPr>
            <p:ph idx="3" type="title"/>
          </p:nvPr>
        </p:nvSpPr>
        <p:spPr>
          <a:xfrm>
            <a:off x="4667036" y="2547925"/>
            <a:ext cx="2805900" cy="381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1600"/>
              <a:buNone/>
              <a:defRPr sz="1600">
                <a:solidFill>
                  <a:schemeClr val="accent2"/>
                </a:solidFill>
              </a:defRPr>
            </a:lvl1pPr>
            <a:lvl2pPr lvl="1" rtl="0">
              <a:spcBef>
                <a:spcPts val="0"/>
              </a:spcBef>
              <a:spcAft>
                <a:spcPts val="0"/>
              </a:spcAft>
              <a:buClr>
                <a:schemeClr val="accent2"/>
              </a:buClr>
              <a:buSzPts val="4200"/>
              <a:buNone/>
              <a:defRPr sz="4200">
                <a:solidFill>
                  <a:schemeClr val="accent2"/>
                </a:solidFill>
              </a:defRPr>
            </a:lvl2pPr>
            <a:lvl3pPr lvl="2" rtl="0">
              <a:spcBef>
                <a:spcPts val="0"/>
              </a:spcBef>
              <a:spcAft>
                <a:spcPts val="0"/>
              </a:spcAft>
              <a:buClr>
                <a:schemeClr val="accent2"/>
              </a:buClr>
              <a:buSzPts val="4200"/>
              <a:buNone/>
              <a:defRPr sz="4200">
                <a:solidFill>
                  <a:schemeClr val="accent2"/>
                </a:solidFill>
              </a:defRPr>
            </a:lvl3pPr>
            <a:lvl4pPr lvl="3" rtl="0">
              <a:spcBef>
                <a:spcPts val="0"/>
              </a:spcBef>
              <a:spcAft>
                <a:spcPts val="0"/>
              </a:spcAft>
              <a:buClr>
                <a:schemeClr val="accent2"/>
              </a:buClr>
              <a:buSzPts val="4200"/>
              <a:buNone/>
              <a:defRPr sz="4200">
                <a:solidFill>
                  <a:schemeClr val="accent2"/>
                </a:solidFill>
              </a:defRPr>
            </a:lvl4pPr>
            <a:lvl5pPr lvl="4" rtl="0">
              <a:spcBef>
                <a:spcPts val="0"/>
              </a:spcBef>
              <a:spcAft>
                <a:spcPts val="0"/>
              </a:spcAft>
              <a:buClr>
                <a:schemeClr val="accent2"/>
              </a:buClr>
              <a:buSzPts val="4200"/>
              <a:buNone/>
              <a:defRPr sz="4200">
                <a:solidFill>
                  <a:schemeClr val="accent2"/>
                </a:solidFill>
              </a:defRPr>
            </a:lvl5pPr>
            <a:lvl6pPr lvl="5" rtl="0">
              <a:spcBef>
                <a:spcPts val="0"/>
              </a:spcBef>
              <a:spcAft>
                <a:spcPts val="0"/>
              </a:spcAft>
              <a:buClr>
                <a:schemeClr val="accent2"/>
              </a:buClr>
              <a:buSzPts val="4200"/>
              <a:buNone/>
              <a:defRPr sz="4200">
                <a:solidFill>
                  <a:schemeClr val="accent2"/>
                </a:solidFill>
              </a:defRPr>
            </a:lvl6pPr>
            <a:lvl7pPr lvl="6" rtl="0">
              <a:spcBef>
                <a:spcPts val="0"/>
              </a:spcBef>
              <a:spcAft>
                <a:spcPts val="0"/>
              </a:spcAft>
              <a:buClr>
                <a:schemeClr val="accent2"/>
              </a:buClr>
              <a:buSzPts val="4200"/>
              <a:buNone/>
              <a:defRPr sz="4200">
                <a:solidFill>
                  <a:schemeClr val="accent2"/>
                </a:solidFill>
              </a:defRPr>
            </a:lvl7pPr>
            <a:lvl8pPr lvl="7" rtl="0">
              <a:spcBef>
                <a:spcPts val="0"/>
              </a:spcBef>
              <a:spcAft>
                <a:spcPts val="0"/>
              </a:spcAft>
              <a:buClr>
                <a:schemeClr val="accent2"/>
              </a:buClr>
              <a:buSzPts val="4200"/>
              <a:buNone/>
              <a:defRPr sz="4200">
                <a:solidFill>
                  <a:schemeClr val="accent2"/>
                </a:solidFill>
              </a:defRPr>
            </a:lvl8pPr>
            <a:lvl9pPr lvl="8" rtl="0">
              <a:spcBef>
                <a:spcPts val="0"/>
              </a:spcBef>
              <a:spcAft>
                <a:spcPts val="0"/>
              </a:spcAft>
              <a:buClr>
                <a:schemeClr val="accent2"/>
              </a:buClr>
              <a:buSzPts val="4200"/>
              <a:buNone/>
              <a:defRPr sz="4200">
                <a:solidFill>
                  <a:schemeClr val="accent2"/>
                </a:solidFill>
              </a:defRPr>
            </a:lvl9pPr>
          </a:lstStyle>
          <a:p/>
        </p:txBody>
      </p:sp>
      <p:sp>
        <p:nvSpPr>
          <p:cNvPr id="128" name="Google Shape;128;p25"/>
          <p:cNvSpPr txBox="1"/>
          <p:nvPr>
            <p:ph idx="4" type="subTitle"/>
          </p:nvPr>
        </p:nvSpPr>
        <p:spPr>
          <a:xfrm>
            <a:off x="4667014" y="2921075"/>
            <a:ext cx="2805900" cy="8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TITLE_AND_BODY_1_3">
    <p:spTree>
      <p:nvGrpSpPr>
        <p:cNvPr id="129" name="Shape 129"/>
        <p:cNvGrpSpPr/>
        <p:nvPr/>
      </p:nvGrpSpPr>
      <p:grpSpPr>
        <a:xfrm>
          <a:off x="0" y="0"/>
          <a:ext cx="0" cy="0"/>
          <a:chOff x="0" y="0"/>
          <a:chExt cx="0" cy="0"/>
        </a:xfrm>
      </p:grpSpPr>
      <p:pic>
        <p:nvPicPr>
          <p:cNvPr id="130" name="Google Shape;130;p26"/>
          <p:cNvPicPr preferRelativeResize="0"/>
          <p:nvPr/>
        </p:nvPicPr>
        <p:blipFill>
          <a:blip r:embed="rId2">
            <a:alphaModFix/>
          </a:blip>
          <a:stretch>
            <a:fillRect/>
          </a:stretch>
        </p:blipFill>
        <p:spPr>
          <a:xfrm flipH="1">
            <a:off x="0" y="-392975"/>
            <a:ext cx="9397469" cy="3269127"/>
          </a:xfrm>
          <a:prstGeom prst="rect">
            <a:avLst/>
          </a:prstGeom>
          <a:noFill/>
          <a:ln>
            <a:noFill/>
          </a:ln>
        </p:spPr>
      </p:pic>
      <p:sp>
        <p:nvSpPr>
          <p:cNvPr id="131" name="Google Shape;131;p26"/>
          <p:cNvSpPr txBox="1"/>
          <p:nvPr>
            <p:ph type="title"/>
          </p:nvPr>
        </p:nvSpPr>
        <p:spPr>
          <a:xfrm>
            <a:off x="5113200" y="378225"/>
            <a:ext cx="32580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
        <p:nvSpPr>
          <p:cNvPr id="132" name="Google Shape;132;p26"/>
          <p:cNvSpPr txBox="1"/>
          <p:nvPr>
            <p:ph idx="2" type="title"/>
          </p:nvPr>
        </p:nvSpPr>
        <p:spPr>
          <a:xfrm>
            <a:off x="809952" y="1559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33" name="Google Shape;133;p26"/>
          <p:cNvSpPr txBox="1"/>
          <p:nvPr>
            <p:ph idx="1" type="subTitle"/>
          </p:nvPr>
        </p:nvSpPr>
        <p:spPr>
          <a:xfrm>
            <a:off x="809938" y="1932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4" name="Google Shape;134;p26"/>
          <p:cNvSpPr txBox="1"/>
          <p:nvPr>
            <p:ph idx="3" type="title"/>
          </p:nvPr>
        </p:nvSpPr>
        <p:spPr>
          <a:xfrm>
            <a:off x="3463514" y="1559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35" name="Google Shape;135;p26"/>
          <p:cNvSpPr txBox="1"/>
          <p:nvPr>
            <p:ph idx="4" type="subTitle"/>
          </p:nvPr>
        </p:nvSpPr>
        <p:spPr>
          <a:xfrm>
            <a:off x="3463500" y="1932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6" name="Google Shape;136;p26"/>
          <p:cNvSpPr txBox="1"/>
          <p:nvPr>
            <p:ph idx="5" type="title"/>
          </p:nvPr>
        </p:nvSpPr>
        <p:spPr>
          <a:xfrm>
            <a:off x="6117064" y="1559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37" name="Google Shape;137;p26"/>
          <p:cNvSpPr txBox="1"/>
          <p:nvPr>
            <p:ph idx="6" type="subTitle"/>
          </p:nvPr>
        </p:nvSpPr>
        <p:spPr>
          <a:xfrm>
            <a:off x="6117050" y="1932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8" name="Google Shape;138;p26"/>
          <p:cNvSpPr txBox="1"/>
          <p:nvPr>
            <p:ph idx="7" type="title"/>
          </p:nvPr>
        </p:nvSpPr>
        <p:spPr>
          <a:xfrm>
            <a:off x="809939" y="3207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39" name="Google Shape;139;p26"/>
          <p:cNvSpPr txBox="1"/>
          <p:nvPr>
            <p:ph idx="8" type="subTitle"/>
          </p:nvPr>
        </p:nvSpPr>
        <p:spPr>
          <a:xfrm>
            <a:off x="809925" y="3580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0" name="Google Shape;140;p26"/>
          <p:cNvSpPr txBox="1"/>
          <p:nvPr>
            <p:ph idx="9" type="title"/>
          </p:nvPr>
        </p:nvSpPr>
        <p:spPr>
          <a:xfrm>
            <a:off x="3463502" y="3207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41" name="Google Shape;141;p26"/>
          <p:cNvSpPr txBox="1"/>
          <p:nvPr>
            <p:ph idx="13" type="subTitle"/>
          </p:nvPr>
        </p:nvSpPr>
        <p:spPr>
          <a:xfrm>
            <a:off x="3463488" y="3580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2" name="Google Shape;142;p26"/>
          <p:cNvSpPr txBox="1"/>
          <p:nvPr>
            <p:ph idx="14" type="title"/>
          </p:nvPr>
        </p:nvSpPr>
        <p:spPr>
          <a:xfrm>
            <a:off x="6117052" y="3207225"/>
            <a:ext cx="2217000" cy="381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600"/>
              <a:buNone/>
              <a:defRPr sz="1600">
                <a:solidFill>
                  <a:schemeClr val="accent2"/>
                </a:solidFill>
              </a:defRPr>
            </a:lvl1pPr>
            <a:lvl2pPr lvl="1" rtl="0" algn="ctr">
              <a:spcBef>
                <a:spcPts val="0"/>
              </a:spcBef>
              <a:spcAft>
                <a:spcPts val="0"/>
              </a:spcAft>
              <a:buClr>
                <a:schemeClr val="accent2"/>
              </a:buClr>
              <a:buSzPts val="4200"/>
              <a:buNone/>
              <a:defRPr sz="4200">
                <a:solidFill>
                  <a:schemeClr val="accent2"/>
                </a:solidFill>
              </a:defRPr>
            </a:lvl2pPr>
            <a:lvl3pPr lvl="2" rtl="0" algn="ctr">
              <a:spcBef>
                <a:spcPts val="0"/>
              </a:spcBef>
              <a:spcAft>
                <a:spcPts val="0"/>
              </a:spcAft>
              <a:buClr>
                <a:schemeClr val="accent2"/>
              </a:buClr>
              <a:buSzPts val="4200"/>
              <a:buNone/>
              <a:defRPr sz="4200">
                <a:solidFill>
                  <a:schemeClr val="accent2"/>
                </a:solidFill>
              </a:defRPr>
            </a:lvl3pPr>
            <a:lvl4pPr lvl="3" rtl="0" algn="ctr">
              <a:spcBef>
                <a:spcPts val="0"/>
              </a:spcBef>
              <a:spcAft>
                <a:spcPts val="0"/>
              </a:spcAft>
              <a:buClr>
                <a:schemeClr val="accent2"/>
              </a:buClr>
              <a:buSzPts val="4200"/>
              <a:buNone/>
              <a:defRPr sz="4200">
                <a:solidFill>
                  <a:schemeClr val="accent2"/>
                </a:solidFill>
              </a:defRPr>
            </a:lvl4pPr>
            <a:lvl5pPr lvl="4" rtl="0" algn="ctr">
              <a:spcBef>
                <a:spcPts val="0"/>
              </a:spcBef>
              <a:spcAft>
                <a:spcPts val="0"/>
              </a:spcAft>
              <a:buClr>
                <a:schemeClr val="accent2"/>
              </a:buClr>
              <a:buSzPts val="4200"/>
              <a:buNone/>
              <a:defRPr sz="4200">
                <a:solidFill>
                  <a:schemeClr val="accent2"/>
                </a:solidFill>
              </a:defRPr>
            </a:lvl5pPr>
            <a:lvl6pPr lvl="5" rtl="0" algn="ctr">
              <a:spcBef>
                <a:spcPts val="0"/>
              </a:spcBef>
              <a:spcAft>
                <a:spcPts val="0"/>
              </a:spcAft>
              <a:buClr>
                <a:schemeClr val="accent2"/>
              </a:buClr>
              <a:buSzPts val="4200"/>
              <a:buNone/>
              <a:defRPr sz="4200">
                <a:solidFill>
                  <a:schemeClr val="accent2"/>
                </a:solidFill>
              </a:defRPr>
            </a:lvl6pPr>
            <a:lvl7pPr lvl="6" rtl="0" algn="ctr">
              <a:spcBef>
                <a:spcPts val="0"/>
              </a:spcBef>
              <a:spcAft>
                <a:spcPts val="0"/>
              </a:spcAft>
              <a:buClr>
                <a:schemeClr val="accent2"/>
              </a:buClr>
              <a:buSzPts val="4200"/>
              <a:buNone/>
              <a:defRPr sz="4200">
                <a:solidFill>
                  <a:schemeClr val="accent2"/>
                </a:solidFill>
              </a:defRPr>
            </a:lvl7pPr>
            <a:lvl8pPr lvl="7" rtl="0" algn="ctr">
              <a:spcBef>
                <a:spcPts val="0"/>
              </a:spcBef>
              <a:spcAft>
                <a:spcPts val="0"/>
              </a:spcAft>
              <a:buClr>
                <a:schemeClr val="accent2"/>
              </a:buClr>
              <a:buSzPts val="4200"/>
              <a:buNone/>
              <a:defRPr sz="4200">
                <a:solidFill>
                  <a:schemeClr val="accent2"/>
                </a:solidFill>
              </a:defRPr>
            </a:lvl8pPr>
            <a:lvl9pPr lvl="8" rtl="0" algn="ctr">
              <a:spcBef>
                <a:spcPts val="0"/>
              </a:spcBef>
              <a:spcAft>
                <a:spcPts val="0"/>
              </a:spcAft>
              <a:buClr>
                <a:schemeClr val="accent2"/>
              </a:buClr>
              <a:buSzPts val="4200"/>
              <a:buNone/>
              <a:defRPr sz="4200">
                <a:solidFill>
                  <a:schemeClr val="accent2"/>
                </a:solidFill>
              </a:defRPr>
            </a:lvl9pPr>
          </a:lstStyle>
          <a:p/>
        </p:txBody>
      </p:sp>
      <p:sp>
        <p:nvSpPr>
          <p:cNvPr id="143" name="Google Shape;143;p26"/>
          <p:cNvSpPr txBox="1"/>
          <p:nvPr>
            <p:ph idx="15" type="subTitle"/>
          </p:nvPr>
        </p:nvSpPr>
        <p:spPr>
          <a:xfrm>
            <a:off x="6117038" y="3580375"/>
            <a:ext cx="2217000" cy="82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76672" y="-827887"/>
            <a:ext cx="6153101" cy="6799271"/>
          </a:xfrm>
          <a:prstGeom prst="rect">
            <a:avLst/>
          </a:prstGeom>
          <a:noFill/>
          <a:ln>
            <a:noFill/>
          </a:ln>
        </p:spPr>
      </p:pic>
      <p:sp>
        <p:nvSpPr>
          <p:cNvPr id="146" name="Google Shape;146;p27"/>
          <p:cNvSpPr txBox="1"/>
          <p:nvPr>
            <p:ph type="title"/>
          </p:nvPr>
        </p:nvSpPr>
        <p:spPr>
          <a:xfrm>
            <a:off x="5150300" y="694050"/>
            <a:ext cx="3156600" cy="841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3000"/>
              <a:buNone/>
              <a:defRPr sz="3000">
                <a:solidFill>
                  <a:schemeClr val="accen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7" name="Google Shape;147;p27"/>
          <p:cNvSpPr txBox="1"/>
          <p:nvPr>
            <p:ph idx="1" type="subTitle"/>
          </p:nvPr>
        </p:nvSpPr>
        <p:spPr>
          <a:xfrm>
            <a:off x="5150300" y="1535850"/>
            <a:ext cx="3156600" cy="119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8" name="Google Shape;148;p27"/>
          <p:cNvSpPr txBox="1"/>
          <p:nvPr/>
        </p:nvSpPr>
        <p:spPr>
          <a:xfrm>
            <a:off x="5150300" y="3218125"/>
            <a:ext cx="3192600" cy="6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1"/>
                </a:solidFill>
                <a:latin typeface="Montserrat"/>
                <a:ea typeface="Montserrat"/>
                <a:cs typeface="Montserrat"/>
                <a:sym typeface="Montserrat"/>
              </a:rPr>
              <a:t>CREDITS: This presentation template was created by Slidesgo, including icons by Flaticon, and infographics &amp; images by Freepik.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100">
              <a:solidFill>
                <a:schemeClr val="accent1"/>
              </a:solidFill>
              <a:latin typeface="Montserrat"/>
              <a:ea typeface="Montserrat"/>
              <a:cs typeface="Montserrat"/>
              <a:sym typeface="Montserra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149" name="Shape 149"/>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
    <p:spTree>
      <p:nvGrpSpPr>
        <p:cNvPr id="150" name="Shape 150"/>
        <p:cNvGrpSpPr/>
        <p:nvPr/>
      </p:nvGrpSpPr>
      <p:grpSpPr>
        <a:xfrm>
          <a:off x="0" y="0"/>
          <a:ext cx="0" cy="0"/>
          <a:chOff x="0" y="0"/>
          <a:chExt cx="0" cy="0"/>
        </a:xfrm>
      </p:grpSpPr>
      <p:pic>
        <p:nvPicPr>
          <p:cNvPr id="151" name="Google Shape;151;p29"/>
          <p:cNvPicPr preferRelativeResize="0"/>
          <p:nvPr/>
        </p:nvPicPr>
        <p:blipFill>
          <a:blip r:embed="rId2">
            <a:alphaModFix/>
          </a:blip>
          <a:stretch>
            <a:fillRect/>
          </a:stretch>
        </p:blipFill>
        <p:spPr>
          <a:xfrm flipH="1">
            <a:off x="5434928" y="-827887"/>
            <a:ext cx="6153101" cy="6799271"/>
          </a:xfrm>
          <a:prstGeom prst="rect">
            <a:avLst/>
          </a:prstGeom>
          <a:noFill/>
          <a:ln>
            <a:noFill/>
          </a:ln>
        </p:spPr>
      </p:pic>
      <p:pic>
        <p:nvPicPr>
          <p:cNvPr id="152" name="Google Shape;152;p29"/>
          <p:cNvPicPr preferRelativeResize="0"/>
          <p:nvPr/>
        </p:nvPicPr>
        <p:blipFill>
          <a:blip r:embed="rId2">
            <a:alphaModFix/>
          </a:blip>
          <a:stretch>
            <a:fillRect/>
          </a:stretch>
        </p:blipFill>
        <p:spPr>
          <a:xfrm flipH="1" rot="10800000">
            <a:off x="-2444022" y="-827887"/>
            <a:ext cx="6153101" cy="679927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2">
            <a:alphaModFix/>
          </a:blip>
          <a:stretch>
            <a:fillRect/>
          </a:stretch>
        </p:blipFill>
        <p:spPr>
          <a:xfrm>
            <a:off x="-76672" y="-827887"/>
            <a:ext cx="6153101" cy="679927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mt="56000"/>
          </a:blip>
          <a:stretch>
            <a:fillRect/>
          </a:stretch>
        </p:blipFill>
        <p:spPr>
          <a:xfrm rot="-7199997">
            <a:off x="4531704" y="539794"/>
            <a:ext cx="5918750" cy="6540301"/>
          </a:xfrm>
          <a:prstGeom prst="rect">
            <a:avLst/>
          </a:prstGeom>
          <a:noFill/>
          <a:ln>
            <a:noFill/>
          </a:ln>
        </p:spPr>
      </p:pic>
      <p:sp>
        <p:nvSpPr>
          <p:cNvPr id="19" name="Google Shape;19;p4"/>
          <p:cNvSpPr txBox="1"/>
          <p:nvPr>
            <p:ph idx="1" type="body"/>
          </p:nvPr>
        </p:nvSpPr>
        <p:spPr>
          <a:xfrm>
            <a:off x="686700" y="1076275"/>
            <a:ext cx="7684500" cy="3265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2"/>
              </a:buClr>
              <a:buSzPts val="1100"/>
              <a:buAutoNum type="arabicPeriod"/>
              <a:defRPr sz="1250"/>
            </a:lvl1pPr>
            <a:lvl2pPr indent="-298450" lvl="1" marL="914400">
              <a:spcBef>
                <a:spcPts val="1600"/>
              </a:spcBef>
              <a:spcAft>
                <a:spcPts val="0"/>
              </a:spcAft>
              <a:buClr>
                <a:schemeClr val="dk1"/>
              </a:buClr>
              <a:buSzPts val="1100"/>
              <a:buFont typeface="Muli"/>
              <a:buAutoNum type="alphaLcPeriod"/>
              <a:defRPr sz="1250"/>
            </a:lvl2pPr>
            <a:lvl3pPr indent="-298450" lvl="2" marL="1371600">
              <a:spcBef>
                <a:spcPts val="1600"/>
              </a:spcBef>
              <a:spcAft>
                <a:spcPts val="0"/>
              </a:spcAft>
              <a:buClr>
                <a:schemeClr val="dk1"/>
              </a:buClr>
              <a:buSzPts val="1100"/>
              <a:buFont typeface="Muli"/>
              <a:buAutoNum type="romanLcPeriod"/>
              <a:defRPr sz="1250"/>
            </a:lvl3pPr>
            <a:lvl4pPr indent="-298450" lvl="3" marL="1828800">
              <a:spcBef>
                <a:spcPts val="1600"/>
              </a:spcBef>
              <a:spcAft>
                <a:spcPts val="0"/>
              </a:spcAft>
              <a:buClr>
                <a:schemeClr val="dk1"/>
              </a:buClr>
              <a:buSzPts val="1100"/>
              <a:buFont typeface="Muli"/>
              <a:buAutoNum type="arabicPeriod"/>
              <a:defRPr sz="1250"/>
            </a:lvl4pPr>
            <a:lvl5pPr indent="-298450" lvl="4" marL="2286000">
              <a:spcBef>
                <a:spcPts val="1600"/>
              </a:spcBef>
              <a:spcAft>
                <a:spcPts val="0"/>
              </a:spcAft>
              <a:buClr>
                <a:schemeClr val="dk1"/>
              </a:buClr>
              <a:buSzPts val="1100"/>
              <a:buFont typeface="Muli"/>
              <a:buAutoNum type="alphaLcPeriod"/>
              <a:defRPr sz="1250"/>
            </a:lvl5pPr>
            <a:lvl6pPr indent="-298450" lvl="5" marL="2743200">
              <a:spcBef>
                <a:spcPts val="1600"/>
              </a:spcBef>
              <a:spcAft>
                <a:spcPts val="0"/>
              </a:spcAft>
              <a:buClr>
                <a:schemeClr val="dk1"/>
              </a:buClr>
              <a:buSzPts val="1100"/>
              <a:buFont typeface="Muli"/>
              <a:buAutoNum type="romanLcPeriod"/>
              <a:defRPr sz="1250"/>
            </a:lvl6pPr>
            <a:lvl7pPr indent="-298450" lvl="6" marL="3200400">
              <a:spcBef>
                <a:spcPts val="1600"/>
              </a:spcBef>
              <a:spcAft>
                <a:spcPts val="0"/>
              </a:spcAft>
              <a:buClr>
                <a:schemeClr val="dk1"/>
              </a:buClr>
              <a:buSzPts val="1100"/>
              <a:buFont typeface="Muli"/>
              <a:buAutoNum type="arabicPeriod"/>
              <a:defRPr sz="1250"/>
            </a:lvl7pPr>
            <a:lvl8pPr indent="-298450" lvl="7" marL="3657600">
              <a:spcBef>
                <a:spcPts val="1600"/>
              </a:spcBef>
              <a:spcAft>
                <a:spcPts val="0"/>
              </a:spcAft>
              <a:buClr>
                <a:schemeClr val="dk1"/>
              </a:buClr>
              <a:buSzPts val="1100"/>
              <a:buFont typeface="Muli"/>
              <a:buAutoNum type="alphaLcPeriod"/>
              <a:defRPr sz="1250"/>
            </a:lvl8pPr>
            <a:lvl9pPr indent="-298450" lvl="8" marL="4114800">
              <a:spcBef>
                <a:spcPts val="1600"/>
              </a:spcBef>
              <a:spcAft>
                <a:spcPts val="1600"/>
              </a:spcAft>
              <a:buClr>
                <a:schemeClr val="dk1"/>
              </a:buClr>
              <a:buSzPts val="1100"/>
              <a:buFont typeface="Muli"/>
              <a:buAutoNum type="romanLcPeriod"/>
              <a:defRPr sz="1250"/>
            </a:lvl9pPr>
          </a:lstStyle>
          <a:p/>
        </p:txBody>
      </p:sp>
      <p:sp>
        <p:nvSpPr>
          <p:cNvPr id="20" name="Google Shape;20;p4"/>
          <p:cNvSpPr txBox="1"/>
          <p:nvPr>
            <p:ph type="title"/>
          </p:nvPr>
        </p:nvSpPr>
        <p:spPr>
          <a:xfrm>
            <a:off x="1781425" y="378225"/>
            <a:ext cx="65898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b="0" l="0" r="8214" t="0"/>
          <a:stretch/>
        </p:blipFill>
        <p:spPr>
          <a:xfrm>
            <a:off x="658750" y="-1397100"/>
            <a:ext cx="7826501" cy="7437298"/>
          </a:xfrm>
          <a:prstGeom prst="rect">
            <a:avLst/>
          </a:prstGeom>
          <a:noFill/>
          <a:ln>
            <a:noFill/>
          </a:ln>
        </p:spPr>
      </p:pic>
      <p:sp>
        <p:nvSpPr>
          <p:cNvPr id="23" name="Google Shape;23;p5"/>
          <p:cNvSpPr txBox="1"/>
          <p:nvPr>
            <p:ph idx="1" type="body"/>
          </p:nvPr>
        </p:nvSpPr>
        <p:spPr>
          <a:xfrm>
            <a:off x="775144" y="1313000"/>
            <a:ext cx="3564900" cy="3255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5"/>
          <p:cNvSpPr txBox="1"/>
          <p:nvPr>
            <p:ph idx="2" type="body"/>
          </p:nvPr>
        </p:nvSpPr>
        <p:spPr>
          <a:xfrm>
            <a:off x="4803956" y="1313000"/>
            <a:ext cx="3564900" cy="3255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5"/>
          <p:cNvSpPr txBox="1"/>
          <p:nvPr>
            <p:ph type="title"/>
          </p:nvPr>
        </p:nvSpPr>
        <p:spPr>
          <a:xfrm>
            <a:off x="3972475" y="378225"/>
            <a:ext cx="43986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b="0" l="0" r="8214" t="0"/>
          <a:stretch/>
        </p:blipFill>
        <p:spPr>
          <a:xfrm>
            <a:off x="658750" y="-1397100"/>
            <a:ext cx="7826501" cy="7437298"/>
          </a:xfrm>
          <a:prstGeom prst="rect">
            <a:avLst/>
          </a:prstGeom>
          <a:noFill/>
          <a:ln>
            <a:noFill/>
          </a:ln>
        </p:spPr>
      </p:pic>
      <p:sp>
        <p:nvSpPr>
          <p:cNvPr id="28" name="Google Shape;28;p6"/>
          <p:cNvSpPr txBox="1"/>
          <p:nvPr>
            <p:ph type="title"/>
          </p:nvPr>
        </p:nvSpPr>
        <p:spPr>
          <a:xfrm>
            <a:off x="2400850" y="378225"/>
            <a:ext cx="5970300" cy="51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2100"/>
              <a:buNone/>
              <a:defRPr sz="2100"/>
            </a:lvl2pPr>
            <a:lvl3pPr lvl="2" rtl="0" algn="r">
              <a:spcBef>
                <a:spcPts val="0"/>
              </a:spcBef>
              <a:spcAft>
                <a:spcPts val="0"/>
              </a:spcAft>
              <a:buSzPts val="2100"/>
              <a:buNone/>
              <a:defRPr sz="2100"/>
            </a:lvl3pPr>
            <a:lvl4pPr lvl="3" rtl="0" algn="r">
              <a:spcBef>
                <a:spcPts val="0"/>
              </a:spcBef>
              <a:spcAft>
                <a:spcPts val="0"/>
              </a:spcAft>
              <a:buSzPts val="2100"/>
              <a:buNone/>
              <a:defRPr sz="2100"/>
            </a:lvl4pPr>
            <a:lvl5pPr lvl="4" rtl="0" algn="r">
              <a:spcBef>
                <a:spcPts val="0"/>
              </a:spcBef>
              <a:spcAft>
                <a:spcPts val="0"/>
              </a:spcAft>
              <a:buSzPts val="2100"/>
              <a:buNone/>
              <a:defRPr sz="2100"/>
            </a:lvl5pPr>
            <a:lvl6pPr lvl="5" rtl="0" algn="r">
              <a:spcBef>
                <a:spcPts val="0"/>
              </a:spcBef>
              <a:spcAft>
                <a:spcPts val="0"/>
              </a:spcAft>
              <a:buSzPts val="2100"/>
              <a:buNone/>
              <a:defRPr sz="2100"/>
            </a:lvl6pPr>
            <a:lvl7pPr lvl="6" rtl="0" algn="r">
              <a:spcBef>
                <a:spcPts val="0"/>
              </a:spcBef>
              <a:spcAft>
                <a:spcPts val="0"/>
              </a:spcAft>
              <a:buSzPts val="2100"/>
              <a:buNone/>
              <a:defRPr sz="2100"/>
            </a:lvl7pPr>
            <a:lvl8pPr lvl="7" rtl="0" algn="r">
              <a:spcBef>
                <a:spcPts val="0"/>
              </a:spcBef>
              <a:spcAft>
                <a:spcPts val="0"/>
              </a:spcAft>
              <a:buSzPts val="2100"/>
              <a:buNone/>
              <a:defRPr sz="2100"/>
            </a:lvl8pPr>
            <a:lvl9pPr lvl="8" rtl="0" algn="r">
              <a:spcBef>
                <a:spcPts val="0"/>
              </a:spcBef>
              <a:spcAft>
                <a:spcPts val="0"/>
              </a:spcAft>
              <a:buSzPts val="2100"/>
              <a:buNone/>
              <a:defRPr sz="2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1008350" y="1460450"/>
            <a:ext cx="2808000" cy="75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1008350" y="2183050"/>
            <a:ext cx="3015900" cy="1500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32" name="Google Shape;32;p7"/>
          <p:cNvPicPr preferRelativeResize="0"/>
          <p:nvPr/>
        </p:nvPicPr>
        <p:blipFill>
          <a:blip r:embed="rId2">
            <a:alphaModFix/>
          </a:blip>
          <a:stretch>
            <a:fillRect/>
          </a:stretch>
        </p:blipFill>
        <p:spPr>
          <a:xfrm rot="-5400000">
            <a:off x="4647114" y="1532427"/>
            <a:ext cx="6751897" cy="224187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p:nvPr/>
        </p:nvSpPr>
        <p:spPr>
          <a:xfrm rot="10800000">
            <a:off x="0" y="0"/>
            <a:ext cx="16689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8"/>
          <p:cNvSpPr/>
          <p:nvPr/>
        </p:nvSpPr>
        <p:spPr>
          <a:xfrm>
            <a:off x="7513150" y="0"/>
            <a:ext cx="1668900" cy="5143500"/>
          </a:xfrm>
          <a:prstGeom prst="rect">
            <a:avLst/>
          </a:prstGeom>
          <a:gradFill>
            <a:gsLst>
              <a:gs pos="0">
                <a:schemeClr val="dk1"/>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 name="Google Shape;36;p8"/>
          <p:cNvPicPr preferRelativeResize="0"/>
          <p:nvPr/>
        </p:nvPicPr>
        <p:blipFill rotWithShape="1">
          <a:blip r:embed="rId2">
            <a:alphaModFix/>
          </a:blip>
          <a:srcRect b="0" l="0" r="0" t="0"/>
          <a:stretch/>
        </p:blipFill>
        <p:spPr>
          <a:xfrm>
            <a:off x="240625" y="3354737"/>
            <a:ext cx="8662743" cy="2601674"/>
          </a:xfrm>
          <a:prstGeom prst="rect">
            <a:avLst/>
          </a:prstGeom>
          <a:noFill/>
          <a:ln>
            <a:noFill/>
          </a:ln>
        </p:spPr>
      </p:pic>
      <p:pic>
        <p:nvPicPr>
          <p:cNvPr id="37" name="Google Shape;37;p8"/>
          <p:cNvPicPr preferRelativeResize="0"/>
          <p:nvPr/>
        </p:nvPicPr>
        <p:blipFill rotWithShape="1">
          <a:blip r:embed="rId2">
            <a:alphaModFix/>
          </a:blip>
          <a:srcRect b="0" l="0" r="0" t="0"/>
          <a:stretch/>
        </p:blipFill>
        <p:spPr>
          <a:xfrm rot="10800000">
            <a:off x="240625" y="-812913"/>
            <a:ext cx="8662743" cy="2601674"/>
          </a:xfrm>
          <a:prstGeom prst="rect">
            <a:avLst/>
          </a:prstGeom>
          <a:noFill/>
          <a:ln>
            <a:noFill/>
          </a:ln>
        </p:spPr>
      </p:pic>
      <p:sp>
        <p:nvSpPr>
          <p:cNvPr id="38" name="Google Shape;38;p8"/>
          <p:cNvSpPr txBox="1"/>
          <p:nvPr>
            <p:ph type="title"/>
          </p:nvPr>
        </p:nvSpPr>
        <p:spPr>
          <a:xfrm>
            <a:off x="1301375" y="1417650"/>
            <a:ext cx="6541200" cy="23082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pic>
        <p:nvPicPr>
          <p:cNvPr id="40" name="Google Shape;40;p9"/>
          <p:cNvPicPr preferRelativeResize="0"/>
          <p:nvPr/>
        </p:nvPicPr>
        <p:blipFill>
          <a:blip r:embed="rId2">
            <a:alphaModFix amt="50000"/>
          </a:blip>
          <a:stretch>
            <a:fillRect/>
          </a:stretch>
        </p:blipFill>
        <p:spPr>
          <a:xfrm>
            <a:off x="-3192424" y="1047350"/>
            <a:ext cx="12336426" cy="4096149"/>
          </a:xfrm>
          <a:prstGeom prst="rect">
            <a:avLst/>
          </a:prstGeom>
          <a:noFill/>
          <a:ln>
            <a:noFill/>
          </a:ln>
        </p:spPr>
      </p:pic>
      <p:sp>
        <p:nvSpPr>
          <p:cNvPr id="41" name="Google Shape;41;p9"/>
          <p:cNvSpPr txBox="1"/>
          <p:nvPr>
            <p:ph type="title"/>
          </p:nvPr>
        </p:nvSpPr>
        <p:spPr>
          <a:xfrm>
            <a:off x="4998775" y="1276500"/>
            <a:ext cx="33552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3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9"/>
          <p:cNvSpPr txBox="1"/>
          <p:nvPr>
            <p:ph idx="1" type="subTitle"/>
          </p:nvPr>
        </p:nvSpPr>
        <p:spPr>
          <a:xfrm>
            <a:off x="4998775" y="2110500"/>
            <a:ext cx="3355200" cy="16656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type="title"/>
          </p:nvPr>
        </p:nvSpPr>
        <p:spPr>
          <a:xfrm>
            <a:off x="1528650" y="450150"/>
            <a:ext cx="4029300" cy="1078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45" name="Google Shape;45;p10"/>
          <p:cNvPicPr preferRelativeResize="0"/>
          <p:nvPr/>
        </p:nvPicPr>
        <p:blipFill>
          <a:blip r:embed="rId2">
            <a:alphaModFix amt="56000"/>
          </a:blip>
          <a:stretch>
            <a:fillRect/>
          </a:stretch>
        </p:blipFill>
        <p:spPr>
          <a:xfrm rot="-3651880">
            <a:off x="-1772274" y="-44184"/>
            <a:ext cx="5918752" cy="654029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0237D"/>
            </a:gs>
            <a:gs pos="100000">
              <a:srgbClr val="011445"/>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ontserrat ExtraBold"/>
              <a:buNone/>
              <a:defRPr sz="2800">
                <a:solidFill>
                  <a:schemeClr val="accent1"/>
                </a:solidFill>
                <a:latin typeface="Montserrat ExtraBold"/>
                <a:ea typeface="Montserrat ExtraBold"/>
                <a:cs typeface="Montserrat ExtraBold"/>
                <a:sym typeface="Montserrat ExtraBold"/>
              </a:defRPr>
            </a:lvl1pPr>
            <a:lvl2pPr lvl="1">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2pPr>
            <a:lvl3pPr lvl="2">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3pPr>
            <a:lvl4pPr lvl="3">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4pPr>
            <a:lvl5pPr lvl="4">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5pPr>
            <a:lvl6pPr lvl="5">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6pPr>
            <a:lvl7pPr lvl="6">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7pPr>
            <a:lvl8pPr lvl="7">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8pPr>
            <a:lvl9pPr lvl="8">
              <a:spcBef>
                <a:spcPts val="0"/>
              </a:spcBef>
              <a:spcAft>
                <a:spcPts val="0"/>
              </a:spcAft>
              <a:buClr>
                <a:schemeClr val="accent1"/>
              </a:buClr>
              <a:buSzPts val="2800"/>
              <a:buFont typeface="Montserrat Alternates"/>
              <a:buNone/>
              <a:defRPr b="1" sz="2800">
                <a:solidFill>
                  <a:schemeClr val="accent1"/>
                </a:solidFill>
                <a:latin typeface="Montserrat Alternates"/>
                <a:ea typeface="Montserrat Alternates"/>
                <a:cs typeface="Montserrat Alternates"/>
                <a:sym typeface="Montserrat Alternate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1"/>
              </a:buClr>
              <a:buSzPts val="1800"/>
              <a:buFont typeface="Montserrat"/>
              <a:buChar char="●"/>
              <a:defRPr sz="1800">
                <a:solidFill>
                  <a:schemeClr val="accent1"/>
                </a:solidFill>
                <a:latin typeface="Montserrat"/>
                <a:ea typeface="Montserrat"/>
                <a:cs typeface="Montserrat"/>
                <a:sym typeface="Montserrat"/>
              </a:defRPr>
            </a:lvl1pPr>
            <a:lvl2pPr indent="-317500" lvl="1" marL="9144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indent="-317500" lvl="2" marL="13716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indent="-317500" lvl="3" marL="18288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indent="-317500" lvl="4" marL="22860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indent="-317500" lvl="5" marL="27432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indent="-317500" lvl="6" marL="32004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indent="-317500" lvl="7" marL="3657600">
              <a:lnSpc>
                <a:spcPct val="100000"/>
              </a:lnSpc>
              <a:spcBef>
                <a:spcPts val="160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slide" Target="/ppt/slid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slide" Target="/ppt/slid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4.xml"/><Relationship Id="rId4" Type="http://schemas.openxmlformats.org/officeDocument/2006/relationships/slide" Target="/ppt/slides/slide5.xml"/><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slide" Target="/ppt/slides/slide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slide" Target="/ppt/slides/slide4.xml"/><Relationship Id="rId4" Type="http://schemas.openxmlformats.org/officeDocument/2006/relationships/slide" Target="/ppt/slid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slide" Target="/ppt/slides/slide4.xml"/><Relationship Id="rId4" Type="http://schemas.openxmlformats.org/officeDocument/2006/relationships/slide" Target="/ppt/slid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slide" Target="/ppt/slides/slide4.xml"/><Relationship Id="rId4" Type="http://schemas.openxmlformats.org/officeDocument/2006/relationships/slide" Target="/ppt/slides/slide5.xml"/><Relationship Id="rId5" Type="http://schemas.openxmlformats.org/officeDocument/2006/relationships/hyperlink" Target="http://scikit-learn.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237D"/>
            </a:gs>
            <a:gs pos="100000">
              <a:srgbClr val="011445"/>
            </a:gs>
          </a:gsLst>
          <a:path path="circle">
            <a:fillToRect b="50%" l="50%" r="50%" t="50%"/>
          </a:path>
          <a:tileRect/>
        </a:gradFill>
      </p:bgPr>
    </p:bg>
    <p:spTree>
      <p:nvGrpSpPr>
        <p:cNvPr id="158" name="Shape 158"/>
        <p:cNvGrpSpPr/>
        <p:nvPr/>
      </p:nvGrpSpPr>
      <p:grpSpPr>
        <a:xfrm>
          <a:off x="0" y="0"/>
          <a:ext cx="0" cy="0"/>
          <a:chOff x="0" y="0"/>
          <a:chExt cx="0" cy="0"/>
        </a:xfrm>
      </p:grpSpPr>
      <p:pic>
        <p:nvPicPr>
          <p:cNvPr id="159" name="Google Shape;159;p31"/>
          <p:cNvPicPr preferRelativeResize="0"/>
          <p:nvPr/>
        </p:nvPicPr>
        <p:blipFill>
          <a:blip r:embed="rId3">
            <a:alphaModFix/>
          </a:blip>
          <a:stretch>
            <a:fillRect/>
          </a:stretch>
        </p:blipFill>
        <p:spPr>
          <a:xfrm>
            <a:off x="-1309512" y="-327229"/>
            <a:ext cx="4892424" cy="5406203"/>
          </a:xfrm>
          <a:prstGeom prst="rect">
            <a:avLst/>
          </a:prstGeom>
          <a:noFill/>
          <a:ln>
            <a:noFill/>
          </a:ln>
        </p:spPr>
      </p:pic>
      <p:pic>
        <p:nvPicPr>
          <p:cNvPr id="160" name="Google Shape;160;p31"/>
          <p:cNvPicPr preferRelativeResize="0"/>
          <p:nvPr/>
        </p:nvPicPr>
        <p:blipFill>
          <a:blip r:embed="rId3">
            <a:alphaModFix/>
          </a:blip>
          <a:stretch>
            <a:fillRect/>
          </a:stretch>
        </p:blipFill>
        <p:spPr>
          <a:xfrm flipH="1">
            <a:off x="5561088" y="-327229"/>
            <a:ext cx="4892424" cy="5406203"/>
          </a:xfrm>
          <a:prstGeom prst="rect">
            <a:avLst/>
          </a:prstGeom>
          <a:noFill/>
          <a:ln>
            <a:noFill/>
          </a:ln>
        </p:spPr>
      </p:pic>
      <p:sp>
        <p:nvSpPr>
          <p:cNvPr id="161" name="Google Shape;161;p31"/>
          <p:cNvSpPr txBox="1"/>
          <p:nvPr>
            <p:ph type="ctrTitle"/>
          </p:nvPr>
        </p:nvSpPr>
        <p:spPr>
          <a:xfrm>
            <a:off x="2802250" y="2593375"/>
            <a:ext cx="8520600" cy="975300"/>
          </a:xfrm>
          <a:prstGeom prst="rect">
            <a:avLst/>
          </a:prstGeom>
        </p:spPr>
        <p:txBody>
          <a:bodyPr anchorCtr="0" anchor="b" bIns="91425" lIns="91425" spcFirstLastPara="1" rIns="91425" wrap="square" tIns="91425">
            <a:noAutofit/>
          </a:bodyPr>
          <a:lstStyle/>
          <a:p>
            <a:pPr indent="0" lvl="0" marL="0" rtl="0" algn="l">
              <a:lnSpc>
                <a:spcPct val="112500"/>
              </a:lnSpc>
              <a:spcBef>
                <a:spcPts val="0"/>
              </a:spcBef>
              <a:spcAft>
                <a:spcPts val="0"/>
              </a:spcAft>
              <a:buNone/>
            </a:pPr>
            <a:r>
              <a:rPr b="1" lang="en" sz="2400">
                <a:solidFill>
                  <a:srgbClr val="333333"/>
                </a:solidFill>
                <a:highlight>
                  <a:srgbClr val="FFFFFF"/>
                </a:highlight>
                <a:latin typeface="Comic Sans MS"/>
                <a:ea typeface="Comic Sans MS"/>
                <a:cs typeface="Comic Sans MS"/>
                <a:sym typeface="Comic Sans MS"/>
              </a:rPr>
              <a:t>K-Nearest Neighbors</a:t>
            </a:r>
            <a:endParaRPr b="1" sz="2400">
              <a:solidFill>
                <a:srgbClr val="333333"/>
              </a:solidFill>
              <a:highlight>
                <a:srgbClr val="FFFFFF"/>
              </a:highlight>
              <a:latin typeface="Comic Sans MS"/>
              <a:ea typeface="Comic Sans MS"/>
              <a:cs typeface="Comic Sans MS"/>
              <a:sym typeface="Comic Sans MS"/>
            </a:endParaRPr>
          </a:p>
          <a:p>
            <a:pPr indent="0" lvl="0" marL="0" rtl="0" algn="l">
              <a:lnSpc>
                <a:spcPct val="110000"/>
              </a:lnSpc>
              <a:spcBef>
                <a:spcPts val="1800"/>
              </a:spcBef>
              <a:spcAft>
                <a:spcPts val="900"/>
              </a:spcAft>
              <a:buNone/>
            </a:pPr>
            <a:r>
              <a:t/>
            </a:r>
            <a:endParaRPr b="1" sz="2350">
              <a:solidFill>
                <a:schemeClr val="dk1"/>
              </a:solidFill>
              <a:highlight>
                <a:srgbClr val="FFFFFF"/>
              </a:highlight>
              <a:latin typeface="Comic Sans MS"/>
              <a:ea typeface="Comic Sans MS"/>
              <a:cs typeface="Comic Sans MS"/>
              <a:sym typeface="Comic Sans MS"/>
            </a:endParaRPr>
          </a:p>
        </p:txBody>
      </p:sp>
      <p:sp>
        <p:nvSpPr>
          <p:cNvPr id="162" name="Google Shape;162;p31"/>
          <p:cNvSpPr txBox="1"/>
          <p:nvPr>
            <p:ph idx="1" type="subTitle"/>
          </p:nvPr>
        </p:nvSpPr>
        <p:spPr>
          <a:xfrm>
            <a:off x="2617250" y="4212350"/>
            <a:ext cx="36579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Comic Sans MS"/>
                <a:ea typeface="Comic Sans MS"/>
                <a:cs typeface="Comic Sans MS"/>
                <a:sym typeface="Comic Sans MS"/>
              </a:rPr>
              <a:t>LÊ VĂN HIẾU </a:t>
            </a:r>
            <a:endParaRPr>
              <a:solidFill>
                <a:schemeClr val="lt2"/>
              </a:solidFill>
              <a:latin typeface="Comic Sans MS"/>
              <a:ea typeface="Comic Sans MS"/>
              <a:cs typeface="Comic Sans MS"/>
              <a:sym typeface="Comic Sans MS"/>
            </a:endParaRPr>
          </a:p>
          <a:p>
            <a:pPr indent="0" lvl="0" marL="0" rtl="0" algn="ctr">
              <a:spcBef>
                <a:spcPts val="0"/>
              </a:spcBef>
              <a:spcAft>
                <a:spcPts val="0"/>
              </a:spcAft>
              <a:buNone/>
            </a:pPr>
            <a:r>
              <a:rPr lang="en">
                <a:solidFill>
                  <a:schemeClr val="lt2"/>
                </a:solidFill>
                <a:latin typeface="Comic Sans MS"/>
                <a:ea typeface="Comic Sans MS"/>
                <a:cs typeface="Comic Sans MS"/>
                <a:sym typeface="Comic Sans MS"/>
              </a:rPr>
              <a:t>14510220</a:t>
            </a:r>
            <a:endParaRPr>
              <a:solidFill>
                <a:schemeClr val="lt2"/>
              </a:solidFill>
              <a:latin typeface="Comic Sans MS"/>
              <a:ea typeface="Comic Sans MS"/>
              <a:cs typeface="Comic Sans MS"/>
              <a:sym typeface="Comic Sans MS"/>
            </a:endParaRPr>
          </a:p>
        </p:txBody>
      </p:sp>
      <p:sp>
        <p:nvSpPr>
          <p:cNvPr id="163" name="Google Shape;163;p31"/>
          <p:cNvSpPr txBox="1"/>
          <p:nvPr/>
        </p:nvSpPr>
        <p:spPr>
          <a:xfrm>
            <a:off x="2572825" y="118425"/>
            <a:ext cx="4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https://github.com/aimeee2312/knn_</a:t>
            </a:r>
            <a:endParaRPr>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idx="2" type="title"/>
          </p:nvPr>
        </p:nvSpPr>
        <p:spPr>
          <a:xfrm>
            <a:off x="1159775" y="1049200"/>
            <a:ext cx="8046600" cy="3819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15000"/>
              </a:lnSpc>
              <a:spcBef>
                <a:spcPts val="900"/>
              </a:spcBef>
              <a:spcAft>
                <a:spcPts val="0"/>
              </a:spcAft>
              <a:buNone/>
            </a:pPr>
            <a:r>
              <a:rPr lang="en" sz="1450">
                <a:solidFill>
                  <a:srgbClr val="000000"/>
                </a:solidFill>
                <a:highlight>
                  <a:srgbClr val="FFFFFF"/>
                </a:highlight>
                <a:latin typeface="Arial"/>
                <a:ea typeface="Arial"/>
                <a:cs typeface="Arial"/>
                <a:sym typeface="Arial"/>
              </a:rPr>
              <a:t>Tách training và test sets</a:t>
            </a:r>
            <a:endParaRPr sz="1450">
              <a:solidFill>
                <a:srgbClr val="000000"/>
              </a:solidFill>
              <a:highlight>
                <a:srgbClr val="FFFFFF"/>
              </a:highlight>
              <a:latin typeface="Arial"/>
              <a:ea typeface="Arial"/>
              <a:cs typeface="Arial"/>
              <a:sym typeface="Arial"/>
            </a:endParaRPr>
          </a:p>
          <a:p>
            <a:pPr indent="0" lvl="0" marL="0" rtl="0" algn="l">
              <a:spcBef>
                <a:spcPts val="900"/>
              </a:spcBef>
              <a:spcAft>
                <a:spcPts val="0"/>
              </a:spcAft>
              <a:buNone/>
            </a:pPr>
            <a:r>
              <a:rPr lang="en" sz="1000">
                <a:solidFill>
                  <a:srgbClr val="000000"/>
                </a:solidFill>
                <a:highlight>
                  <a:srgbClr val="FFFFFF"/>
                </a:highlight>
                <a:latin typeface="Arial"/>
                <a:ea typeface="Arial"/>
                <a:cs typeface="Arial"/>
                <a:sym typeface="Arial"/>
              </a:rPr>
              <a:t>Giả sử</a:t>
            </a:r>
            <a:endParaRPr sz="1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000">
                <a:solidFill>
                  <a:srgbClr val="000000"/>
                </a:solidFill>
                <a:highlight>
                  <a:srgbClr val="FFFFFF"/>
                </a:highlight>
                <a:latin typeface="Arial"/>
                <a:ea typeface="Arial"/>
                <a:cs typeface="Arial"/>
                <a:sym typeface="Arial"/>
              </a:rPr>
              <a:t>chúng ta muốn dùng 50 điểm dữ liệu cho test set, 100 điểm còn lại cho training set. Scikit-learn có một hàm số cho phép chúng ta ngẫu nhiên lựa chọn các điểm này, như sau:</a:t>
            </a:r>
            <a:endParaRPr sz="10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a:p>
        </p:txBody>
      </p:sp>
      <p:sp>
        <p:nvSpPr>
          <p:cNvPr id="296" name="Google Shape;296;p40"/>
          <p:cNvSpPr txBox="1"/>
          <p:nvPr>
            <p:ph idx="1" type="subTitle"/>
          </p:nvPr>
        </p:nvSpPr>
        <p:spPr>
          <a:xfrm>
            <a:off x="1159775" y="1689975"/>
            <a:ext cx="2428200" cy="143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950">
                <a:solidFill>
                  <a:srgbClr val="F92672"/>
                </a:solidFill>
                <a:highlight>
                  <a:srgbClr val="233445"/>
                </a:highlight>
                <a:latin typeface="Courier New"/>
                <a:ea typeface="Courier New"/>
                <a:cs typeface="Courier New"/>
                <a:sym typeface="Courier New"/>
              </a:rPr>
              <a:t>from</a:t>
            </a:r>
            <a:r>
              <a:rPr lang="en" sz="950">
                <a:solidFill>
                  <a:srgbClr val="F8F8F2"/>
                </a:solidFill>
                <a:highlight>
                  <a:srgbClr val="233445"/>
                </a:highlight>
                <a:latin typeface="Courier New"/>
                <a:ea typeface="Courier New"/>
                <a:cs typeface="Courier New"/>
                <a:sym typeface="Courier New"/>
              </a:rPr>
              <a:t> sklearn.model_selection </a:t>
            </a:r>
            <a:r>
              <a:rPr b="1" lang="en" sz="950">
                <a:solidFill>
                  <a:srgbClr val="F92672"/>
                </a:solidFill>
                <a:highlight>
                  <a:srgbClr val="233445"/>
                </a:highlight>
                <a:latin typeface="Courier New"/>
                <a:ea typeface="Courier New"/>
                <a:cs typeface="Courier New"/>
                <a:sym typeface="Courier New"/>
              </a:rPr>
              <a:t>import</a:t>
            </a:r>
            <a:r>
              <a:rPr lang="en" sz="950">
                <a:solidFill>
                  <a:srgbClr val="F8F8F2"/>
                </a:solidFill>
                <a:highlight>
                  <a:srgbClr val="233445"/>
                </a:highlight>
                <a:latin typeface="Courier New"/>
                <a:ea typeface="Courier New"/>
                <a:cs typeface="Courier New"/>
                <a:sym typeface="Courier New"/>
              </a:rPr>
              <a:t> train_test_split</a:t>
            </a:r>
            <a:endParaRPr sz="950">
              <a:solidFill>
                <a:srgbClr val="F8F8F2"/>
              </a:solidFill>
              <a:highlight>
                <a:srgbClr val="233445"/>
              </a:highlight>
              <a:latin typeface="Courier New"/>
              <a:ea typeface="Courier New"/>
              <a:cs typeface="Courier New"/>
              <a:sym typeface="Courier New"/>
            </a:endParaRPr>
          </a:p>
          <a:p>
            <a:pPr indent="0" lvl="0" marL="0" rtl="0" algn="ctr">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X_train, X_test, y_train, y_test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train_test_split(</a:t>
            </a:r>
            <a:endParaRPr sz="950">
              <a:solidFill>
                <a:srgbClr val="F8F8F2"/>
              </a:solidFill>
              <a:highlight>
                <a:srgbClr val="233445"/>
              </a:highlight>
              <a:latin typeface="Courier New"/>
              <a:ea typeface="Courier New"/>
              <a:cs typeface="Courier New"/>
              <a:sym typeface="Courier New"/>
            </a:endParaRPr>
          </a:p>
          <a:p>
            <a:pPr indent="0" lvl="0" marL="0" rtl="0" algn="ctr">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iris_X, iris_y, test_size</a:t>
            </a:r>
            <a:r>
              <a:rPr b="1" lang="en" sz="950">
                <a:solidFill>
                  <a:srgbClr val="F92672"/>
                </a:solidFill>
                <a:highlight>
                  <a:srgbClr val="233445"/>
                </a:highlight>
                <a:latin typeface="Courier New"/>
                <a:ea typeface="Courier New"/>
                <a:cs typeface="Courier New"/>
                <a:sym typeface="Courier New"/>
              </a:rPr>
              <a:t>=</a:t>
            </a:r>
            <a:r>
              <a:rPr lang="en" sz="950">
                <a:solidFill>
                  <a:srgbClr val="AE81FF"/>
                </a:solidFill>
                <a:highlight>
                  <a:srgbClr val="233445"/>
                </a:highlight>
                <a:latin typeface="Courier New"/>
                <a:ea typeface="Courier New"/>
                <a:cs typeface="Courier New"/>
                <a:sym typeface="Courier New"/>
              </a:rPr>
              <a:t>50</a:t>
            </a:r>
            <a:r>
              <a:rPr lang="en" sz="950">
                <a:solidFill>
                  <a:srgbClr val="F8F8F2"/>
                </a:solidFill>
                <a:highlight>
                  <a:srgbClr val="233445"/>
                </a:highlight>
                <a:latin typeface="Courier New"/>
                <a:ea typeface="Courier New"/>
                <a:cs typeface="Courier New"/>
                <a:sym typeface="Courier New"/>
              </a:rPr>
              <a:t>)</a:t>
            </a:r>
            <a:endParaRPr sz="950">
              <a:solidFill>
                <a:srgbClr val="F8F8F2"/>
              </a:solidFill>
              <a:highlight>
                <a:srgbClr val="233445"/>
              </a:highlight>
              <a:latin typeface="Courier New"/>
              <a:ea typeface="Courier New"/>
              <a:cs typeface="Courier New"/>
              <a:sym typeface="Courier New"/>
            </a:endParaRPr>
          </a:p>
          <a:p>
            <a:pPr indent="0" lvl="0" marL="0" rtl="0" algn="ctr">
              <a:spcBef>
                <a:spcPts val="0"/>
              </a:spcBef>
              <a:spcAft>
                <a:spcPts val="0"/>
              </a:spcAft>
              <a:buNone/>
            </a:pPr>
            <a:r>
              <a:t/>
            </a:r>
            <a:endParaRPr sz="950">
              <a:solidFill>
                <a:srgbClr val="F8F8F2"/>
              </a:solidFill>
              <a:highlight>
                <a:srgbClr val="233445"/>
              </a:highlight>
              <a:latin typeface="Courier New"/>
              <a:ea typeface="Courier New"/>
              <a:cs typeface="Courier New"/>
              <a:sym typeface="Courier New"/>
            </a:endParaRPr>
          </a:p>
          <a:p>
            <a:pPr indent="0" lvl="0" marL="0" rtl="0" algn="ctr">
              <a:spcBef>
                <a:spcPts val="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 </a:t>
            </a:r>
            <a:r>
              <a:rPr lang="en" sz="950">
                <a:solidFill>
                  <a:srgbClr val="E6DB74"/>
                </a:solidFill>
                <a:highlight>
                  <a:srgbClr val="233445"/>
                </a:highlight>
                <a:latin typeface="Courier New"/>
                <a:ea typeface="Courier New"/>
                <a:cs typeface="Courier New"/>
                <a:sym typeface="Courier New"/>
              </a:rPr>
              <a:t>"Training size: %d"</a:t>
            </a:r>
            <a:r>
              <a:rPr lang="en" sz="950">
                <a:solidFill>
                  <a:srgbClr val="F8F8F2"/>
                </a:solidFill>
                <a:highlight>
                  <a:srgbClr val="233445"/>
                </a:highlight>
                <a:latin typeface="Courier New"/>
                <a:ea typeface="Courier New"/>
                <a:cs typeface="Courier New"/>
                <a:sym typeface="Courier New"/>
              </a:rPr>
              <a:t>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len(y_train)</a:t>
            </a:r>
            <a:endParaRPr sz="950">
              <a:solidFill>
                <a:srgbClr val="F8F8F2"/>
              </a:solidFill>
              <a:highlight>
                <a:srgbClr val="233445"/>
              </a:highlight>
              <a:latin typeface="Courier New"/>
              <a:ea typeface="Courier New"/>
              <a:cs typeface="Courier New"/>
              <a:sym typeface="Courier New"/>
            </a:endParaRPr>
          </a:p>
          <a:p>
            <a:pPr indent="0" lvl="0" marL="114300" marR="114300" rtl="0" algn="just">
              <a:lnSpc>
                <a:spcPct val="142857"/>
              </a:lnSpc>
              <a:spcBef>
                <a:spcPts val="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 </a:t>
            </a:r>
            <a:r>
              <a:rPr lang="en" sz="950">
                <a:solidFill>
                  <a:srgbClr val="E6DB74"/>
                </a:solidFill>
                <a:highlight>
                  <a:srgbClr val="233445"/>
                </a:highlight>
                <a:latin typeface="Courier New"/>
                <a:ea typeface="Courier New"/>
                <a:cs typeface="Courier New"/>
                <a:sym typeface="Courier New"/>
              </a:rPr>
              <a:t>"Test size    : %d"</a:t>
            </a:r>
            <a:r>
              <a:rPr lang="en" sz="950">
                <a:solidFill>
                  <a:srgbClr val="F8F8F2"/>
                </a:solidFill>
                <a:highlight>
                  <a:srgbClr val="233445"/>
                </a:highlight>
                <a:latin typeface="Courier New"/>
                <a:ea typeface="Courier New"/>
                <a:cs typeface="Courier New"/>
                <a:sym typeface="Courier New"/>
              </a:rPr>
              <a:t>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len(y_test)</a:t>
            </a:r>
            <a:endParaRPr sz="950">
              <a:solidFill>
                <a:srgbClr val="F8F8F2"/>
              </a:solidFill>
              <a:highlight>
                <a:srgbClr val="233445"/>
              </a:highlight>
              <a:latin typeface="Courier New"/>
              <a:ea typeface="Courier New"/>
              <a:cs typeface="Courier New"/>
              <a:sym typeface="Courier New"/>
            </a:endParaRPr>
          </a:p>
          <a:p>
            <a:pPr indent="0" lvl="0" marL="0" rtl="0" algn="ctr">
              <a:spcBef>
                <a:spcPts val="900"/>
              </a:spcBef>
              <a:spcAft>
                <a:spcPts val="0"/>
              </a:spcAft>
              <a:buNone/>
            </a:pPr>
            <a:r>
              <a:t/>
            </a:r>
            <a:endParaRPr/>
          </a:p>
        </p:txBody>
      </p:sp>
      <p:sp>
        <p:nvSpPr>
          <p:cNvPr id="297" name="Google Shape;297;p40"/>
          <p:cNvSpPr txBox="1"/>
          <p:nvPr>
            <p:ph idx="3" type="title"/>
          </p:nvPr>
        </p:nvSpPr>
        <p:spPr>
          <a:xfrm>
            <a:off x="1263397" y="4039000"/>
            <a:ext cx="2428200" cy="38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Training size: 100</a:t>
            </a:r>
            <a:endParaRPr sz="950">
              <a:solidFill>
                <a:srgbClr val="F8F8F2"/>
              </a:solidFill>
              <a:highlight>
                <a:srgbClr val="233445"/>
              </a:highlight>
              <a:latin typeface="Courier New"/>
              <a:ea typeface="Courier New"/>
              <a:cs typeface="Courier New"/>
              <a:sym typeface="Courier New"/>
            </a:endParaRPr>
          </a:p>
          <a:p>
            <a:pPr indent="0" lvl="0" marL="114300" marR="114300" rtl="0" algn="just">
              <a:lnSpc>
                <a:spcPct val="142857"/>
              </a:lnSpc>
              <a:spcBef>
                <a:spcPts val="0"/>
              </a:spcBef>
              <a:spcAft>
                <a:spcPts val="900"/>
              </a:spcAft>
              <a:buNone/>
            </a:pPr>
            <a:r>
              <a:rPr lang="en" sz="950">
                <a:solidFill>
                  <a:srgbClr val="F8F8F2"/>
                </a:solidFill>
                <a:highlight>
                  <a:srgbClr val="233445"/>
                </a:highlight>
                <a:latin typeface="Courier New"/>
                <a:ea typeface="Courier New"/>
                <a:cs typeface="Courier New"/>
                <a:sym typeface="Courier New"/>
              </a:rPr>
              <a:t>Test size    : 50</a:t>
            </a:r>
            <a:endParaRPr sz="950">
              <a:solidFill>
                <a:srgbClr val="F8F8F2"/>
              </a:solidFill>
              <a:highlight>
                <a:srgbClr val="233445"/>
              </a:highlight>
              <a:latin typeface="Courier New"/>
              <a:ea typeface="Courier New"/>
              <a:cs typeface="Courier New"/>
              <a:sym typeface="Courier New"/>
            </a:endParaRPr>
          </a:p>
        </p:txBody>
      </p:sp>
      <p:sp>
        <p:nvSpPr>
          <p:cNvPr id="298" name="Google Shape;298;p40"/>
          <p:cNvSpPr txBox="1"/>
          <p:nvPr>
            <p:ph idx="4" type="subTitle"/>
          </p:nvPr>
        </p:nvSpPr>
        <p:spPr>
          <a:xfrm>
            <a:off x="5193401" y="1660350"/>
            <a:ext cx="2428200" cy="14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clf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neighbors.KNeighborsClassifier(n_neighbors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a:t>
            </a:r>
            <a:r>
              <a:rPr lang="en" sz="950">
                <a:solidFill>
                  <a:srgbClr val="AE81FF"/>
                </a:solidFill>
                <a:highlight>
                  <a:srgbClr val="233445"/>
                </a:highlight>
                <a:latin typeface="Courier New"/>
                <a:ea typeface="Courier New"/>
                <a:cs typeface="Courier New"/>
                <a:sym typeface="Courier New"/>
              </a:rPr>
              <a:t>1</a:t>
            </a:r>
            <a:r>
              <a:rPr lang="en" sz="950">
                <a:solidFill>
                  <a:srgbClr val="F8F8F2"/>
                </a:solidFill>
                <a:highlight>
                  <a:srgbClr val="233445"/>
                </a:highlight>
                <a:latin typeface="Courier New"/>
                <a:ea typeface="Courier New"/>
                <a:cs typeface="Courier New"/>
                <a:sym typeface="Courier New"/>
              </a:rPr>
              <a:t>, p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a:t>
            </a:r>
            <a:r>
              <a:rPr lang="en" sz="950">
                <a:solidFill>
                  <a:srgbClr val="AE81FF"/>
                </a:solidFill>
                <a:highlight>
                  <a:srgbClr val="233445"/>
                </a:highlight>
                <a:latin typeface="Courier New"/>
                <a:ea typeface="Courier New"/>
                <a:cs typeface="Courier New"/>
                <a:sym typeface="Courier New"/>
              </a:rPr>
              <a:t>2</a:t>
            </a:r>
            <a:r>
              <a:rPr lang="en" sz="950">
                <a:solidFill>
                  <a:srgbClr val="F8F8F2"/>
                </a:solidFill>
                <a:highlight>
                  <a:srgbClr val="233445"/>
                </a:highlight>
                <a:latin typeface="Courier New"/>
                <a:ea typeface="Courier New"/>
                <a:cs typeface="Courier New"/>
                <a:sym typeface="Courier New"/>
              </a:rPr>
              <a:t>)</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clf.fit(X_train, y_train)</a:t>
            </a:r>
            <a:endParaRPr sz="950">
              <a:solidFill>
                <a:srgbClr val="F8F8F2"/>
              </a:solidFill>
              <a:highlight>
                <a:srgbClr val="233445"/>
              </a:highlight>
              <a:latin typeface="Courier New"/>
              <a:ea typeface="Courier New"/>
              <a:cs typeface="Courier New"/>
              <a:sym typeface="Courier New"/>
            </a:endParaRPr>
          </a:p>
          <a:p>
            <a:pPr indent="0" lvl="0" marL="0" rtl="0" algn="ctr">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y_pred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clf.predict(X_test)</a:t>
            </a:r>
            <a:endParaRPr sz="950">
              <a:solidFill>
                <a:srgbClr val="F8F8F2"/>
              </a:solidFill>
              <a:highlight>
                <a:srgbClr val="233445"/>
              </a:highlight>
              <a:latin typeface="Courier New"/>
              <a:ea typeface="Courier New"/>
              <a:cs typeface="Courier New"/>
              <a:sym typeface="Courier New"/>
            </a:endParaRPr>
          </a:p>
          <a:p>
            <a:pPr indent="0" lvl="0" marL="0" rtl="0" algn="ctr">
              <a:spcBef>
                <a:spcPts val="0"/>
              </a:spcBef>
              <a:spcAft>
                <a:spcPts val="0"/>
              </a:spcAft>
              <a:buNone/>
            </a:pPr>
            <a:r>
              <a:t/>
            </a:r>
            <a:endParaRPr sz="950">
              <a:solidFill>
                <a:srgbClr val="F8F8F2"/>
              </a:solidFill>
              <a:highlight>
                <a:srgbClr val="233445"/>
              </a:highlight>
              <a:latin typeface="Courier New"/>
              <a:ea typeface="Courier New"/>
              <a:cs typeface="Courier New"/>
              <a:sym typeface="Courier New"/>
            </a:endParaRPr>
          </a:p>
          <a:p>
            <a:pPr indent="0" lvl="0" marL="0" rtl="0" algn="ctr">
              <a:spcBef>
                <a:spcPts val="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 </a:t>
            </a:r>
            <a:r>
              <a:rPr lang="en" sz="950">
                <a:solidFill>
                  <a:srgbClr val="E6DB74"/>
                </a:solidFill>
                <a:highlight>
                  <a:srgbClr val="233445"/>
                </a:highlight>
                <a:latin typeface="Courier New"/>
                <a:ea typeface="Courier New"/>
                <a:cs typeface="Courier New"/>
                <a:sym typeface="Courier New"/>
              </a:rPr>
              <a:t>"Print results for 20 test data points:"</a:t>
            </a:r>
            <a:endParaRPr sz="950">
              <a:solidFill>
                <a:srgbClr val="F8F8F2"/>
              </a:solidFill>
              <a:highlight>
                <a:srgbClr val="233445"/>
              </a:highlight>
              <a:latin typeface="Courier New"/>
              <a:ea typeface="Courier New"/>
              <a:cs typeface="Courier New"/>
              <a:sym typeface="Courier New"/>
            </a:endParaRPr>
          </a:p>
          <a:p>
            <a:pPr indent="0" lvl="0" marL="0" rtl="0" algn="ctr">
              <a:spcBef>
                <a:spcPts val="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 </a:t>
            </a:r>
            <a:r>
              <a:rPr lang="en" sz="950">
                <a:solidFill>
                  <a:srgbClr val="E6DB74"/>
                </a:solidFill>
                <a:highlight>
                  <a:srgbClr val="233445"/>
                </a:highlight>
                <a:latin typeface="Courier New"/>
                <a:ea typeface="Courier New"/>
                <a:cs typeface="Courier New"/>
                <a:sym typeface="Courier New"/>
              </a:rPr>
              <a:t>"Predicted labels: "</a:t>
            </a:r>
            <a:r>
              <a:rPr lang="en" sz="950">
                <a:solidFill>
                  <a:srgbClr val="F8F8F2"/>
                </a:solidFill>
                <a:highlight>
                  <a:srgbClr val="233445"/>
                </a:highlight>
                <a:latin typeface="Courier New"/>
                <a:ea typeface="Courier New"/>
                <a:cs typeface="Courier New"/>
                <a:sym typeface="Courier New"/>
              </a:rPr>
              <a:t>, y_pred[</a:t>
            </a:r>
            <a:r>
              <a:rPr lang="en" sz="950">
                <a:solidFill>
                  <a:srgbClr val="AE81FF"/>
                </a:solidFill>
                <a:highlight>
                  <a:srgbClr val="233445"/>
                </a:highlight>
                <a:latin typeface="Courier New"/>
                <a:ea typeface="Courier New"/>
                <a:cs typeface="Courier New"/>
                <a:sym typeface="Courier New"/>
              </a:rPr>
              <a:t>20</a:t>
            </a:r>
            <a:r>
              <a:rPr lang="en" sz="950">
                <a:solidFill>
                  <a:srgbClr val="F8F8F2"/>
                </a:solidFill>
                <a:highlight>
                  <a:srgbClr val="233445"/>
                </a:highlight>
                <a:latin typeface="Courier New"/>
                <a:ea typeface="Courier New"/>
                <a:cs typeface="Courier New"/>
                <a:sym typeface="Courier New"/>
              </a:rPr>
              <a:t>:</a:t>
            </a:r>
            <a:r>
              <a:rPr lang="en" sz="950">
                <a:solidFill>
                  <a:srgbClr val="AE81FF"/>
                </a:solidFill>
                <a:highlight>
                  <a:srgbClr val="233445"/>
                </a:highlight>
                <a:latin typeface="Courier New"/>
                <a:ea typeface="Courier New"/>
                <a:cs typeface="Courier New"/>
                <a:sym typeface="Courier New"/>
              </a:rPr>
              <a:t>40</a:t>
            </a:r>
            <a:r>
              <a:rPr lang="en" sz="950">
                <a:solidFill>
                  <a:srgbClr val="F8F8F2"/>
                </a:solidFill>
                <a:highlight>
                  <a:srgbClr val="233445"/>
                </a:highlight>
                <a:latin typeface="Courier New"/>
                <a:ea typeface="Courier New"/>
                <a:cs typeface="Courier New"/>
                <a:sym typeface="Courier New"/>
              </a:rPr>
              <a:t>]</a:t>
            </a:r>
            <a:endParaRPr sz="950">
              <a:solidFill>
                <a:srgbClr val="F8F8F2"/>
              </a:solidFill>
              <a:highlight>
                <a:srgbClr val="233445"/>
              </a:highlight>
              <a:latin typeface="Courier New"/>
              <a:ea typeface="Courier New"/>
              <a:cs typeface="Courier New"/>
              <a:sym typeface="Courier New"/>
            </a:endParaRPr>
          </a:p>
          <a:p>
            <a:pPr indent="0" lvl="0" marL="114300" marR="114300" rtl="0" algn="just">
              <a:lnSpc>
                <a:spcPct val="142857"/>
              </a:lnSpc>
              <a:spcBef>
                <a:spcPts val="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 </a:t>
            </a:r>
            <a:r>
              <a:rPr lang="en" sz="950">
                <a:solidFill>
                  <a:srgbClr val="E6DB74"/>
                </a:solidFill>
                <a:highlight>
                  <a:srgbClr val="233445"/>
                </a:highlight>
                <a:latin typeface="Courier New"/>
                <a:ea typeface="Courier New"/>
                <a:cs typeface="Courier New"/>
                <a:sym typeface="Courier New"/>
              </a:rPr>
              <a:t>"Ground truth    : "</a:t>
            </a:r>
            <a:r>
              <a:rPr lang="en" sz="950">
                <a:solidFill>
                  <a:srgbClr val="F8F8F2"/>
                </a:solidFill>
                <a:highlight>
                  <a:srgbClr val="233445"/>
                </a:highlight>
                <a:latin typeface="Courier New"/>
                <a:ea typeface="Courier New"/>
                <a:cs typeface="Courier New"/>
                <a:sym typeface="Courier New"/>
              </a:rPr>
              <a:t>, y_test[</a:t>
            </a:r>
            <a:r>
              <a:rPr lang="en" sz="950">
                <a:solidFill>
                  <a:srgbClr val="AE81FF"/>
                </a:solidFill>
                <a:highlight>
                  <a:srgbClr val="233445"/>
                </a:highlight>
                <a:latin typeface="Courier New"/>
                <a:ea typeface="Courier New"/>
                <a:cs typeface="Courier New"/>
                <a:sym typeface="Courier New"/>
              </a:rPr>
              <a:t>20</a:t>
            </a:r>
            <a:r>
              <a:rPr lang="en" sz="950">
                <a:solidFill>
                  <a:srgbClr val="F8F8F2"/>
                </a:solidFill>
                <a:highlight>
                  <a:srgbClr val="233445"/>
                </a:highlight>
                <a:latin typeface="Courier New"/>
                <a:ea typeface="Courier New"/>
                <a:cs typeface="Courier New"/>
                <a:sym typeface="Courier New"/>
              </a:rPr>
              <a:t>:</a:t>
            </a:r>
            <a:r>
              <a:rPr lang="en" sz="950">
                <a:solidFill>
                  <a:srgbClr val="AE81FF"/>
                </a:solidFill>
                <a:highlight>
                  <a:srgbClr val="233445"/>
                </a:highlight>
                <a:latin typeface="Courier New"/>
                <a:ea typeface="Courier New"/>
                <a:cs typeface="Courier New"/>
                <a:sym typeface="Courier New"/>
              </a:rPr>
              <a:t>40</a:t>
            </a:r>
            <a:r>
              <a:rPr lang="en" sz="950">
                <a:solidFill>
                  <a:srgbClr val="F8F8F2"/>
                </a:solidFill>
                <a:highlight>
                  <a:srgbClr val="233445"/>
                </a:highlight>
                <a:latin typeface="Courier New"/>
                <a:ea typeface="Courier New"/>
                <a:cs typeface="Courier New"/>
                <a:sym typeface="Courier New"/>
              </a:rPr>
              <a:t>]</a:t>
            </a:r>
            <a:endParaRPr sz="950">
              <a:solidFill>
                <a:srgbClr val="F8F8F2"/>
              </a:solidFill>
              <a:highlight>
                <a:srgbClr val="233445"/>
              </a:highlight>
              <a:latin typeface="Courier New"/>
              <a:ea typeface="Courier New"/>
              <a:cs typeface="Courier New"/>
              <a:sym typeface="Courier New"/>
            </a:endParaRPr>
          </a:p>
          <a:p>
            <a:pPr indent="0" lvl="0" marL="0" rtl="0" algn="ctr">
              <a:spcBef>
                <a:spcPts val="900"/>
              </a:spcBef>
              <a:spcAft>
                <a:spcPts val="0"/>
              </a:spcAft>
              <a:buNone/>
            </a:pPr>
            <a:r>
              <a:t/>
            </a:r>
            <a:endParaRPr/>
          </a:p>
        </p:txBody>
      </p:sp>
      <p:sp>
        <p:nvSpPr>
          <p:cNvPr id="299" name="Google Shape;299;p40"/>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40"/>
          <p:cNvGrpSpPr/>
          <p:nvPr/>
        </p:nvGrpSpPr>
        <p:grpSpPr>
          <a:xfrm>
            <a:off x="629692" y="1105264"/>
            <a:ext cx="144992" cy="269768"/>
            <a:chOff x="629692" y="1105264"/>
            <a:chExt cx="144992" cy="269768"/>
          </a:xfrm>
        </p:grpSpPr>
        <p:sp>
          <p:nvSpPr>
            <p:cNvPr id="301" name="Google Shape;301;p40"/>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40">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304" name="Google Shape;304;p40">
            <a:hlinkClick/>
          </p:cNvPr>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lt1"/>
                </a:solidFill>
                <a:latin typeface="Montserrat"/>
                <a:ea typeface="Montserrat"/>
                <a:cs typeface="Montserrat"/>
                <a:sym typeface="Montserrat"/>
              </a:rPr>
              <a:t>3</a:t>
            </a:r>
            <a:endParaRPr sz="1000"/>
          </a:p>
        </p:txBody>
      </p:sp>
      <p:sp>
        <p:nvSpPr>
          <p:cNvPr id="305" name="Google Shape;305;p40">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06" name="Google Shape;306;p40">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307" name="Google Shape;307;p40"/>
          <p:cNvSpPr txBox="1"/>
          <p:nvPr/>
        </p:nvSpPr>
        <p:spPr>
          <a:xfrm>
            <a:off x="4943675" y="3771300"/>
            <a:ext cx="4262700" cy="1372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Print results for first 20 test data points:</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Predicted labels:  [2 1 2 2 1 2 2 0 2 0 2 0 1 0 0 2 2 0 2 0]</a:t>
            </a:r>
            <a:endParaRPr sz="950">
              <a:solidFill>
                <a:srgbClr val="F8F8F2"/>
              </a:solidFill>
              <a:highlight>
                <a:srgbClr val="233445"/>
              </a:highlight>
              <a:latin typeface="Courier New"/>
              <a:ea typeface="Courier New"/>
              <a:cs typeface="Courier New"/>
              <a:sym typeface="Courier New"/>
            </a:endParaRPr>
          </a:p>
          <a:p>
            <a:pPr indent="0" lvl="0" marL="114300" marR="114300" rtl="0" algn="just">
              <a:lnSpc>
                <a:spcPct val="142857"/>
              </a:lnSpc>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Ground truth    :  [2 1 2 2 1 2 2 0 2 0 1 0 1 0 0 2 1 0 2 0]</a:t>
            </a:r>
            <a:endParaRPr sz="950">
              <a:solidFill>
                <a:srgbClr val="F8F8F2"/>
              </a:solidFill>
              <a:highlight>
                <a:srgbClr val="233445"/>
              </a:highlight>
              <a:latin typeface="Courier New"/>
              <a:ea typeface="Courier New"/>
              <a:cs typeface="Courier New"/>
              <a:sym typeface="Courier New"/>
            </a:endParaRPr>
          </a:p>
          <a:p>
            <a:pPr indent="0" lvl="0" marL="0" rtl="0" algn="l">
              <a:spcBef>
                <a:spcPts val="90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cxnSp>
        <p:nvCxnSpPr>
          <p:cNvPr id="168" name="Google Shape;168;p32"/>
          <p:cNvCxnSpPr>
            <a:stCxn id="169" idx="0"/>
          </p:cNvCxnSpPr>
          <p:nvPr/>
        </p:nvCxnSpPr>
        <p:spPr>
          <a:xfrm rot="10800000">
            <a:off x="789775" y="-6911"/>
            <a:ext cx="0" cy="646800"/>
          </a:xfrm>
          <a:prstGeom prst="straightConnector1">
            <a:avLst/>
          </a:prstGeom>
          <a:noFill/>
          <a:ln cap="flat" cmpd="sng" w="19050">
            <a:solidFill>
              <a:schemeClr val="lt1"/>
            </a:solidFill>
            <a:prstDash val="solid"/>
            <a:round/>
            <a:headEnd len="med" w="med" type="none"/>
            <a:tailEnd len="med" w="med" type="none"/>
          </a:ln>
        </p:spPr>
      </p:cxnSp>
      <p:sp>
        <p:nvSpPr>
          <p:cNvPr id="170" name="Google Shape;170;p32"/>
          <p:cNvSpPr txBox="1"/>
          <p:nvPr>
            <p:ph idx="1" type="body"/>
          </p:nvPr>
        </p:nvSpPr>
        <p:spPr>
          <a:xfrm>
            <a:off x="686700" y="1076275"/>
            <a:ext cx="7684500" cy="326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Comic Sans MS"/>
                <a:ea typeface="Comic Sans MS"/>
                <a:cs typeface="Comic Sans MS"/>
                <a:sym typeface="Comic Sans MS"/>
              </a:rPr>
              <a:t>Trí tuệ nhân tạo (AI) giúp máy móc có thể học hỏi kinh nghiệm, điều chỉnh theo các đầu vào mới và thực hiện các tác vụ giống như con người. </a:t>
            </a:r>
            <a:endParaRPr sz="12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sz="12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rPr lang="en" sz="1200">
                <a:solidFill>
                  <a:srgbClr val="333333"/>
                </a:solidFill>
                <a:highlight>
                  <a:srgbClr val="FFFFFF"/>
                </a:highlight>
                <a:latin typeface="Comic Sans MS"/>
                <a:ea typeface="Comic Sans MS"/>
                <a:cs typeface="Comic Sans MS"/>
                <a:sym typeface="Comic Sans MS"/>
              </a:rPr>
              <a:t>Mọi người trên các lĩnh vực khác nhau đang cố gắng áp dụng AI để làm cho nhiệm vụ của họ dễ dàng hơn rất nhiều.</a:t>
            </a:r>
            <a:endParaRPr sz="120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sz="1050">
              <a:solidFill>
                <a:srgbClr val="333333"/>
              </a:solidFill>
              <a:highlight>
                <a:srgbClr val="FFFFFF"/>
              </a:highlight>
              <a:latin typeface="Comic Sans MS"/>
              <a:ea typeface="Comic Sans MS"/>
              <a:cs typeface="Comic Sans MS"/>
              <a:sym typeface="Comic Sans MS"/>
            </a:endParaRPr>
          </a:p>
          <a:p>
            <a:pPr indent="0" lvl="0" marL="0" rtl="0" algn="l">
              <a:spcBef>
                <a:spcPts val="0"/>
              </a:spcBef>
              <a:spcAft>
                <a:spcPts val="0"/>
              </a:spcAft>
              <a:buNone/>
            </a:pPr>
            <a:r>
              <a:t/>
            </a:r>
            <a:endParaRPr sz="1200">
              <a:solidFill>
                <a:srgbClr val="333333"/>
              </a:solidFill>
              <a:highlight>
                <a:srgbClr val="FFFFFF"/>
              </a:highlight>
              <a:latin typeface="Comic Sans MS"/>
              <a:ea typeface="Comic Sans MS"/>
              <a:cs typeface="Comic Sans MS"/>
              <a:sym typeface="Comic Sans MS"/>
            </a:endParaRPr>
          </a:p>
          <a:p>
            <a:pPr indent="0" lvl="0" marL="0" rtl="0" algn="l">
              <a:lnSpc>
                <a:spcPct val="143181"/>
              </a:lnSpc>
              <a:spcBef>
                <a:spcPts val="0"/>
              </a:spcBef>
              <a:spcAft>
                <a:spcPts val="0"/>
              </a:spcAft>
              <a:buNone/>
            </a:pPr>
            <a:r>
              <a:rPr lang="en" sz="1200">
                <a:solidFill>
                  <a:srgbClr val="555555"/>
                </a:solidFill>
                <a:highlight>
                  <a:srgbClr val="FFFFFF"/>
                </a:highlight>
                <a:latin typeface="Comic Sans MS"/>
                <a:ea typeface="Comic Sans MS"/>
                <a:cs typeface="Comic Sans MS"/>
                <a:sym typeface="Comic Sans MS"/>
              </a:rPr>
              <a:t>KNN là thuật toán sử dụng trong machine learning với phương pháp học có giám sát để phục vụ cho việc đưa ra quyết định hoặc dự đoán tương lai.</a:t>
            </a:r>
            <a:endParaRPr sz="1200">
              <a:solidFill>
                <a:srgbClr val="555555"/>
              </a:solidFill>
              <a:highlight>
                <a:srgbClr val="FFFFFF"/>
              </a:highlight>
              <a:latin typeface="Comic Sans MS"/>
              <a:ea typeface="Comic Sans MS"/>
              <a:cs typeface="Comic Sans MS"/>
              <a:sym typeface="Comic Sans MS"/>
            </a:endParaRPr>
          </a:p>
          <a:p>
            <a:pPr indent="0" lvl="0" marL="0" rtl="0" algn="l">
              <a:lnSpc>
                <a:spcPct val="143181"/>
              </a:lnSpc>
              <a:spcBef>
                <a:spcPts val="1500"/>
              </a:spcBef>
              <a:spcAft>
                <a:spcPts val="0"/>
              </a:spcAft>
              <a:buNone/>
            </a:pPr>
            <a:r>
              <a:rPr lang="en" sz="1200">
                <a:solidFill>
                  <a:srgbClr val="555555"/>
                </a:solidFill>
                <a:highlight>
                  <a:srgbClr val="FFFFFF"/>
                </a:highlight>
                <a:latin typeface="Comic Sans MS"/>
                <a:ea typeface="Comic Sans MS"/>
                <a:cs typeface="Comic Sans MS"/>
                <a:sym typeface="Comic Sans MS"/>
              </a:rPr>
              <a:t>KNN sử dụng công thức toán học để chọn ra K phần tử gần nhất từ tập dữ liệu data trainning để đưa ra quyết định. </a:t>
            </a:r>
            <a:endParaRPr sz="1050">
              <a:solidFill>
                <a:srgbClr val="333333"/>
              </a:solidFill>
              <a:highlight>
                <a:srgbClr val="FFFFFF"/>
              </a:highlight>
              <a:latin typeface="Arial"/>
              <a:ea typeface="Arial"/>
              <a:cs typeface="Arial"/>
              <a:sym typeface="Arial"/>
            </a:endParaRPr>
          </a:p>
          <a:p>
            <a:pPr indent="0" lvl="0" marL="0" rtl="0" algn="l">
              <a:spcBef>
                <a:spcPts val="1500"/>
              </a:spcBef>
              <a:spcAft>
                <a:spcPts val="1600"/>
              </a:spcAft>
              <a:buNone/>
            </a:pPr>
            <a:r>
              <a:t/>
            </a:r>
            <a:endParaRPr sz="1250"/>
          </a:p>
        </p:txBody>
      </p:sp>
      <p:sp>
        <p:nvSpPr>
          <p:cNvPr id="171" name="Google Shape;171;p32"/>
          <p:cNvSpPr txBox="1"/>
          <p:nvPr>
            <p:ph type="title"/>
          </p:nvPr>
        </p:nvSpPr>
        <p:spPr>
          <a:xfrm>
            <a:off x="1781425" y="378225"/>
            <a:ext cx="6589800" cy="51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GIỚI THIỆU</a:t>
            </a:r>
            <a:endParaRPr/>
          </a:p>
        </p:txBody>
      </p:sp>
      <p:sp>
        <p:nvSpPr>
          <p:cNvPr id="172" name="Google Shape;172;p32"/>
          <p:cNvSpPr txBox="1"/>
          <p:nvPr/>
        </p:nvSpPr>
        <p:spPr>
          <a:xfrm>
            <a:off x="725800" y="4343725"/>
            <a:ext cx="6048300" cy="21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200">
                <a:solidFill>
                  <a:schemeClr val="accent2"/>
                </a:solidFill>
                <a:latin typeface="Montserrat"/>
                <a:ea typeface="Montserrat"/>
                <a:cs typeface="Montserrat"/>
                <a:sym typeface="Montserrat"/>
              </a:rPr>
              <a:t>You can delete this slide when you’re done editing the presentation.</a:t>
            </a:r>
            <a:endParaRPr b="1" sz="1200">
              <a:solidFill>
                <a:schemeClr val="accent2"/>
              </a:solidFill>
              <a:latin typeface="Montserrat"/>
              <a:ea typeface="Montserrat"/>
              <a:cs typeface="Montserrat"/>
              <a:sym typeface="Montserrat"/>
            </a:endParaRPr>
          </a:p>
        </p:txBody>
      </p:sp>
      <p:sp>
        <p:nvSpPr>
          <p:cNvPr id="173" name="Google Shape;173;p32">
            <a:hlinkClick action="ppaction://hlinkshowjump?jump=previousslide"/>
          </p:cNvPr>
          <p:cNvSpPr/>
          <p:nvPr/>
        </p:nvSpPr>
        <p:spPr>
          <a:xfrm rot="10800000">
            <a:off x="745722" y="3806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169" name="Google Shape;169;p32">
            <a:hlinkClick action="ppaction://hlinkshowjump?jump=nextslide"/>
          </p:cNvPr>
          <p:cNvSpPr/>
          <p:nvPr/>
        </p:nvSpPr>
        <p:spPr>
          <a:xfrm>
            <a:off x="745525" y="6398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1106000" y="862300"/>
            <a:ext cx="33552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KNN là gì ?</a:t>
            </a:r>
            <a:endParaRPr/>
          </a:p>
        </p:txBody>
      </p:sp>
      <p:sp>
        <p:nvSpPr>
          <p:cNvPr id="179" name="Google Shape;179;p33"/>
          <p:cNvSpPr txBox="1"/>
          <p:nvPr>
            <p:ph idx="1" type="subTitle"/>
          </p:nvPr>
        </p:nvSpPr>
        <p:spPr>
          <a:xfrm>
            <a:off x="1217025" y="1925500"/>
            <a:ext cx="7338300" cy="166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highlight>
                  <a:srgbClr val="FFFFFF"/>
                </a:highlight>
                <a:latin typeface="Comic Sans MS"/>
                <a:ea typeface="Comic Sans MS"/>
                <a:cs typeface="Comic Sans MS"/>
                <a:sym typeface="Comic Sans MS"/>
              </a:rPr>
              <a:t>K-nearest neighbor (KNN) là một trong những thuật toán học có giám sát đơn</a:t>
            </a:r>
            <a:endParaRPr sz="1300">
              <a:solidFill>
                <a:schemeClr val="dk1"/>
              </a:solidFill>
              <a:highlight>
                <a:srgbClr val="FFFFFF"/>
              </a:highlight>
              <a:latin typeface="Comic Sans MS"/>
              <a:ea typeface="Comic Sans MS"/>
              <a:cs typeface="Comic Sans MS"/>
              <a:sym typeface="Comic Sans MS"/>
            </a:endParaRPr>
          </a:p>
          <a:p>
            <a:pPr indent="0" lvl="0" marL="0" rtl="0" algn="l">
              <a:spcBef>
                <a:spcPts val="1600"/>
              </a:spcBef>
              <a:spcAft>
                <a:spcPts val="0"/>
              </a:spcAft>
              <a:buClr>
                <a:schemeClr val="dk1"/>
              </a:buClr>
              <a:buSzPts val="1100"/>
              <a:buFont typeface="Arial"/>
              <a:buNone/>
            </a:pPr>
            <a:r>
              <a:rPr lang="en" sz="1300">
                <a:solidFill>
                  <a:schemeClr val="dk1"/>
                </a:solidFill>
                <a:highlight>
                  <a:srgbClr val="FFFFFF"/>
                </a:highlight>
                <a:latin typeface="Comic Sans MS"/>
                <a:ea typeface="Comic Sans MS"/>
                <a:cs typeface="Comic Sans MS"/>
                <a:sym typeface="Comic Sans MS"/>
              </a:rPr>
              <a:t>giản nhất trong Machine Leaming. Ý tưởng của KNN là tìm ra output của dữ liệu</a:t>
            </a:r>
            <a:endParaRPr sz="1300">
              <a:solidFill>
                <a:schemeClr val="dk1"/>
              </a:solidFill>
              <a:highlight>
                <a:srgbClr val="FFFFFF"/>
              </a:highlight>
              <a:latin typeface="Comic Sans MS"/>
              <a:ea typeface="Comic Sans MS"/>
              <a:cs typeface="Comic Sans MS"/>
              <a:sym typeface="Comic Sans MS"/>
            </a:endParaRPr>
          </a:p>
          <a:p>
            <a:pPr indent="0" lvl="0" marL="0" rtl="0" algn="l">
              <a:spcBef>
                <a:spcPts val="1600"/>
              </a:spcBef>
              <a:spcAft>
                <a:spcPts val="0"/>
              </a:spcAft>
              <a:buClr>
                <a:schemeClr val="dk1"/>
              </a:buClr>
              <a:buSzPts val="1100"/>
              <a:buFont typeface="Arial"/>
              <a:buNone/>
            </a:pPr>
            <a:r>
              <a:rPr lang="en" sz="1300">
                <a:solidFill>
                  <a:schemeClr val="dk1"/>
                </a:solidFill>
                <a:highlight>
                  <a:srgbClr val="FFFFFF"/>
                </a:highlight>
                <a:latin typeface="Comic Sans MS"/>
                <a:ea typeface="Comic Sans MS"/>
                <a:cs typeface="Comic Sans MS"/>
                <a:sym typeface="Comic Sans MS"/>
              </a:rPr>
              <a:t>dựa trên thông tin của những dữ liệu training gân nó nhất.</a:t>
            </a:r>
            <a:endParaRPr sz="1300">
              <a:solidFill>
                <a:schemeClr val="dk1"/>
              </a:solidFill>
              <a:latin typeface="Comic Sans MS"/>
              <a:ea typeface="Comic Sans MS"/>
              <a:cs typeface="Comic Sans MS"/>
              <a:sym typeface="Comic Sans MS"/>
            </a:endParaRPr>
          </a:p>
          <a:p>
            <a:pPr indent="0" lvl="0" marL="0" rtl="0" algn="ctr">
              <a:spcBef>
                <a:spcPts val="1600"/>
              </a:spcBef>
              <a:spcAft>
                <a:spcPts val="0"/>
              </a:spcAft>
              <a:buNone/>
            </a:pPr>
            <a:r>
              <a:t/>
            </a:r>
            <a:endParaRPr/>
          </a:p>
        </p:txBody>
      </p:sp>
      <p:sp>
        <p:nvSpPr>
          <p:cNvPr id="180" name="Google Shape;180;p33"/>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33"/>
          <p:cNvGrpSpPr/>
          <p:nvPr/>
        </p:nvGrpSpPr>
        <p:grpSpPr>
          <a:xfrm>
            <a:off x="629692" y="1105264"/>
            <a:ext cx="144992" cy="269768"/>
            <a:chOff x="629692" y="1105264"/>
            <a:chExt cx="144992" cy="269768"/>
          </a:xfrm>
        </p:grpSpPr>
        <p:sp>
          <p:nvSpPr>
            <p:cNvPr id="182" name="Google Shape;182;p33"/>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3"/>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33">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185" name="Google Shape;185;p33"/>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000"/>
          </a:p>
        </p:txBody>
      </p:sp>
      <p:sp>
        <p:nvSpPr>
          <p:cNvPr id="186" name="Google Shape;186;p33">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187" name="Google Shape;187;p33">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a:hlinkClick action="ppaction://hlinksldjump" r:id="rId3"/>
          </p:cNvPr>
          <p:cNvSpPr txBox="1"/>
          <p:nvPr>
            <p:ph idx="13" type="title"/>
          </p:nvPr>
        </p:nvSpPr>
        <p:spPr>
          <a:xfrm>
            <a:off x="1139400" y="1283325"/>
            <a:ext cx="1072800" cy="4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93" name="Google Shape;193;p34"/>
          <p:cNvSpPr txBox="1"/>
          <p:nvPr>
            <p:ph idx="1" type="subTitle"/>
          </p:nvPr>
        </p:nvSpPr>
        <p:spPr>
          <a:xfrm>
            <a:off x="716200" y="1804300"/>
            <a:ext cx="1946700" cy="76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highlight>
                  <a:srgbClr val="FFFFFF"/>
                </a:highlight>
                <a:latin typeface="Courier New"/>
                <a:ea typeface="Courier New"/>
                <a:cs typeface="Courier New"/>
                <a:sym typeface="Courier New"/>
              </a:rPr>
              <a:t>Xác định tham số K= số láng giềng gần nhất.</a:t>
            </a:r>
            <a:endParaRPr sz="1300">
              <a:solidFill>
                <a:schemeClr val="dk1"/>
              </a:solidFill>
              <a:latin typeface="Courier New"/>
              <a:ea typeface="Courier New"/>
              <a:cs typeface="Courier New"/>
              <a:sym typeface="Courier New"/>
            </a:endParaRPr>
          </a:p>
        </p:txBody>
      </p:sp>
      <p:sp>
        <p:nvSpPr>
          <p:cNvPr id="194" name="Google Shape;194;p34"/>
          <p:cNvSpPr txBox="1"/>
          <p:nvPr>
            <p:ph idx="3" type="subTitle"/>
          </p:nvPr>
        </p:nvSpPr>
        <p:spPr>
          <a:xfrm>
            <a:off x="3598650" y="1774600"/>
            <a:ext cx="1946700" cy="8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Sắp xếp khoảng cách theo thứ tự tăng dần và xác định K láng giềng gần</a:t>
            </a:r>
            <a:endParaRPr sz="1200">
              <a:solidFill>
                <a:schemeClr val="dk1"/>
              </a:solidFill>
              <a:highlight>
                <a:srgbClr val="FFFFFF"/>
              </a:highlight>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nhất với đối tượng cần phân lớp</a:t>
            </a:r>
            <a:endParaRPr sz="1200">
              <a:solidFill>
                <a:schemeClr val="dk1"/>
              </a:solidFill>
              <a:highlight>
                <a:srgbClr val="FFFFFF"/>
              </a:highlight>
              <a:latin typeface="Courier New"/>
              <a:ea typeface="Courier New"/>
              <a:cs typeface="Courier New"/>
              <a:sym typeface="Courier New"/>
            </a:endParaRPr>
          </a:p>
          <a:p>
            <a:pPr indent="0" lvl="0" marL="0" rtl="0" algn="ctr">
              <a:spcBef>
                <a:spcPts val="0"/>
              </a:spcBef>
              <a:spcAft>
                <a:spcPts val="0"/>
              </a:spcAft>
              <a:buNone/>
            </a:pPr>
            <a:r>
              <a:t/>
            </a:r>
            <a:endParaRPr/>
          </a:p>
        </p:txBody>
      </p:sp>
      <p:sp>
        <p:nvSpPr>
          <p:cNvPr id="195" name="Google Shape;195;p34"/>
          <p:cNvSpPr txBox="1"/>
          <p:nvPr>
            <p:ph idx="5" type="subTitle"/>
          </p:nvPr>
        </p:nvSpPr>
        <p:spPr>
          <a:xfrm>
            <a:off x="6481150" y="1804288"/>
            <a:ext cx="1946700" cy="8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Dựa vào phần lớn lớp của K để xác định lớp cho đối tượng cần phân lớp.</a:t>
            </a:r>
            <a:endParaRPr sz="1200">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p>
        </p:txBody>
      </p:sp>
      <p:sp>
        <p:nvSpPr>
          <p:cNvPr id="196" name="Google Shape;196;p34"/>
          <p:cNvSpPr txBox="1"/>
          <p:nvPr>
            <p:ph idx="7" type="subTitle"/>
          </p:nvPr>
        </p:nvSpPr>
        <p:spPr>
          <a:xfrm>
            <a:off x="5039888" y="3614055"/>
            <a:ext cx="1946700" cy="82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Lấy tất cả các lớp của K láng giềng gần nhất.</a:t>
            </a:r>
            <a:endParaRPr sz="1200">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p>
        </p:txBody>
      </p:sp>
      <p:sp>
        <p:nvSpPr>
          <p:cNvPr id="197" name="Google Shape;197;p34"/>
          <p:cNvSpPr txBox="1"/>
          <p:nvPr>
            <p:ph idx="9" type="subTitle"/>
          </p:nvPr>
        </p:nvSpPr>
        <p:spPr>
          <a:xfrm>
            <a:off x="2157425" y="3629549"/>
            <a:ext cx="19467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Tính khoảng cách đối tượng cần phân lớp với tất cả các đối tượng trong</a:t>
            </a:r>
            <a:endParaRPr sz="1200">
              <a:solidFill>
                <a:schemeClr val="dk1"/>
              </a:solidFill>
              <a:highlight>
                <a:srgbClr val="FFFFFF"/>
              </a:highlight>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rPr lang="en" sz="1200">
                <a:solidFill>
                  <a:schemeClr val="dk1"/>
                </a:solidFill>
                <a:highlight>
                  <a:srgbClr val="FFFFFF"/>
                </a:highlight>
                <a:latin typeface="Courier New"/>
                <a:ea typeface="Courier New"/>
                <a:cs typeface="Courier New"/>
                <a:sym typeface="Courier New"/>
              </a:rPr>
              <a:t>training data.</a:t>
            </a:r>
            <a:endParaRPr sz="1200">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p>
        </p:txBody>
      </p:sp>
      <p:sp>
        <p:nvSpPr>
          <p:cNvPr id="198" name="Google Shape;198;p34">
            <a:hlinkClick/>
          </p:cNvPr>
          <p:cNvSpPr txBox="1"/>
          <p:nvPr>
            <p:ph idx="14" type="title"/>
          </p:nvPr>
        </p:nvSpPr>
        <p:spPr>
          <a:xfrm>
            <a:off x="4035600" y="1283325"/>
            <a:ext cx="1072800" cy="4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99" name="Google Shape;199;p34">
            <a:hlinkClick/>
          </p:cNvPr>
          <p:cNvSpPr txBox="1"/>
          <p:nvPr>
            <p:ph idx="15" type="title"/>
          </p:nvPr>
        </p:nvSpPr>
        <p:spPr>
          <a:xfrm>
            <a:off x="6931800" y="1283325"/>
            <a:ext cx="1072800" cy="4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00" name="Google Shape;200;p34">
            <a:hlinkClick/>
          </p:cNvPr>
          <p:cNvSpPr txBox="1"/>
          <p:nvPr>
            <p:ph idx="16" type="title"/>
          </p:nvPr>
        </p:nvSpPr>
        <p:spPr>
          <a:xfrm>
            <a:off x="5476850" y="3007778"/>
            <a:ext cx="1072800" cy="4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01" name="Google Shape;201;p34">
            <a:hlinkClick/>
          </p:cNvPr>
          <p:cNvSpPr txBox="1"/>
          <p:nvPr>
            <p:ph idx="17" type="title"/>
          </p:nvPr>
        </p:nvSpPr>
        <p:spPr>
          <a:xfrm>
            <a:off x="2594375" y="3015515"/>
            <a:ext cx="1072800" cy="48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202" name="Google Shape;202;p34"/>
          <p:cNvCxnSpPr/>
          <p:nvPr/>
        </p:nvCxnSpPr>
        <p:spPr>
          <a:xfrm rot="10800000">
            <a:off x="1675800" y="-64575"/>
            <a:ext cx="0" cy="1347900"/>
          </a:xfrm>
          <a:prstGeom prst="straightConnector1">
            <a:avLst/>
          </a:prstGeom>
          <a:noFill/>
          <a:ln cap="flat" cmpd="sng" w="9525">
            <a:solidFill>
              <a:schemeClr val="accent2"/>
            </a:solidFill>
            <a:prstDash val="solid"/>
            <a:round/>
            <a:headEnd len="med" w="med" type="oval"/>
            <a:tailEnd len="med" w="med" type="none"/>
          </a:ln>
        </p:spPr>
      </p:cxnSp>
      <p:cxnSp>
        <p:nvCxnSpPr>
          <p:cNvPr id="203" name="Google Shape;203;p34"/>
          <p:cNvCxnSpPr>
            <a:stCxn id="198" idx="0"/>
          </p:cNvCxnSpPr>
          <p:nvPr/>
        </p:nvCxnSpPr>
        <p:spPr>
          <a:xfrm rot="10800000">
            <a:off x="4572000" y="-50175"/>
            <a:ext cx="0" cy="1333500"/>
          </a:xfrm>
          <a:prstGeom prst="straightConnector1">
            <a:avLst/>
          </a:prstGeom>
          <a:noFill/>
          <a:ln cap="flat" cmpd="sng" w="9525">
            <a:solidFill>
              <a:schemeClr val="accent2"/>
            </a:solidFill>
            <a:prstDash val="solid"/>
            <a:round/>
            <a:headEnd len="med" w="med" type="oval"/>
            <a:tailEnd len="med" w="med" type="none"/>
          </a:ln>
        </p:spPr>
      </p:cxnSp>
      <p:cxnSp>
        <p:nvCxnSpPr>
          <p:cNvPr id="204" name="Google Shape;204;p34"/>
          <p:cNvCxnSpPr>
            <a:stCxn id="199" idx="0"/>
          </p:cNvCxnSpPr>
          <p:nvPr/>
        </p:nvCxnSpPr>
        <p:spPr>
          <a:xfrm rot="10800000">
            <a:off x="7468200" y="-50175"/>
            <a:ext cx="0" cy="1333500"/>
          </a:xfrm>
          <a:prstGeom prst="straightConnector1">
            <a:avLst/>
          </a:prstGeom>
          <a:noFill/>
          <a:ln cap="flat" cmpd="sng" w="9525">
            <a:solidFill>
              <a:schemeClr val="accent2"/>
            </a:solidFill>
            <a:prstDash val="solid"/>
            <a:round/>
            <a:headEnd len="med" w="med" type="oval"/>
            <a:tailEnd len="med" w="med" type="none"/>
          </a:ln>
        </p:spPr>
      </p:cxnSp>
      <p:cxnSp>
        <p:nvCxnSpPr>
          <p:cNvPr id="205" name="Google Shape;205;p34"/>
          <p:cNvCxnSpPr>
            <a:stCxn id="201" idx="0"/>
          </p:cNvCxnSpPr>
          <p:nvPr/>
        </p:nvCxnSpPr>
        <p:spPr>
          <a:xfrm rot="10800000">
            <a:off x="3130775" y="-71785"/>
            <a:ext cx="0" cy="3087300"/>
          </a:xfrm>
          <a:prstGeom prst="straightConnector1">
            <a:avLst/>
          </a:prstGeom>
          <a:noFill/>
          <a:ln cap="flat" cmpd="sng" w="9525">
            <a:solidFill>
              <a:schemeClr val="accent2"/>
            </a:solidFill>
            <a:prstDash val="solid"/>
            <a:round/>
            <a:headEnd len="med" w="med" type="oval"/>
            <a:tailEnd len="med" w="med" type="none"/>
          </a:ln>
        </p:spPr>
      </p:cxnSp>
      <p:cxnSp>
        <p:nvCxnSpPr>
          <p:cNvPr id="206" name="Google Shape;206;p34"/>
          <p:cNvCxnSpPr>
            <a:stCxn id="200" idx="0"/>
          </p:cNvCxnSpPr>
          <p:nvPr/>
        </p:nvCxnSpPr>
        <p:spPr>
          <a:xfrm rot="10800000">
            <a:off x="6013250" y="-28822"/>
            <a:ext cx="0" cy="3036600"/>
          </a:xfrm>
          <a:prstGeom prst="straightConnector1">
            <a:avLst/>
          </a:prstGeom>
          <a:noFill/>
          <a:ln cap="flat" cmpd="sng" w="9525">
            <a:solidFill>
              <a:schemeClr val="accent2"/>
            </a:solidFill>
            <a:prstDash val="solid"/>
            <a:round/>
            <a:headEnd len="med" w="med" type="oval"/>
            <a:tailEnd len="med" w="med" type="none"/>
          </a:ln>
        </p:spPr>
      </p:cxnSp>
      <p:sp>
        <p:nvSpPr>
          <p:cNvPr id="207" name="Google Shape;207;p34"/>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34"/>
          <p:cNvGrpSpPr/>
          <p:nvPr/>
        </p:nvGrpSpPr>
        <p:grpSpPr>
          <a:xfrm>
            <a:off x="629692" y="1105264"/>
            <a:ext cx="144992" cy="269768"/>
            <a:chOff x="629692" y="1105264"/>
            <a:chExt cx="144992" cy="269768"/>
          </a:xfrm>
        </p:grpSpPr>
        <p:sp>
          <p:nvSpPr>
            <p:cNvPr id="209" name="Google Shape;209;p34"/>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4"/>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34">
            <a:hlinkClick action="ppaction://hlinksldjump" r:id="rId4"/>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212" name="Google Shape;212;p34"/>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sz="1000"/>
          </a:p>
        </p:txBody>
      </p:sp>
      <p:sp>
        <p:nvSpPr>
          <p:cNvPr id="213" name="Google Shape;213;p34">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14" name="Google Shape;214;p34">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15" name="Google Shape;215;p34"/>
          <p:cNvSpPr txBox="1"/>
          <p:nvPr/>
        </p:nvSpPr>
        <p:spPr>
          <a:xfrm>
            <a:off x="1373550" y="512625"/>
            <a:ext cx="5812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Comic Sans MS"/>
                <a:ea typeface="Comic Sans MS"/>
                <a:cs typeface="Comic Sans MS"/>
                <a:sym typeface="Comic Sans MS"/>
              </a:rPr>
              <a:t>QUY TRÌNH CÁC BƯỚC CỦA THUẬT TOÁN KNN</a:t>
            </a:r>
            <a:endParaRPr sz="1500">
              <a:solidFill>
                <a:schemeClr val="lt1"/>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049100" y="312850"/>
            <a:ext cx="3385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VD minh họa</a:t>
            </a:r>
            <a:endParaRPr b="1">
              <a:latin typeface="Comic Sans MS"/>
              <a:ea typeface="Comic Sans MS"/>
              <a:cs typeface="Comic Sans MS"/>
              <a:sym typeface="Comic Sans MS"/>
            </a:endParaRPr>
          </a:p>
        </p:txBody>
      </p:sp>
      <p:sp>
        <p:nvSpPr>
          <p:cNvPr id="221" name="Google Shape;221;p35"/>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35"/>
          <p:cNvGrpSpPr/>
          <p:nvPr/>
        </p:nvGrpSpPr>
        <p:grpSpPr>
          <a:xfrm>
            <a:off x="629692" y="1105264"/>
            <a:ext cx="144992" cy="269768"/>
            <a:chOff x="629692" y="1105264"/>
            <a:chExt cx="144992" cy="269768"/>
          </a:xfrm>
        </p:grpSpPr>
        <p:sp>
          <p:nvSpPr>
            <p:cNvPr id="223" name="Google Shape;223;p35"/>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5"/>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35">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226" name="Google Shape;226;p35">
            <a:hlinkClick action="ppaction://hlinksldjump" r:id="rId4"/>
          </p:cNvPr>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lt1"/>
                </a:solidFill>
                <a:latin typeface="Montserrat"/>
                <a:ea typeface="Montserrat"/>
                <a:cs typeface="Montserrat"/>
                <a:sym typeface="Montserrat"/>
              </a:rPr>
              <a:t>1</a:t>
            </a:r>
            <a:endParaRPr sz="1000"/>
          </a:p>
        </p:txBody>
      </p:sp>
      <p:sp>
        <p:nvSpPr>
          <p:cNvPr id="227" name="Google Shape;227;p35">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28" name="Google Shape;228;p35">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pic>
        <p:nvPicPr>
          <p:cNvPr id="229" name="Google Shape;229;p35"/>
          <p:cNvPicPr preferRelativeResize="0"/>
          <p:nvPr/>
        </p:nvPicPr>
        <p:blipFill>
          <a:blip r:embed="rId5">
            <a:alphaModFix/>
          </a:blip>
          <a:stretch>
            <a:fillRect/>
          </a:stretch>
        </p:blipFill>
        <p:spPr>
          <a:xfrm>
            <a:off x="2656001" y="1488063"/>
            <a:ext cx="3381624" cy="26706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1968950" y="28438"/>
            <a:ext cx="5087700" cy="117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VD KNN nhiễu</a:t>
            </a:r>
            <a:endParaRPr sz="3000"/>
          </a:p>
        </p:txBody>
      </p:sp>
      <p:sp>
        <p:nvSpPr>
          <p:cNvPr id="235" name="Google Shape;235;p36"/>
          <p:cNvSpPr txBox="1"/>
          <p:nvPr>
            <p:ph idx="1" type="subTitle"/>
          </p:nvPr>
        </p:nvSpPr>
        <p:spPr>
          <a:xfrm>
            <a:off x="3989000" y="1670750"/>
            <a:ext cx="4958700" cy="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chemeClr val="dk1"/>
                </a:solidFill>
                <a:highlight>
                  <a:srgbClr val="FFFFFF"/>
                </a:highlight>
                <a:latin typeface="Spectral"/>
                <a:ea typeface="Spectral"/>
                <a:cs typeface="Spectral"/>
                <a:sym typeface="Spectral"/>
              </a:rPr>
              <a:t>Hình ảnh bên là bài toán phân lớp với ba lớp: đỏ, lam, lục. Mỗi điểm dữ liệu mới sẽ được gán nhãn theo màu của điểm đó mà nó thuộc về. Trong hình này, chú ý vùng khoanh tròn màu vàng, ta nhận thấy rằng điểm màu lục nằm giữa hai vùng lớn với nhiều dữ liệu đỏ và lam, điểm này rất có thể là nhiều dẫn đến việc dữ liệu textnếu rơi vào vùng này sẽ có nhiều khả năng cho kết quả sai lệch</a:t>
            </a:r>
            <a:r>
              <a:rPr lang="en" sz="1250">
                <a:solidFill>
                  <a:schemeClr val="dk1"/>
                </a:solidFill>
                <a:highlight>
                  <a:srgbClr val="FFFFFF"/>
                </a:highlight>
                <a:latin typeface="Spectral"/>
                <a:ea typeface="Spectral"/>
                <a:cs typeface="Spectral"/>
                <a:sym typeface="Spectral"/>
              </a:rPr>
              <a:t>.</a:t>
            </a:r>
            <a:endParaRPr sz="1900">
              <a:solidFill>
                <a:schemeClr val="dk1"/>
              </a:solidFill>
              <a:latin typeface="Spectral"/>
              <a:ea typeface="Spectral"/>
              <a:cs typeface="Spectral"/>
              <a:sym typeface="Spectral"/>
            </a:endParaRPr>
          </a:p>
          <a:p>
            <a:pPr indent="0" lvl="0" marL="0" rtl="0" algn="ctr">
              <a:spcBef>
                <a:spcPts val="0"/>
              </a:spcBef>
              <a:spcAft>
                <a:spcPts val="0"/>
              </a:spcAft>
              <a:buNone/>
            </a:pPr>
            <a:r>
              <a:t/>
            </a:r>
            <a:endParaRPr sz="1900">
              <a:solidFill>
                <a:schemeClr val="dk1"/>
              </a:solidFill>
              <a:latin typeface="Comic Sans MS"/>
              <a:ea typeface="Comic Sans MS"/>
              <a:cs typeface="Comic Sans MS"/>
              <a:sym typeface="Comic Sans MS"/>
            </a:endParaRPr>
          </a:p>
        </p:txBody>
      </p:sp>
      <p:sp>
        <p:nvSpPr>
          <p:cNvPr id="236" name="Google Shape;236;p36"/>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36"/>
          <p:cNvGrpSpPr/>
          <p:nvPr/>
        </p:nvGrpSpPr>
        <p:grpSpPr>
          <a:xfrm>
            <a:off x="629692" y="1105264"/>
            <a:ext cx="144992" cy="269768"/>
            <a:chOff x="629692" y="1105264"/>
            <a:chExt cx="144992" cy="269768"/>
          </a:xfrm>
        </p:grpSpPr>
        <p:sp>
          <p:nvSpPr>
            <p:cNvPr id="238" name="Google Shape;238;p36"/>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6"/>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36">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241" name="Google Shape;241;p36">
            <a:hlinkClick/>
          </p:cNvPr>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lt1"/>
                </a:solidFill>
                <a:latin typeface="Montserrat"/>
                <a:ea typeface="Montserrat"/>
                <a:cs typeface="Montserrat"/>
                <a:sym typeface="Montserrat"/>
              </a:rPr>
              <a:t>5</a:t>
            </a:r>
            <a:endParaRPr sz="1000"/>
          </a:p>
        </p:txBody>
      </p:sp>
      <p:sp>
        <p:nvSpPr>
          <p:cNvPr id="242" name="Google Shape;242;p36">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43" name="Google Shape;243;p36">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pic>
        <p:nvPicPr>
          <p:cNvPr id="244" name="Google Shape;244;p36"/>
          <p:cNvPicPr preferRelativeResize="0"/>
          <p:nvPr/>
        </p:nvPicPr>
        <p:blipFill>
          <a:blip r:embed="rId4">
            <a:alphaModFix/>
          </a:blip>
          <a:stretch>
            <a:fillRect/>
          </a:stretch>
        </p:blipFill>
        <p:spPr>
          <a:xfrm>
            <a:off x="579600" y="1447789"/>
            <a:ext cx="3143250" cy="224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1293575" y="590175"/>
            <a:ext cx="6780600" cy="51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ƯU ĐIỂM , NHƯỢC ĐIỂM CỦA THUẬT TOÁN</a:t>
            </a:r>
            <a:endParaRPr/>
          </a:p>
        </p:txBody>
      </p:sp>
      <p:sp>
        <p:nvSpPr>
          <p:cNvPr id="250" name="Google Shape;250;p37"/>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37"/>
          <p:cNvGrpSpPr/>
          <p:nvPr/>
        </p:nvGrpSpPr>
        <p:grpSpPr>
          <a:xfrm>
            <a:off x="629692" y="1105264"/>
            <a:ext cx="144992" cy="269768"/>
            <a:chOff x="629692" y="1105264"/>
            <a:chExt cx="144992" cy="269768"/>
          </a:xfrm>
        </p:grpSpPr>
        <p:sp>
          <p:nvSpPr>
            <p:cNvPr id="252" name="Google Shape;252;p37"/>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7"/>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37">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255" name="Google Shape;255;p37">
            <a:hlinkClick action="ppaction://hlinksldjump" r:id="rId4"/>
          </p:cNvPr>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lt1"/>
                </a:solidFill>
                <a:latin typeface="Montserrat"/>
                <a:ea typeface="Montserrat"/>
                <a:cs typeface="Montserrat"/>
                <a:sym typeface="Montserrat"/>
              </a:rPr>
              <a:t>1</a:t>
            </a:r>
            <a:endParaRPr sz="1000"/>
          </a:p>
        </p:txBody>
      </p:sp>
      <p:sp>
        <p:nvSpPr>
          <p:cNvPr id="256" name="Google Shape;256;p37">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57" name="Google Shape;257;p37">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58" name="Google Shape;258;p37"/>
          <p:cNvSpPr txBox="1"/>
          <p:nvPr/>
        </p:nvSpPr>
        <p:spPr>
          <a:xfrm>
            <a:off x="492050" y="1672575"/>
            <a:ext cx="4262700" cy="222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ontserrat"/>
                <a:ea typeface="Montserrat"/>
                <a:cs typeface="Montserrat"/>
                <a:sym typeface="Montserrat"/>
              </a:rPr>
              <a:t>Ưu điểm :</a:t>
            </a:r>
            <a:endParaRPr>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a:solidFill>
                  <a:schemeClr val="lt1"/>
                </a:solidFill>
                <a:latin typeface="Montserrat"/>
                <a:ea typeface="Montserrat"/>
                <a:cs typeface="Montserrat"/>
                <a:sym typeface="Montserrat"/>
              </a:rPr>
              <a:t>Dễ sử dụng và cài đặt. </a:t>
            </a:r>
            <a:endParaRPr>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a:solidFill>
                  <a:schemeClr val="lt1"/>
                </a:solidFill>
                <a:latin typeface="Montserrat"/>
                <a:ea typeface="Montserrat"/>
                <a:cs typeface="Montserrat"/>
                <a:sym typeface="Montserrat"/>
              </a:rPr>
              <a:t>Việc dự đoán kết quả của dữ liệu mới dễ dàng. </a:t>
            </a:r>
            <a:endParaRPr>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a:solidFill>
                  <a:schemeClr val="lt1"/>
                </a:solidFill>
                <a:latin typeface="Montserrat"/>
                <a:ea typeface="Montserrat"/>
                <a:cs typeface="Montserrat"/>
                <a:sym typeface="Montserrat"/>
              </a:rPr>
              <a:t>Độ phức tạp tính toán nhỏ.</a:t>
            </a:r>
            <a:endParaRPr>
              <a:solidFill>
                <a:schemeClr val="lt1"/>
              </a:solidFill>
              <a:latin typeface="Montserrat"/>
              <a:ea typeface="Montserrat"/>
              <a:cs typeface="Montserrat"/>
              <a:sym typeface="Montserrat"/>
            </a:endParaRPr>
          </a:p>
          <a:p>
            <a:pPr indent="0" lvl="0" marL="0" rtl="0" algn="l">
              <a:spcBef>
                <a:spcPts val="1200"/>
              </a:spcBef>
              <a:spcAft>
                <a:spcPts val="0"/>
              </a:spcAft>
              <a:buNone/>
            </a:pPr>
            <a:r>
              <a:t/>
            </a:r>
            <a:endParaRPr>
              <a:latin typeface="Montserrat"/>
              <a:ea typeface="Montserrat"/>
              <a:cs typeface="Montserrat"/>
              <a:sym typeface="Montserrat"/>
            </a:endParaRPr>
          </a:p>
        </p:txBody>
      </p:sp>
      <p:sp>
        <p:nvSpPr>
          <p:cNvPr id="259" name="Google Shape;259;p37"/>
          <p:cNvSpPr txBox="1"/>
          <p:nvPr/>
        </p:nvSpPr>
        <p:spPr>
          <a:xfrm>
            <a:off x="4988100" y="1672575"/>
            <a:ext cx="4262700" cy="23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lt1"/>
                </a:solidFill>
                <a:latin typeface="Montserrat"/>
                <a:ea typeface="Montserrat"/>
                <a:cs typeface="Montserrat"/>
                <a:sym typeface="Montserrat"/>
              </a:rPr>
              <a:t>Nhược điểm:</a:t>
            </a:r>
            <a:endParaRPr>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a:solidFill>
                  <a:schemeClr val="lt1"/>
                </a:solidFill>
                <a:latin typeface="Montserrat"/>
                <a:ea typeface="Montserrat"/>
                <a:cs typeface="Montserrat"/>
                <a:sym typeface="Montserrat"/>
              </a:rPr>
              <a:t>KNN nhiễu dễ đưa ra kết quả không chính xác khi k nhỏ. </a:t>
            </a:r>
            <a:endParaRPr>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a:solidFill>
                  <a:schemeClr val="lt1"/>
                </a:solidFill>
                <a:latin typeface="Montserrat"/>
                <a:ea typeface="Montserrat"/>
                <a:cs typeface="Montserrat"/>
                <a:sym typeface="Montserrat"/>
              </a:rPr>
              <a:t>Cần thời gian lưu training set, khi dữ liệu training và test tăng lên nhiều sẽ mất nhiều thời gian tính toán.</a:t>
            </a:r>
            <a:endParaRPr>
              <a:solidFill>
                <a:schemeClr val="lt1"/>
              </a:solidFill>
              <a:latin typeface="Montserrat"/>
              <a:ea typeface="Montserrat"/>
              <a:cs typeface="Montserrat"/>
              <a:sym typeface="Montserrat"/>
            </a:endParaRPr>
          </a:p>
          <a:p>
            <a:pPr indent="0" lvl="0" marL="0" rtl="0" algn="l">
              <a:spcBef>
                <a:spcPts val="1200"/>
              </a:spcBef>
              <a:spcAft>
                <a:spcPts val="0"/>
              </a:spcAft>
              <a:buNone/>
            </a:pPr>
            <a:r>
              <a:t/>
            </a:r>
            <a:endParaRPr>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idx="1" type="body"/>
          </p:nvPr>
        </p:nvSpPr>
        <p:spPr>
          <a:xfrm>
            <a:off x="1023150" y="1325700"/>
            <a:ext cx="6355500" cy="15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mic Sans MS"/>
                <a:ea typeface="Comic Sans MS"/>
                <a:cs typeface="Comic Sans MS"/>
                <a:sym typeface="Comic Sans MS"/>
              </a:rPr>
              <a:t>Trong không gian một chiều, việc đo khoảng cách giữa hai điểm đã rất quen thuộc: lấy trị tuyệt đối của hiệu giữa hai giá trị đó. Trong không gian hai chiều, tức mặt phẳng, chúng ta thường dùng khoảng cách Euclid để đo khoảng cách giữa hai điểm </a:t>
            </a:r>
            <a:endParaRPr sz="1200">
              <a:solidFill>
                <a:schemeClr val="lt1"/>
              </a:solidFill>
              <a:latin typeface="Comic Sans MS"/>
              <a:ea typeface="Comic Sans MS"/>
              <a:cs typeface="Comic Sans MS"/>
              <a:sym typeface="Comic Sans MS"/>
            </a:endParaRPr>
          </a:p>
          <a:p>
            <a:pPr indent="0" lvl="0" marL="0" rtl="0" algn="l">
              <a:spcBef>
                <a:spcPts val="1600"/>
              </a:spcBef>
              <a:spcAft>
                <a:spcPts val="1600"/>
              </a:spcAft>
              <a:buNone/>
            </a:pPr>
            <a:r>
              <a:rPr lang="en" sz="1200">
                <a:solidFill>
                  <a:schemeClr val="lt1"/>
                </a:solidFill>
                <a:latin typeface="Comic Sans MS"/>
                <a:ea typeface="Comic Sans MS"/>
                <a:cs typeface="Comic Sans MS"/>
                <a:sym typeface="Comic Sans MS"/>
              </a:rPr>
              <a:t>Việc đo khoảng cách giữa hai điểm dữ liệu nhiều chiều, tức hai vector, là rất cần thiết trong Machine Learning</a:t>
            </a:r>
            <a:endParaRPr sz="1500">
              <a:solidFill>
                <a:schemeClr val="lt1"/>
              </a:solidFill>
              <a:latin typeface="Comic Sans MS"/>
              <a:ea typeface="Comic Sans MS"/>
              <a:cs typeface="Comic Sans MS"/>
              <a:sym typeface="Comic Sans MS"/>
            </a:endParaRPr>
          </a:p>
        </p:txBody>
      </p:sp>
      <p:sp>
        <p:nvSpPr>
          <p:cNvPr id="265" name="Google Shape;265;p38"/>
          <p:cNvSpPr txBox="1"/>
          <p:nvPr>
            <p:ph type="title"/>
          </p:nvPr>
        </p:nvSpPr>
        <p:spPr>
          <a:xfrm>
            <a:off x="1056350" y="431825"/>
            <a:ext cx="30660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Comic Sans MS"/>
                <a:ea typeface="Comic Sans MS"/>
                <a:cs typeface="Comic Sans MS"/>
                <a:sym typeface="Comic Sans MS"/>
              </a:rPr>
              <a:t>Khoảng cách trong không gian vector</a:t>
            </a:r>
            <a:r>
              <a:rPr lang="en" sz="1100">
                <a:solidFill>
                  <a:schemeClr val="lt1"/>
                </a:solidFill>
                <a:latin typeface="Comic Sans MS"/>
                <a:ea typeface="Comic Sans MS"/>
                <a:cs typeface="Comic Sans MS"/>
                <a:sym typeface="Comic Sans MS"/>
              </a:rPr>
              <a:t> </a:t>
            </a:r>
            <a:endParaRPr b="1">
              <a:solidFill>
                <a:schemeClr val="lt1"/>
              </a:solidFill>
              <a:latin typeface="Comic Sans MS"/>
              <a:ea typeface="Comic Sans MS"/>
              <a:cs typeface="Comic Sans MS"/>
              <a:sym typeface="Comic Sans MS"/>
            </a:endParaRPr>
          </a:p>
        </p:txBody>
      </p:sp>
      <p:sp>
        <p:nvSpPr>
          <p:cNvPr id="266" name="Google Shape;266;p38"/>
          <p:cNvSpPr txBox="1"/>
          <p:nvPr>
            <p:ph idx="4294967295" type="subTitle"/>
          </p:nvPr>
        </p:nvSpPr>
        <p:spPr>
          <a:xfrm>
            <a:off x="1056350" y="2825700"/>
            <a:ext cx="6447900" cy="41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chemeClr val="lt1"/>
                </a:solidFill>
                <a:latin typeface="Comic Sans MS"/>
                <a:ea typeface="Comic Sans MS"/>
                <a:cs typeface="Comic Sans MS"/>
                <a:sym typeface="Comic Sans MS"/>
              </a:rPr>
              <a:t>Để xác định khoảng cách giữa hai vector y và 1 người ta thường áp dụng một hàm số lên vector hiệu x =yz Một hàm số được dùng để đo các vector cần có một vài tính chất đặc biệt</a:t>
            </a:r>
            <a:endParaRPr sz="1300">
              <a:solidFill>
                <a:schemeClr val="lt1"/>
              </a:solidFill>
              <a:latin typeface="Comic Sans MS"/>
              <a:ea typeface="Comic Sans MS"/>
              <a:cs typeface="Comic Sans MS"/>
              <a:sym typeface="Comic Sans MS"/>
            </a:endParaRPr>
          </a:p>
        </p:txBody>
      </p:sp>
      <p:sp>
        <p:nvSpPr>
          <p:cNvPr id="267" name="Google Shape;267;p38"/>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38"/>
          <p:cNvGrpSpPr/>
          <p:nvPr/>
        </p:nvGrpSpPr>
        <p:grpSpPr>
          <a:xfrm>
            <a:off x="629692" y="1105264"/>
            <a:ext cx="144992" cy="269768"/>
            <a:chOff x="629692" y="1105264"/>
            <a:chExt cx="144992" cy="269768"/>
          </a:xfrm>
        </p:grpSpPr>
        <p:sp>
          <p:nvSpPr>
            <p:cNvPr id="269" name="Google Shape;269;p38"/>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38">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272" name="Google Shape;272;p38">
            <a:hlinkClick action="ppaction://hlinksldjump" r:id="rId4"/>
          </p:cNvPr>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lt1"/>
                </a:solidFill>
                <a:latin typeface="Montserrat"/>
                <a:ea typeface="Montserrat"/>
                <a:cs typeface="Montserrat"/>
                <a:sym typeface="Montserrat"/>
              </a:rPr>
              <a:t>1</a:t>
            </a:r>
            <a:endParaRPr sz="1000"/>
          </a:p>
        </p:txBody>
      </p:sp>
      <p:sp>
        <p:nvSpPr>
          <p:cNvPr id="273" name="Google Shape;273;p38">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74" name="Google Shape;274;p38">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1420925" y="170825"/>
            <a:ext cx="2961300" cy="515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VD TRÊN PYTHON</a:t>
            </a:r>
            <a:endParaRPr/>
          </a:p>
        </p:txBody>
      </p:sp>
      <p:sp>
        <p:nvSpPr>
          <p:cNvPr id="280" name="Google Shape;280;p39"/>
          <p:cNvSpPr txBox="1"/>
          <p:nvPr>
            <p:ph idx="1" type="subTitle"/>
          </p:nvPr>
        </p:nvSpPr>
        <p:spPr>
          <a:xfrm>
            <a:off x="916825" y="1066450"/>
            <a:ext cx="6504000" cy="2327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50">
                <a:solidFill>
                  <a:srgbClr val="F8F8F2"/>
                </a:solidFill>
                <a:highlight>
                  <a:srgbClr val="233445"/>
                </a:highlight>
                <a:latin typeface="Courier New"/>
                <a:ea typeface="Courier New"/>
                <a:cs typeface="Courier New"/>
                <a:sym typeface="Courier New"/>
              </a:rPr>
              <a:t>iris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datasets.load_iris()</a:t>
            </a:r>
            <a:endParaRPr sz="950">
              <a:solidFill>
                <a:srgbClr val="F8F8F2"/>
              </a:solidFill>
              <a:highlight>
                <a:srgbClr val="233445"/>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950">
                <a:solidFill>
                  <a:srgbClr val="F8F8F2"/>
                </a:solidFill>
                <a:highlight>
                  <a:srgbClr val="233445"/>
                </a:highlight>
                <a:latin typeface="Courier New"/>
                <a:ea typeface="Courier New"/>
                <a:cs typeface="Courier New"/>
                <a:sym typeface="Courier New"/>
              </a:rPr>
              <a:t>iris_X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iris.data</a:t>
            </a:r>
            <a:endParaRPr sz="950">
              <a:solidFill>
                <a:srgbClr val="F8F8F2"/>
              </a:solidFill>
              <a:highlight>
                <a:srgbClr val="233445"/>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950">
                <a:solidFill>
                  <a:srgbClr val="F8F8F2"/>
                </a:solidFill>
                <a:highlight>
                  <a:srgbClr val="233445"/>
                </a:highlight>
                <a:latin typeface="Courier New"/>
                <a:ea typeface="Courier New"/>
                <a:cs typeface="Courier New"/>
                <a:sym typeface="Courier New"/>
              </a:rPr>
              <a:t>iris_y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iris.target</a:t>
            </a:r>
            <a:endParaRPr sz="950">
              <a:solidFill>
                <a:srgbClr val="F8F8F2"/>
              </a:solidFill>
              <a:highlight>
                <a:srgbClr val="233445"/>
              </a:highlight>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 </a:t>
            </a:r>
            <a:r>
              <a:rPr lang="en" sz="950">
                <a:solidFill>
                  <a:srgbClr val="E6DB74"/>
                </a:solidFill>
                <a:highlight>
                  <a:srgbClr val="233445"/>
                </a:highlight>
                <a:latin typeface="Courier New"/>
                <a:ea typeface="Courier New"/>
                <a:cs typeface="Courier New"/>
                <a:sym typeface="Courier New"/>
              </a:rPr>
              <a:t>'Number of classes: %d'</a:t>
            </a:r>
            <a:r>
              <a:rPr lang="en" sz="950">
                <a:solidFill>
                  <a:srgbClr val="F8F8F2"/>
                </a:solidFill>
                <a:highlight>
                  <a:srgbClr val="233445"/>
                </a:highlight>
                <a:latin typeface="Courier New"/>
                <a:ea typeface="Courier New"/>
                <a:cs typeface="Courier New"/>
                <a:sym typeface="Courier New"/>
              </a:rPr>
              <a:t>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len(np.unique(iris_y))</a:t>
            </a:r>
            <a:endParaRPr sz="950">
              <a:solidFill>
                <a:srgbClr val="F8F8F2"/>
              </a:solidFill>
              <a:highlight>
                <a:srgbClr val="233445"/>
              </a:highlight>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 </a:t>
            </a:r>
            <a:r>
              <a:rPr lang="en" sz="950">
                <a:solidFill>
                  <a:srgbClr val="E6DB74"/>
                </a:solidFill>
                <a:highlight>
                  <a:srgbClr val="233445"/>
                </a:highlight>
                <a:latin typeface="Courier New"/>
                <a:ea typeface="Courier New"/>
                <a:cs typeface="Courier New"/>
                <a:sym typeface="Courier New"/>
              </a:rPr>
              <a:t>'Number of data points: %d'</a:t>
            </a:r>
            <a:r>
              <a:rPr lang="en" sz="950">
                <a:solidFill>
                  <a:srgbClr val="F8F8F2"/>
                </a:solidFill>
                <a:highlight>
                  <a:srgbClr val="233445"/>
                </a:highlight>
                <a:latin typeface="Courier New"/>
                <a:ea typeface="Courier New"/>
                <a:cs typeface="Courier New"/>
                <a:sym typeface="Courier New"/>
              </a:rPr>
              <a:t>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len(iris_y)</a:t>
            </a:r>
            <a:endParaRPr sz="950">
              <a:solidFill>
                <a:srgbClr val="F8F8F2"/>
              </a:solidFill>
              <a:highlight>
                <a:srgbClr val="233445"/>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950">
                <a:solidFill>
                  <a:srgbClr val="F8F8F2"/>
                </a:solidFill>
                <a:highlight>
                  <a:srgbClr val="233445"/>
                </a:highlight>
                <a:latin typeface="Courier New"/>
                <a:ea typeface="Courier New"/>
                <a:cs typeface="Courier New"/>
                <a:sym typeface="Courier New"/>
              </a:rPr>
              <a:t>X0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iris_X[iris_y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a:t>
            </a:r>
            <a:r>
              <a:rPr lang="en" sz="950">
                <a:solidFill>
                  <a:srgbClr val="AE81FF"/>
                </a:solidFill>
                <a:highlight>
                  <a:srgbClr val="233445"/>
                </a:highlight>
                <a:latin typeface="Courier New"/>
                <a:ea typeface="Courier New"/>
                <a:cs typeface="Courier New"/>
                <a:sym typeface="Courier New"/>
              </a:rPr>
              <a:t>0</a:t>
            </a:r>
            <a:r>
              <a:rPr lang="en" sz="950">
                <a:solidFill>
                  <a:srgbClr val="F8F8F2"/>
                </a:solidFill>
                <a:highlight>
                  <a:srgbClr val="233445"/>
                </a:highlight>
                <a:latin typeface="Courier New"/>
                <a:ea typeface="Courier New"/>
                <a:cs typeface="Courier New"/>
                <a:sym typeface="Courier New"/>
              </a:rPr>
              <a:t>,:]</a:t>
            </a:r>
            <a:endParaRPr sz="950">
              <a:solidFill>
                <a:srgbClr val="F8F8F2"/>
              </a:solidFill>
              <a:highlight>
                <a:srgbClr val="233445"/>
              </a:highlight>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 </a:t>
            </a:r>
            <a:r>
              <a:rPr lang="en" sz="950">
                <a:solidFill>
                  <a:srgbClr val="E6DB74"/>
                </a:solidFill>
                <a:highlight>
                  <a:srgbClr val="233445"/>
                </a:highlight>
                <a:latin typeface="Courier New"/>
                <a:ea typeface="Courier New"/>
                <a:cs typeface="Courier New"/>
                <a:sym typeface="Courier New"/>
              </a:rPr>
              <a:t>'</a:t>
            </a:r>
            <a:r>
              <a:rPr lang="en" sz="950">
                <a:solidFill>
                  <a:srgbClr val="AE81FF"/>
                </a:solidFill>
                <a:highlight>
                  <a:srgbClr val="233445"/>
                </a:highlight>
                <a:latin typeface="Courier New"/>
                <a:ea typeface="Courier New"/>
                <a:cs typeface="Courier New"/>
                <a:sym typeface="Courier New"/>
              </a:rPr>
              <a:t>\n</a:t>
            </a:r>
            <a:r>
              <a:rPr lang="en" sz="950">
                <a:solidFill>
                  <a:srgbClr val="E6DB74"/>
                </a:solidFill>
                <a:highlight>
                  <a:srgbClr val="233445"/>
                </a:highlight>
                <a:latin typeface="Courier New"/>
                <a:ea typeface="Courier New"/>
                <a:cs typeface="Courier New"/>
                <a:sym typeface="Courier New"/>
              </a:rPr>
              <a:t>Samples from class 0:</a:t>
            </a:r>
            <a:r>
              <a:rPr lang="en" sz="950">
                <a:solidFill>
                  <a:srgbClr val="AE81FF"/>
                </a:solidFill>
                <a:highlight>
                  <a:srgbClr val="233445"/>
                </a:highlight>
                <a:latin typeface="Courier New"/>
                <a:ea typeface="Courier New"/>
                <a:cs typeface="Courier New"/>
                <a:sym typeface="Courier New"/>
              </a:rPr>
              <a:t>\n</a:t>
            </a:r>
            <a:r>
              <a:rPr lang="en" sz="950">
                <a:solidFill>
                  <a:srgbClr val="E6DB74"/>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X0[:</a:t>
            </a:r>
            <a:r>
              <a:rPr lang="en" sz="950">
                <a:solidFill>
                  <a:srgbClr val="AE81FF"/>
                </a:solidFill>
                <a:highlight>
                  <a:srgbClr val="233445"/>
                </a:highlight>
                <a:latin typeface="Courier New"/>
                <a:ea typeface="Courier New"/>
                <a:cs typeface="Courier New"/>
                <a:sym typeface="Courier New"/>
              </a:rPr>
              <a:t>5</a:t>
            </a:r>
            <a:r>
              <a:rPr lang="en" sz="950">
                <a:solidFill>
                  <a:srgbClr val="F8F8F2"/>
                </a:solidFill>
                <a:highlight>
                  <a:srgbClr val="233445"/>
                </a:highlight>
                <a:latin typeface="Courier New"/>
                <a:ea typeface="Courier New"/>
                <a:cs typeface="Courier New"/>
                <a:sym typeface="Courier New"/>
              </a:rPr>
              <a:t>,:]</a:t>
            </a:r>
            <a:endParaRPr sz="950">
              <a:solidFill>
                <a:srgbClr val="F8F8F2"/>
              </a:solidFill>
              <a:highlight>
                <a:srgbClr val="233445"/>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950">
                <a:solidFill>
                  <a:srgbClr val="F8F8F2"/>
                </a:solidFill>
                <a:highlight>
                  <a:srgbClr val="233445"/>
                </a:highlight>
                <a:latin typeface="Courier New"/>
                <a:ea typeface="Courier New"/>
                <a:cs typeface="Courier New"/>
                <a:sym typeface="Courier New"/>
              </a:rPr>
              <a:t>X1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iris_X[iris_y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a:t>
            </a:r>
            <a:r>
              <a:rPr lang="en" sz="950">
                <a:solidFill>
                  <a:srgbClr val="AE81FF"/>
                </a:solidFill>
                <a:highlight>
                  <a:srgbClr val="233445"/>
                </a:highlight>
                <a:latin typeface="Courier New"/>
                <a:ea typeface="Courier New"/>
                <a:cs typeface="Courier New"/>
                <a:sym typeface="Courier New"/>
              </a:rPr>
              <a:t>1</a:t>
            </a:r>
            <a:r>
              <a:rPr lang="en" sz="950">
                <a:solidFill>
                  <a:srgbClr val="F8F8F2"/>
                </a:solidFill>
                <a:highlight>
                  <a:srgbClr val="233445"/>
                </a:highlight>
                <a:latin typeface="Courier New"/>
                <a:ea typeface="Courier New"/>
                <a:cs typeface="Courier New"/>
                <a:sym typeface="Courier New"/>
              </a:rPr>
              <a:t>,:]</a:t>
            </a:r>
            <a:endParaRPr sz="950">
              <a:solidFill>
                <a:srgbClr val="F8F8F2"/>
              </a:solidFill>
              <a:highlight>
                <a:srgbClr val="233445"/>
              </a:highlight>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 </a:t>
            </a:r>
            <a:r>
              <a:rPr lang="en" sz="950">
                <a:solidFill>
                  <a:srgbClr val="E6DB74"/>
                </a:solidFill>
                <a:highlight>
                  <a:srgbClr val="233445"/>
                </a:highlight>
                <a:latin typeface="Courier New"/>
                <a:ea typeface="Courier New"/>
                <a:cs typeface="Courier New"/>
                <a:sym typeface="Courier New"/>
              </a:rPr>
              <a:t>'</a:t>
            </a:r>
            <a:r>
              <a:rPr lang="en" sz="950">
                <a:solidFill>
                  <a:srgbClr val="AE81FF"/>
                </a:solidFill>
                <a:highlight>
                  <a:srgbClr val="233445"/>
                </a:highlight>
                <a:latin typeface="Courier New"/>
                <a:ea typeface="Courier New"/>
                <a:cs typeface="Courier New"/>
                <a:sym typeface="Courier New"/>
              </a:rPr>
              <a:t>\n</a:t>
            </a:r>
            <a:r>
              <a:rPr lang="en" sz="950">
                <a:solidFill>
                  <a:srgbClr val="E6DB74"/>
                </a:solidFill>
                <a:highlight>
                  <a:srgbClr val="233445"/>
                </a:highlight>
                <a:latin typeface="Courier New"/>
                <a:ea typeface="Courier New"/>
                <a:cs typeface="Courier New"/>
                <a:sym typeface="Courier New"/>
              </a:rPr>
              <a:t>Samples from class 1:</a:t>
            </a:r>
            <a:r>
              <a:rPr lang="en" sz="950">
                <a:solidFill>
                  <a:srgbClr val="AE81FF"/>
                </a:solidFill>
                <a:highlight>
                  <a:srgbClr val="233445"/>
                </a:highlight>
                <a:latin typeface="Courier New"/>
                <a:ea typeface="Courier New"/>
                <a:cs typeface="Courier New"/>
                <a:sym typeface="Courier New"/>
              </a:rPr>
              <a:t>\n</a:t>
            </a:r>
            <a:r>
              <a:rPr lang="en" sz="950">
                <a:solidFill>
                  <a:srgbClr val="E6DB74"/>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X1[:</a:t>
            </a:r>
            <a:r>
              <a:rPr lang="en" sz="950">
                <a:solidFill>
                  <a:srgbClr val="AE81FF"/>
                </a:solidFill>
                <a:highlight>
                  <a:srgbClr val="233445"/>
                </a:highlight>
                <a:latin typeface="Courier New"/>
                <a:ea typeface="Courier New"/>
                <a:cs typeface="Courier New"/>
                <a:sym typeface="Courier New"/>
              </a:rPr>
              <a:t>5</a:t>
            </a:r>
            <a:r>
              <a:rPr lang="en" sz="950">
                <a:solidFill>
                  <a:srgbClr val="F8F8F2"/>
                </a:solidFill>
                <a:highlight>
                  <a:srgbClr val="233445"/>
                </a:highlight>
                <a:latin typeface="Courier New"/>
                <a:ea typeface="Courier New"/>
                <a:cs typeface="Courier New"/>
                <a:sym typeface="Courier New"/>
              </a:rPr>
              <a:t>,:]</a:t>
            </a:r>
            <a:endParaRPr sz="950">
              <a:solidFill>
                <a:srgbClr val="F8F8F2"/>
              </a:solidFill>
              <a:highlight>
                <a:srgbClr val="233445"/>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950">
                <a:solidFill>
                  <a:srgbClr val="F8F8F2"/>
                </a:solidFill>
                <a:highlight>
                  <a:srgbClr val="233445"/>
                </a:highlight>
                <a:latin typeface="Courier New"/>
                <a:ea typeface="Courier New"/>
                <a:cs typeface="Courier New"/>
                <a:sym typeface="Courier New"/>
              </a:rPr>
              <a:t>X2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iris_X[iris_y </a:t>
            </a:r>
            <a:r>
              <a:rPr b="1" lang="en" sz="950">
                <a:solidFill>
                  <a:srgbClr val="F92672"/>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a:t>
            </a:r>
            <a:r>
              <a:rPr lang="en" sz="950">
                <a:solidFill>
                  <a:srgbClr val="AE81FF"/>
                </a:solidFill>
                <a:highlight>
                  <a:srgbClr val="233445"/>
                </a:highlight>
                <a:latin typeface="Courier New"/>
                <a:ea typeface="Courier New"/>
                <a:cs typeface="Courier New"/>
                <a:sym typeface="Courier New"/>
              </a:rPr>
              <a:t>2</a:t>
            </a:r>
            <a:r>
              <a:rPr lang="en" sz="950">
                <a:solidFill>
                  <a:srgbClr val="F8F8F2"/>
                </a:solidFill>
                <a:highlight>
                  <a:srgbClr val="233445"/>
                </a:highlight>
                <a:latin typeface="Courier New"/>
                <a:ea typeface="Courier New"/>
                <a:cs typeface="Courier New"/>
                <a:sym typeface="Courier New"/>
              </a:rPr>
              <a:t>,:]</a:t>
            </a:r>
            <a:endParaRPr sz="950">
              <a:solidFill>
                <a:srgbClr val="F8F8F2"/>
              </a:solidFill>
              <a:highlight>
                <a:srgbClr val="233445"/>
              </a:highlight>
              <a:latin typeface="Courier New"/>
              <a:ea typeface="Courier New"/>
              <a:cs typeface="Courier New"/>
              <a:sym typeface="Courier New"/>
            </a:endParaRPr>
          </a:p>
          <a:p>
            <a:pPr indent="0" lvl="0" marL="0" rtl="0" algn="l">
              <a:lnSpc>
                <a:spcPct val="115000"/>
              </a:lnSpc>
              <a:spcBef>
                <a:spcPts val="1200"/>
              </a:spcBef>
              <a:spcAft>
                <a:spcPts val="0"/>
              </a:spcAft>
              <a:buNone/>
            </a:pPr>
            <a:r>
              <a:rPr b="1" lang="en" sz="950">
                <a:solidFill>
                  <a:srgbClr val="66D9EF"/>
                </a:solidFill>
                <a:highlight>
                  <a:srgbClr val="233445"/>
                </a:highlight>
                <a:latin typeface="Courier New"/>
                <a:ea typeface="Courier New"/>
                <a:cs typeface="Courier New"/>
                <a:sym typeface="Courier New"/>
              </a:rPr>
              <a:t>print</a:t>
            </a:r>
            <a:r>
              <a:rPr lang="en" sz="950">
                <a:solidFill>
                  <a:srgbClr val="F8F8F2"/>
                </a:solidFill>
                <a:highlight>
                  <a:srgbClr val="233445"/>
                </a:highlight>
                <a:latin typeface="Courier New"/>
                <a:ea typeface="Courier New"/>
                <a:cs typeface="Courier New"/>
                <a:sym typeface="Courier New"/>
              </a:rPr>
              <a:t> </a:t>
            </a:r>
            <a:r>
              <a:rPr lang="en" sz="950">
                <a:solidFill>
                  <a:srgbClr val="E6DB74"/>
                </a:solidFill>
                <a:highlight>
                  <a:srgbClr val="233445"/>
                </a:highlight>
                <a:latin typeface="Courier New"/>
                <a:ea typeface="Courier New"/>
                <a:cs typeface="Courier New"/>
                <a:sym typeface="Courier New"/>
              </a:rPr>
              <a:t>'</a:t>
            </a:r>
            <a:r>
              <a:rPr lang="en" sz="950">
                <a:solidFill>
                  <a:srgbClr val="AE81FF"/>
                </a:solidFill>
                <a:highlight>
                  <a:srgbClr val="233445"/>
                </a:highlight>
                <a:latin typeface="Courier New"/>
                <a:ea typeface="Courier New"/>
                <a:cs typeface="Courier New"/>
                <a:sym typeface="Courier New"/>
              </a:rPr>
              <a:t>\n</a:t>
            </a:r>
            <a:r>
              <a:rPr lang="en" sz="950">
                <a:solidFill>
                  <a:srgbClr val="E6DB74"/>
                </a:solidFill>
                <a:highlight>
                  <a:srgbClr val="233445"/>
                </a:highlight>
                <a:latin typeface="Courier New"/>
                <a:ea typeface="Courier New"/>
                <a:cs typeface="Courier New"/>
                <a:sym typeface="Courier New"/>
              </a:rPr>
              <a:t>Samples from class 2:</a:t>
            </a:r>
            <a:r>
              <a:rPr lang="en" sz="950">
                <a:solidFill>
                  <a:srgbClr val="AE81FF"/>
                </a:solidFill>
                <a:highlight>
                  <a:srgbClr val="233445"/>
                </a:highlight>
                <a:latin typeface="Courier New"/>
                <a:ea typeface="Courier New"/>
                <a:cs typeface="Courier New"/>
                <a:sym typeface="Courier New"/>
              </a:rPr>
              <a:t>\n</a:t>
            </a:r>
            <a:r>
              <a:rPr lang="en" sz="950">
                <a:solidFill>
                  <a:srgbClr val="E6DB74"/>
                </a:solidFill>
                <a:highlight>
                  <a:srgbClr val="233445"/>
                </a:highlight>
                <a:latin typeface="Courier New"/>
                <a:ea typeface="Courier New"/>
                <a:cs typeface="Courier New"/>
                <a:sym typeface="Courier New"/>
              </a:rPr>
              <a:t>'</a:t>
            </a:r>
            <a:r>
              <a:rPr lang="en" sz="950">
                <a:solidFill>
                  <a:srgbClr val="F8F8F2"/>
                </a:solidFill>
                <a:highlight>
                  <a:srgbClr val="233445"/>
                </a:highlight>
                <a:latin typeface="Courier New"/>
                <a:ea typeface="Courier New"/>
                <a:cs typeface="Courier New"/>
                <a:sym typeface="Courier New"/>
              </a:rPr>
              <a:t>, X2[:</a:t>
            </a:r>
            <a:r>
              <a:rPr lang="en" sz="950">
                <a:solidFill>
                  <a:srgbClr val="AE81FF"/>
                </a:solidFill>
                <a:highlight>
                  <a:srgbClr val="233445"/>
                </a:highlight>
                <a:latin typeface="Courier New"/>
                <a:ea typeface="Courier New"/>
                <a:cs typeface="Courier New"/>
                <a:sym typeface="Courier New"/>
              </a:rPr>
              <a:t>5</a:t>
            </a:r>
            <a:r>
              <a:rPr lang="en" sz="950">
                <a:solidFill>
                  <a:srgbClr val="F8F8F2"/>
                </a:solidFill>
                <a:highlight>
                  <a:srgbClr val="233445"/>
                </a:highlight>
                <a:latin typeface="Courier New"/>
                <a:ea typeface="Courier New"/>
                <a:cs typeface="Courier New"/>
                <a:sym typeface="Courier New"/>
              </a:rPr>
              <a:t>,:]</a:t>
            </a:r>
            <a:endParaRPr sz="950">
              <a:solidFill>
                <a:srgbClr val="F8F8F2"/>
              </a:solidFill>
              <a:highlight>
                <a:srgbClr val="233445"/>
              </a:highlight>
              <a:latin typeface="Courier New"/>
              <a:ea typeface="Courier New"/>
              <a:cs typeface="Courier New"/>
              <a:sym typeface="Courier New"/>
            </a:endParaRPr>
          </a:p>
          <a:p>
            <a:pPr indent="0" lvl="0" marL="114300" marR="114300" rtl="0" algn="just">
              <a:lnSpc>
                <a:spcPct val="142857"/>
              </a:lnSpc>
              <a:spcBef>
                <a:spcPts val="1200"/>
              </a:spcBef>
              <a:spcAft>
                <a:spcPts val="0"/>
              </a:spcAft>
              <a:buNone/>
            </a:pPr>
            <a:r>
              <a:t/>
            </a:r>
            <a:endParaRPr sz="950">
              <a:solidFill>
                <a:srgbClr val="F8F8F2"/>
              </a:solidFill>
              <a:highlight>
                <a:srgbClr val="233445"/>
              </a:highlight>
              <a:latin typeface="Courier New"/>
              <a:ea typeface="Courier New"/>
              <a:cs typeface="Courier New"/>
              <a:sym typeface="Courier New"/>
            </a:endParaRPr>
          </a:p>
          <a:p>
            <a:pPr indent="0" lvl="0" marL="0" rtl="0" algn="l">
              <a:lnSpc>
                <a:spcPct val="115000"/>
              </a:lnSpc>
              <a:spcBef>
                <a:spcPts val="900"/>
              </a:spcBef>
              <a:spcAft>
                <a:spcPts val="0"/>
              </a:spcAft>
              <a:buNone/>
            </a:pPr>
            <a:r>
              <a:t/>
            </a:r>
            <a:endParaRPr sz="1100">
              <a:solidFill>
                <a:srgbClr val="000000"/>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100">
              <a:solidFill>
                <a:srgbClr val="000000"/>
              </a:solidFill>
              <a:highlight>
                <a:srgbClr val="FFFFFF"/>
              </a:highlight>
              <a:latin typeface="Arial"/>
              <a:ea typeface="Arial"/>
              <a:cs typeface="Arial"/>
              <a:sym typeface="Arial"/>
            </a:endParaRPr>
          </a:p>
          <a:p>
            <a:pPr indent="0" lvl="0" marL="457200" rtl="0" algn="l">
              <a:spcBef>
                <a:spcPts val="1200"/>
              </a:spcBef>
              <a:spcAft>
                <a:spcPts val="1000"/>
              </a:spcAft>
              <a:buNone/>
            </a:pPr>
            <a:r>
              <a:t/>
            </a:r>
            <a:endParaRPr/>
          </a:p>
        </p:txBody>
      </p:sp>
      <p:sp>
        <p:nvSpPr>
          <p:cNvPr id="281" name="Google Shape;281;p39"/>
          <p:cNvSpPr/>
          <p:nvPr/>
        </p:nvSpPr>
        <p:spPr>
          <a:xfrm>
            <a:off x="492045" y="0"/>
            <a:ext cx="299744" cy="1234986"/>
          </a:xfrm>
          <a:custGeom>
            <a:rect b="b" l="l" r="r" t="t"/>
            <a:pathLst>
              <a:path extrusionOk="0" fill="none" h="48082" w="11670">
                <a:moveTo>
                  <a:pt x="11599" y="0"/>
                </a:moveTo>
                <a:lnTo>
                  <a:pt x="11670" y="21647"/>
                </a:lnTo>
                <a:lnTo>
                  <a:pt x="1" y="34388"/>
                </a:lnTo>
                <a:lnTo>
                  <a:pt x="1" y="48081"/>
                </a:lnTo>
                <a:lnTo>
                  <a:pt x="6097" y="48081"/>
                </a:lnTo>
              </a:path>
            </a:pathLst>
          </a:custGeom>
          <a:solidFill>
            <a:schemeClr val="lt1"/>
          </a:solidFill>
          <a:ln cap="flat" cmpd="sng" w="19050">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39"/>
          <p:cNvGrpSpPr/>
          <p:nvPr/>
        </p:nvGrpSpPr>
        <p:grpSpPr>
          <a:xfrm>
            <a:off x="629692" y="1105264"/>
            <a:ext cx="144992" cy="269768"/>
            <a:chOff x="629692" y="1105264"/>
            <a:chExt cx="144992" cy="269768"/>
          </a:xfrm>
        </p:grpSpPr>
        <p:sp>
          <p:nvSpPr>
            <p:cNvPr id="283" name="Google Shape;283;p39"/>
            <p:cNvSpPr/>
            <p:nvPr/>
          </p:nvSpPr>
          <p:spPr>
            <a:xfrm>
              <a:off x="629692" y="1105264"/>
              <a:ext cx="144992" cy="135206"/>
            </a:xfrm>
            <a:custGeom>
              <a:rect b="b" l="l" r="r" t="t"/>
              <a:pathLst>
                <a:path extrusionOk="0" fill="none" h="5264" w="5645">
                  <a:moveTo>
                    <a:pt x="0" y="5264"/>
                  </a:moveTo>
                  <a:lnTo>
                    <a:pt x="5644" y="1"/>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635188" y="1229450"/>
              <a:ext cx="135822" cy="145583"/>
            </a:xfrm>
            <a:custGeom>
              <a:rect b="b" l="l" r="r" t="t"/>
              <a:pathLst>
                <a:path extrusionOk="0" fill="none" h="5668" w="5288">
                  <a:moveTo>
                    <a:pt x="0" y="0"/>
                  </a:moveTo>
                  <a:lnTo>
                    <a:pt x="5287" y="5668"/>
                  </a:lnTo>
                </a:path>
              </a:pathLst>
            </a:custGeom>
            <a:solidFill>
              <a:schemeClr val="lt1"/>
            </a:solidFill>
            <a:ln cap="flat" cmpd="sng" w="22625">
              <a:solidFill>
                <a:schemeClr val="lt1"/>
              </a:solidFill>
              <a:prstDash val="solid"/>
              <a:miter lim="2381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39">
            <a:hlinkClick action="ppaction://hlinksldjump" r:id="rId3"/>
          </p:cNvPr>
          <p:cNvSpPr/>
          <p:nvPr/>
        </p:nvSpPr>
        <p:spPr>
          <a:xfrm>
            <a:off x="662726" y="431825"/>
            <a:ext cx="254100" cy="2541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T</a:t>
            </a:r>
            <a:endParaRPr b="1" sz="1600"/>
          </a:p>
        </p:txBody>
      </p:sp>
      <p:sp>
        <p:nvSpPr>
          <p:cNvPr id="286" name="Google Shape;286;p39">
            <a:hlinkClick action="ppaction://hlinksldjump" r:id="rId4"/>
          </p:cNvPr>
          <p:cNvSpPr/>
          <p:nvPr/>
        </p:nvSpPr>
        <p:spPr>
          <a:xfrm>
            <a:off x="404400" y="796152"/>
            <a:ext cx="175200" cy="175200"/>
          </a:xfrm>
          <a:prstGeom prst="ellipse">
            <a:avLst/>
          </a:prstGeom>
          <a:solidFill>
            <a:schemeClr val="dk1"/>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b="1" lang="en" sz="1000">
                <a:solidFill>
                  <a:schemeClr val="lt1"/>
                </a:solidFill>
                <a:latin typeface="Montserrat"/>
                <a:ea typeface="Montserrat"/>
                <a:cs typeface="Montserrat"/>
                <a:sym typeface="Montserrat"/>
              </a:rPr>
              <a:t>1</a:t>
            </a:r>
            <a:endParaRPr sz="1000"/>
          </a:p>
        </p:txBody>
      </p:sp>
      <p:sp>
        <p:nvSpPr>
          <p:cNvPr id="287" name="Google Shape;287;p39">
            <a:hlinkClick action="ppaction://hlinkshowjump?jump=previousslide"/>
          </p:cNvPr>
          <p:cNvSpPr/>
          <p:nvPr/>
        </p:nvSpPr>
        <p:spPr>
          <a:xfrm rot="10800000">
            <a:off x="745722" y="1066461"/>
            <a:ext cx="88200" cy="882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88" name="Google Shape;288;p39">
            <a:hlinkClick action="ppaction://hlinkshowjump?jump=nextslide"/>
          </p:cNvPr>
          <p:cNvSpPr/>
          <p:nvPr/>
        </p:nvSpPr>
        <p:spPr>
          <a:xfrm>
            <a:off x="745525" y="1325689"/>
            <a:ext cx="88500" cy="88500"/>
          </a:xfrm>
          <a:prstGeom prst="ellipse">
            <a:avLst/>
          </a:prstGeom>
          <a:solidFill>
            <a:schemeClr val="accent2"/>
          </a:solidFill>
          <a:ln cap="flat" cmpd="sng" w="28575">
            <a:solidFill>
              <a:schemeClr val="accent2"/>
            </a:solidFill>
            <a:prstDash val="solid"/>
            <a:round/>
            <a:headEnd len="sm" w="sm" type="none"/>
            <a:tailEnd len="sm" w="sm" type="none"/>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a:t>
            </a:r>
            <a:endParaRPr sz="1200">
              <a:solidFill>
                <a:schemeClr val="dk1"/>
              </a:solidFill>
              <a:latin typeface="Montserrat"/>
              <a:ea typeface="Montserrat"/>
              <a:cs typeface="Montserrat"/>
              <a:sym typeface="Montserrat"/>
            </a:endParaRPr>
          </a:p>
        </p:txBody>
      </p:sp>
      <p:sp>
        <p:nvSpPr>
          <p:cNvPr id="289" name="Google Shape;289;p39"/>
          <p:cNvSpPr txBox="1"/>
          <p:nvPr/>
        </p:nvSpPr>
        <p:spPr>
          <a:xfrm>
            <a:off x="1174050" y="685925"/>
            <a:ext cx="4262700" cy="74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highlight>
                  <a:srgbClr val="FFFFFF"/>
                </a:highlight>
              </a:rPr>
              <a:t>Iris flower dataset có sẵn trong thư viện </a:t>
            </a:r>
            <a:r>
              <a:rPr lang="en" sz="1100">
                <a:solidFill>
                  <a:srgbClr val="337AB7"/>
                </a:solidFill>
                <a:highlight>
                  <a:srgbClr val="FFFFFF"/>
                </a:highlight>
                <a:uFill>
                  <a:noFill/>
                </a:uFill>
                <a:hlinkClick r:id="rId5">
                  <a:extLst>
                    <a:ext uri="{A12FA001-AC4F-418D-AE19-62706E023703}">
                      <ahyp:hlinkClr val="tx"/>
                    </a:ext>
                  </a:extLst>
                </a:hlinkClick>
              </a:rPr>
              <a:t>scikit-learn</a:t>
            </a:r>
            <a:r>
              <a:rPr lang="en" sz="1100">
                <a:highlight>
                  <a:srgbClr val="FFFFFF"/>
                </a:highlight>
              </a:rPr>
              <a:t>.</a:t>
            </a:r>
            <a:endParaRPr sz="1100">
              <a:highlight>
                <a:srgbClr val="FFFFFF"/>
              </a:highlight>
            </a:endParaRPr>
          </a:p>
          <a:p>
            <a:pPr indent="0" lvl="0" marL="0" rtl="0" algn="l">
              <a:spcBef>
                <a:spcPts val="1200"/>
              </a:spcBef>
              <a:spcAft>
                <a:spcPts val="0"/>
              </a:spcAft>
              <a:buNone/>
            </a:pPr>
            <a:r>
              <a:t/>
            </a:r>
            <a:endParaRPr>
              <a:latin typeface="Montserrat"/>
              <a:ea typeface="Montserrat"/>
              <a:cs typeface="Montserrat"/>
              <a:sym typeface="Montserrat"/>
            </a:endParaRPr>
          </a:p>
        </p:txBody>
      </p:sp>
      <p:sp>
        <p:nvSpPr>
          <p:cNvPr id="290" name="Google Shape;290;p39"/>
          <p:cNvSpPr txBox="1"/>
          <p:nvPr/>
        </p:nvSpPr>
        <p:spPr>
          <a:xfrm>
            <a:off x="5231500" y="1234975"/>
            <a:ext cx="4262700" cy="394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Number of classes: 3</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Number of data points: 150</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Samples from class 0:</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[[ 5.1  3.5  1.4  0.2]</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[ 4.9  3.   1.4  0.2]</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[ 4.7  3.2  1.3  0.2]</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[ 4.6  3.1  1.5  0.2]</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[ 5.   3.6  1.4  0.2]]</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Samples from class 1:</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[[ 7.   3.2  4.7  1.4]</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[ 6.4  3.2  4.5  1.5]</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[ 6.9  3.1  4.9  1.5]</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[ 5.5  2.3  4.   1.3]</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[ 6.5  2.8  4.6  1.5]]</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Samples from class 2:</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[[ 6.3  3.3  6.   2.5]</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[ 5.8  2.7  5.1  1.9]</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[ 7.1  3.   5.9  2.1]</a:t>
            </a:r>
            <a:endParaRPr sz="950">
              <a:solidFill>
                <a:srgbClr val="F8F8F2"/>
              </a:solidFill>
              <a:highlight>
                <a:srgbClr val="233445"/>
              </a:highlight>
              <a:latin typeface="Courier New"/>
              <a:ea typeface="Courier New"/>
              <a:cs typeface="Courier New"/>
              <a:sym typeface="Courier New"/>
            </a:endParaRPr>
          </a:p>
          <a:p>
            <a:pPr indent="0" lvl="0" marL="0" rtl="0" algn="l">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[ 6.3  2.9  5.6  1.8]</a:t>
            </a:r>
            <a:endParaRPr sz="950">
              <a:solidFill>
                <a:srgbClr val="F8F8F2"/>
              </a:solidFill>
              <a:highlight>
                <a:srgbClr val="233445"/>
              </a:highlight>
              <a:latin typeface="Courier New"/>
              <a:ea typeface="Courier New"/>
              <a:cs typeface="Courier New"/>
              <a:sym typeface="Courier New"/>
            </a:endParaRPr>
          </a:p>
          <a:p>
            <a:pPr indent="0" lvl="0" marL="114300" marR="114300" rtl="0" algn="just">
              <a:lnSpc>
                <a:spcPct val="142857"/>
              </a:lnSpc>
              <a:spcBef>
                <a:spcPts val="0"/>
              </a:spcBef>
              <a:spcAft>
                <a:spcPts val="0"/>
              </a:spcAft>
              <a:buNone/>
            </a:pPr>
            <a:r>
              <a:rPr lang="en" sz="950">
                <a:solidFill>
                  <a:srgbClr val="F8F8F2"/>
                </a:solidFill>
                <a:highlight>
                  <a:srgbClr val="233445"/>
                </a:highlight>
                <a:latin typeface="Courier New"/>
                <a:ea typeface="Courier New"/>
                <a:cs typeface="Courier New"/>
                <a:sym typeface="Courier New"/>
              </a:rPr>
              <a:t> [ 6.5  3.   5.8  2.2]]</a:t>
            </a:r>
            <a:endParaRPr sz="950">
              <a:solidFill>
                <a:srgbClr val="F8F8F2"/>
              </a:solidFill>
              <a:highlight>
                <a:srgbClr val="233445"/>
              </a:highlight>
              <a:latin typeface="Courier New"/>
              <a:ea typeface="Courier New"/>
              <a:cs typeface="Courier New"/>
              <a:sym typeface="Courier New"/>
            </a:endParaRPr>
          </a:p>
          <a:p>
            <a:pPr indent="0" lvl="0" marL="0" rtl="0" algn="l">
              <a:spcBef>
                <a:spcPts val="900"/>
              </a:spcBef>
              <a:spcAft>
                <a:spcPts val="0"/>
              </a:spcAft>
              <a:buNone/>
            </a:pPr>
            <a:r>
              <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Company Branding Guidelines by Slidesgo">
  <a:themeElements>
    <a:clrScheme name="Simple Light">
      <a:dk1>
        <a:srgbClr val="011446"/>
      </a:dk1>
      <a:lt1>
        <a:srgbClr val="FFFFFF"/>
      </a:lt1>
      <a:dk2>
        <a:srgbClr val="02227F"/>
      </a:dk2>
      <a:lt2>
        <a:srgbClr val="B7B7B7"/>
      </a:lt2>
      <a:accent1>
        <a:srgbClr val="FFFFFF"/>
      </a:accent1>
      <a:accent2>
        <a:srgbClr val="06BAD6"/>
      </a:accent2>
      <a:accent3>
        <a:srgbClr val="A1F1FE"/>
      </a:accent3>
      <a:accent4>
        <a:srgbClr val="079AB1"/>
      </a:accent4>
      <a:accent5>
        <a:srgbClr val="0081B0"/>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