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906125" cy="7772400" type="screen4x3"/>
  <p:notesSz cx="7772400" cy="10906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7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8368" y="2440998"/>
            <a:ext cx="6734567" cy="27255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1991" y="4970524"/>
            <a:ext cx="2020759" cy="4125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02430" y="2278425"/>
            <a:ext cx="2267501" cy="3855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307" y="495826"/>
            <a:ext cx="6256190" cy="11893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4125" y="1337896"/>
            <a:ext cx="8745406" cy="586761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6092" y="1509502"/>
            <a:ext cx="638089" cy="4807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29360" y="3345643"/>
            <a:ext cx="3948533" cy="11893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3128" y="2659494"/>
            <a:ext cx="638089" cy="4807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0153" y="2362470"/>
            <a:ext cx="5164539" cy="14711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3668" y="3690039"/>
            <a:ext cx="3109909" cy="66424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83670" y="4314450"/>
            <a:ext cx="3081070" cy="66521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3668" y="4940840"/>
            <a:ext cx="3986804" cy="635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35" y="1591074"/>
            <a:ext cx="5804448" cy="11915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3184" y="2537406"/>
            <a:ext cx="8041987" cy="96924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5020" y="2601645"/>
            <a:ext cx="638089" cy="4807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7878" y="3803692"/>
            <a:ext cx="5134791" cy="11915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23184" y="4827858"/>
            <a:ext cx="5444635" cy="6994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5663" y="4814270"/>
            <a:ext cx="638089" cy="4807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2775" y="978663"/>
            <a:ext cx="1181410" cy="12769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1455" y="1853894"/>
            <a:ext cx="7677100" cy="10300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8659" y="1844369"/>
            <a:ext cx="638089" cy="48073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9440" y="776764"/>
            <a:ext cx="1518454" cy="38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82908" y="3236111"/>
            <a:ext cx="6557078" cy="3950157"/>
            <a:chOff x="3582908" y="3236111"/>
            <a:chExt cx="6557078" cy="39501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2908" y="3236111"/>
              <a:ext cx="6557078" cy="39501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86326" y="3536196"/>
            <a:ext cx="5950242" cy="3349986"/>
            <a:chOff x="3886326" y="3536196"/>
            <a:chExt cx="5950242" cy="33499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86326" y="3536196"/>
              <a:ext cx="5950242" cy="3349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057" y="965429"/>
            <a:ext cx="1469438" cy="12769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941" y="1831134"/>
            <a:ext cx="638089" cy="480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9382" y="1910082"/>
            <a:ext cx="7528586" cy="94021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722" y="763530"/>
            <a:ext cx="1518454" cy="38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08920" y="3315933"/>
            <a:ext cx="5805417" cy="3863241"/>
            <a:chOff x="2508920" y="3315933"/>
            <a:chExt cx="5805417" cy="38632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920" y="3315933"/>
              <a:ext cx="5805417" cy="3863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151" y="1420744"/>
            <a:ext cx="3234528" cy="7617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941" y="2299281"/>
            <a:ext cx="638089" cy="480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1411" y="3584511"/>
            <a:ext cx="1678462" cy="63192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722" y="776764"/>
            <a:ext cx="1545426" cy="38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0635" y="4076190"/>
            <a:ext cx="10011259" cy="3412805"/>
            <a:chOff x="420635" y="4076190"/>
            <a:chExt cx="10011259" cy="34128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635" y="4076190"/>
              <a:ext cx="10011259" cy="34128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9901" y="4257207"/>
            <a:ext cx="1950952" cy="3231789"/>
            <a:chOff x="599901" y="4257207"/>
            <a:chExt cx="1950952" cy="32317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901" y="4257207"/>
              <a:ext cx="1950952" cy="3231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04255" y="4275827"/>
            <a:ext cx="3870404" cy="3213169"/>
            <a:chOff x="6604255" y="4275827"/>
            <a:chExt cx="3870404" cy="32131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4255" y="4275827"/>
              <a:ext cx="3870404" cy="32131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77837" y="4271659"/>
            <a:ext cx="3803993" cy="3217336"/>
            <a:chOff x="2677837" y="4271659"/>
            <a:chExt cx="3803993" cy="32173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77837" y="4271659"/>
              <a:ext cx="3803993" cy="321733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19238" y="3617366"/>
            <a:ext cx="873053" cy="63192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67763" y="3584511"/>
            <a:ext cx="1407167" cy="6319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151" y="1420744"/>
            <a:ext cx="3234528" cy="7617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941" y="2299281"/>
            <a:ext cx="638089" cy="480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7734" y="2322039"/>
            <a:ext cx="756996" cy="5318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722" y="776764"/>
            <a:ext cx="1545426" cy="38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0635" y="4076190"/>
            <a:ext cx="10011259" cy="3412805"/>
            <a:chOff x="420635" y="4076190"/>
            <a:chExt cx="10011259" cy="34128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635" y="4076190"/>
              <a:ext cx="10011259" cy="34128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0858" y="2782544"/>
            <a:ext cx="4527806" cy="8402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79077" y="2835688"/>
            <a:ext cx="792445" cy="4837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647" y="3699581"/>
            <a:ext cx="9193468" cy="3778832"/>
            <a:chOff x="855647" y="3699581"/>
            <a:chExt cx="9193468" cy="37788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647" y="3699581"/>
              <a:ext cx="9193468" cy="37788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151" y="1420744"/>
            <a:ext cx="3234528" cy="7617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941" y="2299281"/>
            <a:ext cx="638089" cy="480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7734" y="2322039"/>
            <a:ext cx="1280519" cy="56040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7932" y="776764"/>
            <a:ext cx="1545426" cy="38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0635" y="4076190"/>
            <a:ext cx="10011259" cy="3412805"/>
            <a:chOff x="420635" y="4076190"/>
            <a:chExt cx="10011259" cy="34128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635" y="4076190"/>
              <a:ext cx="10011259" cy="34128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0858" y="2782544"/>
            <a:ext cx="5344940" cy="84020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79077" y="2835686"/>
            <a:ext cx="792445" cy="302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4292" y="3425608"/>
            <a:ext cx="9332069" cy="4073970"/>
            <a:chOff x="734292" y="3425608"/>
            <a:chExt cx="9332069" cy="40739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4292" y="3425608"/>
              <a:ext cx="9332069" cy="40739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0221" y="282433"/>
            <a:ext cx="10284320" cy="7206562"/>
            <a:chOff x="310221" y="282433"/>
            <a:chExt cx="10284320" cy="72065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221" y="282433"/>
              <a:ext cx="10284320" cy="72065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151" y="1420744"/>
            <a:ext cx="3234528" cy="7617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941" y="2299281"/>
            <a:ext cx="638089" cy="480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7737" y="2322038"/>
            <a:ext cx="1617567" cy="54982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5722" y="776764"/>
            <a:ext cx="1545426" cy="382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20635" y="4076190"/>
            <a:ext cx="10011259" cy="3412805"/>
            <a:chOff x="420635" y="4076190"/>
            <a:chExt cx="10011259" cy="34128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635" y="4076190"/>
              <a:ext cx="10011259" cy="34128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00858" y="2782544"/>
            <a:ext cx="7251844" cy="840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66567" y="3355239"/>
            <a:ext cx="7119394" cy="4142857"/>
            <a:chOff x="1866567" y="3355239"/>
            <a:chExt cx="7119394" cy="414285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66567" y="3369825"/>
              <a:ext cx="2486643" cy="4119171"/>
              <a:chOff x="1866567" y="3369825"/>
              <a:chExt cx="2486643" cy="411917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66567" y="3369825"/>
                <a:ext cx="2486643" cy="41191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928819" y="3355239"/>
              <a:ext cx="2050909" cy="4133757"/>
              <a:chOff x="6928819" y="3355239"/>
              <a:chExt cx="2050909" cy="413375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928819" y="3355239"/>
                <a:ext cx="2050909" cy="413375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581516" y="3355239"/>
              <a:ext cx="2118997" cy="4133757"/>
              <a:chOff x="4581516" y="3355239"/>
              <a:chExt cx="2118997" cy="4133757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581516" y="3355239"/>
                <a:ext cx="2118997" cy="4133757"/>
              </a:xfrm>
              <a:prstGeom prst="rect">
                <a:avLst/>
              </a:prstGeom>
            </p:spPr>
          </p:pic>
        </p:grpSp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42999" y="6881429"/>
            <a:ext cx="792445" cy="48379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48998" y="533484"/>
            <a:ext cx="1707539" cy="122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2023-02-24T18:06:34Z</dcterms:created>
  <dcterms:modified xsi:type="dcterms:W3CDTF">2023-02-24T18:06:34Z</dcterms:modified>
</cp:coreProperties>
</file>