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1D04-C68D-3646-B4B9-F0666ADA9564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44C4C-DF4D-0345-962C-539794C3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Which estimator was used? Are there confidence intervals? P-values?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DBB2-CE51-5E45-B859-972EC8E97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Hudson’s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DBB2-CE51-5E45-B859-972EC8E97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The estimates I generate</a:t>
            </a:r>
            <a:r>
              <a:rPr lang="en-US" baseline="0" dirty="0" smtClean="0">
                <a:solidFill>
                  <a:srgbClr val="0000FF"/>
                </a:solidFill>
              </a:rPr>
              <a:t> agree with those based on the </a:t>
            </a:r>
            <a:r>
              <a:rPr lang="en-US" baseline="0" dirty="0" err="1" smtClean="0">
                <a:solidFill>
                  <a:srgbClr val="0000FF"/>
                </a:solidFill>
              </a:rPr>
              <a:t>indpendent</a:t>
            </a:r>
            <a:r>
              <a:rPr lang="en-US" baseline="0" dirty="0" smtClean="0">
                <a:solidFill>
                  <a:srgbClr val="0000FF"/>
                </a:solidFill>
              </a:rPr>
              <a:t> method, but not on those reported previously. How could this be? </a:t>
            </a:r>
            <a:endParaRPr lang="en-US" dirty="0" smtClean="0">
              <a:solidFill>
                <a:srgbClr val="0000F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Which estimator is used in GENALEX6?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GenAlEx</a:t>
            </a:r>
            <a:r>
              <a:rPr lang="en-US" dirty="0" smtClean="0">
                <a:solidFill>
                  <a:srgbClr val="0000FF"/>
                </a:solidFill>
              </a:rPr>
              <a:t> 6.503 runs on Mac with Excel 2016, but with some problems.</a:t>
            </a:r>
            <a:r>
              <a:rPr lang="en-US" baseline="0" dirty="0" smtClean="0">
                <a:solidFill>
                  <a:srgbClr val="0000FF"/>
                </a:solidFill>
              </a:rPr>
              <a:t> I have excel 2011. 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DBB2-CE51-5E45-B859-972EC8E97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E6E7-0FC0-294B-B36A-738834C1C49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AFD6-E62C-C842-B526-7B09C556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Previously published </a:t>
            </a:r>
            <a:r>
              <a:rPr lang="en-US" sz="2400" i="1" dirty="0" smtClean="0">
                <a:solidFill>
                  <a:srgbClr val="0000FF"/>
                </a:solidFill>
              </a:rPr>
              <a:t>F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ST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estimates were calculated at the level of the province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3133" y="6333113"/>
            <a:ext cx="61994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595959"/>
                </a:solidFill>
              </a:rPr>
              <a:t>Adapted from Additional file 4 of </a:t>
            </a:r>
            <a:r>
              <a:rPr lang="en-US" sz="1500" dirty="0" err="1" smtClean="0">
                <a:solidFill>
                  <a:srgbClr val="595959"/>
                </a:solidFill>
              </a:rPr>
              <a:t>Echeverry</a:t>
            </a:r>
            <a:r>
              <a:rPr lang="en-US" sz="1500" dirty="0" err="1">
                <a:solidFill>
                  <a:srgbClr val="595959"/>
                </a:solidFill>
              </a:rPr>
              <a:t>,D.F</a:t>
            </a:r>
            <a:r>
              <a:rPr lang="en-US" sz="1500" dirty="0">
                <a:solidFill>
                  <a:srgbClr val="595959"/>
                </a:solidFill>
              </a:rPr>
              <a:t>. et al. (2013</a:t>
            </a:r>
            <a:r>
              <a:rPr lang="en-US" sz="1500" dirty="0" smtClean="0">
                <a:solidFill>
                  <a:srgbClr val="595959"/>
                </a:solidFill>
              </a:rPr>
              <a:t>) BMC Genet.</a:t>
            </a:r>
            <a:endParaRPr lang="en-US" sz="1500" dirty="0">
              <a:solidFill>
                <a:srgbClr val="595959"/>
              </a:solidFill>
            </a:endParaRPr>
          </a:p>
        </p:txBody>
      </p:sp>
      <p:pic>
        <p:nvPicPr>
          <p:cNvPr id="7" name="Picture 6" descr="unnamed-chunk-2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33" y="1226235"/>
            <a:ext cx="5498499" cy="4945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1556" y="2566058"/>
            <a:ext cx="2309495" cy="17543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suggest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differentiation between Valle and Nariño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ports)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between Cauca Chocó </a:t>
            </a:r>
          </a:p>
        </p:txBody>
      </p:sp>
    </p:spTree>
    <p:extLst>
      <p:ext uri="{BB962C8B-B14F-4D97-AF65-F5344CB8AC3E}">
        <p14:creationId xmlns:p14="http://schemas.microsoft.com/office/powerpoint/2010/main" val="178274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F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ST</a:t>
            </a:r>
            <a:r>
              <a:rPr lang="en-US" sz="2400" dirty="0" smtClean="0">
                <a:solidFill>
                  <a:srgbClr val="0000FF"/>
                </a:solidFill>
              </a:rPr>
              <a:t> estimates calculated at the city level using Hudson’s estimator suggest no evidence of differentiation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6" name="Picture 5" descr="unnamed-chunk-3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6" y="1143000"/>
            <a:ext cx="6244468" cy="5374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934670"/>
            <a:ext cx="292608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p-values &gt; 0.10 with exception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Guapi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Tumaco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(p-value = 0.02)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56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/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Re-estimate </a:t>
            </a:r>
            <a:r>
              <a:rPr lang="en-US" sz="2400" i="1" dirty="0" smtClean="0">
                <a:solidFill>
                  <a:srgbClr val="0000FF"/>
                </a:solidFill>
              </a:rPr>
              <a:t>F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ST</a:t>
            </a:r>
            <a:r>
              <a:rPr lang="en-US" sz="2400" dirty="0" smtClean="0">
                <a:solidFill>
                  <a:srgbClr val="0000FF"/>
                </a:solidFill>
              </a:rPr>
              <a:t> at the province level and compare to an independent method, </a:t>
            </a:r>
            <a:r>
              <a:rPr lang="en-US" sz="2400" dirty="0" err="1" smtClean="0">
                <a:solidFill>
                  <a:srgbClr val="0000FF"/>
                </a:solidFill>
              </a:rPr>
              <a:t>DivRsity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br>
              <a:rPr lang="en-US" sz="2400" dirty="0" smtClean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 descr="DivRsity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2" y="1412674"/>
            <a:ext cx="8761184" cy="47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Previously published FST estimates were calculated at the level of the province</vt:lpstr>
      <vt:lpstr>FST estimates calculated at the city level using Hudson’s estimator suggest no evidence of differentiation</vt:lpstr>
      <vt:lpstr> Re-estimate FST at the province level and compare to an independent method, DivRsity.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Previously published FST estimates were calculated at the level of the province</dc:title>
  <dc:creator>Aimee Taylor</dc:creator>
  <cp:lastModifiedBy>Aimee Taylor</cp:lastModifiedBy>
  <cp:revision>1</cp:revision>
  <dcterms:created xsi:type="dcterms:W3CDTF">2017-11-19T21:06:11Z</dcterms:created>
  <dcterms:modified xsi:type="dcterms:W3CDTF">2017-11-19T21:06:56Z</dcterms:modified>
</cp:coreProperties>
</file>