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1E7A-2AEA-8244-B8E8-556EBFB2086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67C71-1842-AA4E-81B5-BF052202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BDBB2-CE51-5E45-B859-972EC8E97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1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BDBB2-CE51-5E45-B859-972EC8E97F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1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7A9E-276D-A945-AC1D-EE5111301B6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7795-2DD1-844B-B645-61AF0EB5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9-02-25 at 4.43.08 PM (2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0" t="31171" r="20756" b="24976"/>
          <a:stretch/>
        </p:blipFill>
        <p:spPr>
          <a:xfrm>
            <a:off x="4772851" y="783149"/>
            <a:ext cx="4222993" cy="5000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418114"/>
            <a:ext cx="2133600" cy="365125"/>
          </a:xfrm>
        </p:spPr>
        <p:txBody>
          <a:bodyPr/>
          <a:lstStyle/>
          <a:p>
            <a:fld id="{30C62431-D116-A448-91AD-337063BE1BA2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A1392A2-1B16-2541-9F9D-0FFB2E3DB349}"/>
              </a:ext>
            </a:extLst>
          </p:cNvPr>
          <p:cNvSpPr/>
          <p:nvPr/>
        </p:nvSpPr>
        <p:spPr>
          <a:xfrm>
            <a:off x="6896550" y="736306"/>
            <a:ext cx="1677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www.marinetraffic.com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ColombiaNetworkBlue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" y="947368"/>
            <a:ext cx="4133833" cy="490704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6735630" y="3410217"/>
            <a:ext cx="424308" cy="43062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76712" y="5292914"/>
            <a:ext cx="424308" cy="43062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94661" y="5310413"/>
            <a:ext cx="6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Ports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5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9-02-25 at 4.43.08 PM (2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0" t="31171" r="20756" b="24976"/>
          <a:stretch/>
        </p:blipFill>
        <p:spPr>
          <a:xfrm>
            <a:off x="4772851" y="783149"/>
            <a:ext cx="4222993" cy="5000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Shot 2019-02-25 at 4.42.15 PM (2)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0" t="31171" r="20756" b="24975"/>
          <a:stretch/>
        </p:blipFill>
        <p:spPr>
          <a:xfrm>
            <a:off x="209671" y="783151"/>
            <a:ext cx="4222991" cy="5000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418114"/>
            <a:ext cx="2133600" cy="365125"/>
          </a:xfrm>
        </p:spPr>
        <p:txBody>
          <a:bodyPr/>
          <a:lstStyle/>
          <a:p>
            <a:fld id="{30C62431-D116-A448-91AD-337063BE1BA2}" type="slidenum">
              <a:rPr lang="en-US" smtClean="0"/>
              <a:t>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A1392A2-1B16-2541-9F9D-0FFB2E3DB349}"/>
              </a:ext>
            </a:extLst>
          </p:cNvPr>
          <p:cNvSpPr/>
          <p:nvPr/>
        </p:nvSpPr>
        <p:spPr>
          <a:xfrm>
            <a:off x="6896550" y="736306"/>
            <a:ext cx="1677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www.marinetraffic.com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ColombiaNetworkBlue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" y="947368"/>
            <a:ext cx="4133833" cy="490704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6735630" y="3410217"/>
            <a:ext cx="424308" cy="43062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76712" y="5292914"/>
            <a:ext cx="424308" cy="43062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94661" y="5310413"/>
            <a:ext cx="6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Ports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5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</Words>
  <Application>Microsoft Macintosh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Aimee Taylor</dc:creator>
  <cp:lastModifiedBy>Aimee Taylor</cp:lastModifiedBy>
  <cp:revision>3</cp:revision>
  <dcterms:created xsi:type="dcterms:W3CDTF">2019-02-25T17:08:50Z</dcterms:created>
  <dcterms:modified xsi:type="dcterms:W3CDTF">2019-02-25T22:03:28Z</dcterms:modified>
</cp:coreProperties>
</file>