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2"/>
    <p:restoredTop sz="94272"/>
  </p:normalViewPr>
  <p:slideViewPr>
    <p:cSldViewPr snapToGrid="0" snapToObjects="1">
      <p:cViewPr varScale="1">
        <p:scale>
          <a:sx n="172" d="100"/>
          <a:sy n="172" d="100"/>
        </p:scale>
        <p:origin x="320" y="192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4835377" y="1735245"/>
            <a:ext cx="2043605" cy="155258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0172" y="2366789"/>
            <a:ext cx="388007" cy="40816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4936900" y="2756788"/>
            <a:ext cx="921984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052368" y="1851648"/>
            <a:ext cx="1731087" cy="144769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1607268" y="1439471"/>
            <a:ext cx="9150428" cy="434009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2054003" y="3620470"/>
            <a:ext cx="1726108" cy="155644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916230" y="1078430"/>
            <a:ext cx="2008931" cy="433265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5959" y="2307548"/>
            <a:ext cx="272654" cy="286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394E669-8D91-2E4D-87EB-6D6B0C58E11C}"/>
              </a:ext>
            </a:extLst>
          </p:cNvPr>
          <p:cNvGrpSpPr/>
          <p:nvPr/>
        </p:nvGrpSpPr>
        <p:grpSpPr>
          <a:xfrm>
            <a:off x="558140" y="368136"/>
            <a:ext cx="10836234" cy="5973288"/>
            <a:chOff x="1425989" y="673698"/>
            <a:chExt cx="9340022" cy="525208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40B6412-6E5D-B24E-8630-AD02E15A85EC}"/>
                </a:ext>
              </a:extLst>
            </p:cNvPr>
            <p:cNvSpPr/>
            <p:nvPr/>
          </p:nvSpPr>
          <p:spPr>
            <a:xfrm>
              <a:off x="1425989" y="673698"/>
              <a:ext cx="9340022" cy="525208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9490AF9-EFA6-8440-9A79-E963D0EE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25990" y="673698"/>
              <a:ext cx="272654" cy="286815"/>
            </a:xfrm>
            <a:prstGeom prst="rect">
              <a:avLst/>
            </a:prstGeom>
          </p:spPr>
        </p:pic>
      </p:grpSp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7269" y="1439472"/>
            <a:ext cx="272654" cy="28681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2368" y="1724692"/>
            <a:ext cx="226512" cy="238277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5426" y="3546769"/>
            <a:ext cx="226512" cy="23827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2034070" y="2564541"/>
            <a:ext cx="952206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28279" y="2111580"/>
            <a:ext cx="388007" cy="40816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5005" y="2407602"/>
            <a:ext cx="388007" cy="4081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3043879" y="2756788"/>
            <a:ext cx="935061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4826387" y="3556417"/>
            <a:ext cx="2052595" cy="16205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4699238" y="1070991"/>
            <a:ext cx="2297243" cy="434009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5377" y="1733196"/>
            <a:ext cx="226512" cy="238277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7811" y="3551749"/>
            <a:ext cx="226512" cy="238277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5979268" y="2279136"/>
            <a:ext cx="957199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0672" y="1916038"/>
            <a:ext cx="388007" cy="40816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992197" y="2127339"/>
            <a:ext cx="5873411" cy="108457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8F7836-62B6-6049-806B-2A46A78AFD4C}"/>
              </a:ext>
            </a:extLst>
          </p:cNvPr>
          <p:cNvSpPr/>
          <p:nvPr/>
        </p:nvSpPr>
        <p:spPr>
          <a:xfrm>
            <a:off x="7349658" y="1070990"/>
            <a:ext cx="2297243" cy="434009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147FCF-8ACD-B443-94B7-B81D45E2AEEC}"/>
              </a:ext>
            </a:extLst>
          </p:cNvPr>
          <p:cNvSpPr/>
          <p:nvPr/>
        </p:nvSpPr>
        <p:spPr>
          <a:xfrm>
            <a:off x="7484460" y="1724692"/>
            <a:ext cx="2043605" cy="155258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64122E-AC93-A24C-8659-4865233C9BBF}"/>
              </a:ext>
            </a:extLst>
          </p:cNvPr>
          <p:cNvSpPr/>
          <p:nvPr/>
        </p:nvSpPr>
        <p:spPr>
          <a:xfrm>
            <a:off x="7487729" y="3539586"/>
            <a:ext cx="2040336" cy="16373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DBB6A7E2-D6D0-C441-B128-DE9AFF7AD1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5315" y="2385988"/>
            <a:ext cx="388007" cy="40816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D0A98FA-9E55-1C43-80D5-A7F34D76D3B8}"/>
              </a:ext>
            </a:extLst>
          </p:cNvPr>
          <p:cNvSpPr txBox="1"/>
          <p:nvPr/>
        </p:nvSpPr>
        <p:spPr>
          <a:xfrm>
            <a:off x="7741787" y="2812193"/>
            <a:ext cx="935061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160C0-4F01-F649-8C80-FFB3B2EBF7FB}"/>
              </a:ext>
            </a:extLst>
          </p:cNvPr>
          <p:cNvSpPr/>
          <p:nvPr/>
        </p:nvSpPr>
        <p:spPr>
          <a:xfrm>
            <a:off x="3798905" y="2592668"/>
            <a:ext cx="1221981" cy="240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AAB52246-520F-4A42-BC45-3EC4A0AF0D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64566" y="1991078"/>
            <a:ext cx="388007" cy="4081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641D835-C8CA-384B-8BDE-308E55CAE7A2}"/>
              </a:ext>
            </a:extLst>
          </p:cNvPr>
          <p:cNvSpPr txBox="1"/>
          <p:nvPr/>
        </p:nvSpPr>
        <p:spPr>
          <a:xfrm>
            <a:off x="8686327" y="2411877"/>
            <a:ext cx="952206" cy="240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D9EC30C-DA8F-B344-9E9A-FCAA53D78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0487" y="3977522"/>
            <a:ext cx="272654" cy="28681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F6B48A6-DDE8-D04D-89FD-3DB40E4117A1}"/>
              </a:ext>
            </a:extLst>
          </p:cNvPr>
          <p:cNvSpPr/>
          <p:nvPr/>
        </p:nvSpPr>
        <p:spPr>
          <a:xfrm>
            <a:off x="3691688" y="4308155"/>
            <a:ext cx="1221981" cy="240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52" name="Graphic 62">
            <a:extLst>
              <a:ext uri="{FF2B5EF4-FFF2-40B4-BE49-F238E27FC236}">
                <a16:creationId xmlns:a16="http://schemas.microsoft.com/office/drawing/2014/main" id="{6078A5C4-EBF6-474E-8177-30EF0C93E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08" y="4041133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2">
            <a:extLst>
              <a:ext uri="{FF2B5EF4-FFF2-40B4-BE49-F238E27FC236}">
                <a16:creationId xmlns:a16="http://schemas.microsoft.com/office/drawing/2014/main" id="{BA9FC7BB-B131-614E-BB93-CDC29426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365" y="4006534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62">
            <a:extLst>
              <a:ext uri="{FF2B5EF4-FFF2-40B4-BE49-F238E27FC236}">
                <a16:creationId xmlns:a16="http://schemas.microsoft.com/office/drawing/2014/main" id="{430BB90F-116E-D440-9E96-2AFDBCC3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759" y="4053558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FEC18E7-6FA3-2A4F-A9FA-2CA792661543}"/>
              </a:ext>
            </a:extLst>
          </p:cNvPr>
          <p:cNvSpPr/>
          <p:nvPr/>
        </p:nvSpPr>
        <p:spPr>
          <a:xfrm>
            <a:off x="2655672" y="3878851"/>
            <a:ext cx="6209936" cy="117738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pic>
        <p:nvPicPr>
          <p:cNvPr id="89" name="Graphic 23">
            <a:extLst>
              <a:ext uri="{FF2B5EF4-FFF2-40B4-BE49-F238E27FC236}">
                <a16:creationId xmlns:a16="http://schemas.microsoft.com/office/drawing/2014/main" id="{5DEC8685-FE57-9145-A7A7-2E77E734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304" y="1617255"/>
            <a:ext cx="629201" cy="66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533B09F-6AA7-C24C-9AB7-635B6EBAD3B4}"/>
              </a:ext>
            </a:extLst>
          </p:cNvPr>
          <p:cNvSpPr/>
          <p:nvPr/>
        </p:nvSpPr>
        <p:spPr>
          <a:xfrm>
            <a:off x="9921537" y="2405834"/>
            <a:ext cx="406622" cy="240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</p:txBody>
      </p:sp>
      <p:pic>
        <p:nvPicPr>
          <p:cNvPr id="94" name="Graphic 32">
            <a:extLst>
              <a:ext uri="{FF2B5EF4-FFF2-40B4-BE49-F238E27FC236}">
                <a16:creationId xmlns:a16="http://schemas.microsoft.com/office/drawing/2014/main" id="{19A88E7D-5AD6-9B40-94E2-80BC124AD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703" y="2639096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Graphic 32">
            <a:extLst>
              <a:ext uri="{FF2B5EF4-FFF2-40B4-BE49-F238E27FC236}">
                <a16:creationId xmlns:a16="http://schemas.microsoft.com/office/drawing/2014/main" id="{9B72EE0B-587D-254A-83CC-6A8D9F7B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144" y="2717190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Graphic 32">
            <a:extLst>
              <a:ext uri="{FF2B5EF4-FFF2-40B4-BE49-F238E27FC236}">
                <a16:creationId xmlns:a16="http://schemas.microsoft.com/office/drawing/2014/main" id="{C56FEE31-2A1D-CB41-A4E2-452C605FF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984" y="2849566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32">
            <a:extLst>
              <a:ext uri="{FF2B5EF4-FFF2-40B4-BE49-F238E27FC236}">
                <a16:creationId xmlns:a16="http://schemas.microsoft.com/office/drawing/2014/main" id="{48FE7A5B-5098-7B46-9D8F-449B0A13E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824" y="2981942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32">
            <a:extLst>
              <a:ext uri="{FF2B5EF4-FFF2-40B4-BE49-F238E27FC236}">
                <a16:creationId xmlns:a16="http://schemas.microsoft.com/office/drawing/2014/main" id="{D4BDA85D-7262-C744-A0BB-96FB9206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431" y="3379070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Graphic 32">
            <a:extLst>
              <a:ext uri="{FF2B5EF4-FFF2-40B4-BE49-F238E27FC236}">
                <a16:creationId xmlns:a16="http://schemas.microsoft.com/office/drawing/2014/main" id="{F646A408-15DF-B445-9A13-8C026D55F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61" y="3488176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32">
            <a:extLst>
              <a:ext uri="{FF2B5EF4-FFF2-40B4-BE49-F238E27FC236}">
                <a16:creationId xmlns:a16="http://schemas.microsoft.com/office/drawing/2014/main" id="{22561D4C-F7F0-4B4A-BB00-6A518A8F9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202" y="3609521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32">
            <a:extLst>
              <a:ext uri="{FF2B5EF4-FFF2-40B4-BE49-F238E27FC236}">
                <a16:creationId xmlns:a16="http://schemas.microsoft.com/office/drawing/2014/main" id="{237980AF-7A15-614A-959F-EEC8CE239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11" y="3673765"/>
            <a:ext cx="377521" cy="39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CEB77A6-A289-6F40-924C-8EEBF0C89D5C}"/>
              </a:ext>
            </a:extLst>
          </p:cNvPr>
          <p:cNvSpPr/>
          <p:nvPr/>
        </p:nvSpPr>
        <p:spPr>
          <a:xfrm>
            <a:off x="9736676" y="2652480"/>
            <a:ext cx="861668" cy="212453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61A5C3-1853-2C44-9EEC-9384E6D966C8}"/>
              </a:ext>
            </a:extLst>
          </p:cNvPr>
          <p:cNvSpPr txBox="1"/>
          <p:nvPr/>
        </p:nvSpPr>
        <p:spPr>
          <a:xfrm>
            <a:off x="9669900" y="4137464"/>
            <a:ext cx="921984" cy="4010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Armory Operator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0FED51-F4D8-A643-8438-DC2ADE8AA465}"/>
              </a:ext>
            </a:extLst>
          </p:cNvPr>
          <p:cNvSpPr txBox="1"/>
          <p:nvPr/>
        </p:nvSpPr>
        <p:spPr>
          <a:xfrm>
            <a:off x="2734018" y="4399934"/>
            <a:ext cx="96699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48D5D82-8FD6-D24B-AB92-F95DBBC2EDA7}"/>
              </a:ext>
            </a:extLst>
          </p:cNvPr>
          <p:cNvSpPr txBox="1"/>
          <p:nvPr/>
        </p:nvSpPr>
        <p:spPr>
          <a:xfrm>
            <a:off x="5330061" y="4457633"/>
            <a:ext cx="98896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5A7894-579D-C148-940E-010DD9088384}"/>
              </a:ext>
            </a:extLst>
          </p:cNvPr>
          <p:cNvSpPr txBox="1"/>
          <p:nvPr/>
        </p:nvSpPr>
        <p:spPr>
          <a:xfrm>
            <a:off x="7790478" y="4457632"/>
            <a:ext cx="99831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64A628-070C-164D-B47F-78537FDEA311}"/>
              </a:ext>
            </a:extLst>
          </p:cNvPr>
          <p:cNvGrpSpPr/>
          <p:nvPr/>
        </p:nvGrpSpPr>
        <p:grpSpPr>
          <a:xfrm>
            <a:off x="699858" y="2333779"/>
            <a:ext cx="546945" cy="480407"/>
            <a:chOff x="716581" y="2165052"/>
            <a:chExt cx="546945" cy="4804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6204F-2704-EE4D-97FF-B28D614324A3}"/>
                </a:ext>
              </a:extLst>
            </p:cNvPr>
            <p:cNvSpPr txBox="1"/>
            <p:nvPr/>
          </p:nvSpPr>
          <p:spPr>
            <a:xfrm>
              <a:off x="716581" y="2399238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Admin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111CB9-9F90-E745-BB6D-3BFF6A5F7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55388" y="2165052"/>
              <a:ext cx="279400" cy="2413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AA42CD-1B81-A641-91EC-8E0EFA509827}"/>
              </a:ext>
            </a:extLst>
          </p:cNvPr>
          <p:cNvGrpSpPr/>
          <p:nvPr/>
        </p:nvGrpSpPr>
        <p:grpSpPr>
          <a:xfrm>
            <a:off x="711261" y="4160433"/>
            <a:ext cx="519694" cy="476520"/>
            <a:chOff x="743504" y="3431636"/>
            <a:chExt cx="519694" cy="4765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D96006-F265-5747-9FAB-E357694A5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5388" y="3431636"/>
              <a:ext cx="254000" cy="2159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47C68EF-8ECD-FE43-8A2B-2B3C4DDCE9F7}"/>
                </a:ext>
              </a:extLst>
            </p:cNvPr>
            <p:cNvSpPr txBox="1"/>
            <p:nvPr/>
          </p:nvSpPr>
          <p:spPr>
            <a:xfrm>
              <a:off x="743504" y="3661935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Users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B6FAAD-6254-BF46-A939-C50182ACE927}"/>
              </a:ext>
            </a:extLst>
          </p:cNvPr>
          <p:cNvCxnSpPr/>
          <p:nvPr/>
        </p:nvCxnSpPr>
        <p:spPr>
          <a:xfrm>
            <a:off x="1353015" y="2620548"/>
            <a:ext cx="186449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6F7BFE-904C-5A44-BC10-8615617AF0C8}"/>
              </a:ext>
            </a:extLst>
          </p:cNvPr>
          <p:cNvCxnSpPr>
            <a:cxnSpLocks/>
          </p:cNvCxnSpPr>
          <p:nvPr/>
        </p:nvCxnSpPr>
        <p:spPr>
          <a:xfrm flipV="1">
            <a:off x="1230955" y="4358251"/>
            <a:ext cx="1344805" cy="84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E6DAD-98A2-8048-A9F2-FC2D4551A39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8940" y="5989123"/>
            <a:ext cx="152400" cy="17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38B41-F8E0-4F4E-B625-3732467DC25C}"/>
              </a:ext>
            </a:extLst>
          </p:cNvPr>
          <p:cNvSpPr txBox="1"/>
          <p:nvPr/>
        </p:nvSpPr>
        <p:spPr>
          <a:xfrm>
            <a:off x="4206466" y="5975846"/>
            <a:ext cx="165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Contains Spinnaker Pods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D5EFC7-9EA6-264C-80C0-5A083E5A23EA}"/>
              </a:ext>
            </a:extLst>
          </p:cNvPr>
          <p:cNvGrpSpPr/>
          <p:nvPr/>
        </p:nvGrpSpPr>
        <p:grpSpPr>
          <a:xfrm>
            <a:off x="831557" y="5106289"/>
            <a:ext cx="365884" cy="551021"/>
            <a:chOff x="831557" y="5106289"/>
            <a:chExt cx="365884" cy="5510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89BD07B-5A8F-7E43-A513-CDA3BEC5F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50319" y="5106289"/>
              <a:ext cx="304800" cy="3048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9606AB-60AB-3849-8365-EB86BD2BDEE3}"/>
                </a:ext>
              </a:extLst>
            </p:cNvPr>
            <p:cNvSpPr txBox="1"/>
            <p:nvPr/>
          </p:nvSpPr>
          <p:spPr>
            <a:xfrm>
              <a:off x="831557" y="5411089"/>
              <a:ext cx="3658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51E0FA0-3459-0446-9A49-19525B47916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68218" y="6424900"/>
            <a:ext cx="359941" cy="29823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92287A-3A6E-1E4B-9B37-0C857199820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137997" y="4861599"/>
            <a:ext cx="10192" cy="15633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34AC1D4-E32E-A547-AFD7-EA032C7DA8FC}"/>
              </a:ext>
            </a:extLst>
          </p:cNvPr>
          <p:cNvSpPr txBox="1"/>
          <p:nvPr/>
        </p:nvSpPr>
        <p:spPr>
          <a:xfrm>
            <a:off x="10335156" y="6456244"/>
            <a:ext cx="165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45992</TotalTime>
  <Words>58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 Blinstrubas</cp:lastModifiedBy>
  <cp:revision>609</cp:revision>
  <cp:lastPrinted>2019-01-03T20:59:05Z</cp:lastPrinted>
  <dcterms:created xsi:type="dcterms:W3CDTF">2018-09-14T20:21:45Z</dcterms:created>
  <dcterms:modified xsi:type="dcterms:W3CDTF">2021-06-06T18:36:57Z</dcterms:modified>
</cp:coreProperties>
</file>