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2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Authentication &amp; Authorization</a:t>
            </a:r>
            <a:r>
              <a:rPr lang="en-US" dirty="0"/>
              <a:t>:</a:t>
            </a:r>
            <a:endParaRPr lang="en-US" b="1" dirty="0" smtClean="0"/>
          </a:p>
          <a:p>
            <a:r>
              <a:rPr lang="en-US" b="1" dirty="0" smtClean="0"/>
              <a:t>User Profiles</a:t>
            </a:r>
          </a:p>
          <a:p>
            <a:r>
              <a:rPr lang="en-US" b="1" dirty="0" smtClean="0"/>
              <a:t>Online </a:t>
            </a:r>
            <a:r>
              <a:rPr lang="en-US" b="1" dirty="0"/>
              <a:t>Appointment </a:t>
            </a:r>
            <a:r>
              <a:rPr lang="en-US" b="1" dirty="0" smtClean="0"/>
              <a:t>Booking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528" y="1755648"/>
            <a:ext cx="3429000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4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language: </a:t>
            </a:r>
            <a:r>
              <a:rPr lang="en-US" dirty="0" err="1" smtClean="0"/>
              <a:t>mern</a:t>
            </a:r>
            <a:endParaRPr lang="en-US" dirty="0" smtClean="0"/>
          </a:p>
          <a:p>
            <a:r>
              <a:rPr lang="en-US" dirty="0" smtClean="0"/>
              <a:t>IDE: visual studio</a:t>
            </a:r>
          </a:p>
          <a:p>
            <a:r>
              <a:rPr lang="en-US" dirty="0" smtClean="0"/>
              <a:t>Modular design for scalability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50167"/>
            <a:ext cx="5349240" cy="42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7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**DatabaseConnection.java**: Manages secure database connections</a:t>
            </a:r>
          </a:p>
          <a:p>
            <a:r>
              <a:rPr lang="en-US" dirty="0"/>
              <a:t>- **</a:t>
            </a:r>
            <a:r>
              <a:rPr lang="en-US" dirty="0" smtClean="0"/>
              <a:t>homepage**: Central </a:t>
            </a:r>
            <a:r>
              <a:rPr lang="en-US" dirty="0"/>
              <a:t>for user navigation</a:t>
            </a:r>
          </a:p>
          <a:p>
            <a:r>
              <a:rPr lang="en-US" dirty="0"/>
              <a:t>- **</a:t>
            </a:r>
            <a:r>
              <a:rPr lang="en-US" dirty="0" smtClean="0"/>
              <a:t>LOGIN**: </a:t>
            </a:r>
            <a:r>
              <a:rPr lang="en-US" dirty="0"/>
              <a:t>Implements user authentication</a:t>
            </a:r>
          </a:p>
          <a:p>
            <a:r>
              <a:rPr lang="en-US" dirty="0"/>
              <a:t>- **</a:t>
            </a:r>
            <a:r>
              <a:rPr lang="en-US" dirty="0" err="1" smtClean="0"/>
              <a:t>Signin</a:t>
            </a:r>
            <a:r>
              <a:rPr lang="en-US" dirty="0" smtClean="0"/>
              <a:t>**: </a:t>
            </a:r>
            <a:r>
              <a:rPr lang="en-US" dirty="0"/>
              <a:t>Handles user registration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63" y="2952234"/>
            <a:ext cx="4796194" cy="33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Well-structured project with core functionalities</a:t>
            </a:r>
          </a:p>
          <a:p>
            <a:r>
              <a:rPr lang="en-US" dirty="0" smtClean="0"/>
              <a:t>Can </a:t>
            </a:r>
            <a:r>
              <a:rPr lang="en-US" dirty="0"/>
              <a:t>be expanded to include payment </a:t>
            </a:r>
            <a:r>
              <a:rPr lang="en-US" dirty="0" smtClean="0"/>
              <a:t>integration</a:t>
            </a:r>
          </a:p>
          <a:p>
            <a:r>
              <a:rPr lang="en-US"/>
              <a:t>Scalable for multi-user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41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79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Hospital management system</vt:lpstr>
      <vt:lpstr>Key features</vt:lpstr>
      <vt:lpstr>Technical details</vt:lpstr>
      <vt:lpstr>Core functionalities</vt:lpstr>
      <vt:lpstr>Conclusion and 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umme aimen</dc:creator>
  <cp:lastModifiedBy>umme aimen</cp:lastModifiedBy>
  <cp:revision>3</cp:revision>
  <dcterms:created xsi:type="dcterms:W3CDTF">2024-11-26T12:39:18Z</dcterms:created>
  <dcterms:modified xsi:type="dcterms:W3CDTF">2024-11-26T13:01:09Z</dcterms:modified>
</cp:coreProperties>
</file>