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mjvirsGe0lxZGFDFg4EgOODDX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cff59fa62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gcff59fa62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9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9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68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68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68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68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" name="Google Shape;148;p6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49" name="Google Shape;149;p6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68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55" name="Google Shape;155;p6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68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161" name="Google Shape;161;p6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69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0" name="Google Shape;170;p69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9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2" name="Google Shape;172;p69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9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4" name="Google Shape;174;p69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" name="Google Shape;175;p69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6" name="Google Shape;176;p6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69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2" name="Google Shape;182;p6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0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70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70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70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70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3" name="Google Shape;193;p70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94" name="Google Shape;194;p7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70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200" name="Google Shape;200;p7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70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206" name="Google Shape;206;p7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7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5" name="Google Shape;215;p7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216" name="Google Shape;216;p7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7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222" name="Google Shape;222;p7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2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72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72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1" name="Google Shape;231;p72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232" name="Google Shape;232;p72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2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2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2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2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2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3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40" name="Google Shape;240;p7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1" name="Google Shape;241;p7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7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7" name="Google Shape;247;p7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74"/>
          <p:cNvSpPr txBox="1"/>
          <p:nvPr>
            <p:ph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5" name="Google Shape;255;p74"/>
          <p:cNvSpPr txBox="1"/>
          <p:nvPr>
            <p:ph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6" name="Google Shape;256;p74"/>
          <p:cNvSpPr txBox="1"/>
          <p:nvPr>
            <p:ph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7" name="Google Shape;257;p74"/>
          <p:cNvSpPr txBox="1"/>
          <p:nvPr>
            <p:ph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8" name="Google Shape;258;p74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4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4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74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74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4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74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74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7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267" name="Google Shape;267;p7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7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273" name="Google Shape;273;p7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75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1" name="Google Shape;281;p75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5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3" name="Google Shape;283;p75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5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5" name="Google Shape;285;p75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5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87" name="Google Shape;287;p75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8" name="Google Shape;288;p75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89" name="Google Shape;289;p7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75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95" name="Google Shape;295;p7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" name="Google Shape;302;p76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6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76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76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6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6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8" name="Google Shape;308;p7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309" name="Google Shape;309;p7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7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315" name="Google Shape;315;p7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77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7"/>
          <p:cNvSpPr txBox="1"/>
          <p:nvPr>
            <p:ph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24" name="Google Shape;324;p77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77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77"/>
          <p:cNvSpPr txBox="1"/>
          <p:nvPr>
            <p:ph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27" name="Google Shape;327;p77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77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77"/>
          <p:cNvSpPr txBox="1"/>
          <p:nvPr>
            <p:ph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0" name="Google Shape;330;p77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1" name="Google Shape;331;p77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332" name="Google Shape;332;p7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77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338" name="Google Shape;338;p7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0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4" name="Google Shape;14;p6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5" name="Google Shape;15;p6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60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1" name="Google Shape;21;p6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78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5" name="Google Shape;345;p78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8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8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8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8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8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8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8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8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8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8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8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8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8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8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8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8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8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8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8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8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8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8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8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8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8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8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8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8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8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8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8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8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8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8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8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78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2" name="Google Shape;382;p78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8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8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8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8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8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8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8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8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8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8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8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8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8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8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8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8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8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8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8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8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8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8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8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8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8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8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8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8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8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8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8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8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8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8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8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8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8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8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8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8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8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8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8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8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8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8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8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8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8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8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8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8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8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8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8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8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8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8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8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8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8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8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8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8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8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8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8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8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8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8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8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8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8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8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8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8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8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8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8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78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3" name="Google Shape;463;p78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4" name="Google Shape;464;p78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b="0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82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82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82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82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83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8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83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8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1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0" name="Google Shape;30;p61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1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61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1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1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6" name="Google Shape;36;p61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1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1"/>
          <p:cNvSpPr txBox="1"/>
          <p:nvPr>
            <p:ph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9" name="Google Shape;39;p61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2" name="Google Shape;42;p61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1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5" name="Google Shape;45;p61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" name="Google Shape;46;p6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7" name="Google Shape;47;p6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61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53" name="Google Shape;53;p6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62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61" name="Google Shape;61;p62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2" name="Google Shape;62;p6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62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68" name="Google Shape;68;p6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3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63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6" name="Google Shape;76;p63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7" name="Google Shape;77;p6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4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5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65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5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5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5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5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5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5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6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00" name="Google Shape;100;p6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6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06" name="Google Shape;106;p6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65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112" name="Google Shape;112;p6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6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66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21" name="Google Shape;121;p66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22" name="Google Shape;122;p66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6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6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0" name="Google Shape;130;p6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31" name="Google Shape;131;p6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67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37" name="Google Shape;137;p6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"/>
          <p:cNvSpPr txBox="1"/>
          <p:nvPr>
            <p:ph type="ctrTitle"/>
          </p:nvPr>
        </p:nvSpPr>
        <p:spPr>
          <a:xfrm>
            <a:off x="3985825" y="402725"/>
            <a:ext cx="1114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GIIF</a:t>
            </a:r>
            <a:endParaRPr/>
          </a:p>
        </p:txBody>
      </p:sp>
      <p:sp>
        <p:nvSpPr>
          <p:cNvPr id="509" name="Google Shape;509;p1"/>
          <p:cNvSpPr txBox="1"/>
          <p:nvPr>
            <p:ph idx="1" type="subTitle"/>
          </p:nvPr>
        </p:nvSpPr>
        <p:spPr>
          <a:xfrm>
            <a:off x="1569300" y="4612575"/>
            <a:ext cx="6005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Oier Garcia, Beñat Izagirre, Aitor irusta y Unai Fernández</a:t>
            </a:r>
            <a:endParaRPr/>
          </a:p>
        </p:txBody>
      </p:sp>
      <p:sp>
        <p:nvSpPr>
          <p:cNvPr id="510" name="Google Shape;510;p1"/>
          <p:cNvSpPr/>
          <p:nvPr/>
        </p:nvSpPr>
        <p:spPr>
          <a:xfrm>
            <a:off x="3331129" y="2888960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"/>
          <p:cNvSpPr/>
          <p:nvPr/>
        </p:nvSpPr>
        <p:spPr>
          <a:xfrm>
            <a:off x="3540180" y="3063008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"/>
          <p:cNvSpPr/>
          <p:nvPr/>
        </p:nvSpPr>
        <p:spPr>
          <a:xfrm>
            <a:off x="4308083" y="3677000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"/>
          <p:cNvSpPr/>
          <p:nvPr/>
        </p:nvSpPr>
        <p:spPr>
          <a:xfrm>
            <a:off x="4308083" y="3365638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"/>
          <p:cNvSpPr/>
          <p:nvPr/>
        </p:nvSpPr>
        <p:spPr>
          <a:xfrm>
            <a:off x="4308083" y="3222189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"/>
          <p:cNvSpPr/>
          <p:nvPr/>
        </p:nvSpPr>
        <p:spPr>
          <a:xfrm>
            <a:off x="4308083" y="3521332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"/>
          <p:cNvSpPr/>
          <p:nvPr/>
        </p:nvSpPr>
        <p:spPr>
          <a:xfrm>
            <a:off x="3792075" y="3521332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"/>
          <p:cNvSpPr/>
          <p:nvPr/>
        </p:nvSpPr>
        <p:spPr>
          <a:xfrm>
            <a:off x="4308083" y="3128610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"/>
          <p:cNvSpPr/>
          <p:nvPr/>
        </p:nvSpPr>
        <p:spPr>
          <a:xfrm>
            <a:off x="3792075" y="3222189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"/>
          <p:cNvSpPr/>
          <p:nvPr/>
        </p:nvSpPr>
        <p:spPr>
          <a:xfrm>
            <a:off x="3619757" y="3365638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"/>
          <p:cNvSpPr/>
          <p:nvPr/>
        </p:nvSpPr>
        <p:spPr>
          <a:xfrm>
            <a:off x="3792075" y="3832693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"/>
          <p:cNvSpPr/>
          <p:nvPr/>
        </p:nvSpPr>
        <p:spPr>
          <a:xfrm>
            <a:off x="3792075" y="3677000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"/>
          <p:cNvSpPr/>
          <p:nvPr/>
        </p:nvSpPr>
        <p:spPr>
          <a:xfrm>
            <a:off x="3792075" y="3128610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"/>
          <p:cNvSpPr/>
          <p:nvPr/>
        </p:nvSpPr>
        <p:spPr>
          <a:xfrm>
            <a:off x="4650934" y="3128610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"/>
          <p:cNvSpPr/>
          <p:nvPr/>
        </p:nvSpPr>
        <p:spPr>
          <a:xfrm>
            <a:off x="4650934" y="3222189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"/>
          <p:cNvSpPr/>
          <p:nvPr/>
        </p:nvSpPr>
        <p:spPr>
          <a:xfrm>
            <a:off x="4650934" y="336563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"/>
          <p:cNvSpPr/>
          <p:nvPr/>
        </p:nvSpPr>
        <p:spPr>
          <a:xfrm>
            <a:off x="4479509" y="3222189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"/>
          <p:cNvSpPr/>
          <p:nvPr/>
        </p:nvSpPr>
        <p:spPr>
          <a:xfrm>
            <a:off x="4479509" y="336563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"/>
          <p:cNvSpPr/>
          <p:nvPr/>
        </p:nvSpPr>
        <p:spPr>
          <a:xfrm>
            <a:off x="4479509" y="3521332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"/>
          <p:cNvSpPr/>
          <p:nvPr/>
        </p:nvSpPr>
        <p:spPr>
          <a:xfrm>
            <a:off x="4650934" y="3521332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"/>
          <p:cNvSpPr/>
          <p:nvPr/>
        </p:nvSpPr>
        <p:spPr>
          <a:xfrm>
            <a:off x="4479509" y="3677000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"/>
          <p:cNvSpPr/>
          <p:nvPr/>
        </p:nvSpPr>
        <p:spPr>
          <a:xfrm>
            <a:off x="4479509" y="3128610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"/>
          <p:cNvSpPr/>
          <p:nvPr/>
        </p:nvSpPr>
        <p:spPr>
          <a:xfrm>
            <a:off x="4650934" y="3677000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"/>
          <p:cNvSpPr/>
          <p:nvPr/>
        </p:nvSpPr>
        <p:spPr>
          <a:xfrm>
            <a:off x="4308083" y="3832693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"/>
          <p:cNvSpPr/>
          <p:nvPr/>
        </p:nvSpPr>
        <p:spPr>
          <a:xfrm>
            <a:off x="4135791" y="3677000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"/>
          <p:cNvSpPr/>
          <p:nvPr/>
        </p:nvSpPr>
        <p:spPr>
          <a:xfrm>
            <a:off x="3963500" y="3128610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"/>
          <p:cNvSpPr/>
          <p:nvPr/>
        </p:nvSpPr>
        <p:spPr>
          <a:xfrm>
            <a:off x="4135791" y="383269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"/>
          <p:cNvSpPr/>
          <p:nvPr/>
        </p:nvSpPr>
        <p:spPr>
          <a:xfrm>
            <a:off x="3963500" y="383269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"/>
          <p:cNvSpPr/>
          <p:nvPr/>
        </p:nvSpPr>
        <p:spPr>
          <a:xfrm>
            <a:off x="3963500" y="3222189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"/>
          <p:cNvSpPr/>
          <p:nvPr/>
        </p:nvSpPr>
        <p:spPr>
          <a:xfrm>
            <a:off x="3963500" y="3677000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"/>
          <p:cNvSpPr/>
          <p:nvPr/>
        </p:nvSpPr>
        <p:spPr>
          <a:xfrm>
            <a:off x="3963500" y="336563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"/>
          <p:cNvSpPr/>
          <p:nvPr/>
        </p:nvSpPr>
        <p:spPr>
          <a:xfrm>
            <a:off x="3963500" y="3521332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"/>
          <p:cNvSpPr/>
          <p:nvPr/>
        </p:nvSpPr>
        <p:spPr>
          <a:xfrm>
            <a:off x="4135791" y="3128610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"/>
          <p:cNvSpPr/>
          <p:nvPr/>
        </p:nvSpPr>
        <p:spPr>
          <a:xfrm>
            <a:off x="4135791" y="336563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"/>
          <p:cNvSpPr/>
          <p:nvPr/>
        </p:nvSpPr>
        <p:spPr>
          <a:xfrm>
            <a:off x="4135791" y="3222189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"/>
          <p:cNvSpPr/>
          <p:nvPr/>
        </p:nvSpPr>
        <p:spPr>
          <a:xfrm>
            <a:off x="4135791" y="3521332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"/>
          <p:cNvSpPr/>
          <p:nvPr/>
        </p:nvSpPr>
        <p:spPr>
          <a:xfrm>
            <a:off x="4295838" y="4053098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"/>
          <p:cNvSpPr/>
          <p:nvPr/>
        </p:nvSpPr>
        <p:spPr>
          <a:xfrm>
            <a:off x="3619757" y="3128610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"/>
          <p:cNvSpPr/>
          <p:nvPr/>
        </p:nvSpPr>
        <p:spPr>
          <a:xfrm>
            <a:off x="3619757" y="3222189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"/>
          <p:cNvSpPr/>
          <p:nvPr/>
        </p:nvSpPr>
        <p:spPr>
          <a:xfrm>
            <a:off x="3619757" y="383269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"/>
          <p:cNvSpPr/>
          <p:nvPr/>
        </p:nvSpPr>
        <p:spPr>
          <a:xfrm>
            <a:off x="3619757" y="3677000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"/>
          <p:cNvSpPr/>
          <p:nvPr/>
        </p:nvSpPr>
        <p:spPr>
          <a:xfrm>
            <a:off x="3619757" y="3521332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"/>
          <p:cNvSpPr/>
          <p:nvPr/>
        </p:nvSpPr>
        <p:spPr>
          <a:xfrm>
            <a:off x="4823252" y="3677000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"/>
          <p:cNvSpPr/>
          <p:nvPr/>
        </p:nvSpPr>
        <p:spPr>
          <a:xfrm>
            <a:off x="4823252" y="336563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"/>
          <p:cNvSpPr/>
          <p:nvPr/>
        </p:nvSpPr>
        <p:spPr>
          <a:xfrm>
            <a:off x="4823252" y="3521332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"/>
          <p:cNvSpPr/>
          <p:nvPr/>
        </p:nvSpPr>
        <p:spPr>
          <a:xfrm>
            <a:off x="5339259" y="3128610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"/>
          <p:cNvSpPr/>
          <p:nvPr/>
        </p:nvSpPr>
        <p:spPr>
          <a:xfrm>
            <a:off x="4823252" y="3222189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"/>
          <p:cNvSpPr/>
          <p:nvPr/>
        </p:nvSpPr>
        <p:spPr>
          <a:xfrm>
            <a:off x="4823252" y="3128610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"/>
          <p:cNvSpPr/>
          <p:nvPr/>
        </p:nvSpPr>
        <p:spPr>
          <a:xfrm>
            <a:off x="5339259" y="383269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"/>
          <p:cNvSpPr/>
          <p:nvPr/>
        </p:nvSpPr>
        <p:spPr>
          <a:xfrm>
            <a:off x="5166969" y="3128610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"/>
          <p:cNvSpPr/>
          <p:nvPr/>
        </p:nvSpPr>
        <p:spPr>
          <a:xfrm>
            <a:off x="5166969" y="336563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"/>
          <p:cNvSpPr/>
          <p:nvPr/>
        </p:nvSpPr>
        <p:spPr>
          <a:xfrm>
            <a:off x="5166969" y="3222189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"/>
          <p:cNvSpPr/>
          <p:nvPr/>
        </p:nvSpPr>
        <p:spPr>
          <a:xfrm>
            <a:off x="5166969" y="3521332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"/>
          <p:cNvSpPr/>
          <p:nvPr/>
        </p:nvSpPr>
        <p:spPr>
          <a:xfrm>
            <a:off x="5166969" y="383269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"/>
          <p:cNvSpPr/>
          <p:nvPr/>
        </p:nvSpPr>
        <p:spPr>
          <a:xfrm>
            <a:off x="5166969" y="3677000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"/>
          <p:cNvSpPr/>
          <p:nvPr/>
        </p:nvSpPr>
        <p:spPr>
          <a:xfrm>
            <a:off x="5510684" y="3128610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"/>
          <p:cNvSpPr/>
          <p:nvPr/>
        </p:nvSpPr>
        <p:spPr>
          <a:xfrm>
            <a:off x="5339259" y="3677000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"/>
          <p:cNvSpPr/>
          <p:nvPr/>
        </p:nvSpPr>
        <p:spPr>
          <a:xfrm>
            <a:off x="4995542" y="3128610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"/>
          <p:cNvSpPr/>
          <p:nvPr/>
        </p:nvSpPr>
        <p:spPr>
          <a:xfrm>
            <a:off x="5339259" y="3365638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"/>
          <p:cNvSpPr/>
          <p:nvPr/>
        </p:nvSpPr>
        <p:spPr>
          <a:xfrm>
            <a:off x="5339259" y="3222189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"/>
          <p:cNvSpPr/>
          <p:nvPr/>
        </p:nvSpPr>
        <p:spPr>
          <a:xfrm>
            <a:off x="5510684" y="3677000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"/>
          <p:cNvSpPr/>
          <p:nvPr/>
        </p:nvSpPr>
        <p:spPr>
          <a:xfrm>
            <a:off x="5339259" y="3521332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"/>
          <p:cNvSpPr/>
          <p:nvPr/>
        </p:nvSpPr>
        <p:spPr>
          <a:xfrm>
            <a:off x="5510684" y="383269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"/>
          <p:cNvSpPr/>
          <p:nvPr/>
        </p:nvSpPr>
        <p:spPr>
          <a:xfrm>
            <a:off x="4995542" y="3521332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"/>
          <p:cNvSpPr/>
          <p:nvPr/>
        </p:nvSpPr>
        <p:spPr>
          <a:xfrm>
            <a:off x="4995542" y="3677000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"/>
          <p:cNvSpPr/>
          <p:nvPr/>
        </p:nvSpPr>
        <p:spPr>
          <a:xfrm>
            <a:off x="4995542" y="3222189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"/>
          <p:cNvSpPr/>
          <p:nvPr/>
        </p:nvSpPr>
        <p:spPr>
          <a:xfrm>
            <a:off x="4995542" y="336563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"/>
          <p:cNvSpPr/>
          <p:nvPr/>
        </p:nvSpPr>
        <p:spPr>
          <a:xfrm>
            <a:off x="5666378" y="2933586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"/>
          <p:cNvSpPr/>
          <p:nvPr/>
        </p:nvSpPr>
        <p:spPr>
          <a:xfrm>
            <a:off x="5666378" y="2933586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"/>
          <p:cNvSpPr/>
          <p:nvPr/>
        </p:nvSpPr>
        <p:spPr>
          <a:xfrm>
            <a:off x="5676866" y="2943209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"/>
          <p:cNvSpPr/>
          <p:nvPr/>
        </p:nvSpPr>
        <p:spPr>
          <a:xfrm>
            <a:off x="5676866" y="2988674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"/>
          <p:cNvSpPr/>
          <p:nvPr/>
        </p:nvSpPr>
        <p:spPr>
          <a:xfrm>
            <a:off x="3149884" y="2862796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"/>
          <p:cNvSpPr/>
          <p:nvPr/>
        </p:nvSpPr>
        <p:spPr>
          <a:xfrm>
            <a:off x="3267943" y="2862796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"/>
          <p:cNvSpPr/>
          <p:nvPr/>
        </p:nvSpPr>
        <p:spPr>
          <a:xfrm>
            <a:off x="3385970" y="2862796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"/>
          <p:cNvSpPr/>
          <p:nvPr/>
        </p:nvSpPr>
        <p:spPr>
          <a:xfrm>
            <a:off x="4662313" y="2488398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"/>
          <p:cNvSpPr/>
          <p:nvPr/>
        </p:nvSpPr>
        <p:spPr>
          <a:xfrm>
            <a:off x="5311283" y="2495670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"/>
          <p:cNvSpPr/>
          <p:nvPr/>
        </p:nvSpPr>
        <p:spPr>
          <a:xfrm>
            <a:off x="5438973" y="2495670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"/>
          <p:cNvSpPr/>
          <p:nvPr/>
        </p:nvSpPr>
        <p:spPr>
          <a:xfrm>
            <a:off x="5150345" y="2684585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5674245" y="2751079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"/>
          <p:cNvSpPr/>
          <p:nvPr/>
        </p:nvSpPr>
        <p:spPr>
          <a:xfrm>
            <a:off x="5530822" y="2751079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"/>
          <p:cNvSpPr/>
          <p:nvPr/>
        </p:nvSpPr>
        <p:spPr>
          <a:xfrm>
            <a:off x="5420620" y="2284023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"/>
          <p:cNvSpPr/>
          <p:nvPr/>
        </p:nvSpPr>
        <p:spPr>
          <a:xfrm>
            <a:off x="2496263" y="1208187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"/>
          <p:cNvSpPr/>
          <p:nvPr/>
        </p:nvSpPr>
        <p:spPr>
          <a:xfrm>
            <a:off x="2496263" y="1208187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"/>
          <p:cNvSpPr/>
          <p:nvPr/>
        </p:nvSpPr>
        <p:spPr>
          <a:xfrm>
            <a:off x="2602118" y="1565380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"/>
          <p:cNvSpPr/>
          <p:nvPr/>
        </p:nvSpPr>
        <p:spPr>
          <a:xfrm>
            <a:off x="2672311" y="1638655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"/>
          <p:cNvSpPr/>
          <p:nvPr/>
        </p:nvSpPr>
        <p:spPr>
          <a:xfrm>
            <a:off x="2874809" y="1638655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"/>
          <p:cNvSpPr/>
          <p:nvPr/>
        </p:nvSpPr>
        <p:spPr>
          <a:xfrm>
            <a:off x="2778136" y="1638655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"/>
          <p:cNvSpPr/>
          <p:nvPr/>
        </p:nvSpPr>
        <p:spPr>
          <a:xfrm>
            <a:off x="2977584" y="1749544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"/>
          <p:cNvSpPr/>
          <p:nvPr/>
        </p:nvSpPr>
        <p:spPr>
          <a:xfrm>
            <a:off x="3025421" y="1749544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"/>
          <p:cNvSpPr/>
          <p:nvPr/>
        </p:nvSpPr>
        <p:spPr>
          <a:xfrm>
            <a:off x="3093602" y="1749544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"/>
          <p:cNvSpPr/>
          <p:nvPr/>
        </p:nvSpPr>
        <p:spPr>
          <a:xfrm>
            <a:off x="2700805" y="1882855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"/>
          <p:cNvSpPr/>
          <p:nvPr/>
        </p:nvSpPr>
        <p:spPr>
          <a:xfrm>
            <a:off x="4542658" y="1882855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"/>
          <p:cNvSpPr/>
          <p:nvPr/>
        </p:nvSpPr>
        <p:spPr>
          <a:xfrm>
            <a:off x="4751258" y="1882855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"/>
          <p:cNvSpPr/>
          <p:nvPr/>
        </p:nvSpPr>
        <p:spPr>
          <a:xfrm>
            <a:off x="2700805" y="2019216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"/>
          <p:cNvSpPr/>
          <p:nvPr/>
        </p:nvSpPr>
        <p:spPr>
          <a:xfrm>
            <a:off x="3948373" y="2019216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"/>
          <p:cNvSpPr/>
          <p:nvPr/>
        </p:nvSpPr>
        <p:spPr>
          <a:xfrm>
            <a:off x="3614607" y="2097586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"/>
          <p:cNvSpPr/>
          <p:nvPr/>
        </p:nvSpPr>
        <p:spPr>
          <a:xfrm>
            <a:off x="3435507" y="2097586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"/>
          <p:cNvSpPr/>
          <p:nvPr/>
        </p:nvSpPr>
        <p:spPr>
          <a:xfrm>
            <a:off x="3244205" y="2097586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"/>
          <p:cNvSpPr/>
          <p:nvPr/>
        </p:nvSpPr>
        <p:spPr>
          <a:xfrm>
            <a:off x="3053909" y="2097586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"/>
          <p:cNvSpPr/>
          <p:nvPr/>
        </p:nvSpPr>
        <p:spPr>
          <a:xfrm>
            <a:off x="2862607" y="2097586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"/>
          <p:cNvSpPr/>
          <p:nvPr/>
        </p:nvSpPr>
        <p:spPr>
          <a:xfrm>
            <a:off x="2862607" y="2193222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"/>
          <p:cNvSpPr/>
          <p:nvPr/>
        </p:nvSpPr>
        <p:spPr>
          <a:xfrm>
            <a:off x="2700805" y="2097586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"/>
          <p:cNvSpPr/>
          <p:nvPr/>
        </p:nvSpPr>
        <p:spPr>
          <a:xfrm>
            <a:off x="2700805" y="2193222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"/>
          <p:cNvSpPr/>
          <p:nvPr/>
        </p:nvSpPr>
        <p:spPr>
          <a:xfrm>
            <a:off x="2700805" y="2288888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"/>
          <p:cNvSpPr/>
          <p:nvPr/>
        </p:nvSpPr>
        <p:spPr>
          <a:xfrm>
            <a:off x="2700805" y="2384524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"/>
          <p:cNvSpPr/>
          <p:nvPr/>
        </p:nvSpPr>
        <p:spPr>
          <a:xfrm>
            <a:off x="4609802" y="2193222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"/>
          <p:cNvSpPr/>
          <p:nvPr/>
        </p:nvSpPr>
        <p:spPr>
          <a:xfrm>
            <a:off x="2858550" y="2288888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"/>
          <p:cNvSpPr/>
          <p:nvPr/>
        </p:nvSpPr>
        <p:spPr>
          <a:xfrm>
            <a:off x="2858550" y="2386568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"/>
          <p:cNvSpPr/>
          <p:nvPr/>
        </p:nvSpPr>
        <p:spPr>
          <a:xfrm>
            <a:off x="2858550" y="2485285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"/>
          <p:cNvSpPr/>
          <p:nvPr/>
        </p:nvSpPr>
        <p:spPr>
          <a:xfrm>
            <a:off x="2858550" y="2582965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"/>
          <p:cNvSpPr/>
          <p:nvPr/>
        </p:nvSpPr>
        <p:spPr>
          <a:xfrm>
            <a:off x="3614607" y="2582965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"/>
          <p:cNvSpPr/>
          <p:nvPr/>
        </p:nvSpPr>
        <p:spPr>
          <a:xfrm>
            <a:off x="4165117" y="2485285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"/>
          <p:cNvSpPr/>
          <p:nvPr/>
        </p:nvSpPr>
        <p:spPr>
          <a:xfrm>
            <a:off x="4393056" y="2384524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"/>
          <p:cNvSpPr/>
          <p:nvPr/>
        </p:nvSpPr>
        <p:spPr>
          <a:xfrm>
            <a:off x="5105745" y="1471494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"/>
          <p:cNvSpPr/>
          <p:nvPr/>
        </p:nvSpPr>
        <p:spPr>
          <a:xfrm>
            <a:off x="5105745" y="1471494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"/>
          <p:cNvSpPr/>
          <p:nvPr/>
        </p:nvSpPr>
        <p:spPr>
          <a:xfrm>
            <a:off x="5166102" y="1676167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"/>
          <p:cNvSpPr/>
          <p:nvPr/>
        </p:nvSpPr>
        <p:spPr>
          <a:xfrm>
            <a:off x="5409241" y="1523960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"/>
          <p:cNvSpPr/>
          <p:nvPr/>
        </p:nvSpPr>
        <p:spPr>
          <a:xfrm>
            <a:off x="5214191" y="1849323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"/>
          <p:cNvSpPr/>
          <p:nvPr/>
        </p:nvSpPr>
        <p:spPr>
          <a:xfrm>
            <a:off x="5965495" y="1849323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"/>
          <p:cNvSpPr/>
          <p:nvPr/>
        </p:nvSpPr>
        <p:spPr>
          <a:xfrm>
            <a:off x="6059966" y="1849323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"/>
          <p:cNvSpPr/>
          <p:nvPr/>
        </p:nvSpPr>
        <p:spPr>
          <a:xfrm>
            <a:off x="5214191" y="1927170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"/>
          <p:cNvSpPr/>
          <p:nvPr/>
        </p:nvSpPr>
        <p:spPr>
          <a:xfrm>
            <a:off x="5626131" y="1927170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"/>
          <p:cNvSpPr/>
          <p:nvPr/>
        </p:nvSpPr>
        <p:spPr>
          <a:xfrm>
            <a:off x="5668135" y="1971770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"/>
          <p:cNvSpPr/>
          <p:nvPr/>
        </p:nvSpPr>
        <p:spPr>
          <a:xfrm>
            <a:off x="5626131" y="1971770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"/>
          <p:cNvSpPr/>
          <p:nvPr/>
        </p:nvSpPr>
        <p:spPr>
          <a:xfrm>
            <a:off x="5525552" y="1971770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"/>
          <p:cNvSpPr/>
          <p:nvPr/>
        </p:nvSpPr>
        <p:spPr>
          <a:xfrm>
            <a:off x="5416241" y="1971770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"/>
          <p:cNvSpPr/>
          <p:nvPr/>
        </p:nvSpPr>
        <p:spPr>
          <a:xfrm>
            <a:off x="5306903" y="1971770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"/>
          <p:cNvSpPr/>
          <p:nvPr/>
        </p:nvSpPr>
        <p:spPr>
          <a:xfrm>
            <a:off x="5306903" y="2026884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"/>
          <p:cNvSpPr/>
          <p:nvPr/>
        </p:nvSpPr>
        <p:spPr>
          <a:xfrm>
            <a:off x="5214191" y="1971770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"/>
          <p:cNvSpPr/>
          <p:nvPr/>
        </p:nvSpPr>
        <p:spPr>
          <a:xfrm>
            <a:off x="5214191" y="2026884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"/>
          <p:cNvSpPr/>
          <p:nvPr/>
        </p:nvSpPr>
        <p:spPr>
          <a:xfrm>
            <a:off x="5214191" y="2081107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"/>
          <p:cNvSpPr/>
          <p:nvPr/>
        </p:nvSpPr>
        <p:spPr>
          <a:xfrm>
            <a:off x="5214191" y="2136222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"/>
          <p:cNvSpPr/>
          <p:nvPr/>
        </p:nvSpPr>
        <p:spPr>
          <a:xfrm>
            <a:off x="6003987" y="2026884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"/>
          <p:cNvSpPr/>
          <p:nvPr/>
        </p:nvSpPr>
        <p:spPr>
          <a:xfrm>
            <a:off x="5304281" y="2081107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"/>
          <p:cNvSpPr/>
          <p:nvPr/>
        </p:nvSpPr>
        <p:spPr>
          <a:xfrm>
            <a:off x="5668135" y="2249046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"/>
          <p:cNvSpPr/>
          <p:nvPr/>
        </p:nvSpPr>
        <p:spPr>
          <a:xfrm>
            <a:off x="5749470" y="2193066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"/>
          <p:cNvSpPr/>
          <p:nvPr/>
        </p:nvSpPr>
        <p:spPr>
          <a:xfrm>
            <a:off x="5879783" y="2136222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"/>
          <p:cNvSpPr/>
          <p:nvPr/>
        </p:nvSpPr>
        <p:spPr>
          <a:xfrm>
            <a:off x="5214191" y="1773233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"/>
          <p:cNvSpPr/>
          <p:nvPr/>
        </p:nvSpPr>
        <p:spPr>
          <a:xfrm>
            <a:off x="5214191" y="2381981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"/>
          <p:cNvSpPr/>
          <p:nvPr/>
        </p:nvSpPr>
        <p:spPr>
          <a:xfrm>
            <a:off x="5214191" y="2449314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"/>
          <p:cNvSpPr/>
          <p:nvPr/>
        </p:nvSpPr>
        <p:spPr>
          <a:xfrm>
            <a:off x="5214191" y="2516673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"/>
          <p:cNvSpPr/>
          <p:nvPr/>
        </p:nvSpPr>
        <p:spPr>
          <a:xfrm>
            <a:off x="5214191" y="2918991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"/>
          <p:cNvSpPr/>
          <p:nvPr/>
        </p:nvSpPr>
        <p:spPr>
          <a:xfrm>
            <a:off x="5696113" y="2304134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"/>
          <p:cNvSpPr/>
          <p:nvPr/>
        </p:nvSpPr>
        <p:spPr>
          <a:xfrm>
            <a:off x="5905138" y="2304134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"/>
          <p:cNvSpPr/>
          <p:nvPr/>
        </p:nvSpPr>
        <p:spPr>
          <a:xfrm>
            <a:off x="5905138" y="2381981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"/>
          <p:cNvSpPr/>
          <p:nvPr/>
        </p:nvSpPr>
        <p:spPr>
          <a:xfrm>
            <a:off x="5214191" y="3021327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"/>
          <p:cNvSpPr/>
          <p:nvPr/>
        </p:nvSpPr>
        <p:spPr>
          <a:xfrm>
            <a:off x="5214191" y="3072063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"/>
          <p:cNvSpPr/>
          <p:nvPr/>
        </p:nvSpPr>
        <p:spPr>
          <a:xfrm>
            <a:off x="5315662" y="3072063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"/>
          <p:cNvSpPr/>
          <p:nvPr/>
        </p:nvSpPr>
        <p:spPr>
          <a:xfrm>
            <a:off x="5338394" y="3021327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"/>
          <p:cNvSpPr/>
          <p:nvPr/>
        </p:nvSpPr>
        <p:spPr>
          <a:xfrm>
            <a:off x="5461706" y="3021327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"/>
          <p:cNvSpPr/>
          <p:nvPr/>
        </p:nvSpPr>
        <p:spPr>
          <a:xfrm>
            <a:off x="5585909" y="3021327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"/>
          <p:cNvSpPr/>
          <p:nvPr/>
        </p:nvSpPr>
        <p:spPr>
          <a:xfrm>
            <a:off x="5710113" y="3021327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"/>
          <p:cNvSpPr/>
          <p:nvPr/>
        </p:nvSpPr>
        <p:spPr>
          <a:xfrm>
            <a:off x="5833426" y="3021327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"/>
          <p:cNvSpPr/>
          <p:nvPr/>
        </p:nvSpPr>
        <p:spPr>
          <a:xfrm>
            <a:off x="5957630" y="3021327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"/>
          <p:cNvSpPr/>
          <p:nvPr/>
        </p:nvSpPr>
        <p:spPr>
          <a:xfrm>
            <a:off x="5791448" y="987815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"/>
          <p:cNvSpPr/>
          <p:nvPr/>
        </p:nvSpPr>
        <p:spPr>
          <a:xfrm>
            <a:off x="5791448" y="980841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"/>
          <p:cNvSpPr/>
          <p:nvPr/>
        </p:nvSpPr>
        <p:spPr>
          <a:xfrm>
            <a:off x="5791448" y="987815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"/>
          <p:cNvSpPr/>
          <p:nvPr/>
        </p:nvSpPr>
        <p:spPr>
          <a:xfrm>
            <a:off x="5838670" y="1144374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"/>
          <p:cNvSpPr/>
          <p:nvPr/>
        </p:nvSpPr>
        <p:spPr>
          <a:xfrm>
            <a:off x="5875403" y="1277336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"/>
          <p:cNvSpPr/>
          <p:nvPr/>
        </p:nvSpPr>
        <p:spPr>
          <a:xfrm>
            <a:off x="6452662" y="1277336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"/>
          <p:cNvSpPr/>
          <p:nvPr/>
        </p:nvSpPr>
        <p:spPr>
          <a:xfrm>
            <a:off x="5875403" y="1337668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"/>
          <p:cNvSpPr/>
          <p:nvPr/>
        </p:nvSpPr>
        <p:spPr>
          <a:xfrm>
            <a:off x="6191144" y="1337668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"/>
          <p:cNvSpPr/>
          <p:nvPr/>
        </p:nvSpPr>
        <p:spPr>
          <a:xfrm>
            <a:off x="6224391" y="1372671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"/>
          <p:cNvSpPr/>
          <p:nvPr/>
        </p:nvSpPr>
        <p:spPr>
          <a:xfrm>
            <a:off x="6192035" y="1372671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"/>
          <p:cNvSpPr/>
          <p:nvPr/>
        </p:nvSpPr>
        <p:spPr>
          <a:xfrm>
            <a:off x="6114188" y="1372671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"/>
          <p:cNvSpPr/>
          <p:nvPr/>
        </p:nvSpPr>
        <p:spPr>
          <a:xfrm>
            <a:off x="6030206" y="1372671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"/>
          <p:cNvSpPr/>
          <p:nvPr/>
        </p:nvSpPr>
        <p:spPr>
          <a:xfrm>
            <a:off x="5946251" y="1372671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"/>
          <p:cNvSpPr/>
          <p:nvPr/>
        </p:nvSpPr>
        <p:spPr>
          <a:xfrm>
            <a:off x="5946251" y="1414649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"/>
          <p:cNvSpPr/>
          <p:nvPr/>
        </p:nvSpPr>
        <p:spPr>
          <a:xfrm>
            <a:off x="5875403" y="1372671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"/>
          <p:cNvSpPr/>
          <p:nvPr/>
        </p:nvSpPr>
        <p:spPr>
          <a:xfrm>
            <a:off x="5875403" y="1414649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"/>
          <p:cNvSpPr/>
          <p:nvPr/>
        </p:nvSpPr>
        <p:spPr>
          <a:xfrm>
            <a:off x="5875403" y="1456627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"/>
          <p:cNvSpPr/>
          <p:nvPr/>
        </p:nvSpPr>
        <p:spPr>
          <a:xfrm>
            <a:off x="5944494" y="1456627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"/>
          <p:cNvSpPr/>
          <p:nvPr/>
        </p:nvSpPr>
        <p:spPr>
          <a:xfrm>
            <a:off x="6224391" y="1510850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"/>
          <p:cNvSpPr/>
          <p:nvPr/>
        </p:nvSpPr>
        <p:spPr>
          <a:xfrm>
            <a:off x="6386194" y="1481982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"/>
          <p:cNvSpPr/>
          <p:nvPr/>
        </p:nvSpPr>
        <p:spPr>
          <a:xfrm>
            <a:off x="5875403" y="1219599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"/>
          <p:cNvSpPr/>
          <p:nvPr/>
        </p:nvSpPr>
        <p:spPr>
          <a:xfrm>
            <a:off x="5875403" y="1628918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"/>
          <p:cNvSpPr/>
          <p:nvPr/>
        </p:nvSpPr>
        <p:spPr>
          <a:xfrm>
            <a:off x="6245366" y="1553720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"/>
          <p:cNvSpPr/>
          <p:nvPr/>
        </p:nvSpPr>
        <p:spPr>
          <a:xfrm>
            <a:off x="6406305" y="1553720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"/>
          <p:cNvSpPr/>
          <p:nvPr/>
        </p:nvSpPr>
        <p:spPr>
          <a:xfrm>
            <a:off x="6406305" y="1613187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"/>
          <p:cNvSpPr/>
          <p:nvPr/>
        </p:nvSpPr>
        <p:spPr>
          <a:xfrm>
            <a:off x="5875403" y="1670031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"/>
          <p:cNvSpPr/>
          <p:nvPr/>
        </p:nvSpPr>
        <p:spPr>
          <a:xfrm>
            <a:off x="5952385" y="1670031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1" name="Google Shape;69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50" y="86750"/>
            <a:ext cx="7905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7"/>
          <p:cNvSpPr txBox="1"/>
          <p:nvPr>
            <p:ph type="title"/>
          </p:nvPr>
        </p:nvSpPr>
        <p:spPr>
          <a:xfrm>
            <a:off x="661800" y="199650"/>
            <a:ext cx="5913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Conclusiones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11" name="Google Shape;811;p17"/>
          <p:cNvSpPr txBox="1"/>
          <p:nvPr>
            <p:ph idx="4294967295" type="title"/>
          </p:nvPr>
        </p:nvSpPr>
        <p:spPr>
          <a:xfrm>
            <a:off x="2831175" y="1629700"/>
            <a:ext cx="5277900" cy="28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Contentos con el resultados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Faltan cosas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Hemos aprendido muchas cosas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7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1"/>
                </a:solidFill>
              </a:rPr>
              <a:t>M</a:t>
            </a:r>
            <a:r>
              <a:rPr lang="en">
                <a:solidFill>
                  <a:srgbClr val="12FFFF"/>
                </a:solidFill>
              </a:rPr>
              <a:t>u</a:t>
            </a:r>
            <a:r>
              <a:rPr lang="en">
                <a:solidFill>
                  <a:srgbClr val="CA7BEB"/>
                </a:solidFill>
              </a:rPr>
              <a:t>c</a:t>
            </a:r>
            <a:r>
              <a:rPr lang="en">
                <a:solidFill>
                  <a:srgbClr val="972CB4"/>
                </a:solidFill>
              </a:rPr>
              <a:t>h</a:t>
            </a:r>
            <a:r>
              <a:rPr lang="en">
                <a:solidFill>
                  <a:schemeClr val="accent1"/>
                </a:solidFill>
              </a:rPr>
              <a:t>a</a:t>
            </a:r>
            <a:r>
              <a:rPr lang="en">
                <a:solidFill>
                  <a:srgbClr val="12FFFF"/>
                </a:solidFill>
              </a:rPr>
              <a:t>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rgbClr val="CA7BEB"/>
                </a:solidFill>
              </a:rPr>
              <a:t>g</a:t>
            </a:r>
            <a:r>
              <a:rPr lang="en">
                <a:solidFill>
                  <a:schemeClr val="accent6"/>
                </a:solidFill>
              </a:rPr>
              <a:t>r</a:t>
            </a:r>
            <a:r>
              <a:rPr lang="en">
                <a:solidFill>
                  <a:schemeClr val="accent1"/>
                </a:solidFill>
              </a:rPr>
              <a:t>a</a:t>
            </a:r>
            <a:r>
              <a:rPr lang="en">
                <a:solidFill>
                  <a:srgbClr val="12FFFF"/>
                </a:solidFill>
              </a:rPr>
              <a:t>c</a:t>
            </a:r>
            <a:r>
              <a:rPr lang="en">
                <a:solidFill>
                  <a:srgbClr val="CA7BEB"/>
                </a:solidFill>
              </a:rPr>
              <a:t>i</a:t>
            </a:r>
            <a:r>
              <a:rPr lang="en">
                <a:solidFill>
                  <a:srgbClr val="972CB4"/>
                </a:solidFill>
              </a:rPr>
              <a:t>a</a:t>
            </a:r>
            <a:r>
              <a:rPr lang="en">
                <a:solidFill>
                  <a:schemeClr val="accent1"/>
                </a:solidFill>
              </a:rPr>
              <a:t>s</a:t>
            </a:r>
            <a:endParaRPr/>
          </a:p>
        </p:txBody>
      </p:sp>
      <p:sp>
        <p:nvSpPr>
          <p:cNvPr id="817" name="Google Shape;817;p37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Galderarik?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GIIF@GIIF.com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+34 620 421 838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GiiF.inc</a:t>
            </a: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3847726" y="1619602"/>
            <a:ext cx="407383" cy="407383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37"/>
          <p:cNvGrpSpPr/>
          <p:nvPr/>
        </p:nvGrpSpPr>
        <p:grpSpPr>
          <a:xfrm>
            <a:off x="4368266" y="1619538"/>
            <a:ext cx="407432" cy="407391"/>
            <a:chOff x="812101" y="2571761"/>
            <a:chExt cx="417066" cy="417024"/>
          </a:xfrm>
        </p:grpSpPr>
        <p:sp>
          <p:nvSpPr>
            <p:cNvPr id="820" name="Google Shape;820;p37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37"/>
          <p:cNvGrpSpPr/>
          <p:nvPr/>
        </p:nvGrpSpPr>
        <p:grpSpPr>
          <a:xfrm>
            <a:off x="4888860" y="1619538"/>
            <a:ext cx="407391" cy="407391"/>
            <a:chOff x="1323129" y="2571761"/>
            <a:chExt cx="417024" cy="417024"/>
          </a:xfrm>
        </p:grpSpPr>
        <p:sp>
          <p:nvSpPr>
            <p:cNvPr id="825" name="Google Shape;825;p37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p37"/>
          <p:cNvSpPr/>
          <p:nvPr/>
        </p:nvSpPr>
        <p:spPr>
          <a:xfrm>
            <a:off x="11865675" y="1028350"/>
            <a:ext cx="40050" cy="12525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"/>
          <p:cNvSpPr txBox="1"/>
          <p:nvPr>
            <p:ph type="title"/>
          </p:nvPr>
        </p:nvSpPr>
        <p:spPr>
          <a:xfrm>
            <a:off x="51575" y="377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Indice</a:t>
            </a:r>
            <a:endParaRPr/>
          </a:p>
        </p:txBody>
      </p:sp>
      <p:sp>
        <p:nvSpPr>
          <p:cNvPr id="697" name="Google Shape;697;p3"/>
          <p:cNvSpPr txBox="1"/>
          <p:nvPr>
            <p:ph idx="1" type="subTitle"/>
          </p:nvPr>
        </p:nvSpPr>
        <p:spPr>
          <a:xfrm>
            <a:off x="2097121" y="1220688"/>
            <a:ext cx="36129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698" name="Google Shape;698;p3"/>
          <p:cNvSpPr txBox="1"/>
          <p:nvPr>
            <p:ph idx="2" type="title"/>
          </p:nvPr>
        </p:nvSpPr>
        <p:spPr>
          <a:xfrm>
            <a:off x="934275" y="1202138"/>
            <a:ext cx="1712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9" name="Google Shape;699;p3"/>
          <p:cNvSpPr txBox="1"/>
          <p:nvPr>
            <p:ph idx="4" type="subTitle"/>
          </p:nvPr>
        </p:nvSpPr>
        <p:spPr>
          <a:xfrm>
            <a:off x="2097428" y="2010597"/>
            <a:ext cx="3612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700" name="Google Shape;700;p3"/>
          <p:cNvSpPr txBox="1"/>
          <p:nvPr>
            <p:ph idx="5" type="title"/>
          </p:nvPr>
        </p:nvSpPr>
        <p:spPr>
          <a:xfrm>
            <a:off x="934275" y="2014797"/>
            <a:ext cx="1712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1" name="Google Shape;701;p3"/>
          <p:cNvSpPr txBox="1"/>
          <p:nvPr>
            <p:ph idx="7" type="subTitle"/>
          </p:nvPr>
        </p:nvSpPr>
        <p:spPr>
          <a:xfrm>
            <a:off x="2056680" y="2800482"/>
            <a:ext cx="3612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Entornos de desarrollo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y </a:t>
            </a:r>
            <a:r>
              <a:rPr lang="en"/>
              <a:t>producción</a:t>
            </a:r>
            <a:endParaRPr/>
          </a:p>
        </p:txBody>
      </p:sp>
      <p:sp>
        <p:nvSpPr>
          <p:cNvPr id="702" name="Google Shape;702;p3"/>
          <p:cNvSpPr txBox="1"/>
          <p:nvPr>
            <p:ph idx="8" type="title"/>
          </p:nvPr>
        </p:nvSpPr>
        <p:spPr>
          <a:xfrm>
            <a:off x="934275" y="2800506"/>
            <a:ext cx="1712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3" name="Google Shape;703;p3"/>
          <p:cNvSpPr txBox="1"/>
          <p:nvPr>
            <p:ph idx="13" type="subTitle"/>
          </p:nvPr>
        </p:nvSpPr>
        <p:spPr>
          <a:xfrm>
            <a:off x="2097121" y="3532303"/>
            <a:ext cx="36129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Funcionalidad</a:t>
            </a:r>
            <a:endParaRPr/>
          </a:p>
        </p:txBody>
      </p:sp>
      <p:sp>
        <p:nvSpPr>
          <p:cNvPr id="704" name="Google Shape;704;p3"/>
          <p:cNvSpPr txBox="1"/>
          <p:nvPr>
            <p:ph idx="14" type="title"/>
          </p:nvPr>
        </p:nvSpPr>
        <p:spPr>
          <a:xfrm>
            <a:off x="934275" y="3532309"/>
            <a:ext cx="1712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705" name="Google Shape;7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4148" y="307223"/>
            <a:ext cx="805500" cy="8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"/>
          <p:cNvSpPr txBox="1"/>
          <p:nvPr>
            <p:ph idx="2" type="title"/>
          </p:nvPr>
        </p:nvSpPr>
        <p:spPr>
          <a:xfrm>
            <a:off x="4791100" y="1202150"/>
            <a:ext cx="1712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07" name="Google Shape;707;p3"/>
          <p:cNvSpPr txBox="1"/>
          <p:nvPr>
            <p:ph idx="5" type="title"/>
          </p:nvPr>
        </p:nvSpPr>
        <p:spPr>
          <a:xfrm>
            <a:off x="4791100" y="2014797"/>
            <a:ext cx="1712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08" name="Google Shape;708;p3"/>
          <p:cNvSpPr txBox="1"/>
          <p:nvPr>
            <p:ph idx="8" type="title"/>
          </p:nvPr>
        </p:nvSpPr>
        <p:spPr>
          <a:xfrm>
            <a:off x="4791100" y="2773556"/>
            <a:ext cx="1712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709" name="Google Shape;709;p3"/>
          <p:cNvSpPr txBox="1"/>
          <p:nvPr>
            <p:ph idx="1" type="subTitle"/>
          </p:nvPr>
        </p:nvSpPr>
        <p:spPr>
          <a:xfrm>
            <a:off x="5932296" y="1222400"/>
            <a:ext cx="36129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Seguridad</a:t>
            </a:r>
            <a:endParaRPr/>
          </a:p>
        </p:txBody>
      </p:sp>
      <p:sp>
        <p:nvSpPr>
          <p:cNvPr id="710" name="Google Shape;710;p3"/>
          <p:cNvSpPr txBox="1"/>
          <p:nvPr>
            <p:ph idx="4" type="subTitle"/>
          </p:nvPr>
        </p:nvSpPr>
        <p:spPr>
          <a:xfrm>
            <a:off x="4662253" y="1982347"/>
            <a:ext cx="3612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Integración</a:t>
            </a:r>
            <a:endParaRPr/>
          </a:p>
        </p:txBody>
      </p:sp>
      <p:sp>
        <p:nvSpPr>
          <p:cNvPr id="711" name="Google Shape;711;p3"/>
          <p:cNvSpPr txBox="1"/>
          <p:nvPr>
            <p:ph idx="7" type="subTitle"/>
          </p:nvPr>
        </p:nvSpPr>
        <p:spPr>
          <a:xfrm>
            <a:off x="4691505" y="2771445"/>
            <a:ext cx="3612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712" name="Google Shape;71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4550" y="86750"/>
            <a:ext cx="7905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718" name="Google Shape;718;p5"/>
          <p:cNvSpPr txBox="1"/>
          <p:nvPr>
            <p:ph idx="1" type="body"/>
          </p:nvPr>
        </p:nvSpPr>
        <p:spPr>
          <a:xfrm>
            <a:off x="4911400" y="2258750"/>
            <a:ext cx="32100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Desarrollar una aplicación multiplataforma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Aprendizaje de los conocimientos necesarios para desarrollar una aplicación</a:t>
            </a:r>
            <a:endParaRPr/>
          </a:p>
        </p:txBody>
      </p:sp>
      <p:grpSp>
        <p:nvGrpSpPr>
          <p:cNvPr id="719" name="Google Shape;719;p5"/>
          <p:cNvGrpSpPr/>
          <p:nvPr/>
        </p:nvGrpSpPr>
        <p:grpSpPr>
          <a:xfrm>
            <a:off x="1845914" y="1864667"/>
            <a:ext cx="1600177" cy="1414164"/>
            <a:chOff x="-3137650" y="2787000"/>
            <a:chExt cx="291450" cy="257575"/>
          </a:xfrm>
        </p:grpSpPr>
        <p:sp>
          <p:nvSpPr>
            <p:cNvPr id="720" name="Google Shape;720;p5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29" name="Google Shape;72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4" name="Google Shape;734;p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35" name="Google Shape;735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40" name="Google Shape;7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50" y="86750"/>
            <a:ext cx="7905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5"/>
          <p:cNvSpPr txBox="1"/>
          <p:nvPr>
            <p:ph type="title"/>
          </p:nvPr>
        </p:nvSpPr>
        <p:spPr>
          <a:xfrm>
            <a:off x="443475" y="207225"/>
            <a:ext cx="22029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 sz="7200"/>
              <a:t>01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"/>
          <p:cNvSpPr txBox="1"/>
          <p:nvPr>
            <p:ph type="title"/>
          </p:nvPr>
        </p:nvSpPr>
        <p:spPr>
          <a:xfrm>
            <a:off x="484400" y="598500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7" name="Google Shape;747;p9"/>
          <p:cNvSpPr txBox="1"/>
          <p:nvPr>
            <p:ph idx="2" type="title"/>
          </p:nvPr>
        </p:nvSpPr>
        <p:spPr>
          <a:xfrm>
            <a:off x="119750" y="1961250"/>
            <a:ext cx="2328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ARQUITECTURA</a:t>
            </a:r>
            <a:endParaRPr/>
          </a:p>
        </p:txBody>
      </p:sp>
      <p:pic>
        <p:nvPicPr>
          <p:cNvPr id="748" name="Google Shape;7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50" y="86750"/>
            <a:ext cx="7905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275" y="845425"/>
            <a:ext cx="5258025" cy="3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5"/>
          <p:cNvSpPr txBox="1"/>
          <p:nvPr>
            <p:ph type="title"/>
          </p:nvPr>
        </p:nvSpPr>
        <p:spPr>
          <a:xfrm>
            <a:off x="373925" y="9099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5" name="Google Shape;755;p15"/>
          <p:cNvSpPr txBox="1"/>
          <p:nvPr>
            <p:ph idx="2" type="title"/>
          </p:nvPr>
        </p:nvSpPr>
        <p:spPr>
          <a:xfrm>
            <a:off x="373925" y="2508900"/>
            <a:ext cx="21276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Entornos de desarrollo</a:t>
            </a:r>
            <a:endParaRPr/>
          </a:p>
        </p:txBody>
      </p:sp>
      <p:pic>
        <p:nvPicPr>
          <p:cNvPr id="756" name="Google Shape;7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50" y="86750"/>
            <a:ext cx="7905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474" y="1051349"/>
            <a:ext cx="1935616" cy="11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4475" y="2580212"/>
            <a:ext cx="1935625" cy="91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5000" y="2592738"/>
            <a:ext cx="2570750" cy="8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5000" y="1051348"/>
            <a:ext cx="1165250" cy="11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5000" y="3860100"/>
            <a:ext cx="1767650" cy="10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4475" y="3860075"/>
            <a:ext cx="1722426" cy="9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15"/>
          <p:cNvSpPr txBox="1"/>
          <p:nvPr>
            <p:ph idx="2" type="title"/>
          </p:nvPr>
        </p:nvSpPr>
        <p:spPr>
          <a:xfrm>
            <a:off x="3475338" y="299425"/>
            <a:ext cx="21276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Aplicación Android</a:t>
            </a:r>
            <a:endParaRPr/>
          </a:p>
        </p:txBody>
      </p:sp>
      <p:sp>
        <p:nvSpPr>
          <p:cNvPr id="764" name="Google Shape;764;p15"/>
          <p:cNvSpPr txBox="1"/>
          <p:nvPr>
            <p:ph idx="2" type="title"/>
          </p:nvPr>
        </p:nvSpPr>
        <p:spPr>
          <a:xfrm>
            <a:off x="5874950" y="234500"/>
            <a:ext cx="21276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Aplicación web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cff59fa62f_1_38"/>
          <p:cNvSpPr txBox="1"/>
          <p:nvPr>
            <p:ph type="title"/>
          </p:nvPr>
        </p:nvSpPr>
        <p:spPr>
          <a:xfrm>
            <a:off x="373925" y="9099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70" name="Google Shape;770;gcff59fa62f_1_38"/>
          <p:cNvSpPr txBox="1"/>
          <p:nvPr>
            <p:ph idx="2" type="title"/>
          </p:nvPr>
        </p:nvSpPr>
        <p:spPr>
          <a:xfrm>
            <a:off x="373925" y="2508900"/>
            <a:ext cx="21276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Entornos de </a:t>
            </a:r>
            <a:r>
              <a:rPr lang="en"/>
              <a:t>producción</a:t>
            </a:r>
            <a:endParaRPr/>
          </a:p>
        </p:txBody>
      </p:sp>
      <p:pic>
        <p:nvPicPr>
          <p:cNvPr id="771" name="Google Shape;771;gcff59fa62f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50" y="86750"/>
            <a:ext cx="7905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gcff59fa62f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246" y="413250"/>
            <a:ext cx="1839250" cy="18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gcff59fa62f_1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7950" y="1085750"/>
            <a:ext cx="1525475" cy="13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gcff59fa62f_1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5450" y="3459775"/>
            <a:ext cx="32956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1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Funcionalidad</a:t>
            </a:r>
            <a:endParaRPr sz="3000"/>
          </a:p>
        </p:txBody>
      </p:sp>
      <p:sp>
        <p:nvSpPr>
          <p:cNvPr id="780" name="Google Shape;780;p11"/>
          <p:cNvSpPr txBox="1"/>
          <p:nvPr>
            <p:ph idx="4" type="title"/>
          </p:nvPr>
        </p:nvSpPr>
        <p:spPr>
          <a:xfrm>
            <a:off x="5664900" y="3079100"/>
            <a:ext cx="34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Integrantes de proyectos</a:t>
            </a:r>
            <a:endParaRPr sz="2500"/>
          </a:p>
        </p:txBody>
      </p:sp>
      <p:sp>
        <p:nvSpPr>
          <p:cNvPr id="781" name="Google Shape;781;p11"/>
          <p:cNvSpPr txBox="1"/>
          <p:nvPr>
            <p:ph idx="4" type="title"/>
          </p:nvPr>
        </p:nvSpPr>
        <p:spPr>
          <a:xfrm>
            <a:off x="5602250" y="2285400"/>
            <a:ext cx="348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Gestión de proyectos</a:t>
            </a:r>
            <a:endParaRPr sz="2500"/>
          </a:p>
        </p:txBody>
      </p:sp>
      <p:sp>
        <p:nvSpPr>
          <p:cNvPr id="782" name="Google Shape;782;p11"/>
          <p:cNvSpPr txBox="1"/>
          <p:nvPr>
            <p:ph idx="4" type="title"/>
          </p:nvPr>
        </p:nvSpPr>
        <p:spPr>
          <a:xfrm>
            <a:off x="591025" y="1595325"/>
            <a:ext cx="27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Pagina de login</a:t>
            </a:r>
            <a:endParaRPr sz="2500"/>
          </a:p>
        </p:txBody>
      </p:sp>
      <p:sp>
        <p:nvSpPr>
          <p:cNvPr id="783" name="Google Shape;783;p11"/>
          <p:cNvSpPr txBox="1"/>
          <p:nvPr>
            <p:ph idx="4" type="title"/>
          </p:nvPr>
        </p:nvSpPr>
        <p:spPr>
          <a:xfrm>
            <a:off x="5560500" y="1560525"/>
            <a:ext cx="353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Tarjeta de </a:t>
            </a:r>
            <a:r>
              <a:rPr lang="en" sz="2500"/>
              <a:t>crédito</a:t>
            </a:r>
            <a:endParaRPr sz="2500"/>
          </a:p>
        </p:txBody>
      </p:sp>
      <p:sp>
        <p:nvSpPr>
          <p:cNvPr id="784" name="Google Shape;784;p11"/>
          <p:cNvSpPr txBox="1"/>
          <p:nvPr>
            <p:ph idx="4" type="title"/>
          </p:nvPr>
        </p:nvSpPr>
        <p:spPr>
          <a:xfrm>
            <a:off x="591025" y="2353525"/>
            <a:ext cx="35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Sección de perfil</a:t>
            </a:r>
            <a:endParaRPr sz="2500"/>
          </a:p>
        </p:txBody>
      </p:sp>
      <p:sp>
        <p:nvSpPr>
          <p:cNvPr id="785" name="Google Shape;785;p11"/>
          <p:cNvSpPr txBox="1"/>
          <p:nvPr>
            <p:ph idx="4" type="title"/>
          </p:nvPr>
        </p:nvSpPr>
        <p:spPr>
          <a:xfrm>
            <a:off x="591025" y="3079100"/>
            <a:ext cx="35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Gestión de gastos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"/>
          <p:cNvSpPr txBox="1"/>
          <p:nvPr>
            <p:ph type="title"/>
          </p:nvPr>
        </p:nvSpPr>
        <p:spPr>
          <a:xfrm>
            <a:off x="218950" y="253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Seguridad</a:t>
            </a:r>
            <a:endParaRPr/>
          </a:p>
        </p:txBody>
      </p:sp>
      <p:sp>
        <p:nvSpPr>
          <p:cNvPr id="791" name="Google Shape;791;p12"/>
          <p:cNvSpPr txBox="1"/>
          <p:nvPr>
            <p:ph idx="1" type="subTitle"/>
          </p:nvPr>
        </p:nvSpPr>
        <p:spPr>
          <a:xfrm>
            <a:off x="991050" y="3030100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Seguridad perimetral</a:t>
            </a:r>
            <a:endParaRPr/>
          </a:p>
        </p:txBody>
      </p:sp>
      <p:sp>
        <p:nvSpPr>
          <p:cNvPr id="792" name="Google Shape;792;p12"/>
          <p:cNvSpPr txBox="1"/>
          <p:nvPr>
            <p:ph idx="3" type="subTitle"/>
          </p:nvPr>
        </p:nvSpPr>
        <p:spPr>
          <a:xfrm>
            <a:off x="3938719" y="3030100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Configuraciones de securización de apache</a:t>
            </a:r>
            <a:endParaRPr/>
          </a:p>
        </p:txBody>
      </p:sp>
      <p:sp>
        <p:nvSpPr>
          <p:cNvPr id="793" name="Google Shape;793;p12"/>
          <p:cNvSpPr txBox="1"/>
          <p:nvPr>
            <p:ph idx="5" type="subTitle"/>
          </p:nvPr>
        </p:nvSpPr>
        <p:spPr>
          <a:xfrm>
            <a:off x="6255613" y="2949950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OWASP</a:t>
            </a:r>
            <a:endParaRPr/>
          </a:p>
        </p:txBody>
      </p:sp>
      <p:pic>
        <p:nvPicPr>
          <p:cNvPr id="794" name="Google Shape;7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288" y="1602375"/>
            <a:ext cx="1347576" cy="134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236" y="1923438"/>
            <a:ext cx="1774828" cy="110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8675" y="1034125"/>
            <a:ext cx="956981" cy="191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2"/>
          <p:cNvSpPr txBox="1"/>
          <p:nvPr>
            <p:ph type="title"/>
          </p:nvPr>
        </p:nvSpPr>
        <p:spPr>
          <a:xfrm>
            <a:off x="327925" y="98487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02" name="Google Shape;802;p22"/>
          <p:cNvSpPr txBox="1"/>
          <p:nvPr>
            <p:ph idx="2" type="title"/>
          </p:nvPr>
        </p:nvSpPr>
        <p:spPr>
          <a:xfrm>
            <a:off x="152400" y="2295675"/>
            <a:ext cx="2646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Integración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03" name="Google Shape;8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250" y="293075"/>
            <a:ext cx="1501650" cy="1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600" y="1126750"/>
            <a:ext cx="3138900" cy="13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900" y="3380962"/>
            <a:ext cx="1935625" cy="91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