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Artificial Intelligence: Real-World Applications and Implications</a:t>
            </a:r>
          </a:p>
          <a:p>
            <a:r>
              <a:t>Unit 5 Data Privacy, Surveillance, and Policies</a:t>
            </a:r>
          </a:p>
          <a:p>
            <a:r>
              <a:t>INQUIRY: establishing the purpose of the unit`</a:t>
            </a:r>
          </a:p>
          <a:p/>
          <a:p/>
          <a:p/>
          <a:p/>
          <a:p>
            <a:r>
              <a:t>ACTION: Teaching and Learning through Inquiry</a:t>
            </a:r>
          </a:p>
          <a:p/>
          <a:p/>
          <a:p/>
          <a:p/>
          <a:p/>
          <a:p>
            <a:r>
              <a:t>REFLECTION: Considering the Planning, Process and Impact of the Inquiry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