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
            <a:r>
              <a:t>Live Session Title: AI, Quantum &amp; Beyond: Exploring the Future of Tech (20 Video Marathon!)</a:t>
            </a:r>
          </a:p>
          <a:p>
            <a:r>
              <a:t>(Intro - 5 minutes)</a:t>
            </a:r>
          </a:p>
          <a:p>
            <a:r>
              <a:t>Warm Welcome &amp; Introduction: "Hello everyone and welcome to AI Mentor M! I'm so excited to be live with you all today. A big thank you to our 1600+ subscribers – your support means the world! Today, we're diving deep into the fascinating world of science and technology, exploring everything from AI and Quantum Computing to the latest cutting-edge innovations."</a:t>
            </a:r>
          </a:p>
          <a:p>
            <a:r>
              <a:t>Session Overview: "We've got a jam-packed session planned! We'll be showcasing 20 of my most popular videos, covering key concepts and trending topics. Plus, I'll be sharing some brand-new insights and updates on the latest tech developments. Get your questions ready – we'll have a live Q&amp;A towards the end!"</a:t>
            </a:r>
          </a:p>
          <a:p>
            <a:r>
              <a:t>Channel Intro (Brief): "For those new to the channel, AI Mentor M is dedicated to making complex science and tech concepts accessible and engaging. We break down the jargon and explore the real-world impact of these advancements."</a:t>
            </a:r>
          </a:p>
          <a:p>
            <a:r>
              <a:t>Excitement &amp; Engagement: "I'm thrilled to share this journey with you. Let's explore the future of technology together!"</a:t>
            </a:r>
          </a:p>
          <a:p>
            <a:r>
              <a:t>(Video Playback Segments - 60-75 minutes total, ~3-4 minutes per video)</a:t>
            </a:r>
          </a:p>
          <a:p>
            <a:r>
              <a:t>Segment Introduction: Before each video plays, give a brief, engaging introduction. "Up next, we're going to revisit one of our most popular videos on [Video Topic]. In this video, we explore..." Or, "This next video is a deep dive into [Topic], something that's becoming increasingly relevant in today's world."</a:t>
            </a:r>
          </a:p>
          <a:p>
            <a:r>
              <a:t>Video Playback: Play the selected video.</a:t>
            </a:r>
          </a:p>
          <a:p>
            <a:r>
              <a:t>Quick Recap &amp; Commentary (1 minute MAX after each video): After each video, briefly recap the key takeaways. Add any new information or perspectives that have emerged since you created the video. This is crucial for keeping the live audience engaged. "Since recording this video, we've seen even more advancements in [Topic], particularly with [Specific Example]." Or, "One thing I'd like to add is..."</a:t>
            </a:r>
          </a:p>
          <a:p>
            <a:r>
              <a:t>Transition to Next Video: Smoothly transition to the next video. "Now, building on that, let's explore [Next Topic]..."</a:t>
            </a:r>
          </a:p>
          <a:p>
            <a:r>
              <a:t>(Interactive Discussion/Q&amp;A - 15-20 minutes)</a:t>
            </a:r>
          </a:p>
          <a:p>
            <a:r>
              <a:t>Call for Questions: "Now, I'd love to hear from you! What questions do you have about the topics we've covered so far? Type your questions in the chat, and I'll do my best to answer them."</a:t>
            </a:r>
          </a:p>
          <a:p>
            <a:r>
              <a:t>Answer Questions: Address audience questions thoughtfully and concisely. Encourage further discussion.</a:t>
            </a:r>
          </a:p>
          <a:p>
            <a:r>
              <a:t>Open-Ended Discussion Points: If questions are slow, have a few prepared discussion points related to the videos or current trends. "One area I'm particularly excited about is [Trend]. What are your thoughts on this?"</a:t>
            </a:r>
          </a:p>
          <a:p>
            <a:r>
              <a:t>(Looking Ahead &amp; Call to Action - 5 minutes)</a:t>
            </a:r>
          </a:p>
          <a:p>
            <a:r>
              <a:t>Future Content: "In the coming weeks, I'll be releasing new videos on [Upcoming Topics]. Make sure you subscribe and hit the notification bell so you don't miss out!"</a:t>
            </a:r>
          </a:p>
          <a:p>
            <a:r>
              <a:t>Community Engagement: "I want to build a strong community here. Let me know in the comments what other topics you'd like me to cover. Your feedback is invaluable."</a:t>
            </a:r>
          </a:p>
          <a:p>
            <a:r>
              <a:t>Thank You &amp; Closing: "Thank you all for joining me today! It was fantastic to connect with you live. I appreciate your support and I look forward to seeing you in the next video!"</a:t>
            </a:r>
          </a:p>
          <a:p>
            <a:r>
              <a:t>Tips for Success:</a:t>
            </a:r>
          </a:p>
          <a:p>
            <a:r>
              <a:t>Promote the Live Session: Share the live stream link across all your social media platforms in advance.</a:t>
            </a:r>
          </a:p>
          <a:p>
            <a:r>
              <a:t>Engage with Chat: Actively participate in the live chat throughout the session. Acknowledge viewers, answer questions, and create a sense of community.</a:t>
            </a:r>
          </a:p>
          <a:p>
            <a:r>
              <a:t>Visuals: Use visually appealing graphics for your intro/outro and during transitions.</a:t>
            </a:r>
          </a:p>
          <a:p>
            <a:r>
              <a:t>Technical Setup: Ensure you have a stable internet connection and good audio quality. Test your setup beforehand.</a:t>
            </a:r>
          </a:p>
          <a:p>
            <a:r>
              <a:t>Be Enthusiastic: Your passion for the subject matter will be contagious!</a:t>
            </a:r>
          </a:p>
          <a:p>
            <a:r>
              <a:t>Finding the "Fit" for Your Channel:</a:t>
            </a:r>
          </a:p>
          <a:p>
            <a:r>
              <a:t>This script focuses on leveraging your existing content and adding value through live interaction. The "fit" comes from:</a:t>
            </a:r>
          </a:p>
          <a:p>
            <a:r>
              <a:t>Your Expertise: Showcasing your knowledge through the videos and live Q&amp;A.</a:t>
            </a:r>
          </a:p>
          <a:p>
            <a:r>
              <a:t>Community Building: Engaging with your subscribers and fostering a sense of community.</a:t>
            </a:r>
          </a:p>
          <a:p>
            <a:r>
              <a:t>Focus on Emerging Tech: The science and technology landscape is constantly evolving. By highlighting the latest trends and advancements, you'll keep your content fresh and relevant.</a:t>
            </a:r>
          </a:p>
          <a:p>
            <a:r>
              <a:t>Remember to tailor this script to your specific style and the topics you want to emphasize. Good luck with your live session!</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