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Subject: Application for Computer Science Teacher Position - Eager to Join Taleem Charter School</a:t>
            </a:r>
          </a:p>
          <a:p/>
          <a:p>
            <a:r>
              <a:t>Dear Nicki Williams,</a:t>
            </a:r>
          </a:p>
          <a:p/>
          <a:p>
            <a:r>
              <a:t>I hope this message finds you well. I recently submitted my application for the Computer Science Teacher position at Taleem Charter School and wanted to reach out to express my strong interest in joining your esteemed institution.</a:t>
            </a:r>
          </a:p>
          <a:p/>
          <a:p>
            <a:r>
              <a:t>My name is Mauood Hamidi, and I am an experienced Computer Science educator with a passion for inspiring students to excel in the world of technology. I hold a Masters in Computer Application (MCA) degree and have dedicated eight years to teaching and promoting the principles of computer science.</a:t>
            </a:r>
          </a:p>
          <a:p/>
          <a:p>
            <a:r>
              <a:t>Throughout my teaching journey, I have consistently strived to create an engaging and inclusive learning environment. My approach involves not only imparting technical knowledge but also fostering critical thinking, problem-solving skills, and a deep understanding of the subject matter. I have successfully integrated innovative teaching methods, including leveraging emerging technologies and interactive projects, to make learning a dynamic and enriching experience.</a:t>
            </a:r>
          </a:p>
          <a:p/>
          <a:p>
            <a:r>
              <a:t>Taleem Charter School's reputation for academic excellence and commitment to nurturing well-rounded individuals aligns perfectly with my own educational philosophy. I am excißted about the opportunity to contribute to the school's vision and make a positive impact on students' lives.</a:t>
            </a:r>
          </a:p>
          <a:p/>
          <a:p>
            <a:r>
              <a:t>I kindly request your consideration of my application. If there's an opportunity, I would greatly appreciate the chance to discuss how my experience and teaching approach could benefit the Computer Science program at Taleem Charter School. I am eager to contribute my skills and enthusiasm to your team.</a:t>
            </a:r>
          </a:p>
          <a:p/>
          <a:p>
            <a:r>
              <a:t>Thank you for your time and consideration. I look forward to the possibility of speaking with you further.</a:t>
            </a:r>
          </a:p>
          <a:p/>
          <a:p>
            <a:r>
              <a:t>Best regards,</a:t>
            </a:r>
          </a:p>
          <a:p/>
          <a:p>
            <a:r>
              <a:t>Mauood Hamidi</a:t>
            </a:r>
          </a:p>
          <a:p>
            <a:r>
              <a:t>+971504786067</a:t>
            </a:r>
          </a:p>
          <a:p>
            <a:r>
              <a:t>https://bit.ly/MauoodH</a:t>
            </a:r>
          </a:p>
          <a:p>
            <a:r>
              <a:t>https://linkedin.com/in/mauoodhamidi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