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70" r:id="rId3"/>
  </p:sldMasterIdLst>
  <p:notesMasterIdLst>
    <p:notesMasterId r:id="rId5"/>
  </p:notesMasterIdLst>
  <p:handoutMasterIdLst>
    <p:handoutMasterId r:id="rId59"/>
  </p:handoutMasterIdLst>
  <p:sldIdLst>
    <p:sldId id="424" r:id="rId4"/>
    <p:sldId id="795" r:id="rId6"/>
    <p:sldId id="707" r:id="rId7"/>
    <p:sldId id="708" r:id="rId8"/>
    <p:sldId id="709" r:id="rId9"/>
    <p:sldId id="710" r:id="rId10"/>
    <p:sldId id="711" r:id="rId11"/>
    <p:sldId id="712" r:id="rId12"/>
    <p:sldId id="713" r:id="rId13"/>
    <p:sldId id="714" r:id="rId14"/>
    <p:sldId id="715" r:id="rId15"/>
    <p:sldId id="716" r:id="rId16"/>
    <p:sldId id="717" r:id="rId17"/>
    <p:sldId id="718" r:id="rId18"/>
    <p:sldId id="719" r:id="rId19"/>
    <p:sldId id="720" r:id="rId20"/>
    <p:sldId id="721" r:id="rId21"/>
    <p:sldId id="722" r:id="rId22"/>
    <p:sldId id="723" r:id="rId23"/>
    <p:sldId id="760" r:id="rId24"/>
    <p:sldId id="761" r:id="rId25"/>
    <p:sldId id="724" r:id="rId26"/>
    <p:sldId id="341" r:id="rId27"/>
    <p:sldId id="342" r:id="rId28"/>
    <p:sldId id="677" r:id="rId29"/>
    <p:sldId id="678" r:id="rId30"/>
    <p:sldId id="679" r:id="rId31"/>
    <p:sldId id="344" r:id="rId32"/>
    <p:sldId id="345" r:id="rId33"/>
    <p:sldId id="346" r:id="rId34"/>
    <p:sldId id="462" r:id="rId35"/>
    <p:sldId id="680" r:id="rId36"/>
    <p:sldId id="681" r:id="rId37"/>
    <p:sldId id="470" r:id="rId38"/>
    <p:sldId id="471" r:id="rId39"/>
    <p:sldId id="473" r:id="rId40"/>
    <p:sldId id="474" r:id="rId41"/>
    <p:sldId id="504" r:id="rId42"/>
    <p:sldId id="475" r:id="rId43"/>
    <p:sldId id="476" r:id="rId44"/>
    <p:sldId id="477" r:id="rId45"/>
    <p:sldId id="479" r:id="rId46"/>
    <p:sldId id="481" r:id="rId47"/>
    <p:sldId id="483" r:id="rId48"/>
    <p:sldId id="484" r:id="rId49"/>
    <p:sldId id="485" r:id="rId50"/>
    <p:sldId id="486" r:id="rId51"/>
    <p:sldId id="487" r:id="rId52"/>
    <p:sldId id="357" r:id="rId53"/>
    <p:sldId id="359" r:id="rId54"/>
    <p:sldId id="757" r:id="rId55"/>
    <p:sldId id="758" r:id="rId56"/>
    <p:sldId id="759" r:id="rId57"/>
    <p:sldId id="374" r:id="rId58"/>
  </p:sldIdLst>
  <p:sldSz cx="9906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x" initials="a" lastIdx="0" clrIdx="0"/>
  <p:cmAuthor id="2" name="AN DAOXIN" initials="AD"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99FF"/>
    <a:srgbClr val="66FF66"/>
    <a:srgbClr val="0000CC"/>
    <a:srgbClr val="0000FF"/>
    <a:srgbClr val="FFFF66"/>
    <a:srgbClr val="00FF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70683" autoAdjust="0"/>
  </p:normalViewPr>
  <p:slideViewPr>
    <p:cSldViewPr snapToObjects="1">
      <p:cViewPr varScale="1">
        <p:scale>
          <a:sx n="52" d="100"/>
          <a:sy n="52" d="100"/>
        </p:scale>
        <p:origin x="1890" y="114"/>
      </p:cViewPr>
      <p:guideLst>
        <p:guide orient="horz" pos="2155"/>
        <p:guide pos="3089"/>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p:scale>
          <a:sx n="56" d="100"/>
          <a:sy n="56" d="100"/>
        </p:scale>
        <p:origin x="2492" y="-184"/>
      </p:cViewPr>
      <p:guideLst>
        <p:guide orient="horz" pos="2155"/>
        <p:guide pos="308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3" Type="http://schemas.openxmlformats.org/officeDocument/2006/relationships/commentAuthors" Target="commentAuthors.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2.xml"/><Relationship Id="rId59" Type="http://schemas.openxmlformats.org/officeDocument/2006/relationships/handoutMaster" Target="handoutMasters/handoutMaster1.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2-28T10:00:58.108" idx="2">
    <p:pos x="10" y="10"/>
    <p:text>17计算机第三次课程开始</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8-09-07T22:44:49.200" idx="4">
    <p:pos x="10" y="10"/>
    <p:text>第三次课程开始</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en-US" altLang="zh-CN"/>
              <a:t>5656</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9" Type="http://schemas.openxmlformats.org/officeDocument/2006/relationships/hyperlink" Target="https://baike.baidu.com/item/%E4%BC%A0%E8%BE%93%E5%B1%82" TargetMode="External"/><Relationship Id="rId8" Type="http://schemas.openxmlformats.org/officeDocument/2006/relationships/hyperlink" Target="https://baike.baidu.com/item/%E6%95%B0%E6%8D%AE%E5%8C%85" TargetMode="External"/><Relationship Id="rId7" Type="http://schemas.openxmlformats.org/officeDocument/2006/relationships/hyperlink" Target="https://baike.baidu.com/item/%E6%95%B0%E6%8D%AE%E5%B8%A7" TargetMode="External"/><Relationship Id="rId6" Type="http://schemas.openxmlformats.org/officeDocument/2006/relationships/hyperlink" Target="https://baike.baidu.com/item/%E6%95%B0%E6%8D%AE%E9%93%BE%E8%B7%AF%E5%B1%82" TargetMode="External"/><Relationship Id="rId5" Type="http://schemas.openxmlformats.org/officeDocument/2006/relationships/hyperlink" Target="https://baike.baidu.com/item/%E6%95%B0%E6%8D%AE%E4%BD%8D" TargetMode="External"/><Relationship Id="rId4" Type="http://schemas.openxmlformats.org/officeDocument/2006/relationships/hyperlink" Target="https://baike.baidu.com/item/%E5%B1%82%E6%AC%A1" TargetMode="External"/><Relationship Id="rId3" Type="http://schemas.openxmlformats.org/officeDocument/2006/relationships/hyperlink" Target="https://baike.baidu.com/item/%E5%8D%8F%E8%AE%AE%E6%95%B0%E6%8D%AE%E5%8D%95%E5%85%83" TargetMode="External"/><Relationship Id="rId2" Type="http://schemas.openxmlformats.org/officeDocument/2006/relationships/notesMaster" Target="../notesMasters/notesMaster1.xml"/><Relationship Id="rId10" Type="http://schemas.openxmlformats.org/officeDocument/2006/relationships/hyperlink" Target="https://baike.baidu.com/item/%E6%95%B0%E6%8D%AE%E6%AE%B5" TargetMode="External"/><Relationship Id="rId1" Type="http://schemas.openxmlformats.org/officeDocument/2006/relationships/slide" Target="../slides/slide4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E72C422-65E6-4961-99FA-7F6E2F807D07}" type="slidenum">
              <a:rPr lang="en-US" altLang="zh-CN"/>
            </a:fld>
            <a:endParaRPr lang="en-US" altLang="zh-CN"/>
          </a:p>
        </p:txBody>
      </p:sp>
      <p:sp>
        <p:nvSpPr>
          <p:cNvPr id="239618" name="Rectangle 2"/>
          <p:cNvSpPr>
            <a:spLocks noGrp="1" noRot="1" noChangeAspect="1" noChangeArrowheads="1" noTextEdit="1"/>
          </p:cNvSpPr>
          <p:nvPr>
            <p:ph type="sldImg"/>
          </p:nvPr>
        </p:nvSpPr>
        <p:spPr/>
      </p:sp>
      <p:sp>
        <p:nvSpPr>
          <p:cNvPr id="23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AC65C1E-4B37-4B30-B046-114BC48A7C9D}" type="slidenum">
              <a:rPr lang="en-US" altLang="zh-CN"/>
            </a:fld>
            <a:endParaRPr lang="en-US" altLang="zh-CN"/>
          </a:p>
        </p:txBody>
      </p:sp>
      <p:sp>
        <p:nvSpPr>
          <p:cNvPr id="384002" name="Rectangle 2"/>
          <p:cNvSpPr>
            <a:spLocks noGrp="1" noRot="1" noChangeAspect="1" noChangeArrowheads="1" noTextEdit="1"/>
          </p:cNvSpPr>
          <p:nvPr>
            <p:ph type="sldImg"/>
          </p:nvPr>
        </p:nvSpPr>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2EF69D-A574-4486-BA0A-BB5670DBE115}" type="slidenum">
              <a:rPr lang="en-US" altLang="zh-CN"/>
            </a:fld>
            <a:endParaRPr lang="en-US" altLang="zh-CN"/>
          </a:p>
        </p:txBody>
      </p:sp>
      <p:sp>
        <p:nvSpPr>
          <p:cNvPr id="385026" name="Rectangle 2"/>
          <p:cNvSpPr>
            <a:spLocks noGrp="1" noRot="1" noChangeAspect="1" noChangeArrowheads="1" noTextEdit="1"/>
          </p:cNvSpPr>
          <p:nvPr>
            <p:ph type="sldImg"/>
          </p:nvPr>
        </p:nvSpPr>
        <p:spPr/>
      </p:sp>
      <p:sp>
        <p:nvSpPr>
          <p:cNvPr id="385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5EAE26A-63EC-43AC-BBC4-93A0118371AC}" type="slidenum">
              <a:rPr lang="en-US" altLang="zh-CN"/>
            </a:fld>
            <a:endParaRPr lang="en-US" altLang="zh-CN"/>
          </a:p>
        </p:txBody>
      </p:sp>
      <p:sp>
        <p:nvSpPr>
          <p:cNvPr id="389122" name="Rectangle 2"/>
          <p:cNvSpPr>
            <a:spLocks noGrp="1" noRot="1" noChangeAspect="1" noChangeArrowheads="1" noTextEdit="1"/>
          </p:cNvSpPr>
          <p:nvPr>
            <p:ph type="sldImg"/>
          </p:nvPr>
        </p:nvSpPr>
        <p:spPr/>
      </p:sp>
      <p:sp>
        <p:nvSpPr>
          <p:cNvPr id="389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R="0" lvl="0" indent="0" algn="just" defTabSz="914400" rtl="0" eaLnBrk="1" fontAlgn="base" latinLnBrk="0" hangingPunct="1">
              <a:lnSpc>
                <a:spcPct val="120000"/>
              </a:lnSpc>
              <a:spcBef>
                <a:spcPts val="20"/>
              </a:spcBef>
              <a:spcAft>
                <a:spcPts val="0"/>
              </a:spcAft>
              <a:buClr>
                <a:schemeClr val="bg2"/>
              </a:buClr>
              <a:buSzPct val="75000"/>
              <a:buFont typeface="Wingdings" panose="05000000000000000000" pitchFamily="2" charset="2"/>
              <a:buNone/>
              <a:defRPr/>
            </a:pPr>
            <a:r>
              <a:rPr lang="zh-CN" altLang="en-US" kern="0" noProof="0" dirty="0">
                <a:ln>
                  <a:noFill/>
                </a:ln>
                <a:effectLst/>
                <a:uLnTx/>
                <a:uFillTx/>
                <a:latin typeface="微软雅黑" panose="020B0503020204020204" charset="-122"/>
                <a:ea typeface="微软雅黑" panose="020B0503020204020204" charset="-122"/>
                <a:sym typeface="+mn-ea"/>
              </a:rPr>
              <a:t> 在Internet中，往返时延还</a:t>
            </a:r>
            <a:r>
              <a:rPr lang="zh-CN" altLang="en-US" kern="0" noProof="0" dirty="0">
                <a:ln>
                  <a:noFill/>
                </a:ln>
                <a:solidFill>
                  <a:srgbClr val="FF000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sym typeface="+mn-ea"/>
              </a:rPr>
              <a:t>包括各中间结点的处理时延、排队时延以及转发数据时的发送时延</a:t>
            </a:r>
            <a:r>
              <a:rPr lang="zh-CN" altLang="en-US" kern="0" noProof="0" dirty="0">
                <a:ln>
                  <a:noFill/>
                </a:ln>
                <a:effectLst/>
                <a:uLnTx/>
                <a:uFillTx/>
                <a:latin typeface="微软雅黑" panose="020B0503020204020204" charset="-122"/>
                <a:ea typeface="微软雅黑" panose="020B0503020204020204" charset="-122"/>
                <a:sym typeface="+mn-ea"/>
              </a:rPr>
              <a:t>。</a:t>
            </a:r>
            <a:endParaRPr kumimoji="0" lang="zh-CN" altLang="en-US"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E41505-D7A8-4838-BF06-5F421C97A052}" type="slidenum">
              <a:rPr lang="en-US" altLang="zh-CN"/>
            </a:fld>
            <a:endParaRPr lang="en-US" altLang="zh-CN"/>
          </a:p>
        </p:txBody>
      </p:sp>
      <p:sp>
        <p:nvSpPr>
          <p:cNvPr id="387074" name="Rectangle 2"/>
          <p:cNvSpPr>
            <a:spLocks noGrp="1" noRot="1" noChangeAspect="1" noChangeArrowheads="1" noTextEdit="1"/>
          </p:cNvSpPr>
          <p:nvPr>
            <p:ph type="sldImg"/>
          </p:nvPr>
        </p:nvSpPr>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C6B84B-4AD7-4776-B0C4-EC45B172BB78}" type="slidenum">
              <a:rPr lang="en-US" altLang="zh-CN"/>
            </a:fld>
            <a:endParaRPr lang="en-US" altLang="zh-CN"/>
          </a:p>
        </p:txBody>
      </p:sp>
      <p:sp>
        <p:nvSpPr>
          <p:cNvPr id="241666" name="Rectangle 2"/>
          <p:cNvSpPr>
            <a:spLocks noGrp="1" noRot="1" noChangeAspect="1" noChangeArrowheads="1" noTextEdit="1"/>
          </p:cNvSpPr>
          <p:nvPr>
            <p:ph type="sldImg"/>
          </p:nvPr>
        </p:nvSpPr>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 0"/>
          <p:cNvSpPr txBox="1"/>
          <p:nvPr>
            <p:ph type="sldNum" idx="5"/>
          </p:nvPr>
        </p:nvSpPr>
        <p:spPr>
          <a:xfrm>
            <a:off x="3970655" y="8829675"/>
            <a:ext cx="3039110" cy="466089"/>
          </a:xfrm>
          <a:prstGeom prst="rect">
            <a:avLst/>
          </a:prstGeom>
          <a:noFill/>
          <a:ln w="0">
            <a:noFill/>
          </a:ln>
        </p:spPr>
        <p:txBody>
          <a:bodyPr vert="horz" wrap="square" lIns="91440" tIns="45720" rIns="91440" bIns="45720" numCol="1" anchor="b">
            <a:noAutofit/>
          </a:bodyPr>
          <a:lstStyle/>
          <a:p>
            <a:pPr marL="0" indent="0" defTabSz="508000">
              <a:lnSpc>
                <a:spcPct val="100000"/>
              </a:lnSpc>
              <a:spcBef>
                <a:spcPts val="0"/>
              </a:spcBef>
              <a:spcAft>
                <a:spcPts val="0"/>
              </a:spcAft>
              <a:buFontTx/>
              <a:buNone/>
            </a:pPr>
            <a:fld id="{B9320F77-B9A0-41C5-862A-B4B631284C64}" type="slidenum">
              <a:rPr/>
            </a:fld>
            <a:endParaRPr/>
          </a:p>
        </p:txBody>
      </p:sp>
      <p:sp>
        <p:nvSpPr>
          <p:cNvPr id="247810" name="Rect 0"/>
          <p:cNvSpPr>
            <a:spLocks noChangeAspect="1"/>
          </p:cNvSpPr>
          <p:nvPr>
            <p:ph type="sldImg"/>
          </p:nvPr>
        </p:nvSpPr>
        <p:spPr>
          <a:xfrm>
            <a:off x="987425" y="697230"/>
            <a:ext cx="5036185" cy="3486785"/>
          </a:xfrm>
          <a:prstGeom prst="rect">
            <a:avLst/>
          </a:prstGeom>
          <a:noFill/>
          <a:ln w="9525" cap="flat" cmpd="sng">
            <a:solidFill>
              <a:srgbClr val="000000">
                <a:alpha val="100000"/>
              </a:srgbClr>
            </a:solidFill>
            <a:prstDash val="solid"/>
            <a:miter lim="800000"/>
          </a:ln>
        </p:spPr>
        <p:txBody>
          <a:bodyPr vert="horz" wrap="square" lIns="0" tIns="0" rIns="0" bIns="0" anchor="t">
            <a:noAutofit/>
          </a:bodyPr>
          <a:lstStyle/>
          <a:p>
            <a:pPr marL="0" indent="0" defTabSz="508000">
              <a:lnSpc>
                <a:spcPct val="100000"/>
              </a:lnSpc>
              <a:spcBef>
                <a:spcPts val="0"/>
              </a:spcBef>
              <a:spcAft>
                <a:spcPts val="0"/>
              </a:spcAft>
              <a:buFontTx/>
              <a:buNone/>
            </a:pPr>
          </a:p>
        </p:txBody>
      </p:sp>
      <p:sp>
        <p:nvSpPr>
          <p:cNvPr id="247811" name="Rect 0"/>
          <p:cNvSpPr txBox="1"/>
          <p:nvPr>
            <p:ph type="body" idx="1"/>
          </p:nvPr>
        </p:nvSpPr>
        <p:spPr>
          <a:xfrm>
            <a:off x="701675" y="4416425"/>
            <a:ext cx="5607685" cy="4184015"/>
          </a:xfrm>
          <a:prstGeom prst="rect">
            <a:avLst/>
          </a:prstGeom>
          <a:noFill/>
          <a:ln w="0">
            <a:noFill/>
          </a:ln>
        </p:spPr>
        <p:txBody>
          <a:bodyPr vert="horz" wrap="square" lIns="91440" tIns="45720" rIns="91440" bIns="45720" numCol="1" anchor="t">
            <a:noAutofit/>
          </a:bodyPr>
          <a:lstStyle/>
          <a:p>
            <a:pPr marL="0" indent="0" defTabSz="508000">
              <a:lnSpc>
                <a:spcPct val="100000"/>
              </a:lnSpc>
              <a:spcBef>
                <a:spcPts val="400"/>
              </a:spcBef>
              <a:spcAft>
                <a:spcPts val="0"/>
              </a:spcAft>
              <a:buFontTx/>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 0"/>
          <p:cNvSpPr txBox="1"/>
          <p:nvPr>
            <p:ph type="sldNum" idx="5"/>
          </p:nvPr>
        </p:nvSpPr>
        <p:spPr>
          <a:xfrm>
            <a:off x="3970655" y="8829675"/>
            <a:ext cx="3039110" cy="466089"/>
          </a:xfrm>
          <a:prstGeom prst="rect">
            <a:avLst/>
          </a:prstGeom>
          <a:noFill/>
          <a:ln w="0">
            <a:noFill/>
          </a:ln>
        </p:spPr>
        <p:txBody>
          <a:bodyPr vert="horz" wrap="square" lIns="91440" tIns="45720" rIns="91440" bIns="45720" numCol="1" anchor="b">
            <a:noAutofit/>
          </a:bodyPr>
          <a:lstStyle/>
          <a:p>
            <a:pPr marL="0" indent="0" defTabSz="508000">
              <a:lnSpc>
                <a:spcPct val="100000"/>
              </a:lnSpc>
              <a:spcBef>
                <a:spcPts val="0"/>
              </a:spcBef>
              <a:spcAft>
                <a:spcPts val="0"/>
              </a:spcAft>
              <a:buFontTx/>
              <a:buNone/>
            </a:pPr>
            <a:fld id="{B9320F77-B9A0-41C5-862A-B4B631284C64}" type="slidenum">
              <a:rPr/>
            </a:fld>
            <a:endParaRPr/>
          </a:p>
        </p:txBody>
      </p:sp>
      <p:sp>
        <p:nvSpPr>
          <p:cNvPr id="248834" name="Rect 0"/>
          <p:cNvSpPr>
            <a:spLocks noChangeAspect="1"/>
          </p:cNvSpPr>
          <p:nvPr>
            <p:ph type="sldImg"/>
          </p:nvPr>
        </p:nvSpPr>
        <p:spPr>
          <a:xfrm>
            <a:off x="987425" y="697230"/>
            <a:ext cx="5036185" cy="3486785"/>
          </a:xfrm>
          <a:prstGeom prst="rect">
            <a:avLst/>
          </a:prstGeom>
          <a:noFill/>
          <a:ln w="9525" cap="flat" cmpd="sng">
            <a:solidFill>
              <a:srgbClr val="000000">
                <a:alpha val="100000"/>
              </a:srgbClr>
            </a:solidFill>
            <a:prstDash val="solid"/>
            <a:miter lim="800000"/>
          </a:ln>
        </p:spPr>
        <p:txBody>
          <a:bodyPr vert="horz" wrap="square" lIns="0" tIns="0" rIns="0" bIns="0" anchor="t">
            <a:noAutofit/>
          </a:bodyPr>
          <a:lstStyle/>
          <a:p>
            <a:pPr marL="0" indent="0" defTabSz="508000">
              <a:lnSpc>
                <a:spcPct val="100000"/>
              </a:lnSpc>
              <a:spcBef>
                <a:spcPts val="0"/>
              </a:spcBef>
              <a:spcAft>
                <a:spcPts val="0"/>
              </a:spcAft>
              <a:buFontTx/>
              <a:buNone/>
            </a:pPr>
          </a:p>
        </p:txBody>
      </p:sp>
      <p:sp>
        <p:nvSpPr>
          <p:cNvPr id="248835" name="Rect 0"/>
          <p:cNvSpPr txBox="1"/>
          <p:nvPr>
            <p:ph type="body" idx="1"/>
          </p:nvPr>
        </p:nvSpPr>
        <p:spPr>
          <a:xfrm>
            <a:off x="701675" y="4416425"/>
            <a:ext cx="5607685" cy="4184015"/>
          </a:xfrm>
          <a:prstGeom prst="rect">
            <a:avLst/>
          </a:prstGeom>
          <a:noFill/>
          <a:ln w="0">
            <a:noFill/>
          </a:ln>
        </p:spPr>
        <p:txBody>
          <a:bodyPr vert="horz" wrap="square" lIns="91440" tIns="45720" rIns="91440" bIns="45720" numCol="1" anchor="t">
            <a:noAutofit/>
          </a:bodyPr>
          <a:lstStyle/>
          <a:p>
            <a:pPr marL="0" indent="0" defTabSz="508000">
              <a:lnSpc>
                <a:spcPct val="100000"/>
              </a:lnSpc>
              <a:spcBef>
                <a:spcPts val="400"/>
              </a:spcBef>
              <a:spcAft>
                <a:spcPts val="0"/>
              </a:spcAft>
              <a:buFontTx/>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 0"/>
          <p:cNvSpPr txBox="1"/>
          <p:nvPr>
            <p:ph type="sldNum" idx="5"/>
          </p:nvPr>
        </p:nvSpPr>
        <p:spPr>
          <a:xfrm>
            <a:off x="3970655" y="8829675"/>
            <a:ext cx="3039110" cy="466089"/>
          </a:xfrm>
          <a:prstGeom prst="rect">
            <a:avLst/>
          </a:prstGeom>
          <a:noFill/>
          <a:ln w="0">
            <a:noFill/>
          </a:ln>
        </p:spPr>
        <p:txBody>
          <a:bodyPr vert="horz" wrap="square" lIns="91440" tIns="45720" rIns="91440" bIns="45720" numCol="1" anchor="b">
            <a:noAutofit/>
          </a:bodyPr>
          <a:lstStyle/>
          <a:p>
            <a:pPr marL="0" indent="0" defTabSz="508000">
              <a:lnSpc>
                <a:spcPct val="100000"/>
              </a:lnSpc>
              <a:spcBef>
                <a:spcPts val="0"/>
              </a:spcBef>
              <a:spcAft>
                <a:spcPts val="0"/>
              </a:spcAft>
              <a:buFontTx/>
              <a:buNone/>
            </a:pPr>
            <a:fld id="{B9320F77-B9A0-41C5-862A-B4B631284C64}" type="slidenum">
              <a:rPr/>
            </a:fld>
            <a:endParaRPr/>
          </a:p>
        </p:txBody>
      </p:sp>
      <p:sp>
        <p:nvSpPr>
          <p:cNvPr id="249858" name="Rect 0"/>
          <p:cNvSpPr>
            <a:spLocks noChangeAspect="1"/>
          </p:cNvSpPr>
          <p:nvPr>
            <p:ph type="sldImg"/>
          </p:nvPr>
        </p:nvSpPr>
        <p:spPr>
          <a:xfrm>
            <a:off x="987425" y="697230"/>
            <a:ext cx="5036185" cy="3486785"/>
          </a:xfrm>
          <a:prstGeom prst="rect">
            <a:avLst/>
          </a:prstGeom>
          <a:noFill/>
          <a:ln w="9525" cap="flat" cmpd="sng">
            <a:solidFill>
              <a:srgbClr val="000000">
                <a:alpha val="100000"/>
              </a:srgbClr>
            </a:solidFill>
            <a:prstDash val="solid"/>
            <a:miter lim="800000"/>
          </a:ln>
        </p:spPr>
        <p:txBody>
          <a:bodyPr vert="horz" wrap="square" lIns="0" tIns="0" rIns="0" bIns="0" anchor="t">
            <a:noAutofit/>
          </a:bodyPr>
          <a:lstStyle/>
          <a:p>
            <a:pPr marL="0" indent="0" defTabSz="508000">
              <a:lnSpc>
                <a:spcPct val="100000"/>
              </a:lnSpc>
              <a:spcBef>
                <a:spcPts val="0"/>
              </a:spcBef>
              <a:spcAft>
                <a:spcPts val="0"/>
              </a:spcAft>
              <a:buFontTx/>
              <a:buNone/>
            </a:pPr>
          </a:p>
        </p:txBody>
      </p:sp>
      <p:sp>
        <p:nvSpPr>
          <p:cNvPr id="249859" name="Rect 0"/>
          <p:cNvSpPr txBox="1"/>
          <p:nvPr>
            <p:ph type="body" idx="1"/>
          </p:nvPr>
        </p:nvSpPr>
        <p:spPr>
          <a:xfrm>
            <a:off x="701675" y="4416425"/>
            <a:ext cx="5607685" cy="4184015"/>
          </a:xfrm>
          <a:prstGeom prst="rect">
            <a:avLst/>
          </a:prstGeom>
          <a:noFill/>
          <a:ln w="0">
            <a:noFill/>
          </a:ln>
        </p:spPr>
        <p:txBody>
          <a:bodyPr vert="horz" wrap="square" lIns="91440" tIns="45720" rIns="91440" bIns="45720" numCol="1" anchor="t">
            <a:noAutofit/>
          </a:bodyPr>
          <a:lstStyle/>
          <a:p>
            <a:pPr marL="0" indent="0" defTabSz="508000">
              <a:lnSpc>
                <a:spcPct val="100000"/>
              </a:lnSpc>
              <a:spcBef>
                <a:spcPts val="400"/>
              </a:spcBef>
              <a:spcAft>
                <a:spcPts val="0"/>
              </a:spcAft>
              <a:buFontTx/>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CE87EC8-B378-4B6D-8827-87FA1C22091C}" type="slidenum">
              <a:rPr lang="en-US" altLang="zh-CN"/>
            </a:fld>
            <a:endParaRPr lang="en-US" altLang="zh-CN"/>
          </a:p>
        </p:txBody>
      </p:sp>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52210C-0E60-463B-AEBC-A1B179D74AD1}" type="slidenum">
              <a:rPr lang="en-US" altLang="zh-CN"/>
            </a:fld>
            <a:endParaRPr lang="en-US" altLang="zh-CN"/>
          </a:p>
        </p:txBody>
      </p:sp>
      <p:sp>
        <p:nvSpPr>
          <p:cNvPr id="242690" name="Rectangle 2"/>
          <p:cNvSpPr>
            <a:spLocks noGrp="1" noRot="1" noChangeAspect="1" noChangeArrowheads="1" noTextEdit="1"/>
          </p:cNvSpPr>
          <p:nvPr>
            <p:ph type="sldImg"/>
          </p:nvPr>
        </p:nvSpPr>
        <p:spPr/>
      </p:sp>
      <p:sp>
        <p:nvSpPr>
          <p:cNvPr id="24269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52210C-0E60-463B-AEBC-A1B179D74AD1}" type="slidenum">
              <a:rPr lang="en-US" altLang="zh-CN"/>
            </a:fld>
            <a:endParaRPr lang="en-US" altLang="zh-CN"/>
          </a:p>
        </p:txBody>
      </p:sp>
      <p:sp>
        <p:nvSpPr>
          <p:cNvPr id="242690" name="Rectangle 2"/>
          <p:cNvSpPr>
            <a:spLocks noGrp="1" noRot="1" noChangeAspect="1" noChangeArrowheads="1" noTextEdit="1"/>
          </p:cNvSpPr>
          <p:nvPr>
            <p:ph type="sldImg"/>
          </p:nvPr>
        </p:nvSpPr>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D1C108-629E-4D03-B240-F08D863515CB}" type="slidenum">
              <a:rPr lang="en-US" altLang="zh-CN"/>
            </a:fld>
            <a:endParaRPr lang="en-US" altLang="zh-CN"/>
          </a:p>
        </p:txBody>
      </p:sp>
      <p:sp>
        <p:nvSpPr>
          <p:cNvPr id="243714" name="Rectangle 2"/>
          <p:cNvSpPr>
            <a:spLocks noGrp="1" noRot="1" noChangeAspect="1" noChangeArrowheads="1" noTextEdit="1"/>
          </p:cNvSpPr>
          <p:nvPr>
            <p:ph type="sldImg"/>
          </p:nvPr>
        </p:nvSpPr>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 0"/>
          <p:cNvSpPr txBox="1"/>
          <p:nvPr>
            <p:ph type="sldNum" idx="5"/>
          </p:nvPr>
        </p:nvSpPr>
        <p:spPr>
          <a:xfrm>
            <a:off x="3970655" y="8829675"/>
            <a:ext cx="3039110" cy="466089"/>
          </a:xfrm>
          <a:prstGeom prst="rect">
            <a:avLst/>
          </a:prstGeom>
          <a:noFill/>
          <a:ln w="0">
            <a:noFill/>
          </a:ln>
        </p:spPr>
        <p:txBody>
          <a:bodyPr vert="horz" wrap="square" lIns="91440" tIns="45720" rIns="91440" bIns="45720" numCol="1" anchor="b">
            <a:noAutofit/>
          </a:bodyPr>
          <a:lstStyle/>
          <a:p>
            <a:pPr marL="0" indent="0" defTabSz="508000">
              <a:lnSpc>
                <a:spcPct val="100000"/>
              </a:lnSpc>
              <a:spcBef>
                <a:spcPts val="0"/>
              </a:spcBef>
              <a:spcAft>
                <a:spcPts val="0"/>
              </a:spcAft>
              <a:buFontTx/>
              <a:buNone/>
            </a:pPr>
            <a:fld id="{B9320F77-B9A0-41C5-862A-B4B631284C64}" type="slidenum">
              <a:rPr/>
            </a:fld>
            <a:endParaRPr/>
          </a:p>
        </p:txBody>
      </p:sp>
      <p:sp>
        <p:nvSpPr>
          <p:cNvPr id="284674" name="Rect 0"/>
          <p:cNvSpPr>
            <a:spLocks noChangeAspect="1"/>
          </p:cNvSpPr>
          <p:nvPr>
            <p:ph type="sldImg"/>
          </p:nvPr>
        </p:nvSpPr>
        <p:spPr>
          <a:xfrm>
            <a:off x="987425" y="697230"/>
            <a:ext cx="5036185" cy="3486785"/>
          </a:xfrm>
          <a:prstGeom prst="rect">
            <a:avLst/>
          </a:prstGeom>
          <a:noFill/>
          <a:ln w="9525" cap="flat" cmpd="sng">
            <a:solidFill>
              <a:srgbClr val="000000">
                <a:alpha val="100000"/>
              </a:srgbClr>
            </a:solidFill>
            <a:prstDash val="solid"/>
            <a:miter lim="800000"/>
          </a:ln>
        </p:spPr>
        <p:txBody>
          <a:bodyPr vert="horz" wrap="square" lIns="0" tIns="0" rIns="0" bIns="0" anchor="t">
            <a:noAutofit/>
          </a:bodyPr>
          <a:lstStyle/>
          <a:p>
            <a:pPr marL="0" indent="0" defTabSz="508000">
              <a:lnSpc>
                <a:spcPct val="100000"/>
              </a:lnSpc>
              <a:spcBef>
                <a:spcPts val="0"/>
              </a:spcBef>
              <a:spcAft>
                <a:spcPts val="0"/>
              </a:spcAft>
              <a:buFontTx/>
              <a:buNone/>
            </a:pPr>
          </a:p>
        </p:txBody>
      </p:sp>
      <p:sp>
        <p:nvSpPr>
          <p:cNvPr id="284675" name="Rect 0"/>
          <p:cNvSpPr txBox="1"/>
          <p:nvPr>
            <p:ph type="body" idx="1"/>
          </p:nvPr>
        </p:nvSpPr>
        <p:spPr>
          <a:xfrm>
            <a:off x="701675" y="4416425"/>
            <a:ext cx="5607685" cy="4184015"/>
          </a:xfrm>
          <a:prstGeom prst="rect">
            <a:avLst/>
          </a:prstGeom>
          <a:noFill/>
          <a:ln w="0">
            <a:noFill/>
          </a:ln>
        </p:spPr>
        <p:txBody>
          <a:bodyPr vert="horz" wrap="square" lIns="91440" tIns="45720" rIns="91440" bIns="45720" numCol="1" anchor="t">
            <a:noAutofit/>
          </a:bodyPr>
          <a:lstStyle/>
          <a:p>
            <a:pPr marL="0" indent="0" defTabSz="508000">
              <a:lnSpc>
                <a:spcPct val="100000"/>
              </a:lnSpc>
              <a:spcBef>
                <a:spcPts val="400"/>
              </a:spcBef>
              <a:spcAft>
                <a:spcPts val="0"/>
              </a:spcAft>
              <a:buFontTx/>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 0"/>
          <p:cNvSpPr txBox="1"/>
          <p:nvPr>
            <p:ph type="sldNum" idx="5"/>
          </p:nvPr>
        </p:nvSpPr>
        <p:spPr>
          <a:xfrm>
            <a:off x="3970655" y="8829675"/>
            <a:ext cx="3039110" cy="466089"/>
          </a:xfrm>
          <a:prstGeom prst="rect">
            <a:avLst/>
          </a:prstGeom>
          <a:noFill/>
          <a:ln w="0">
            <a:noFill/>
          </a:ln>
        </p:spPr>
        <p:txBody>
          <a:bodyPr vert="horz" wrap="square" lIns="91440" tIns="45720" rIns="91440" bIns="45720" numCol="1" anchor="b">
            <a:noAutofit/>
          </a:bodyPr>
          <a:lstStyle/>
          <a:p>
            <a:pPr marL="0" indent="0" defTabSz="508000">
              <a:lnSpc>
                <a:spcPct val="100000"/>
              </a:lnSpc>
              <a:spcBef>
                <a:spcPts val="0"/>
              </a:spcBef>
              <a:spcAft>
                <a:spcPts val="0"/>
              </a:spcAft>
              <a:buFontTx/>
              <a:buNone/>
            </a:pPr>
            <a:fld id="{B9320F77-B9A0-41C5-862A-B4B631284C64}" type="slidenum">
              <a:rPr/>
            </a:fld>
            <a:endParaRPr/>
          </a:p>
        </p:txBody>
      </p:sp>
      <p:sp>
        <p:nvSpPr>
          <p:cNvPr id="285698" name="Rect 0"/>
          <p:cNvSpPr>
            <a:spLocks noChangeAspect="1"/>
          </p:cNvSpPr>
          <p:nvPr>
            <p:ph type="sldImg"/>
          </p:nvPr>
        </p:nvSpPr>
        <p:spPr>
          <a:xfrm>
            <a:off x="987425" y="697230"/>
            <a:ext cx="5036185" cy="3486785"/>
          </a:xfrm>
          <a:prstGeom prst="rect">
            <a:avLst/>
          </a:prstGeom>
          <a:noFill/>
          <a:ln w="9525" cap="flat" cmpd="sng">
            <a:solidFill>
              <a:srgbClr val="000000">
                <a:alpha val="100000"/>
              </a:srgbClr>
            </a:solidFill>
            <a:prstDash val="solid"/>
            <a:miter lim="800000"/>
          </a:ln>
        </p:spPr>
        <p:txBody>
          <a:bodyPr vert="horz" wrap="square" lIns="0" tIns="0" rIns="0" bIns="0" anchor="t">
            <a:noAutofit/>
          </a:bodyPr>
          <a:lstStyle/>
          <a:p>
            <a:pPr marL="0" indent="0" defTabSz="508000">
              <a:lnSpc>
                <a:spcPct val="100000"/>
              </a:lnSpc>
              <a:spcBef>
                <a:spcPts val="0"/>
              </a:spcBef>
              <a:spcAft>
                <a:spcPts val="0"/>
              </a:spcAft>
              <a:buFontTx/>
              <a:buNone/>
            </a:pPr>
          </a:p>
        </p:txBody>
      </p:sp>
      <p:sp>
        <p:nvSpPr>
          <p:cNvPr id="285699" name="Rect 0"/>
          <p:cNvSpPr txBox="1"/>
          <p:nvPr>
            <p:ph type="body" idx="1"/>
          </p:nvPr>
        </p:nvSpPr>
        <p:spPr>
          <a:xfrm>
            <a:off x="701675" y="4416425"/>
            <a:ext cx="5607685" cy="4184015"/>
          </a:xfrm>
          <a:prstGeom prst="rect">
            <a:avLst/>
          </a:prstGeom>
          <a:noFill/>
          <a:ln w="0">
            <a:noFill/>
          </a:ln>
        </p:spPr>
        <p:txBody>
          <a:bodyPr vert="horz" wrap="square" lIns="91440" tIns="45720" rIns="91440" bIns="45720" numCol="1" anchor="t">
            <a:noAutofit/>
          </a:bodyPr>
          <a:lstStyle/>
          <a:p>
            <a:pPr marL="0" indent="0" defTabSz="508000">
              <a:lnSpc>
                <a:spcPct val="100000"/>
              </a:lnSpc>
              <a:spcBef>
                <a:spcPts val="400"/>
              </a:spcBef>
              <a:spcAft>
                <a:spcPts val="0"/>
              </a:spcAft>
              <a:buFontTx/>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眉占位符 1"/>
          <p:cNvSpPr txBox="1"/>
          <p:nvPr>
            <p:ph type="hdr"/>
          </p:nvPr>
        </p:nvSpPr>
        <p:spPr bwMode="auto">
          <a:xfrm>
            <a:off x="0" y="0"/>
            <a:ext cx="3039110" cy="466089"/>
          </a:xfrm>
          <a:prstGeom prst="rect">
            <a:avLst/>
          </a:prstGeom>
          <a:noFill/>
          <a:ln w="0">
            <a:noFill/>
          </a:ln>
        </p:spPr>
        <p:txBody>
          <a:bodyPr vert="horz" wrap="square" lIns="91440" tIns="45720" rIns="91440" bIns="45720" numCol="1" anchor="t">
            <a:noAutofit/>
          </a:bodyPr>
          <a:lstStyle>
            <a:lvl1pPr marL="0" indent="0" defTabSz="508000" eaLnBrk="1" hangingPunct="1">
              <a:lnSpc>
                <a:spcPct val="100000"/>
              </a:lnSpc>
              <a:spcBef>
                <a:spcPts val="0"/>
              </a:spcBef>
              <a:spcAft>
                <a:spcPts val="0"/>
              </a:spcAft>
              <a:buFontTx/>
              <a:buNone/>
              <a:defRPr lang="en-GB" altLang="en-US" sz="1200">
                <a:latin typeface="宋体" panose="02010600030101010101" pitchFamily="2" charset="-122"/>
              </a:defRPr>
            </a:lvl1pPr>
          </a:lstStyle>
          <a:p>
            <a:pPr marL="0" indent="0" defTabSz="508000">
              <a:lnSpc>
                <a:spcPct val="100000"/>
              </a:lnSpc>
              <a:spcBef>
                <a:spcPts val="0"/>
              </a:spcBef>
              <a:spcAft>
                <a:spcPts val="0"/>
              </a:spcAft>
              <a:buFontTx/>
              <a:buNone/>
            </a:pPr>
          </a:p>
        </p:txBody>
      </p:sp>
      <p:sp>
        <p:nvSpPr>
          <p:cNvPr id="3" name="日期占位符 2"/>
          <p:cNvSpPr txBox="1"/>
          <p:nvPr>
            <p:ph type="dt" idx="1"/>
          </p:nvPr>
        </p:nvSpPr>
        <p:spPr bwMode="auto">
          <a:xfrm>
            <a:off x="3970655" y="0"/>
            <a:ext cx="3039110" cy="466089"/>
          </a:xfrm>
          <a:prstGeom prst="rect">
            <a:avLst/>
          </a:prstGeom>
          <a:noFill/>
          <a:ln w="0">
            <a:noFill/>
          </a:ln>
        </p:spPr>
        <p:txBody>
          <a:bodyPr vert="horz" wrap="square" lIns="91440" tIns="45720" rIns="91440" bIns="45720" numCol="1" anchor="t">
            <a:noAutofit/>
          </a:bodyPr>
          <a:lstStyle>
            <a:lvl1pPr marL="0" indent="0" algn="r" defTabSz="508000" eaLnBrk="1" hangingPunct="1">
              <a:lnSpc>
                <a:spcPct val="100000"/>
              </a:lnSpc>
              <a:spcBef>
                <a:spcPts val="0"/>
              </a:spcBef>
              <a:spcAft>
                <a:spcPts val="0"/>
              </a:spcAft>
              <a:buFontTx/>
              <a:buNone/>
              <a:defRPr lang="en-GB" altLang="en-US" sz="1200">
                <a:latin typeface="宋体" panose="02010600030101010101" pitchFamily="2" charset="-122"/>
              </a:defRPr>
            </a:lvl1pPr>
          </a:lstStyle>
          <a:p>
            <a:pPr marL="0" indent="0" defTabSz="508000">
              <a:lnSpc>
                <a:spcPct val="100000"/>
              </a:lnSpc>
              <a:spcBef>
                <a:spcPts val="0"/>
              </a:spcBef>
              <a:spcAft>
                <a:spcPts val="0"/>
              </a:spcAft>
              <a:buFontTx/>
              <a:buNone/>
            </a:pPr>
          </a:p>
        </p:txBody>
      </p:sp>
      <p:sp>
        <p:nvSpPr>
          <p:cNvPr id="4" name="联机图片占位符 3"/>
          <p:cNvSpPr>
            <a:spLocks noChangeAspect="1"/>
          </p:cNvSpPr>
          <p:nvPr>
            <p:ph type="sldImg"/>
          </p:nvPr>
        </p:nvSpPr>
        <p:spPr bwMode="auto">
          <a:xfrm>
            <a:off x="987425" y="697230"/>
            <a:ext cx="5036185" cy="3486785"/>
          </a:xfrm>
          <a:prstGeom prst="rect">
            <a:avLst/>
          </a:prstGeom>
          <a:noFill/>
          <a:ln w="9525" cap="flat" cmpd="sng">
            <a:solidFill>
              <a:srgbClr val="000000">
                <a:alpha val="100000"/>
              </a:srgbClr>
            </a:solidFill>
            <a:prstDash val="solid"/>
            <a:miter lim="800000"/>
          </a:ln>
        </p:spPr>
        <p:txBody>
          <a:bodyPr vert="horz" wrap="square" lIns="0" tIns="0" rIns="0" bIns="0" anchor="t">
            <a:noAutofit/>
          </a:bodyPr>
          <a:lstStyle/>
          <a:p>
            <a:pPr marL="0" indent="0" defTabSz="508000">
              <a:lnSpc>
                <a:spcPct val="100000"/>
              </a:lnSpc>
              <a:spcBef>
                <a:spcPts val="0"/>
              </a:spcBef>
              <a:spcAft>
                <a:spcPts val="0"/>
              </a:spcAft>
              <a:buFontTx/>
              <a:buNone/>
            </a:pPr>
            <a:endParaRPr lang="ko-KR" altLang="en-US"/>
          </a:p>
        </p:txBody>
      </p:sp>
      <p:sp>
        <p:nvSpPr>
          <p:cNvPr id="5" name="文本占位符 4"/>
          <p:cNvSpPr txBox="1"/>
          <p:nvPr>
            <p:ph type="body" idx="3"/>
          </p:nvPr>
        </p:nvSpPr>
        <p:spPr bwMode="auto">
          <a:xfrm>
            <a:off x="701675" y="4416425"/>
            <a:ext cx="5607685" cy="4184015"/>
          </a:xfrm>
          <a:prstGeom prst="rect">
            <a:avLst/>
          </a:prstGeom>
          <a:noFill/>
          <a:ln w="0">
            <a:noFill/>
          </a:ln>
        </p:spPr>
        <p:txBody>
          <a:bodyPr vert="horz" wrap="square" lIns="91440" tIns="45720" rIns="91440" bIns="45720" numCol="1" anchor="t">
            <a:noAutofit/>
          </a:bodyPr>
          <a:lstStyle/>
          <a:p>
            <a:pPr marL="0" indent="0" algn="l" defTabSz="457200" eaLnBrk="0" fontAlgn="base" hangingPunct="0">
              <a:lnSpc>
                <a:spcPct val="100000"/>
              </a:lnSpc>
              <a:spcBef>
                <a:spcPts val="0"/>
              </a:spcBef>
              <a:spcAft>
                <a:spcPts val="0"/>
              </a:spcAft>
              <a:buFontTx/>
              <a:buNone/>
            </a:pPr>
            <a:r>
              <a:rPr sz="1800">
                <a:solidFill>
                  <a:schemeClr val="tx1"/>
                </a:solidFill>
                <a:latin typeface="Corbel" panose="020B0503020204020204" pitchFamily="34" charset="0"/>
                <a:ea typeface="Arial" panose="020B0604020202020204" pitchFamily="34" charset="0"/>
                <a:cs typeface="+mn-cs"/>
              </a:rPr>
              <a:t>协议的实现保证了能够向上一层提供服务。</a:t>
            </a:r>
            <a:endParaRPr lang="ko-KR" altLang="en-US" sz="1800">
              <a:solidFill>
                <a:schemeClr val="tx1"/>
              </a:solidFill>
              <a:latin typeface="Corbel" panose="020B0503020204020204" pitchFamily="34" charset="0"/>
              <a:ea typeface="Arial" panose="020B0604020202020204" pitchFamily="34" charset="0"/>
              <a:cs typeface="+mn-cs"/>
            </a:endParaRPr>
          </a:p>
          <a:p>
            <a:pPr marL="0" indent="0" algn="l" defTabSz="457200" eaLnBrk="0" fontAlgn="base" hangingPunct="0">
              <a:lnSpc>
                <a:spcPct val="100000"/>
              </a:lnSpc>
              <a:spcBef>
                <a:spcPts val="0"/>
              </a:spcBef>
              <a:spcAft>
                <a:spcPts val="0"/>
              </a:spcAft>
              <a:buFontTx/>
              <a:buNone/>
            </a:pPr>
            <a:r>
              <a:rPr sz="1800">
                <a:solidFill>
                  <a:schemeClr val="tx1"/>
                </a:solidFill>
                <a:latin typeface="Corbel" panose="020B0503020204020204" pitchFamily="34" charset="0"/>
                <a:ea typeface="Arial" panose="020B0604020202020204" pitchFamily="34" charset="0"/>
                <a:cs typeface="+mn-cs"/>
              </a:rPr>
              <a:t>本层的服务用户只能看见服务而无法看见下面的协议。即下面的协议对上面的服务用户是透明的。 </a:t>
            </a:r>
            <a:endParaRPr lang="ko-KR" altLang="en-US" sz="1800">
              <a:solidFill>
                <a:schemeClr val="tx1"/>
              </a:solidFill>
              <a:latin typeface="Corbel" panose="020B0503020204020204" pitchFamily="34" charset="0"/>
              <a:ea typeface="Arial" panose="020B0604020202020204" pitchFamily="34" charset="0"/>
              <a:cs typeface="+mn-cs"/>
            </a:endParaRPr>
          </a:p>
          <a:p>
            <a:pPr marL="0" indent="0" algn="l" defTabSz="457200" eaLnBrk="0" fontAlgn="base" hangingPunct="0">
              <a:lnSpc>
                <a:spcPct val="100000"/>
              </a:lnSpc>
              <a:spcBef>
                <a:spcPts val="0"/>
              </a:spcBef>
              <a:spcAft>
                <a:spcPts val="0"/>
              </a:spcAft>
              <a:buFontTx/>
              <a:buNone/>
            </a:pPr>
            <a:r>
              <a:rPr sz="1800">
                <a:solidFill>
                  <a:schemeClr val="tx1"/>
                </a:solidFill>
                <a:latin typeface="Corbel" panose="020B0503020204020204" pitchFamily="34" charset="0"/>
                <a:ea typeface="Arial" panose="020B0604020202020204" pitchFamily="34" charset="0"/>
                <a:cs typeface="+mn-cs"/>
              </a:rPr>
              <a:t>协议是“水平的”，即协议是控制对等实体之间通信的规则。</a:t>
            </a:r>
            <a:endParaRPr lang="ko-KR" altLang="en-US" sz="1800">
              <a:solidFill>
                <a:schemeClr val="tx1"/>
              </a:solidFill>
              <a:latin typeface="Corbel" panose="020B0503020204020204" pitchFamily="34" charset="0"/>
              <a:ea typeface="Arial" panose="020B0604020202020204" pitchFamily="34" charset="0"/>
              <a:cs typeface="+mn-cs"/>
            </a:endParaRPr>
          </a:p>
          <a:p>
            <a:pPr marL="0" indent="0" algn="l" defTabSz="457200" eaLnBrk="0" fontAlgn="base" hangingPunct="0">
              <a:lnSpc>
                <a:spcPct val="100000"/>
              </a:lnSpc>
              <a:spcBef>
                <a:spcPts val="0"/>
              </a:spcBef>
              <a:spcAft>
                <a:spcPts val="0"/>
              </a:spcAft>
              <a:buFontTx/>
              <a:buNone/>
            </a:pPr>
            <a:r>
              <a:rPr sz="1800">
                <a:solidFill>
                  <a:schemeClr val="tx1"/>
                </a:solidFill>
                <a:latin typeface="Corbel" panose="020B0503020204020204" pitchFamily="34" charset="0"/>
                <a:ea typeface="Arial" panose="020B0604020202020204" pitchFamily="34" charset="0"/>
                <a:cs typeface="+mn-cs"/>
              </a:rPr>
              <a:t>服务是“垂直的”，即服务是由下层向上层通过层间接口提供的。</a:t>
            </a:r>
            <a:endParaRPr lang="ko-KR" altLang="en-US" sz="1800">
              <a:solidFill>
                <a:schemeClr val="tx1"/>
              </a:solidFill>
              <a:latin typeface="Corbel" panose="020B0503020204020204" pitchFamily="34" charset="0"/>
              <a:ea typeface="Arial" panose="020B0604020202020204" pitchFamily="34" charset="0"/>
              <a:cs typeface="+mn-cs"/>
            </a:endParaRPr>
          </a:p>
          <a:p>
            <a:pPr marL="0" indent="0" algn="l" defTabSz="457200" eaLnBrk="0" fontAlgn="base" hangingPunct="0">
              <a:lnSpc>
                <a:spcPct val="100000"/>
              </a:lnSpc>
              <a:spcBef>
                <a:spcPts val="0"/>
              </a:spcBef>
              <a:spcAft>
                <a:spcPts val="0"/>
              </a:spcAft>
              <a:buFontTx/>
              <a:buNone/>
            </a:pPr>
            <a:r>
              <a:rPr sz="1800">
                <a:solidFill>
                  <a:schemeClr val="tx1"/>
                </a:solidFill>
                <a:latin typeface="Corbel" panose="020B0503020204020204" pitchFamily="34" charset="0"/>
                <a:ea typeface="Arial" panose="020B0604020202020204" pitchFamily="34" charset="0"/>
                <a:cs typeface="+mn-cs"/>
              </a:rPr>
              <a:t>上层使用服务原语获得下层所提供的服务。</a:t>
            </a:r>
            <a:endParaRPr lang="ko-KR" altLang="en-US" sz="1800">
              <a:solidFill>
                <a:schemeClr val="tx1"/>
              </a:solidFill>
              <a:latin typeface="Corbel" panose="020B0503020204020204" pitchFamily="34" charset="0"/>
              <a:ea typeface="Arial" panose="020B0604020202020204" pitchFamily="34" charset="0"/>
              <a:cs typeface="+mn-cs"/>
            </a:endParaRPr>
          </a:p>
        </p:txBody>
      </p:sp>
      <p:sp>
        <p:nvSpPr>
          <p:cNvPr id="6" name="页脚占位符 5"/>
          <p:cNvSpPr txBox="1"/>
          <p:nvPr>
            <p:ph type="ftr" idx="4"/>
          </p:nvPr>
        </p:nvSpPr>
        <p:spPr bwMode="auto">
          <a:xfrm>
            <a:off x="0" y="8829675"/>
            <a:ext cx="3039110" cy="466089"/>
          </a:xfrm>
          <a:prstGeom prst="rect">
            <a:avLst/>
          </a:prstGeom>
          <a:noFill/>
          <a:ln w="0">
            <a:noFill/>
          </a:ln>
        </p:spPr>
        <p:txBody>
          <a:bodyPr vert="horz" wrap="square" lIns="91440" tIns="45720" rIns="91440" bIns="45720" numCol="1" anchor="b">
            <a:noAutofit/>
          </a:bodyPr>
          <a:lstStyle>
            <a:lvl1pPr marL="0" indent="0" defTabSz="508000" eaLnBrk="1" hangingPunct="1">
              <a:lnSpc>
                <a:spcPct val="100000"/>
              </a:lnSpc>
              <a:spcBef>
                <a:spcPts val="0"/>
              </a:spcBef>
              <a:spcAft>
                <a:spcPts val="0"/>
              </a:spcAft>
              <a:buFontTx/>
              <a:buNone/>
              <a:defRPr lang="en-GB" altLang="en-US" sz="1200">
                <a:latin typeface="宋体" panose="02010600030101010101" pitchFamily="2" charset="-122"/>
              </a:defRPr>
            </a:lvl1pPr>
          </a:lstStyle>
          <a:p>
            <a:pPr marL="0" indent="0" defTabSz="508000">
              <a:lnSpc>
                <a:spcPct val="100000"/>
              </a:lnSpc>
              <a:spcBef>
                <a:spcPts val="0"/>
              </a:spcBef>
              <a:spcAft>
                <a:spcPts val="0"/>
              </a:spcAft>
              <a:buFontTx/>
              <a:buNone/>
            </a:pPr>
          </a:p>
        </p:txBody>
      </p:sp>
      <p:sp>
        <p:nvSpPr>
          <p:cNvPr id="7" name="幻灯片编号占位符 6"/>
          <p:cNvSpPr txBox="1"/>
          <p:nvPr>
            <p:ph type="sldNum" idx="5"/>
          </p:nvPr>
        </p:nvSpPr>
        <p:spPr bwMode="auto">
          <a:xfrm>
            <a:off x="3970655" y="8829675"/>
            <a:ext cx="3039110" cy="466089"/>
          </a:xfrm>
          <a:prstGeom prst="rect">
            <a:avLst/>
          </a:prstGeom>
          <a:noFill/>
          <a:ln w="0">
            <a:noFill/>
          </a:ln>
        </p:spPr>
        <p:txBody>
          <a:bodyPr vert="horz" wrap="square" lIns="91440" tIns="45720" rIns="91440" bIns="45720" numCol="1" anchor="b">
            <a:noAutofit/>
          </a:bodyPr>
          <a:lstStyle>
            <a:lvl1pPr marL="0" indent="0" algn="r" defTabSz="508000" eaLnBrk="1" hangingPunct="1">
              <a:lnSpc>
                <a:spcPct val="100000"/>
              </a:lnSpc>
              <a:spcBef>
                <a:spcPts val="0"/>
              </a:spcBef>
              <a:spcAft>
                <a:spcPts val="0"/>
              </a:spcAft>
              <a:buFontTx/>
              <a:buNone/>
              <a:defRPr lang="en-GB" altLang="en-US" sz="1200">
                <a:latin typeface="宋体" panose="02010600030101010101" pitchFamily="2" charset="-122"/>
              </a:defRPr>
            </a:lvl1pPr>
          </a:lstStyle>
          <a:p>
            <a:pPr marL="0" indent="0" defTabSz="508000">
              <a:lnSpc>
                <a:spcPct val="100000"/>
              </a:lnSpc>
              <a:spcBef>
                <a:spcPts val="0"/>
              </a:spcBef>
              <a:spcAft>
                <a:spcPts val="0"/>
              </a:spcAft>
              <a:buFontTx/>
              <a:buNone/>
            </a:pPr>
            <a:fld id="{B9320F77-B9A0-41C5-862A-B4B631284C64}" type="slidenum">
              <a:rPr lang="zh-CN" altLang="en-US" sz="120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 0"/>
          <p:cNvSpPr txBox="1"/>
          <p:nvPr>
            <p:ph type="sldNum" idx="5"/>
          </p:nvPr>
        </p:nvSpPr>
        <p:spPr>
          <a:xfrm>
            <a:off x="3970655" y="8829675"/>
            <a:ext cx="3039110" cy="466089"/>
          </a:xfrm>
          <a:prstGeom prst="rect">
            <a:avLst/>
          </a:prstGeom>
          <a:noFill/>
          <a:ln w="0">
            <a:noFill/>
          </a:ln>
        </p:spPr>
        <p:txBody>
          <a:bodyPr vert="horz" wrap="square" lIns="91440" tIns="45720" rIns="91440" bIns="45720" numCol="1" anchor="b">
            <a:noAutofit/>
          </a:bodyPr>
          <a:lstStyle/>
          <a:p>
            <a:pPr marL="0" indent="0" defTabSz="508000">
              <a:lnSpc>
                <a:spcPct val="100000"/>
              </a:lnSpc>
              <a:spcBef>
                <a:spcPts val="0"/>
              </a:spcBef>
              <a:spcAft>
                <a:spcPts val="0"/>
              </a:spcAft>
              <a:buFontTx/>
              <a:buNone/>
            </a:pPr>
            <a:fld id="{B9320F77-B9A0-41C5-862A-B4B631284C64}" type="slidenum">
              <a:rPr lang="en-US" altLang="zh-CN" sz="1200"/>
            </a:fld>
            <a:endParaRPr lang="en-US" altLang="zh-CN" sz="1200"/>
          </a:p>
        </p:txBody>
      </p:sp>
      <p:sp>
        <p:nvSpPr>
          <p:cNvPr id="277506" name="Rect 0"/>
          <p:cNvSpPr>
            <a:spLocks noChangeAspect="1"/>
          </p:cNvSpPr>
          <p:nvPr>
            <p:ph type="sldImg"/>
          </p:nvPr>
        </p:nvSpPr>
        <p:spPr>
          <a:xfrm>
            <a:off x="987425" y="697230"/>
            <a:ext cx="5036185" cy="3486785"/>
          </a:xfrm>
          <a:prstGeom prst="rect">
            <a:avLst/>
          </a:prstGeom>
          <a:noFill/>
          <a:ln w="9525" cap="flat" cmpd="sng">
            <a:solidFill>
              <a:srgbClr val="000000">
                <a:alpha val="100000"/>
              </a:srgbClr>
            </a:solidFill>
            <a:prstDash val="solid"/>
            <a:miter lim="800000"/>
          </a:ln>
        </p:spPr>
        <p:txBody>
          <a:bodyPr vert="horz" wrap="square" lIns="0" tIns="0" rIns="0" bIns="0" anchor="t">
            <a:noAutofit/>
          </a:bodyPr>
          <a:lstStyle/>
          <a:p>
            <a:pPr marL="0" indent="0" defTabSz="508000">
              <a:lnSpc>
                <a:spcPct val="100000"/>
              </a:lnSpc>
              <a:spcBef>
                <a:spcPts val="0"/>
              </a:spcBef>
              <a:spcAft>
                <a:spcPts val="0"/>
              </a:spcAft>
              <a:buFontTx/>
              <a:buNone/>
            </a:pPr>
          </a:p>
        </p:txBody>
      </p:sp>
      <p:sp>
        <p:nvSpPr>
          <p:cNvPr id="277507" name="Rect 0"/>
          <p:cNvSpPr txBox="1"/>
          <p:nvPr>
            <p:ph type="body" idx="1"/>
          </p:nvPr>
        </p:nvSpPr>
        <p:spPr>
          <a:xfrm>
            <a:off x="701675" y="4416425"/>
            <a:ext cx="5607685" cy="4184015"/>
          </a:xfrm>
          <a:prstGeom prst="rect">
            <a:avLst/>
          </a:prstGeom>
          <a:noFill/>
          <a:ln w="0">
            <a:noFill/>
          </a:ln>
        </p:spPr>
        <p:txBody>
          <a:bodyPr vert="horz" wrap="square" lIns="91440" tIns="45720" rIns="91440" bIns="45720" numCol="1" anchor="t">
            <a:noAutofit/>
          </a:bodyPr>
          <a:lstStyle/>
          <a:p>
            <a:pPr marL="0" indent="0" defTabSz="508000">
              <a:lnSpc>
                <a:spcPct val="100000"/>
              </a:lnSpc>
              <a:spcBef>
                <a:spcPts val="400"/>
              </a:spcBef>
              <a:spcAft>
                <a:spcPts val="0"/>
              </a:spcAft>
              <a:buFontTx/>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hlinkClick r:id="rId3"/>
              </a:rPr>
              <a:t>协议数据单元</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PDU</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Protocol Data Unit</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）是指对等</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hlinkClick r:id="rId4"/>
              </a:rPr>
              <a:t>层次</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之间传递的数据单位。 协议数据单元</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(Protocol Data Unit )</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物理层的 </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PDU</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是</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hlinkClick r:id="rId5"/>
              </a:rPr>
              <a:t>数据位</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bit</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hlinkClick r:id="rId6"/>
              </a:rPr>
              <a:t>数据链路层</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的 </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PDU</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是</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hlinkClick r:id="rId7"/>
              </a:rPr>
              <a:t>数据帧</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frame</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），网络层的</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PDU</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是</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hlinkClick r:id="rId8"/>
              </a:rPr>
              <a:t>数据包</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packet</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hlinkClick r:id="rId9"/>
              </a:rPr>
              <a:t>传输层</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的 </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PDU</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是</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hlinkClick r:id="rId10"/>
              </a:rPr>
              <a:t>数据段</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segment</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），其他更高层次的</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PDU</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是报文（</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message</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8C734B4-1234-4A7E-8BA8-25A61A3CFC21}" type="slidenum">
              <a:rPr lang="en-US" altLang="zh-CN"/>
            </a:fld>
            <a:endParaRPr lang="en-US" altLang="zh-CN"/>
          </a:p>
        </p:txBody>
      </p:sp>
      <p:sp>
        <p:nvSpPr>
          <p:cNvPr id="251906" name="Rectangle 2"/>
          <p:cNvSpPr>
            <a:spLocks noGrp="1" noRot="1" noChangeAspect="1" noChangeArrowheads="1" noTextEdit="1"/>
          </p:cNvSpPr>
          <p:nvPr>
            <p:ph type="sldImg"/>
          </p:nvPr>
        </p:nvSpPr>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C3D3496-1C0A-4DF1-B1A8-F03A4FB43450}" type="slidenum">
              <a:rPr lang="en-US" altLang="zh-CN"/>
            </a:fld>
            <a:endParaRPr lang="en-US" altLang="zh-CN"/>
          </a:p>
        </p:txBody>
      </p:sp>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833EC6-C4F3-487C-ABAA-F4A85115DD85}" type="slidenum">
              <a:rPr lang="en-US" altLang="zh-CN"/>
            </a:fld>
            <a:endParaRPr lang="en-US" altLang="zh-CN"/>
          </a:p>
        </p:txBody>
      </p:sp>
      <p:sp>
        <p:nvSpPr>
          <p:cNvPr id="378882" name="Rectangle 2"/>
          <p:cNvSpPr>
            <a:spLocks noGrp="1" noRot="1" noChangeAspect="1" noChangeArrowheads="1" noTextEdit="1"/>
          </p:cNvSpPr>
          <p:nvPr>
            <p:ph type="sldImg"/>
          </p:nvPr>
        </p:nvSpPr>
        <p:spPr/>
      </p:sp>
      <p:sp>
        <p:nvSpPr>
          <p:cNvPr id="378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OSI</a:t>
            </a:r>
            <a:r>
              <a:rPr lang="zh-CN" altLang="en-US" dirty="0"/>
              <a:t>模型和</a:t>
            </a:r>
            <a:r>
              <a:rPr lang="en-US" altLang="zh-CN" dirty="0"/>
              <a:t>TCP/IP</a:t>
            </a:r>
            <a:r>
              <a:rPr lang="zh-CN" altLang="en-US" dirty="0"/>
              <a:t>模型各自的不足</a:t>
            </a:r>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结合了</a:t>
            </a:r>
            <a:r>
              <a:rPr lang="en-US" altLang="zh-CN" dirty="0"/>
              <a:t>OSI</a:t>
            </a:r>
            <a:r>
              <a:rPr lang="zh-CN" altLang="en-US" dirty="0"/>
              <a:t>模型和</a:t>
            </a:r>
            <a:r>
              <a:rPr lang="en-US" altLang="zh-CN" dirty="0"/>
              <a:t>TCP/IP</a:t>
            </a:r>
            <a:r>
              <a:rPr lang="zh-CN" altLang="en-US" dirty="0"/>
              <a:t>模型的部分特点，将教程内容划分为物理层、数据链路层、网络层、传输层和应用层。</a:t>
            </a:r>
            <a:endParaRPr lang="zh-CN" altLang="en-US" dirty="0"/>
          </a:p>
          <a:p>
            <a:r>
              <a:rPr lang="zh-CN" altLang="en-US" dirty="0"/>
              <a:t>这样的结构有利于保留</a:t>
            </a:r>
            <a:r>
              <a:rPr lang="en-US" altLang="zh-CN" dirty="0"/>
              <a:t>OSI</a:t>
            </a:r>
            <a:r>
              <a:rPr lang="zh-CN" altLang="en-US" dirty="0"/>
              <a:t>和</a:t>
            </a:r>
            <a:r>
              <a:rPr lang="en-US" altLang="zh-CN" dirty="0"/>
              <a:t>TCP/IP</a:t>
            </a:r>
            <a:r>
              <a:rPr lang="zh-CN" altLang="en-US" dirty="0"/>
              <a:t>的各自优点。</a:t>
            </a:r>
            <a:endParaRPr lang="zh-CN" altLang="en-US" dirty="0"/>
          </a:p>
          <a:p>
            <a:r>
              <a:rPr lang="zh-CN" altLang="en-US" dirty="0">
                <a:sym typeface="+mn-ea"/>
              </a:rPr>
              <a:t>对于教学来说，突出网络中重要的核心概念，如：服务、协议接口</a:t>
            </a:r>
            <a:endParaRPr lang="zh-CN" altLang="en-US" dirty="0">
              <a:sym typeface="+mn-ea"/>
            </a:endParaRPr>
          </a:p>
          <a:p>
            <a:r>
              <a:rPr lang="zh-CN" altLang="en-US" dirty="0">
                <a:sym typeface="+mn-ea"/>
              </a:rPr>
              <a:t>严格区分了接口与分层、在体现网络模型完整性和通用性。</a:t>
            </a:r>
            <a:endParaRPr lang="zh-CN" altLang="en-US" dirty="0">
              <a:sym typeface="+mn-ea"/>
            </a:endParaRPr>
          </a:p>
          <a:p>
            <a:r>
              <a:rPr lang="zh-CN" altLang="en-US" dirty="0">
                <a:sym typeface="+mn-ea"/>
              </a:rPr>
              <a:t>同时，通过简化分层，也更易于教与学。</a:t>
            </a:r>
            <a:endParaRPr lang="zh-CN" altLang="en-US" dirty="0"/>
          </a:p>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将网络分层模型与一个网络通信实例相结合。从而让学生更好了解分层模型在真实网络通信实例中的对应关系。</a:t>
            </a:r>
            <a:endParaRPr lang="zh-CN" altLang="en-US" dirty="0"/>
          </a:p>
          <a:p>
            <a:r>
              <a:rPr lang="zh-CN" altLang="en-US" dirty="0"/>
              <a:t>主机</a:t>
            </a:r>
            <a:r>
              <a:rPr lang="en-US" altLang="zh-CN" dirty="0"/>
              <a:t>A</a:t>
            </a:r>
            <a:r>
              <a:rPr lang="zh-CN" altLang="en-US" dirty="0"/>
              <a:t>向主机</a:t>
            </a:r>
            <a:r>
              <a:rPr lang="en-US" altLang="zh-CN" dirty="0"/>
              <a:t>B</a:t>
            </a:r>
            <a:r>
              <a:rPr lang="zh-CN" altLang="en-US" dirty="0"/>
              <a:t>发送消息，发送端逐层加包头，接收端去包头。明确路由器和交换机工作的层次。</a:t>
            </a:r>
            <a:endParaRPr lang="zh-CN" altLang="en-US" dirty="0"/>
          </a:p>
          <a:p>
            <a:r>
              <a:rPr lang="zh-CN" altLang="en-US" dirty="0"/>
              <a:t>数据在发送端从应用层向下通过各层，经过封装操作，从原始的消息，变成段</a:t>
            </a:r>
            <a:r>
              <a:rPr lang="en-US" altLang="zh-CN" dirty="0"/>
              <a:t>segment</a:t>
            </a:r>
            <a:r>
              <a:rPr lang="zh-CN" altLang="en-US" dirty="0"/>
              <a:t>，成为数据包</a:t>
            </a:r>
            <a:r>
              <a:rPr lang="en-US" altLang="zh-CN" dirty="0"/>
              <a:t>packet</a:t>
            </a:r>
            <a:r>
              <a:rPr lang="zh-CN" altLang="en-US" dirty="0"/>
              <a:t>，再成为帧。这些不同的名称对应于各层的协议数据单元（</a:t>
            </a:r>
            <a:r>
              <a:rPr lang="en-US" altLang="zh-CN" dirty="0"/>
              <a:t>PDU</a:t>
            </a:r>
            <a:r>
              <a:rPr lang="zh-CN" altLang="en-US" dirty="0"/>
              <a:t>）名称。</a:t>
            </a:r>
            <a:endParaRPr lang="zh-CN" altLang="en-US" dirty="0"/>
          </a:p>
          <a:p>
            <a:r>
              <a:rPr lang="zh-CN" altLang="en-US" dirty="0"/>
              <a:t>数据在网络中经过各种网络设备，逐跳转发，被送达接收方主机</a:t>
            </a:r>
            <a:r>
              <a:rPr lang="en-US" altLang="zh-CN" dirty="0"/>
              <a:t>B</a:t>
            </a:r>
            <a:r>
              <a:rPr lang="zh-CN" altLang="en-US" dirty="0"/>
              <a:t>。</a:t>
            </a:r>
            <a:endParaRPr lang="zh-CN" altLang="en-US" dirty="0"/>
          </a:p>
          <a:p>
            <a:r>
              <a:rPr lang="zh-CN" altLang="en-US" dirty="0"/>
              <a:t>为简化起见，图中仅列出了两台交换机和一台路由器。</a:t>
            </a:r>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283EE4E-517D-45E9-A0ED-D63996FA5A5B}" type="slidenum">
              <a:rPr lang="en-US" altLang="zh-CN"/>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5C1CA0-D570-404B-9C46-DBA3355A574A}" type="slidenum">
              <a:rPr lang="en-US" altLang="zh-CN"/>
            </a:fld>
            <a:endParaRPr lang="en-US" altLang="zh-CN"/>
          </a:p>
        </p:txBody>
      </p:sp>
      <p:sp>
        <p:nvSpPr>
          <p:cNvPr id="232450" name="Rectangle 2"/>
          <p:cNvSpPr>
            <a:spLocks noGrp="1" noRot="1" noChangeAspect="1" noChangeArrowheads="1" noTextEdit="1"/>
          </p:cNvSpPr>
          <p:nvPr>
            <p:ph type="sldImg"/>
          </p:nvPr>
        </p:nvSpPr>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A4C91FE-31F0-4314-95CA-68F3B5AAB424}" type="slidenum">
              <a:rPr lang="en-US" altLang="zh-CN"/>
            </a:fld>
            <a:endParaRPr lang="en-US" altLang="zh-CN"/>
          </a:p>
        </p:txBody>
      </p:sp>
      <p:sp>
        <p:nvSpPr>
          <p:cNvPr id="380930" name="Rectangle 2"/>
          <p:cNvSpPr>
            <a:spLocks noGrp="1" noRot="1" noChangeAspect="1" noChangeArrowheads="1" noTextEdit="1"/>
          </p:cNvSpPr>
          <p:nvPr>
            <p:ph type="sldImg"/>
          </p:nvPr>
        </p:nvSpPr>
        <p:spPr/>
      </p:sp>
      <p:sp>
        <p:nvSpPr>
          <p:cNvPr id="380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9E0011-1584-46E1-924A-4B0214494036}" type="slidenum">
              <a:rPr lang="en-US" altLang="zh-CN"/>
            </a:fld>
            <a:endParaRPr lang="en-US" altLang="zh-CN"/>
          </a:p>
        </p:txBody>
      </p:sp>
      <p:sp>
        <p:nvSpPr>
          <p:cNvPr id="233474" name="Rectangle 2"/>
          <p:cNvSpPr>
            <a:spLocks noGrp="1" noRot="1" noChangeAspect="1" noChangeArrowheads="1" noTextEdit="1"/>
          </p:cNvSpPr>
          <p:nvPr>
            <p:ph type="sldImg"/>
          </p:nvPr>
        </p:nvSpPr>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D6EF9E2-FF6F-4C53-87E4-8461E5DD1E07}" type="slidenum">
              <a:rPr lang="en-US" altLang="zh-CN"/>
            </a:fld>
            <a:endParaRPr lang="en-US" altLang="zh-CN"/>
          </a:p>
        </p:txBody>
      </p:sp>
      <p:sp>
        <p:nvSpPr>
          <p:cNvPr id="234498" name="Rectangle 2"/>
          <p:cNvSpPr>
            <a:spLocks noGrp="1" noRot="1" noChangeAspect="1" noChangeArrowheads="1" noTextEdit="1"/>
          </p:cNvSpPr>
          <p:nvPr>
            <p:ph type="sldImg"/>
          </p:nvPr>
        </p:nvSpPr>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A78289B-38DA-4EDB-B4CE-606DE8339B31}" type="slidenum">
              <a:rPr lang="en-US" altLang="zh-CN"/>
            </a:fld>
            <a:endParaRPr lang="en-US" altLang="zh-CN"/>
          </a:p>
        </p:txBody>
      </p:sp>
      <p:sp>
        <p:nvSpPr>
          <p:cNvPr id="237570" name="Rectangle 2"/>
          <p:cNvSpPr>
            <a:spLocks noGrp="1" noRot="1" noChangeAspect="1" noChangeArrowheads="1" noTextEdit="1"/>
          </p:cNvSpPr>
          <p:nvPr>
            <p:ph type="sldImg"/>
          </p:nvPr>
        </p:nvSpPr>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EADE02-BD4D-477A-A66B-EE16B3824D0F}" type="slidenum">
              <a:rPr lang="en-US" altLang="zh-CN"/>
            </a:fld>
            <a:endParaRPr lang="en-US" altLang="zh-CN"/>
          </a:p>
        </p:txBody>
      </p:sp>
      <p:sp>
        <p:nvSpPr>
          <p:cNvPr id="238594" name="Rectangle 2"/>
          <p:cNvSpPr>
            <a:spLocks noGrp="1" noRot="1" noChangeAspect="1" noChangeArrowheads="1" noTextEdit="1"/>
          </p:cNvSpPr>
          <p:nvPr>
            <p:ph type="sldImg"/>
          </p:nvPr>
        </p:nvSpPr>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Freeform 12"/>
          <p:cNvSpPr/>
          <p:nvPr/>
        </p:nvSpPr>
        <p:spPr bwMode="auto">
          <a:xfrm>
            <a:off x="220133" y="3771900"/>
            <a:ext cx="392113"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607087" y="3867150"/>
            <a:ext cx="67071"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1884646" y="961535"/>
            <a:ext cx="7526054" cy="3488266"/>
          </a:xfrm>
          <a:prstGeom prst="rect">
            <a:avLst/>
          </a:prstGeo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167925" y="4402667"/>
            <a:ext cx="6242777" cy="1364531"/>
          </a:xfrm>
          <a:prstGeom prst="rect">
            <a:avLst/>
          </a:prstGeo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3" name="Date Placeholder 3"/>
          <p:cNvSpPr>
            <a:spLocks noGrp="1"/>
          </p:cNvSpPr>
          <p:nvPr>
            <p:ph type="dt" sz="half" idx="10"/>
          </p:nvPr>
        </p:nvSpPr>
        <p:spPr>
          <a:xfrm>
            <a:off x="7936839" y="6116639"/>
            <a:ext cx="928688" cy="365125"/>
          </a:xfrm>
          <a:prstGeom prst="rect">
            <a:avLst/>
          </a:prstGeom>
        </p:spPr>
        <p:txBody>
          <a:bodyPr/>
          <a:lstStyle>
            <a:lvl1pPr>
              <a:defRPr/>
            </a:lvl1pPr>
          </a:lstStyle>
          <a:p>
            <a:endParaRPr lang="en-US" altLang="zh-CN"/>
          </a:p>
        </p:txBody>
      </p:sp>
      <p:sp>
        <p:nvSpPr>
          <p:cNvPr id="14" name="Footer Placeholder 4"/>
          <p:cNvSpPr>
            <a:spLocks noGrp="1"/>
          </p:cNvSpPr>
          <p:nvPr>
            <p:ph type="ftr" sz="quarter" idx="11"/>
          </p:nvPr>
        </p:nvSpPr>
        <p:spPr>
          <a:xfrm>
            <a:off x="3926285" y="6116639"/>
            <a:ext cx="3909086" cy="365125"/>
          </a:xfrm>
          <a:prstGeom prst="rect">
            <a:avLst/>
          </a:prstGeom>
        </p:spPr>
        <p:txBody>
          <a:bodyPr/>
          <a:lstStyle>
            <a:lvl1pPr>
              <a:defRPr/>
            </a:lvl1pPr>
          </a:lstStyle>
          <a:p>
            <a:endParaRPr lang="en-US" altLang="zh-CN"/>
          </a:p>
        </p:txBody>
      </p:sp>
      <p:sp>
        <p:nvSpPr>
          <p:cNvPr id="15" name="Slide Number Placeholder 5"/>
          <p:cNvSpPr>
            <a:spLocks noGrp="1"/>
          </p:cNvSpPr>
          <p:nvPr>
            <p:ph type="sldNum" sz="quarter" idx="12"/>
          </p:nvPr>
        </p:nvSpPr>
        <p:spPr>
          <a:xfrm>
            <a:off x="8965274" y="6116639"/>
            <a:ext cx="445426" cy="365125"/>
          </a:xfrm>
          <a:prstGeom prst="rect">
            <a:avLst/>
          </a:prstGeom>
        </p:spPr>
        <p:txBody>
          <a:bodyPr/>
          <a:lstStyle>
            <a:lvl1pPr>
              <a:defRPr/>
            </a:lvl1pPr>
          </a:lstStyle>
          <a:p>
            <a:fld id="{AC80574E-8B94-4515-ADE1-BF6C35829DF0}" type="slidenum">
              <a:rPr lang="zh-CN" altLang="en-US" smtClean="0"/>
            </a:fld>
            <a:endParaRPr lang="en-US" altLang="zh-CN"/>
          </a:p>
        </p:txBody>
      </p:sp>
      <p:pic>
        <p:nvPicPr>
          <p:cNvPr id="5" name="图片 4"/>
          <p:cNvPicPr>
            <a:picLocks noChangeAspect="1"/>
          </p:cNvPicPr>
          <p:nvPr/>
        </p:nvPicPr>
        <p:blipFill>
          <a:blip r:embed="rId2"/>
          <a:stretch>
            <a:fillRect/>
          </a:stretch>
        </p:blipFill>
        <p:spPr>
          <a:xfrm>
            <a:off x="9712" y="5975305"/>
            <a:ext cx="2641736" cy="8826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6317" y="5299603"/>
            <a:ext cx="8142324"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a:prstGeom prst="rect">
            <a:avLst/>
          </a:prstGeo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8" y="4343400"/>
            <a:ext cx="8142325"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731421" y="3428999"/>
            <a:ext cx="7183722" cy="381000"/>
          </a:xfrm>
          <a:prstGeom prst="rect">
            <a:avLst/>
          </a:prstGeo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343400"/>
            <a:ext cx="8142324"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a:prstGeom prst="rect">
            <a:avLst/>
          </a:prstGeo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7" y="4777381"/>
            <a:ext cx="8142323"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9" y="3886200"/>
            <a:ext cx="8142323" cy="889000"/>
          </a:xfrm>
          <a:prstGeom prst="rect">
            <a:avLst/>
          </a:prstGeom>
        </p:spPr>
        <p:txBody>
          <a:bodyPr rtlCol="0" anchor="b">
            <a:normAutofit/>
          </a:bodyPr>
          <a:lstStyle>
            <a:lvl1pPr algn="r">
              <a:buNone/>
              <a:defRPr lang="en-US" sz="24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775200"/>
            <a:ext cx="8142323"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a:prstGeom prst="rect">
            <a:avLst/>
          </a:prstGeom>
        </p:spPr>
        <p:txBody>
          <a:bodyPr rtlCol="0">
            <a:normAutofit/>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8" y="3505200"/>
            <a:ext cx="8142325" cy="838200"/>
          </a:xfrm>
          <a:prstGeom prst="rect">
            <a:avLst/>
          </a:prstGeo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8" y="4343400"/>
            <a:ext cx="8142325"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4552" y="2667001"/>
            <a:ext cx="8346148" cy="3357563"/>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A2236A91-AB49-49FF-BD59-8386391FD12B}"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06318" y="685800"/>
            <a:ext cx="6517737" cy="5105400"/>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Rectangle 12"/>
          <p:cNvSpPr>
            <a:spLocks noGrp="1" noChangeArrowheads="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Rectangle 13"/>
          <p:cNvSpPr>
            <a:spLocks noGrp="1" noChangeArrowheads="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内容占位符 5"/>
          <p:cNvSpPr>
            <a:spLocks noGrp="1"/>
          </p:cNvSpPr>
          <p:nvPr>
            <p:ph sz="quarter" idx="4" hasCustomPrompt="1"/>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91911" y="44624"/>
            <a:ext cx="7482627" cy="113461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031983" y="1556792"/>
            <a:ext cx="8346723" cy="3332816"/>
          </a:xfrm>
          <a:prstGeom prst="rect">
            <a:avLst/>
          </a:prstGeom>
        </p:spPr>
        <p:txBody>
          <a:bodyPr/>
          <a:lstStyle>
            <a:lvl1pPr>
              <a:defRPr sz="2800" baseline="0"/>
            </a:lvl1pPr>
            <a:lvl2pPr>
              <a:defRPr sz="2400" baseline="0"/>
            </a:lvl2pPr>
            <a:lvl3pPr>
              <a:defRPr sz="2000" baseline="0"/>
            </a:lvl3pPr>
            <a:lvl4pPr>
              <a:defRPr sz="1800"/>
            </a:lvl4pPr>
            <a:lvl5pPr>
              <a:defRPr sz="1400"/>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a:xfrm>
            <a:off x="7955756" y="6108701"/>
            <a:ext cx="928688"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37702" y="6108701"/>
            <a:ext cx="5756142"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46357" y="6108701"/>
            <a:ext cx="464344" cy="365125"/>
          </a:xfrm>
          <a:prstGeom prst="rect">
            <a:avLst/>
          </a:prstGeom>
        </p:spPr>
        <p:txBody>
          <a:bodyPr/>
          <a:lstStyle>
            <a:lvl1pPr>
              <a:defRPr/>
            </a:lvl1pPr>
          </a:lstStyle>
          <a:p>
            <a:fld id="{7AC79822-BC0D-4DE8-A7E5-90A3732A2B82}" type="slidenum">
              <a:rPr lang="zh-CN" altLang="en-US" smtClean="0"/>
            </a:fld>
            <a:endParaRPr lang="en-US" altLang="zh-CN"/>
          </a:p>
        </p:txBody>
      </p:sp>
      <p:sp>
        <p:nvSpPr>
          <p:cNvPr id="7"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95300" y="1196752"/>
            <a:ext cx="4381500" cy="49341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单击图标添加联机映像</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13967" y="1276351"/>
            <a:ext cx="8676348" cy="5032375"/>
          </a:xfrm>
        </p:spPr>
        <p:txBody>
          <a:bodyPr/>
          <a:lstStyle/>
          <a:p>
            <a:pPr lvl="0"/>
            <a:endParaRPr lang="zh-CN" altLang="en-US" noProof="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标题幻灯片">
    <p:bg>
      <p:bgPr>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形状 10"/>
          <p:cNvSpPr/>
          <p:nvPr/>
        </p:nvSpPr>
        <p:spPr>
          <a:xfrm>
            <a:off x="220345" y="3771900"/>
            <a:ext cx="393065" cy="91440"/>
          </a:xfrm>
          <a:custGeom>
            <a:avLst/>
            <a:gdLst>
              <a:gd name="TX0" fmla="*/ 228 w 229"/>
              <a:gd name="TY0" fmla="*/ 57 h 58"/>
              <a:gd name="TX1" fmla="*/ 0 w 229"/>
              <a:gd name="TY1" fmla="*/ 0 h 58"/>
              <a:gd name="TX2" fmla="*/ 222 w 229"/>
              <a:gd name="TY2" fmla="*/ 54 h 58"/>
              <a:gd name="TX3" fmla="*/ 228 w 229"/>
              <a:gd name="TY3" fmla="*/ 57 h 58"/>
            </a:gdLst>
            <a:ahLst/>
            <a:cxnLst>
              <a:cxn ang="0">
                <a:pos x="TX0" y="TY0"/>
              </a:cxn>
              <a:cxn ang="0">
                <a:pos x="TX1" y="TY1"/>
              </a:cxn>
              <a:cxn ang="0">
                <a:pos x="TX2" y="TY2"/>
              </a:cxn>
              <a:cxn ang="0">
                <a:pos x="TX3" y="TY3"/>
              </a:cxn>
            </a:cxnLst>
            <a:rect l="l" t="t" r="r" b="b"/>
            <a:pathLst>
              <a:path w="229" h="58">
                <a:moveTo>
                  <a:pt x="228" y="57"/>
                </a:moveTo>
                <a:lnTo>
                  <a:pt x="0" y="0"/>
                </a:lnTo>
                <a:lnTo>
                  <a:pt x="222" y="54"/>
                </a:lnTo>
                <a:lnTo>
                  <a:pt x="228" y="57"/>
                </a:lnTo>
                <a:close/>
              </a:path>
            </a:pathLst>
          </a:custGeom>
          <a:solidFill>
            <a:srgbClr val="29ABE2"/>
          </a:solidFill>
          <a:ln w="0">
            <a:noFill/>
          </a:ln>
        </p:spPr>
        <p:txBody>
          <a:bodyPr vert="horz" wrap="square" lIns="91440" tIns="45720" rIns="91440" bIns="45720" anchor="t">
            <a:noAutofit/>
          </a:bodyPr>
          <a:lstStyle/>
          <a:p>
            <a:pPr marL="0" indent="0" algn="l" defTabSz="457200" eaLnBrk="0" hangingPunct="0">
              <a:lnSpc>
                <a:spcPct val="100000"/>
              </a:lnSpc>
              <a:spcBef>
                <a:spcPts val="0"/>
              </a:spcBef>
              <a:spcAft>
                <a:spcPts val="0"/>
              </a:spcAft>
              <a:buFontTx/>
              <a:buNone/>
            </a:pPr>
            <a:endParaRPr lang="ko-KR" altLang="en-US" sz="1800">
              <a:solidFill>
                <a:srgbClr val="000000"/>
              </a:solidFill>
              <a:latin typeface="Corbel" panose="020B0503020204020204" pitchFamily="34" charset="0"/>
              <a:ea typeface="华文楷体" panose="02010600040101010101" charset="-122"/>
            </a:endParaRPr>
          </a:p>
        </p:txBody>
      </p:sp>
      <p:sp>
        <p:nvSpPr>
          <p:cNvPr id="12" name="形状 11"/>
          <p:cNvSpPr/>
          <p:nvPr/>
        </p:nvSpPr>
        <p:spPr>
          <a:xfrm>
            <a:off x="607060" y="3867150"/>
            <a:ext cx="67945" cy="81915"/>
          </a:xfrm>
          <a:custGeom>
            <a:avLst/>
            <a:gdLst>
              <a:gd name="TX0" fmla="*/ 0 w 40"/>
              <a:gd name="TY0" fmla="*/ 0 h 52"/>
              <a:gd name="TX1" fmla="*/ 39 w 40"/>
              <a:gd name="TY1" fmla="*/ 51 h 52"/>
              <a:gd name="TX2" fmla="*/ 3 w 40"/>
              <a:gd name="TY2" fmla="*/ 0 h 52"/>
              <a:gd name="TX3" fmla="*/ 0 w 40"/>
              <a:gd name="TY3" fmla="*/ 0 h 52"/>
            </a:gdLst>
            <a:ahLst/>
            <a:cxnLst>
              <a:cxn ang="0">
                <a:pos x="TX0" y="TY0"/>
              </a:cxn>
              <a:cxn ang="0">
                <a:pos x="TX1" y="TY1"/>
              </a:cxn>
              <a:cxn ang="0">
                <a:pos x="TX2" y="TY2"/>
              </a:cxn>
              <a:cxn ang="0">
                <a:pos x="TX3" y="TY3"/>
              </a:cxn>
            </a:cxnLst>
            <a:rect l="l" t="t" r="r" b="b"/>
            <a:pathLst>
              <a:path w="40" h="52">
                <a:moveTo>
                  <a:pt x="0" y="0"/>
                </a:moveTo>
                <a:lnTo>
                  <a:pt x="39" y="51"/>
                </a:lnTo>
                <a:lnTo>
                  <a:pt x="3" y="0"/>
                </a:lnTo>
                <a:lnTo>
                  <a:pt x="0" y="0"/>
                </a:lnTo>
                <a:close/>
              </a:path>
            </a:pathLst>
          </a:custGeom>
          <a:solidFill>
            <a:srgbClr val="29ABE2"/>
          </a:solidFill>
          <a:ln w="0">
            <a:noFill/>
          </a:ln>
        </p:spPr>
        <p:txBody>
          <a:bodyPr vert="horz" wrap="square" lIns="91440" tIns="45720" rIns="91440" bIns="45720" anchor="t">
            <a:noAutofit/>
          </a:bodyPr>
          <a:lstStyle/>
          <a:p>
            <a:pPr marL="0" indent="0" algn="l" defTabSz="457200" eaLnBrk="0" hangingPunct="0">
              <a:lnSpc>
                <a:spcPct val="100000"/>
              </a:lnSpc>
              <a:spcBef>
                <a:spcPts val="0"/>
              </a:spcBef>
              <a:spcAft>
                <a:spcPts val="0"/>
              </a:spcAft>
              <a:buFontTx/>
              <a:buNone/>
            </a:pPr>
            <a:endParaRPr lang="ko-KR" altLang="en-US" sz="1800">
              <a:solidFill>
                <a:srgbClr val="000000"/>
              </a:solidFill>
              <a:latin typeface="Corbel" panose="020B0503020204020204" pitchFamily="34" charset="0"/>
              <a:ea typeface="华文楷体" panose="02010600040101010101" charset="-122"/>
            </a:endParaRPr>
          </a:p>
        </p:txBody>
      </p:sp>
      <p:sp>
        <p:nvSpPr>
          <p:cNvPr id="2" name="Rect 0"/>
          <p:cNvSpPr txBox="1"/>
          <p:nvPr>
            <p:ph type="ctrTitle"/>
          </p:nvPr>
        </p:nvSpPr>
        <p:spPr>
          <a:xfrm>
            <a:off x="1884680" y="961390"/>
            <a:ext cx="7526655" cy="3488690"/>
          </a:xfrm>
          <a:prstGeom prst="rect">
            <a:avLst/>
          </a:prstGeom>
          <a:noFill/>
          <a:ln w="0">
            <a:noFill/>
          </a:ln>
        </p:spPr>
        <p:txBody>
          <a:bodyPr vert="horz" wrap="square" lIns="91440" tIns="45720" rIns="91440" bIns="45720" anchor="b">
            <a:normAutofit/>
          </a:bodyPr>
          <a:lstStyle/>
          <a:p>
            <a:pPr marL="0" indent="0" defTabSz="508000">
              <a:lnSpc>
                <a:spcPct val="100000"/>
              </a:lnSpc>
              <a:spcBef>
                <a:spcPts val="0"/>
              </a:spcBef>
              <a:spcAft>
                <a:spcPts val="0"/>
              </a:spcAft>
              <a:buFontTx/>
              <a:buNone/>
            </a:pPr>
            <a:r>
              <a:rPr lang="zh-CN" altLang="en-US" sz="5400"/>
              <a:t>单击此处编辑母版标题样式</a:t>
            </a:r>
            <a:endParaRPr lang="zh-CN" altLang="en-US" sz="5400"/>
          </a:p>
        </p:txBody>
      </p:sp>
      <p:sp>
        <p:nvSpPr>
          <p:cNvPr id="3" name="Rect 0"/>
          <p:cNvSpPr txBox="1"/>
          <p:nvPr>
            <p:ph type="subTitle"/>
          </p:nvPr>
        </p:nvSpPr>
        <p:spPr>
          <a:xfrm>
            <a:off x="3168015" y="4402455"/>
            <a:ext cx="6243320" cy="1365250"/>
          </a:xfrm>
          <a:prstGeom prst="rect">
            <a:avLst/>
          </a:prstGeom>
          <a:noFill/>
          <a:ln w="0">
            <a:noFill/>
          </a:ln>
        </p:spPr>
        <p:txBody>
          <a:bodyPr vert="horz" wrap="square" lIns="91440" tIns="45720" rIns="91440" bIns="45720" anchor="t">
            <a:normAutofit/>
          </a:bodyPr>
          <a:lstStyle/>
          <a:p>
            <a:pPr marL="0" indent="0" defTabSz="508000">
              <a:lnSpc>
                <a:spcPct val="100000"/>
              </a:lnSpc>
              <a:spcBef>
                <a:spcPts val="400"/>
              </a:spcBef>
              <a:spcAft>
                <a:spcPts val="600"/>
              </a:spcAft>
              <a:buFontTx/>
              <a:buNone/>
            </a:pPr>
            <a:r>
              <a:rPr lang="zh-CN" altLang="en-US" sz="1800"/>
              <a:t>单击此处编辑母版副标题样式</a:t>
            </a:r>
            <a:endParaRPr lang="zh-CN" altLang="en-US" sz="1800"/>
          </a:p>
        </p:txBody>
      </p:sp>
      <p:sp>
        <p:nvSpPr>
          <p:cNvPr id="13" name="Rect 0"/>
          <p:cNvSpPr txBox="1"/>
          <p:nvPr>
            <p:ph type="dt"/>
          </p:nvPr>
        </p:nvSpPr>
        <p:spPr>
          <a:xfrm>
            <a:off x="7936865" y="6116955"/>
            <a:ext cx="929640"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14" name="Rect 0"/>
          <p:cNvSpPr txBox="1"/>
          <p:nvPr>
            <p:ph type="ftr"/>
          </p:nvPr>
        </p:nvSpPr>
        <p:spPr>
          <a:xfrm>
            <a:off x="3926205" y="6116955"/>
            <a:ext cx="3909695"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15" name="Rect 0"/>
          <p:cNvSpPr txBox="1"/>
          <p:nvPr>
            <p:ph type="sldNum"/>
          </p:nvPr>
        </p:nvSpPr>
        <p:spPr>
          <a:xfrm>
            <a:off x="8965565" y="6116955"/>
            <a:ext cx="445770"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fld id="{B9320F77-B9A0-41C5-862A-B4B631284C64}" type="slidenum">
              <a:rPr lang="zh-CN" altLang="en-US" sz="1000"/>
            </a:fld>
            <a:endParaRPr lang="zh-CN" altLang="en-US" sz="1000"/>
          </a:p>
        </p:txBody>
      </p:sp>
      <p:pic>
        <p:nvPicPr>
          <p:cNvPr id="5" name="图片 4" descr="C:/Users/dell/AppData/Roaming/JisuOffice/ETemp/9656_13858336/fImage78199870041.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9525" y="5975350"/>
            <a:ext cx="2642235" cy="883285"/>
          </a:xfrm>
          <a:prstGeom prst="rect">
            <a:avLst/>
          </a:prstGeom>
          <a:noFill/>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文本占位符 1"/>
          <p:cNvSpPr txBox="1"/>
          <p:nvPr>
            <p:ph type="title"/>
          </p:nvPr>
        </p:nvSpPr>
        <p:spPr>
          <a:xfrm>
            <a:off x="391795" y="44450"/>
            <a:ext cx="7483475" cy="1135380"/>
          </a:xfrm>
          <a:prstGeom prst="rect">
            <a:avLst/>
          </a:prstGeom>
          <a:noFill/>
          <a:ln w="0">
            <a:noFill/>
          </a:ln>
        </p:spPr>
        <p:txBody>
          <a:bodyPr vert="horz" wrap="square" lIns="91440" tIns="45720" rIns="91440" bIns="45720" anchor="ctr">
            <a:noAutofit/>
          </a:bodyPr>
          <a:lstStyle/>
          <a:p>
            <a:pPr marL="0" indent="0" defTabSz="508000">
              <a:lnSpc>
                <a:spcPct val="100000"/>
              </a:lnSpc>
              <a:spcBef>
                <a:spcPts val="0"/>
              </a:spcBef>
              <a:spcAft>
                <a:spcPts val="0"/>
              </a:spcAft>
              <a:buFontTx/>
              <a:buNone/>
            </a:pPr>
            <a:r>
              <a:rPr sz="4000">
                <a:latin typeface="宋体" panose="02010600030101010101" pitchFamily="2" charset="-122"/>
                <a:ea typeface="宋体" panose="02010600030101010101" pitchFamily="2" charset="-122"/>
              </a:rPr>
              <a:t>单击此处编辑母版标题样式</a:t>
            </a:r>
            <a:endParaRPr sz="4000">
              <a:latin typeface="宋体" panose="02010600030101010101" pitchFamily="2" charset="-122"/>
              <a:ea typeface="宋体" panose="02010600030101010101" pitchFamily="2" charset="-122"/>
            </a:endParaRPr>
          </a:p>
        </p:txBody>
      </p:sp>
      <p:sp>
        <p:nvSpPr>
          <p:cNvPr id="3" name="内容占位符 2"/>
          <p:cNvSpPr txBox="1"/>
          <p:nvPr>
            <p:ph hasCustomPrompt="1"/>
          </p:nvPr>
        </p:nvSpPr>
        <p:spPr>
          <a:xfrm>
            <a:off x="1031875" y="1557020"/>
            <a:ext cx="8347075" cy="3333750"/>
          </a:xfrm>
          <a:prstGeom prst="rect">
            <a:avLst/>
          </a:prstGeom>
          <a:noFill/>
          <a:ln w="0">
            <a:noFill/>
          </a:ln>
        </p:spPr>
        <p:txBody>
          <a:bodyPr vert="horz" wrap="square" lIns="91440" tIns="45720" rIns="91440" bIns="45720" anchor="ctr">
            <a:noAutofit/>
          </a:bodyPr>
          <a:lstStyle/>
          <a:p>
            <a:pPr marL="285750" indent="-285750" defTabSz="508000">
              <a:lnSpc>
                <a:spcPct val="100000"/>
              </a:lnSpc>
              <a:spcBef>
                <a:spcPts val="700"/>
              </a:spcBef>
              <a:spcAft>
                <a:spcPts val="600"/>
              </a:spcAft>
              <a:buFontTx/>
              <a:buNone/>
            </a:pPr>
            <a:r>
              <a:rPr sz="2800">
                <a:latin typeface="宋体" panose="02010600030101010101" pitchFamily="2" charset="-122"/>
                <a:ea typeface="宋体" panose="02010600030101010101" pitchFamily="2" charset="-122"/>
              </a:rPr>
              <a:t>编辑母版文本样式</a:t>
            </a:r>
            <a:endParaRPr sz="2800">
              <a:latin typeface="宋体" panose="02010600030101010101" pitchFamily="2" charset="-122"/>
              <a:ea typeface="宋体" panose="02010600030101010101" pitchFamily="2" charset="-122"/>
            </a:endParaRPr>
          </a:p>
          <a:p>
            <a:pPr marL="742950" indent="-285750" defTabSz="508000">
              <a:lnSpc>
                <a:spcPct val="100000"/>
              </a:lnSpc>
              <a:spcBef>
                <a:spcPts val="600"/>
              </a:spcBef>
              <a:spcAft>
                <a:spcPts val="600"/>
              </a:spcAft>
              <a:buFontTx/>
              <a:buNone/>
            </a:pPr>
            <a:r>
              <a:rPr sz="2400">
                <a:latin typeface="宋体" panose="02010600030101010101" pitchFamily="2" charset="-122"/>
                <a:ea typeface="宋体" panose="02010600030101010101" pitchFamily="2" charset="-122"/>
              </a:rPr>
              <a:t>第二级</a:t>
            </a:r>
            <a:endParaRPr sz="2400">
              <a:latin typeface="宋体" panose="02010600030101010101" pitchFamily="2" charset="-122"/>
              <a:ea typeface="宋体" panose="02010600030101010101" pitchFamily="2" charset="-122"/>
            </a:endParaRPr>
          </a:p>
          <a:p>
            <a:pPr marL="1200150" indent="-285750" defTabSz="508000">
              <a:lnSpc>
                <a:spcPct val="100000"/>
              </a:lnSpc>
              <a:spcBef>
                <a:spcPts val="500"/>
              </a:spcBef>
              <a:spcAft>
                <a:spcPts val="600"/>
              </a:spcAft>
              <a:buFontTx/>
              <a:buNone/>
            </a:pPr>
            <a:r>
              <a:rPr sz="2000">
                <a:latin typeface="宋体" panose="02010600030101010101" pitchFamily="2" charset="-122"/>
                <a:ea typeface="宋体" panose="02010600030101010101" pitchFamily="2" charset="-122"/>
              </a:rPr>
              <a:t>第三级</a:t>
            </a:r>
            <a:endParaRPr sz="2000">
              <a:latin typeface="宋体" panose="02010600030101010101" pitchFamily="2" charset="-122"/>
              <a:ea typeface="宋体" panose="02010600030101010101" pitchFamily="2" charset="-122"/>
            </a:endParaRPr>
          </a:p>
          <a:p>
            <a:pPr marL="1543050" indent="-171450" defTabSz="508000">
              <a:lnSpc>
                <a:spcPct val="100000"/>
              </a:lnSpc>
              <a:spcBef>
                <a:spcPts val="400"/>
              </a:spcBef>
              <a:spcAft>
                <a:spcPts val="600"/>
              </a:spcAft>
              <a:buFontTx/>
              <a:buNone/>
            </a:pPr>
            <a:r>
              <a:rPr sz="1800">
                <a:latin typeface="宋体" panose="02010600030101010101" pitchFamily="2" charset="-122"/>
                <a:ea typeface="宋体" panose="02010600030101010101" pitchFamily="2" charset="-122"/>
              </a:rPr>
              <a:t>第四级</a:t>
            </a:r>
            <a:endParaRPr sz="1800">
              <a:latin typeface="宋体" panose="02010600030101010101" pitchFamily="2" charset="-122"/>
              <a:ea typeface="宋体" panose="02010600030101010101" pitchFamily="2" charset="-122"/>
            </a:endParaRPr>
          </a:p>
          <a:p>
            <a:pPr marL="2000250" indent="-171450" defTabSz="508000">
              <a:lnSpc>
                <a:spcPct val="100000"/>
              </a:lnSpc>
              <a:spcBef>
                <a:spcPts val="300"/>
              </a:spcBef>
              <a:spcAft>
                <a:spcPts val="600"/>
              </a:spcAft>
              <a:buFontTx/>
              <a:buNone/>
            </a:pPr>
            <a:r>
              <a:rPr sz="1400">
                <a:latin typeface="宋体" panose="02010600030101010101" pitchFamily="2" charset="-122"/>
                <a:ea typeface="宋体" panose="02010600030101010101" pitchFamily="2" charset="-122"/>
              </a:rPr>
              <a:t>第五级</a:t>
            </a:r>
            <a:endParaRPr sz="1400">
              <a:latin typeface="宋体" panose="02010600030101010101" pitchFamily="2" charset="-122"/>
              <a:ea typeface="宋体" panose="02010600030101010101" pitchFamily="2" charset="-122"/>
            </a:endParaRPr>
          </a:p>
        </p:txBody>
      </p:sp>
      <p:sp>
        <p:nvSpPr>
          <p:cNvPr id="4" name="日期占位符 3"/>
          <p:cNvSpPr txBox="1"/>
          <p:nvPr>
            <p:ph type="dt"/>
          </p:nvPr>
        </p:nvSpPr>
        <p:spPr>
          <a:xfrm>
            <a:off x="7955915" y="6108700"/>
            <a:ext cx="929640"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5" name="页脚占位符 4"/>
          <p:cNvSpPr txBox="1"/>
          <p:nvPr>
            <p:ph type="ftr"/>
          </p:nvPr>
        </p:nvSpPr>
        <p:spPr>
          <a:xfrm>
            <a:off x="2137410" y="6108700"/>
            <a:ext cx="5756910"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6" name="幻灯片编号占位符 5"/>
          <p:cNvSpPr txBox="1"/>
          <p:nvPr>
            <p:ph type="sldNum"/>
          </p:nvPr>
        </p:nvSpPr>
        <p:spPr>
          <a:xfrm>
            <a:off x="8946515" y="6108700"/>
            <a:ext cx="464820"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fld id="{B9320F77-B9A0-41C5-862A-B4B631284C64}" type="slidenum">
              <a:rPr sz="1000">
                <a:latin typeface="宋体" panose="02010600030101010101" pitchFamily="2" charset="-122"/>
                <a:ea typeface="宋体" panose="02010600030101010101" pitchFamily="2" charset="-122"/>
              </a:rPr>
            </a:fld>
            <a:endParaRPr sz="1000">
              <a:latin typeface="宋体" panose="02010600030101010101" pitchFamily="2" charset="-122"/>
              <a:ea typeface="宋体" panose="02010600030101010101" pitchFamily="2" charset="-122"/>
            </a:endParaRPr>
          </a:p>
        </p:txBody>
      </p:sp>
      <p:cxnSp>
        <p:nvCxnSpPr>
          <p:cNvPr id="7" name="形状 6"/>
          <p:cNvCxnSpPr/>
          <p:nvPr/>
        </p:nvCxnSpPr>
        <p:spPr>
          <a:xfrm>
            <a:off x="495300" y="1052830"/>
            <a:ext cx="9066530" cy="635"/>
          </a:xfrm>
          <a:prstGeom prst="line">
            <a:avLst/>
          </a:prstGeom>
          <a:noFill/>
          <a:ln w="28575" cap="flat" cmpd="sng">
            <a:solidFill>
              <a:srgbClr val="333399">
                <a:alpha val="100000"/>
              </a:srgbClr>
            </a:solidFill>
            <a:prstDash val="solid"/>
            <a:round/>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Rect 0"/>
          <p:cNvSpPr txBox="1"/>
          <p:nvPr>
            <p:ph type="title"/>
          </p:nvPr>
        </p:nvSpPr>
        <p:spPr>
          <a:xfrm>
            <a:off x="2152650" y="2667000"/>
            <a:ext cx="7258685" cy="2360930"/>
          </a:xfrm>
          <a:prstGeom prst="rect">
            <a:avLst/>
          </a:prstGeom>
          <a:noFill/>
          <a:ln w="0">
            <a:noFill/>
          </a:ln>
        </p:spPr>
        <p:txBody>
          <a:bodyPr vert="horz" wrap="square" lIns="91440" tIns="45720" rIns="91440" bIns="45720" anchor="b">
            <a:noAutofit/>
          </a:bodyPr>
          <a:lstStyle/>
          <a:p>
            <a:pPr marL="0" indent="0" defTabSz="508000">
              <a:lnSpc>
                <a:spcPct val="100000"/>
              </a:lnSpc>
              <a:spcBef>
                <a:spcPts val="0"/>
              </a:spcBef>
              <a:spcAft>
                <a:spcPts val="0"/>
              </a:spcAft>
              <a:buFontTx/>
              <a:buNone/>
            </a:pPr>
            <a:r>
              <a:rPr lang="zh-CN" altLang="en-US" sz="4000"/>
              <a:t>单击此处编辑母版标题样式</a:t>
            </a:r>
            <a:endParaRPr lang="zh-CN" altLang="en-US" sz="4000"/>
          </a:p>
        </p:txBody>
      </p:sp>
      <p:sp>
        <p:nvSpPr>
          <p:cNvPr id="3" name="Rect 0"/>
          <p:cNvSpPr txBox="1"/>
          <p:nvPr>
            <p:ph type="body" hasCustomPrompt="1"/>
          </p:nvPr>
        </p:nvSpPr>
        <p:spPr>
          <a:xfrm>
            <a:off x="2152650" y="5027295"/>
            <a:ext cx="7258685" cy="861060"/>
          </a:xfrm>
          <a:prstGeom prst="rect">
            <a:avLst/>
          </a:prstGeom>
          <a:noFill/>
          <a:ln w="0">
            <a:noFill/>
          </a:ln>
        </p:spPr>
        <p:txBody>
          <a:bodyPr vert="horz" wrap="square" lIns="91440" tIns="45720" rIns="91440" bIns="45720" anchor="t">
            <a:normAutofit/>
          </a:bodyPr>
          <a:lstStyle/>
          <a:p>
            <a:pPr marL="0" indent="0" defTabSz="508000">
              <a:lnSpc>
                <a:spcPct val="100000"/>
              </a:lnSpc>
              <a:spcBef>
                <a:spcPts val="500"/>
              </a:spcBef>
              <a:spcAft>
                <a:spcPts val="600"/>
              </a:spcAft>
              <a:buFontTx/>
              <a:buNone/>
            </a:pPr>
            <a:r>
              <a:rPr lang="zh-CN" altLang="en-US" sz="2000"/>
              <a:t>编辑母版文本样式</a:t>
            </a:r>
            <a:endParaRPr lang="zh-CN" altLang="en-US" sz="2000"/>
          </a:p>
        </p:txBody>
      </p:sp>
      <p:sp>
        <p:nvSpPr>
          <p:cNvPr id="4" name="Rect 0"/>
          <p:cNvSpPr txBox="1"/>
          <p:nvPr>
            <p:ph type="dt"/>
          </p:nvPr>
        </p:nvSpPr>
        <p:spPr>
          <a:xfrm>
            <a:off x="7971155" y="6116955"/>
            <a:ext cx="930909"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5" name="Rect 0"/>
          <p:cNvSpPr txBox="1"/>
          <p:nvPr>
            <p:ph type="ftr"/>
          </p:nvPr>
        </p:nvSpPr>
        <p:spPr>
          <a:xfrm>
            <a:off x="2153285" y="6116955"/>
            <a:ext cx="5756910"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6" name="Rect 0"/>
          <p:cNvSpPr txBox="1"/>
          <p:nvPr>
            <p:ph type="sldNum"/>
          </p:nvPr>
        </p:nvSpPr>
        <p:spPr>
          <a:xfrm>
            <a:off x="8963660" y="6116955"/>
            <a:ext cx="447675"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fld id="{B9320F77-B9A0-41C5-862A-B4B631284C64}" type="slidenum">
              <a:rPr lang="zh-CN" altLang="en-US" sz="1000"/>
            </a:fld>
            <a:endParaRPr lang="zh-CN" altLang="en-US" sz="100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Rect 0"/>
          <p:cNvSpPr txBox="1"/>
          <p:nvPr>
            <p:ph type="title"/>
          </p:nvPr>
        </p:nvSpPr>
        <p:spPr>
          <a:xfrm>
            <a:off x="1064260" y="685800"/>
            <a:ext cx="8347075" cy="1753235"/>
          </a:xfrm>
          <a:prstGeom prst="rect">
            <a:avLst/>
          </a:prstGeom>
          <a:noFill/>
          <a:ln w="0">
            <a:noFill/>
          </a:ln>
        </p:spPr>
        <p:txBody>
          <a:bodyPr vert="horz" wrap="square" lIns="91440" tIns="45720" rIns="91440" bIns="45720" anchor="ctr">
            <a:noAutofit/>
          </a:bodyPr>
          <a:lstStyle/>
          <a:p>
            <a:pPr marL="0" indent="0" defTabSz="508000">
              <a:lnSpc>
                <a:spcPct val="100000"/>
              </a:lnSpc>
              <a:spcBef>
                <a:spcPts val="0"/>
              </a:spcBef>
              <a:spcAft>
                <a:spcPts val="0"/>
              </a:spcAft>
              <a:buFontTx/>
              <a:buNone/>
            </a:pPr>
            <a:r>
              <a:rPr lang="zh-CN" altLang="en-US" sz="4000"/>
              <a:t>单击此处编辑母版标题样式</a:t>
            </a:r>
            <a:endParaRPr lang="zh-CN" altLang="en-US" sz="4000"/>
          </a:p>
        </p:txBody>
      </p:sp>
      <p:sp>
        <p:nvSpPr>
          <p:cNvPr id="3" name="Rect 0"/>
          <p:cNvSpPr txBox="1"/>
          <p:nvPr>
            <p:ph hasCustomPrompt="1"/>
          </p:nvPr>
        </p:nvSpPr>
        <p:spPr>
          <a:xfrm>
            <a:off x="1064260" y="2667000"/>
            <a:ext cx="4051935" cy="3369310"/>
          </a:xfrm>
          <a:prstGeom prst="rect">
            <a:avLst/>
          </a:prstGeom>
          <a:noFill/>
          <a:ln w="0">
            <a:noFill/>
          </a:ln>
        </p:spPr>
        <p:txBody>
          <a:bodyPr vert="horz" wrap="square" lIns="91440" tIns="45720" rIns="91440" bIns="45720" anchor="ctr">
            <a:normAutofit/>
          </a:bodyPr>
          <a:lstStyle/>
          <a:p>
            <a:pPr marL="285750" indent="-285750" defTabSz="508000">
              <a:lnSpc>
                <a:spcPct val="100000"/>
              </a:lnSpc>
              <a:spcBef>
                <a:spcPts val="400"/>
              </a:spcBef>
              <a:spcAft>
                <a:spcPts val="600"/>
              </a:spcAft>
              <a:buFontTx/>
              <a:buNone/>
            </a:pPr>
            <a:r>
              <a:rPr lang="zh-CN" altLang="en-US" sz="1800"/>
              <a:t>编辑母版文本样式</a:t>
            </a:r>
            <a:endParaRPr lang="zh-CN" altLang="en-US" sz="1800"/>
          </a:p>
          <a:p>
            <a:pPr marL="742950" indent="-285750" defTabSz="508000">
              <a:lnSpc>
                <a:spcPct val="100000"/>
              </a:lnSpc>
              <a:spcBef>
                <a:spcPts val="400"/>
              </a:spcBef>
              <a:spcAft>
                <a:spcPts val="600"/>
              </a:spcAft>
              <a:buFontTx/>
              <a:buNone/>
            </a:pPr>
            <a:r>
              <a:rPr lang="zh-CN" altLang="en-US" sz="1600"/>
              <a:t>第二级</a:t>
            </a:r>
            <a:endParaRPr lang="zh-CN" altLang="en-US" sz="1600"/>
          </a:p>
          <a:p>
            <a:pPr marL="1200150" indent="-285750" defTabSz="508000">
              <a:lnSpc>
                <a:spcPct val="100000"/>
              </a:lnSpc>
              <a:spcBef>
                <a:spcPts val="300"/>
              </a:spcBef>
              <a:spcAft>
                <a:spcPts val="600"/>
              </a:spcAft>
              <a:buFontTx/>
              <a:buNone/>
            </a:pPr>
            <a:r>
              <a:rPr lang="zh-CN" altLang="en-US" sz="1400"/>
              <a:t>第三级</a:t>
            </a:r>
            <a:endParaRPr lang="zh-CN" altLang="en-US" sz="1400"/>
          </a:p>
          <a:p>
            <a:pPr marL="1543050" indent="-171450" defTabSz="508000">
              <a:lnSpc>
                <a:spcPct val="100000"/>
              </a:lnSpc>
              <a:spcBef>
                <a:spcPts val="300"/>
              </a:spcBef>
              <a:spcAft>
                <a:spcPts val="600"/>
              </a:spcAft>
              <a:buFontTx/>
              <a:buNone/>
            </a:pPr>
            <a:r>
              <a:rPr lang="zh-CN" altLang="en-US" sz="1200"/>
              <a:t>第四级</a:t>
            </a:r>
            <a:endParaRPr lang="zh-CN" altLang="en-US" sz="1200"/>
          </a:p>
          <a:p>
            <a:pPr marL="2000250" indent="-171450" defTabSz="508000">
              <a:lnSpc>
                <a:spcPct val="100000"/>
              </a:lnSpc>
              <a:spcBef>
                <a:spcPts val="300"/>
              </a:spcBef>
              <a:spcAft>
                <a:spcPts val="600"/>
              </a:spcAft>
              <a:buFontTx/>
              <a:buNone/>
            </a:pPr>
            <a:r>
              <a:rPr lang="zh-CN" altLang="en-US" sz="1200"/>
              <a:t>第五级</a:t>
            </a:r>
            <a:endParaRPr lang="zh-CN" altLang="en-US" sz="1200"/>
          </a:p>
        </p:txBody>
      </p:sp>
      <p:sp>
        <p:nvSpPr>
          <p:cNvPr id="4" name="Rect 0"/>
          <p:cNvSpPr txBox="1"/>
          <p:nvPr>
            <p:ph hasCustomPrompt="1"/>
          </p:nvPr>
        </p:nvSpPr>
        <p:spPr>
          <a:xfrm>
            <a:off x="5359400" y="2667000"/>
            <a:ext cx="4051935" cy="3347720"/>
          </a:xfrm>
          <a:prstGeom prst="rect">
            <a:avLst/>
          </a:prstGeom>
          <a:noFill/>
          <a:ln w="0">
            <a:noFill/>
          </a:ln>
        </p:spPr>
        <p:txBody>
          <a:bodyPr vert="horz" wrap="square" lIns="91440" tIns="45720" rIns="91440" bIns="45720" anchor="ctr">
            <a:normAutofit/>
          </a:bodyPr>
          <a:lstStyle/>
          <a:p>
            <a:pPr marL="285750" indent="-285750" defTabSz="508000">
              <a:lnSpc>
                <a:spcPct val="100000"/>
              </a:lnSpc>
              <a:spcBef>
                <a:spcPts val="400"/>
              </a:spcBef>
              <a:spcAft>
                <a:spcPts val="600"/>
              </a:spcAft>
              <a:buFontTx/>
              <a:buNone/>
            </a:pPr>
            <a:r>
              <a:rPr lang="zh-CN" altLang="en-US" sz="1800"/>
              <a:t>编辑母版文本样式</a:t>
            </a:r>
            <a:endParaRPr lang="zh-CN" altLang="en-US" sz="1800"/>
          </a:p>
          <a:p>
            <a:pPr marL="742950" indent="-285750" defTabSz="508000">
              <a:lnSpc>
                <a:spcPct val="100000"/>
              </a:lnSpc>
              <a:spcBef>
                <a:spcPts val="400"/>
              </a:spcBef>
              <a:spcAft>
                <a:spcPts val="600"/>
              </a:spcAft>
              <a:buFontTx/>
              <a:buNone/>
            </a:pPr>
            <a:r>
              <a:rPr lang="zh-CN" altLang="en-US" sz="1600"/>
              <a:t>第二级</a:t>
            </a:r>
            <a:endParaRPr lang="zh-CN" altLang="en-US" sz="1600"/>
          </a:p>
          <a:p>
            <a:pPr marL="1200150" indent="-285750" defTabSz="508000">
              <a:lnSpc>
                <a:spcPct val="100000"/>
              </a:lnSpc>
              <a:spcBef>
                <a:spcPts val="300"/>
              </a:spcBef>
              <a:spcAft>
                <a:spcPts val="600"/>
              </a:spcAft>
              <a:buFontTx/>
              <a:buNone/>
            </a:pPr>
            <a:r>
              <a:rPr lang="zh-CN" altLang="en-US" sz="1400"/>
              <a:t>第三级</a:t>
            </a:r>
            <a:endParaRPr lang="zh-CN" altLang="en-US" sz="1400"/>
          </a:p>
          <a:p>
            <a:pPr marL="1543050" indent="-171450" defTabSz="508000">
              <a:lnSpc>
                <a:spcPct val="100000"/>
              </a:lnSpc>
              <a:spcBef>
                <a:spcPts val="300"/>
              </a:spcBef>
              <a:spcAft>
                <a:spcPts val="600"/>
              </a:spcAft>
              <a:buFontTx/>
              <a:buNone/>
            </a:pPr>
            <a:r>
              <a:rPr lang="zh-CN" altLang="en-US" sz="1200"/>
              <a:t>第四级</a:t>
            </a:r>
            <a:endParaRPr lang="zh-CN" altLang="en-US" sz="1200"/>
          </a:p>
          <a:p>
            <a:pPr marL="2000250" indent="-171450" defTabSz="508000">
              <a:lnSpc>
                <a:spcPct val="100000"/>
              </a:lnSpc>
              <a:spcBef>
                <a:spcPts val="300"/>
              </a:spcBef>
              <a:spcAft>
                <a:spcPts val="600"/>
              </a:spcAft>
              <a:buFontTx/>
              <a:buNone/>
            </a:pPr>
            <a:r>
              <a:rPr lang="zh-CN" altLang="en-US" sz="1200"/>
              <a:t>第五级</a:t>
            </a:r>
            <a:endParaRPr lang="zh-CN" altLang="en-US" sz="1200"/>
          </a:p>
        </p:txBody>
      </p:sp>
      <p:sp>
        <p:nvSpPr>
          <p:cNvPr id="5" name="Rect 0"/>
          <p:cNvSpPr txBox="1"/>
          <p:nvPr>
            <p:ph type="dt"/>
          </p:nvPr>
        </p:nvSpPr>
        <p:spPr>
          <a:xfrm>
            <a:off x="7971155" y="6116955"/>
            <a:ext cx="930909"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6" name="Rect 0"/>
          <p:cNvSpPr txBox="1"/>
          <p:nvPr>
            <p:ph type="ftr"/>
          </p:nvPr>
        </p:nvSpPr>
        <p:spPr>
          <a:xfrm>
            <a:off x="2153285" y="6116955"/>
            <a:ext cx="5756910"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7" name="Rect 0"/>
          <p:cNvSpPr txBox="1"/>
          <p:nvPr>
            <p:ph type="sldNum"/>
          </p:nvPr>
        </p:nvSpPr>
        <p:spPr>
          <a:xfrm>
            <a:off x="8963660" y="6116955"/>
            <a:ext cx="447675"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fld id="{B9320F77-B9A0-41C5-862A-B4B631284C64}" type="slidenum">
              <a:rPr lang="zh-CN" altLang="en-US" sz="1000"/>
            </a:fld>
            <a:endParaRPr lang="zh-CN" altLang="en-US" sz="1000"/>
          </a:p>
        </p:txBody>
      </p:sp>
      <p:cxnSp>
        <p:nvCxnSpPr>
          <p:cNvPr id="8" name="形状 7"/>
          <p:cNvCxnSpPr/>
          <p:nvPr/>
        </p:nvCxnSpPr>
        <p:spPr>
          <a:xfrm>
            <a:off x="495300" y="1052830"/>
            <a:ext cx="9066530" cy="635"/>
          </a:xfrm>
          <a:prstGeom prst="line">
            <a:avLst/>
          </a:prstGeom>
          <a:noFill/>
          <a:ln w="28575" cap="flat" cmpd="sng">
            <a:solidFill>
              <a:srgbClr val="333399">
                <a:alpha val="100000"/>
              </a:srgbClr>
            </a:solidFill>
            <a:prstDash val="solid"/>
            <a:round/>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Rect 0"/>
          <p:cNvSpPr txBox="1"/>
          <p:nvPr>
            <p:ph type="title"/>
          </p:nvPr>
        </p:nvSpPr>
        <p:spPr>
          <a:xfrm>
            <a:off x="1064260" y="457200"/>
            <a:ext cx="8347075" cy="1981835"/>
          </a:xfrm>
          <a:prstGeom prst="rect">
            <a:avLst/>
          </a:prstGeom>
          <a:noFill/>
          <a:ln w="0">
            <a:noFill/>
          </a:ln>
        </p:spPr>
        <p:txBody>
          <a:bodyPr vert="horz" wrap="square" lIns="91440" tIns="45720" rIns="91440" bIns="45720" anchor="ctr">
            <a:noAutofit/>
          </a:bodyPr>
          <a:lstStyle/>
          <a:p>
            <a:pPr marL="0" indent="0" defTabSz="508000">
              <a:lnSpc>
                <a:spcPct val="100000"/>
              </a:lnSpc>
              <a:spcBef>
                <a:spcPts val="0"/>
              </a:spcBef>
              <a:spcAft>
                <a:spcPts val="0"/>
              </a:spcAft>
              <a:buFontTx/>
              <a:buNone/>
            </a:pPr>
            <a:r>
              <a:rPr lang="zh-CN" altLang="en-US" sz="4000"/>
              <a:t>单击此处编辑母版标题样式</a:t>
            </a:r>
            <a:endParaRPr lang="zh-CN" altLang="en-US" sz="4000"/>
          </a:p>
        </p:txBody>
      </p:sp>
      <p:sp>
        <p:nvSpPr>
          <p:cNvPr id="3" name="Rect 0"/>
          <p:cNvSpPr txBox="1"/>
          <p:nvPr>
            <p:ph type="body" hasCustomPrompt="1"/>
          </p:nvPr>
        </p:nvSpPr>
        <p:spPr>
          <a:xfrm>
            <a:off x="1440180" y="2658745"/>
            <a:ext cx="3745230" cy="576580"/>
          </a:xfrm>
          <a:prstGeom prst="rect">
            <a:avLst/>
          </a:prstGeom>
          <a:noFill/>
          <a:ln w="0">
            <a:noFill/>
          </a:ln>
        </p:spPr>
        <p:txBody>
          <a:bodyPr vert="horz" wrap="square" lIns="91440" tIns="45720" rIns="91440" bIns="45720" anchor="b">
            <a:noAutofit/>
          </a:bodyPr>
          <a:lstStyle/>
          <a:p>
            <a:pPr marL="0" indent="0" defTabSz="508000">
              <a:lnSpc>
                <a:spcPct val="100000"/>
              </a:lnSpc>
              <a:spcBef>
                <a:spcPts val="700"/>
              </a:spcBef>
              <a:spcAft>
                <a:spcPts val="600"/>
              </a:spcAft>
              <a:buFontTx/>
              <a:buNone/>
            </a:pPr>
            <a:r>
              <a:rPr lang="zh-CN" altLang="en-US" sz="2800"/>
              <a:t>编辑母版文本样式</a:t>
            </a:r>
            <a:endParaRPr lang="zh-CN" altLang="en-US" sz="2800"/>
          </a:p>
        </p:txBody>
      </p:sp>
      <p:sp>
        <p:nvSpPr>
          <p:cNvPr id="4" name="Rect 0"/>
          <p:cNvSpPr txBox="1"/>
          <p:nvPr>
            <p:ph hasCustomPrompt="1"/>
          </p:nvPr>
        </p:nvSpPr>
        <p:spPr>
          <a:xfrm>
            <a:off x="1206500" y="3335020"/>
            <a:ext cx="3978910" cy="2665730"/>
          </a:xfrm>
          <a:prstGeom prst="rect">
            <a:avLst/>
          </a:prstGeom>
          <a:noFill/>
          <a:ln w="0">
            <a:noFill/>
          </a:ln>
        </p:spPr>
        <p:txBody>
          <a:bodyPr vert="horz" wrap="square" lIns="91440" tIns="45720" rIns="91440" bIns="45720" anchor="t">
            <a:normAutofit/>
          </a:bodyPr>
          <a:lstStyle/>
          <a:p>
            <a:pPr marL="285750" indent="-285750" defTabSz="508000">
              <a:lnSpc>
                <a:spcPct val="100000"/>
              </a:lnSpc>
              <a:spcBef>
                <a:spcPts val="400"/>
              </a:spcBef>
              <a:spcAft>
                <a:spcPts val="600"/>
              </a:spcAft>
              <a:buFontTx/>
              <a:buNone/>
            </a:pPr>
            <a:r>
              <a:rPr lang="zh-CN" altLang="en-US" sz="1800"/>
              <a:t>编辑母版文本样式</a:t>
            </a:r>
            <a:endParaRPr lang="zh-CN" altLang="en-US" sz="1800"/>
          </a:p>
          <a:p>
            <a:pPr marL="742950" indent="-285750" defTabSz="508000">
              <a:lnSpc>
                <a:spcPct val="100000"/>
              </a:lnSpc>
              <a:spcBef>
                <a:spcPts val="400"/>
              </a:spcBef>
              <a:spcAft>
                <a:spcPts val="600"/>
              </a:spcAft>
              <a:buFontTx/>
              <a:buNone/>
            </a:pPr>
            <a:r>
              <a:rPr lang="zh-CN" altLang="en-US" sz="1600"/>
              <a:t>第二级</a:t>
            </a:r>
            <a:endParaRPr lang="zh-CN" altLang="en-US" sz="1600"/>
          </a:p>
          <a:p>
            <a:pPr marL="1200150" indent="-285750" defTabSz="508000">
              <a:lnSpc>
                <a:spcPct val="100000"/>
              </a:lnSpc>
              <a:spcBef>
                <a:spcPts val="300"/>
              </a:spcBef>
              <a:spcAft>
                <a:spcPts val="600"/>
              </a:spcAft>
              <a:buFontTx/>
              <a:buNone/>
            </a:pPr>
            <a:r>
              <a:rPr lang="zh-CN" altLang="en-US" sz="1400"/>
              <a:t>第三级</a:t>
            </a:r>
            <a:endParaRPr lang="zh-CN" altLang="en-US" sz="1400"/>
          </a:p>
          <a:p>
            <a:pPr marL="1543050" indent="-171450" defTabSz="508000">
              <a:lnSpc>
                <a:spcPct val="100000"/>
              </a:lnSpc>
              <a:spcBef>
                <a:spcPts val="300"/>
              </a:spcBef>
              <a:spcAft>
                <a:spcPts val="600"/>
              </a:spcAft>
              <a:buFontTx/>
              <a:buNone/>
            </a:pPr>
            <a:r>
              <a:rPr lang="zh-CN" altLang="en-US" sz="1200"/>
              <a:t>第四级</a:t>
            </a:r>
            <a:endParaRPr lang="zh-CN" altLang="en-US" sz="1200"/>
          </a:p>
          <a:p>
            <a:pPr marL="2000250" indent="-171450" defTabSz="508000">
              <a:lnSpc>
                <a:spcPct val="100000"/>
              </a:lnSpc>
              <a:spcBef>
                <a:spcPts val="300"/>
              </a:spcBef>
              <a:spcAft>
                <a:spcPts val="600"/>
              </a:spcAft>
              <a:buFontTx/>
              <a:buNone/>
            </a:pPr>
            <a:r>
              <a:rPr lang="zh-CN" altLang="en-US" sz="1200"/>
              <a:t>第五级</a:t>
            </a:r>
            <a:endParaRPr lang="zh-CN" altLang="en-US" sz="1200"/>
          </a:p>
        </p:txBody>
      </p:sp>
      <p:sp>
        <p:nvSpPr>
          <p:cNvPr id="5" name="Rect 0"/>
          <p:cNvSpPr txBox="1"/>
          <p:nvPr>
            <p:ph type="body" hasCustomPrompt="1"/>
          </p:nvPr>
        </p:nvSpPr>
        <p:spPr>
          <a:xfrm>
            <a:off x="5591810" y="2667000"/>
            <a:ext cx="3757294" cy="576580"/>
          </a:xfrm>
          <a:prstGeom prst="rect">
            <a:avLst/>
          </a:prstGeom>
          <a:noFill/>
          <a:ln w="0">
            <a:noFill/>
          </a:ln>
        </p:spPr>
        <p:txBody>
          <a:bodyPr vert="horz" wrap="square" lIns="91440" tIns="45720" rIns="91440" bIns="45720" anchor="b">
            <a:noAutofit/>
          </a:bodyPr>
          <a:lstStyle/>
          <a:p>
            <a:pPr marL="0" indent="0" defTabSz="508000">
              <a:lnSpc>
                <a:spcPct val="100000"/>
              </a:lnSpc>
              <a:spcBef>
                <a:spcPts val="700"/>
              </a:spcBef>
              <a:spcAft>
                <a:spcPts val="600"/>
              </a:spcAft>
              <a:buFontTx/>
              <a:buNone/>
            </a:pPr>
            <a:r>
              <a:rPr lang="zh-CN" altLang="en-US" sz="2800"/>
              <a:t>编辑母版文本样式</a:t>
            </a:r>
            <a:endParaRPr lang="zh-CN" altLang="en-US" sz="2800"/>
          </a:p>
        </p:txBody>
      </p:sp>
      <p:sp>
        <p:nvSpPr>
          <p:cNvPr id="6" name="Rect 0"/>
          <p:cNvSpPr txBox="1"/>
          <p:nvPr>
            <p:ph hasCustomPrompt="1"/>
          </p:nvPr>
        </p:nvSpPr>
        <p:spPr>
          <a:xfrm>
            <a:off x="5370195" y="3335020"/>
            <a:ext cx="3978910" cy="2665730"/>
          </a:xfrm>
          <a:prstGeom prst="rect">
            <a:avLst/>
          </a:prstGeom>
          <a:noFill/>
          <a:ln w="0">
            <a:noFill/>
          </a:ln>
        </p:spPr>
        <p:txBody>
          <a:bodyPr vert="horz" wrap="square" lIns="91440" tIns="45720" rIns="91440" bIns="45720" anchor="t">
            <a:normAutofit/>
          </a:bodyPr>
          <a:lstStyle/>
          <a:p>
            <a:pPr marL="285750" indent="-285750" defTabSz="508000">
              <a:lnSpc>
                <a:spcPct val="100000"/>
              </a:lnSpc>
              <a:spcBef>
                <a:spcPts val="400"/>
              </a:spcBef>
              <a:spcAft>
                <a:spcPts val="600"/>
              </a:spcAft>
              <a:buFontTx/>
              <a:buNone/>
            </a:pPr>
            <a:r>
              <a:rPr lang="zh-CN" altLang="en-US" sz="1800"/>
              <a:t>编辑母版文本样式</a:t>
            </a:r>
            <a:endParaRPr lang="zh-CN" altLang="en-US" sz="1800"/>
          </a:p>
          <a:p>
            <a:pPr marL="742950" indent="-285750" defTabSz="508000">
              <a:lnSpc>
                <a:spcPct val="100000"/>
              </a:lnSpc>
              <a:spcBef>
                <a:spcPts val="400"/>
              </a:spcBef>
              <a:spcAft>
                <a:spcPts val="600"/>
              </a:spcAft>
              <a:buFontTx/>
              <a:buNone/>
            </a:pPr>
            <a:r>
              <a:rPr lang="zh-CN" altLang="en-US" sz="1600"/>
              <a:t>第二级</a:t>
            </a:r>
            <a:endParaRPr lang="zh-CN" altLang="en-US" sz="1600"/>
          </a:p>
          <a:p>
            <a:pPr marL="1200150" indent="-285750" defTabSz="508000">
              <a:lnSpc>
                <a:spcPct val="100000"/>
              </a:lnSpc>
              <a:spcBef>
                <a:spcPts val="300"/>
              </a:spcBef>
              <a:spcAft>
                <a:spcPts val="600"/>
              </a:spcAft>
              <a:buFontTx/>
              <a:buNone/>
            </a:pPr>
            <a:r>
              <a:rPr lang="zh-CN" altLang="en-US" sz="1400"/>
              <a:t>第三级</a:t>
            </a:r>
            <a:endParaRPr lang="zh-CN" altLang="en-US" sz="1400"/>
          </a:p>
          <a:p>
            <a:pPr marL="1543050" indent="-171450" defTabSz="508000">
              <a:lnSpc>
                <a:spcPct val="100000"/>
              </a:lnSpc>
              <a:spcBef>
                <a:spcPts val="300"/>
              </a:spcBef>
              <a:spcAft>
                <a:spcPts val="600"/>
              </a:spcAft>
              <a:buFontTx/>
              <a:buNone/>
            </a:pPr>
            <a:r>
              <a:rPr lang="zh-CN" altLang="en-US" sz="1200"/>
              <a:t>第四级</a:t>
            </a:r>
            <a:endParaRPr lang="zh-CN" altLang="en-US" sz="1200"/>
          </a:p>
          <a:p>
            <a:pPr marL="2000250" indent="-171450" defTabSz="508000">
              <a:lnSpc>
                <a:spcPct val="100000"/>
              </a:lnSpc>
              <a:spcBef>
                <a:spcPts val="300"/>
              </a:spcBef>
              <a:spcAft>
                <a:spcPts val="600"/>
              </a:spcAft>
              <a:buFontTx/>
              <a:buNone/>
            </a:pPr>
            <a:r>
              <a:rPr lang="zh-CN" altLang="en-US" sz="1200"/>
              <a:t>第五级</a:t>
            </a:r>
            <a:endParaRPr lang="zh-CN" altLang="en-US" sz="1200"/>
          </a:p>
        </p:txBody>
      </p:sp>
      <p:sp>
        <p:nvSpPr>
          <p:cNvPr id="7" name="Rect 0"/>
          <p:cNvSpPr txBox="1"/>
          <p:nvPr>
            <p:ph type="dt"/>
          </p:nvPr>
        </p:nvSpPr>
        <p:spPr>
          <a:xfrm>
            <a:off x="7971155" y="6116955"/>
            <a:ext cx="930909"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8" name="Rect 0"/>
          <p:cNvSpPr txBox="1"/>
          <p:nvPr>
            <p:ph type="ftr"/>
          </p:nvPr>
        </p:nvSpPr>
        <p:spPr>
          <a:xfrm>
            <a:off x="2153285" y="6116955"/>
            <a:ext cx="5756910"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9" name="Rect 0"/>
          <p:cNvSpPr txBox="1"/>
          <p:nvPr>
            <p:ph type="sldNum"/>
          </p:nvPr>
        </p:nvSpPr>
        <p:spPr>
          <a:xfrm>
            <a:off x="8963660" y="6116955"/>
            <a:ext cx="447675"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fld id="{B9320F77-B9A0-41C5-862A-B4B631284C64}" type="slidenum">
              <a:rPr lang="zh-CN" altLang="en-US" sz="1000"/>
            </a:fld>
            <a:endParaRPr lang="zh-CN" altLang="en-US" sz="1000"/>
          </a:p>
        </p:txBody>
      </p:sp>
      <p:cxnSp>
        <p:nvCxnSpPr>
          <p:cNvPr id="10" name="形状 9"/>
          <p:cNvCxnSpPr/>
          <p:nvPr/>
        </p:nvCxnSpPr>
        <p:spPr>
          <a:xfrm>
            <a:off x="495300" y="1052830"/>
            <a:ext cx="9066530" cy="635"/>
          </a:xfrm>
          <a:prstGeom prst="line">
            <a:avLst/>
          </a:prstGeom>
          <a:noFill/>
          <a:ln w="28575" cap="flat" cmpd="sng">
            <a:solidFill>
              <a:srgbClr val="333399">
                <a:alpha val="100000"/>
              </a:srgbClr>
            </a:solidFill>
            <a:prstDash val="solid"/>
            <a:round/>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Rect 0"/>
          <p:cNvSpPr txBox="1"/>
          <p:nvPr>
            <p:ph type="title"/>
          </p:nvPr>
        </p:nvSpPr>
        <p:spPr>
          <a:xfrm>
            <a:off x="1064260" y="457200"/>
            <a:ext cx="8347075" cy="1981835"/>
          </a:xfrm>
          <a:prstGeom prst="rect">
            <a:avLst/>
          </a:prstGeom>
          <a:noFill/>
          <a:ln w="0">
            <a:noFill/>
          </a:ln>
        </p:spPr>
        <p:txBody>
          <a:bodyPr vert="horz" wrap="square" lIns="91440" tIns="45720" rIns="91440" bIns="45720" anchor="ctr">
            <a:noAutofit/>
          </a:bodyPr>
          <a:lstStyle/>
          <a:p>
            <a:pPr marL="0" indent="0" defTabSz="508000">
              <a:lnSpc>
                <a:spcPct val="100000"/>
              </a:lnSpc>
              <a:spcBef>
                <a:spcPts val="0"/>
              </a:spcBef>
              <a:spcAft>
                <a:spcPts val="0"/>
              </a:spcAft>
              <a:buFontTx/>
              <a:buNone/>
            </a:pPr>
            <a:r>
              <a:rPr lang="zh-CN" altLang="en-US" sz="4000"/>
              <a:t>单击此处编辑母版标题样式</a:t>
            </a:r>
            <a:endParaRPr lang="zh-CN" altLang="en-US" sz="4000"/>
          </a:p>
        </p:txBody>
      </p:sp>
      <p:sp>
        <p:nvSpPr>
          <p:cNvPr id="3" name="Rect 0"/>
          <p:cNvSpPr txBox="1"/>
          <p:nvPr>
            <p:ph type="dt"/>
          </p:nvPr>
        </p:nvSpPr>
        <p:spPr>
          <a:xfrm>
            <a:off x="7971155" y="6116955"/>
            <a:ext cx="930909"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4" name="Rect 0"/>
          <p:cNvSpPr txBox="1"/>
          <p:nvPr>
            <p:ph type="ftr"/>
          </p:nvPr>
        </p:nvSpPr>
        <p:spPr>
          <a:xfrm>
            <a:off x="2153285" y="6116955"/>
            <a:ext cx="5756910"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5" name="Rect 0"/>
          <p:cNvSpPr txBox="1"/>
          <p:nvPr>
            <p:ph type="sldNum"/>
          </p:nvPr>
        </p:nvSpPr>
        <p:spPr>
          <a:xfrm>
            <a:off x="8963660" y="6116955"/>
            <a:ext cx="447675"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fld id="{B9320F77-B9A0-41C5-862A-B4B631284C64}" type="slidenum">
              <a:rPr lang="zh-CN" altLang="en-US" sz="1000"/>
            </a:fld>
            <a:endParaRPr lang="zh-CN" altLang="en-US" sz="1000"/>
          </a:p>
        </p:txBody>
      </p:sp>
      <p:cxnSp>
        <p:nvCxnSpPr>
          <p:cNvPr id="6" name="形状 5"/>
          <p:cNvCxnSpPr/>
          <p:nvPr/>
        </p:nvCxnSpPr>
        <p:spPr>
          <a:xfrm>
            <a:off x="495300" y="1052830"/>
            <a:ext cx="9066530" cy="635"/>
          </a:xfrm>
          <a:prstGeom prst="line">
            <a:avLst/>
          </a:prstGeom>
          <a:noFill/>
          <a:ln w="28575" cap="flat" cmpd="sng">
            <a:solidFill>
              <a:srgbClr val="333399">
                <a:alpha val="100000"/>
              </a:srgbClr>
            </a:solidFill>
            <a:prstDash val="solid"/>
            <a:round/>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 0"/>
          <p:cNvSpPr txBox="1"/>
          <p:nvPr>
            <p:ph type="dt"/>
          </p:nvPr>
        </p:nvSpPr>
        <p:spPr>
          <a:xfrm>
            <a:off x="7971155" y="6116955"/>
            <a:ext cx="930909"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3" name="Rect 0"/>
          <p:cNvSpPr txBox="1"/>
          <p:nvPr>
            <p:ph type="ftr"/>
          </p:nvPr>
        </p:nvSpPr>
        <p:spPr>
          <a:xfrm>
            <a:off x="2153285" y="6116955"/>
            <a:ext cx="5756910"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4" name="Rect 0"/>
          <p:cNvSpPr txBox="1"/>
          <p:nvPr>
            <p:ph type="sldNum"/>
          </p:nvPr>
        </p:nvSpPr>
        <p:spPr>
          <a:xfrm>
            <a:off x="8963660" y="6116955"/>
            <a:ext cx="447675"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fld id="{B9320F77-B9A0-41C5-862A-B4B631284C64}" type="slidenum">
              <a:rPr lang="zh-CN" altLang="en-US" sz="1000"/>
            </a:fld>
            <a:endParaRPr lang="zh-CN" altLang="en-US" sz="100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
        <p:cNvGrpSpPr/>
        <p:nvPr/>
      </p:nvGrpSpPr>
      <p:grpSpPr>
        <a:xfrm>
          <a:off x="0" y="0"/>
          <a:ext cx="0" cy="0"/>
          <a:chOff x="0" y="0"/>
          <a:chExt cx="0" cy="0"/>
        </a:xfrm>
      </p:grpSpPr>
      <p:sp>
        <p:nvSpPr>
          <p:cNvPr id="2" name="Rect 0"/>
          <p:cNvSpPr txBox="1"/>
          <p:nvPr>
            <p:ph type="title"/>
          </p:nvPr>
        </p:nvSpPr>
        <p:spPr>
          <a:xfrm>
            <a:off x="1206500" y="1600200"/>
            <a:ext cx="2884805" cy="1372235"/>
          </a:xfrm>
          <a:prstGeom prst="rect">
            <a:avLst/>
          </a:prstGeom>
          <a:noFill/>
          <a:ln w="0">
            <a:noFill/>
          </a:ln>
        </p:spPr>
        <p:txBody>
          <a:bodyPr vert="horz" wrap="square" lIns="91440" tIns="45720" rIns="91440" bIns="45720" anchor="b">
            <a:normAutofit/>
          </a:bodyPr>
          <a:lstStyle/>
          <a:p>
            <a:pPr marL="0" indent="0" defTabSz="508000">
              <a:lnSpc>
                <a:spcPct val="100000"/>
              </a:lnSpc>
              <a:spcBef>
                <a:spcPts val="0"/>
              </a:spcBef>
              <a:spcAft>
                <a:spcPts val="0"/>
              </a:spcAft>
              <a:buFontTx/>
              <a:buNone/>
            </a:pPr>
            <a:r>
              <a:rPr lang="zh-CN" altLang="en-US" sz="2400"/>
              <a:t>单击此处编辑母版标题样式</a:t>
            </a:r>
            <a:endParaRPr lang="zh-CN" altLang="en-US" sz="2400"/>
          </a:p>
        </p:txBody>
      </p:sp>
      <p:sp>
        <p:nvSpPr>
          <p:cNvPr id="3" name="Rect 0"/>
          <p:cNvSpPr txBox="1"/>
          <p:nvPr>
            <p:ph hasCustomPrompt="1"/>
          </p:nvPr>
        </p:nvSpPr>
        <p:spPr>
          <a:xfrm>
            <a:off x="4276725" y="685800"/>
            <a:ext cx="5073015" cy="5106035"/>
          </a:xfrm>
          <a:prstGeom prst="rect">
            <a:avLst/>
          </a:prstGeom>
          <a:noFill/>
          <a:ln w="0">
            <a:noFill/>
          </a:ln>
        </p:spPr>
        <p:txBody>
          <a:bodyPr vert="horz" wrap="square" lIns="91440" tIns="45720" rIns="91440" bIns="45720" anchor="ctr">
            <a:normAutofit/>
          </a:bodyPr>
          <a:lstStyle/>
          <a:p>
            <a:pPr marL="360680" indent="-360680" algn="l" defTabSz="457200" eaLnBrk="1" fontAlgn="base" hangingPunct="1">
              <a:lnSpc>
                <a:spcPct val="100000"/>
              </a:lnSpc>
              <a:spcBef>
                <a:spcPts val="600"/>
              </a:spcBef>
              <a:spcAft>
                <a:spcPts val="600"/>
              </a:spcAft>
              <a:buFontTx/>
              <a:buNone/>
            </a:pPr>
            <a:r>
              <a:rPr lang="zh-CN" altLang="en-US" sz="2000"/>
              <a:t>编辑母版文本样式</a:t>
            </a:r>
            <a:endParaRPr lang="zh-CN" altLang="en-US" sz="2000"/>
          </a:p>
          <a:p>
            <a:pPr marL="285750" indent="-285750" algn="l" defTabSz="457200" eaLnBrk="1" fontAlgn="base" hangingPunct="1">
              <a:lnSpc>
                <a:spcPct val="100000"/>
              </a:lnSpc>
              <a:spcBef>
                <a:spcPts val="700"/>
              </a:spcBef>
              <a:spcAft>
                <a:spcPts val="600"/>
              </a:spcAft>
              <a:buFontTx/>
              <a:buNone/>
            </a:pPr>
            <a:r>
              <a:rPr lang="zh-CN" altLang="en-US" sz="1800"/>
              <a:t>第二级</a:t>
            </a:r>
            <a:endParaRPr lang="zh-CN" altLang="en-US" sz="1800"/>
          </a:p>
          <a:p>
            <a:pPr marL="285750" indent="-285750" algn="l" defTabSz="457200" eaLnBrk="1" fontAlgn="base" hangingPunct="1">
              <a:lnSpc>
                <a:spcPct val="100000"/>
              </a:lnSpc>
              <a:spcBef>
                <a:spcPts val="700"/>
              </a:spcBef>
              <a:spcAft>
                <a:spcPts val="600"/>
              </a:spcAft>
              <a:buFontTx/>
              <a:buNone/>
            </a:pPr>
            <a:r>
              <a:rPr lang="zh-CN" altLang="en-US" sz="1600"/>
              <a:t>第三级</a:t>
            </a:r>
            <a:endParaRPr lang="zh-CN" altLang="en-US" sz="1600"/>
          </a:p>
          <a:p>
            <a:pPr marL="285750" indent="-285750" algn="l" defTabSz="457200" eaLnBrk="1" fontAlgn="base" hangingPunct="1">
              <a:lnSpc>
                <a:spcPct val="100000"/>
              </a:lnSpc>
              <a:spcBef>
                <a:spcPts val="600"/>
              </a:spcBef>
              <a:spcAft>
                <a:spcPts val="600"/>
              </a:spcAft>
              <a:buFontTx/>
              <a:buNone/>
            </a:pPr>
            <a:r>
              <a:rPr lang="zh-CN" altLang="en-US" sz="1400"/>
              <a:t>第四级</a:t>
            </a:r>
            <a:endParaRPr lang="zh-CN" altLang="en-US" sz="1400"/>
          </a:p>
          <a:p>
            <a:pPr marL="285750" indent="-285750" algn="l" defTabSz="457200" eaLnBrk="1" fontAlgn="base" hangingPunct="1">
              <a:lnSpc>
                <a:spcPct val="100000"/>
              </a:lnSpc>
              <a:spcBef>
                <a:spcPts val="600"/>
              </a:spcBef>
              <a:spcAft>
                <a:spcPts val="600"/>
              </a:spcAft>
              <a:buFontTx/>
              <a:buNone/>
            </a:pPr>
            <a:r>
              <a:rPr lang="zh-CN" altLang="en-US" sz="1400"/>
              <a:t>第五级</a:t>
            </a:r>
            <a:endParaRPr lang="zh-CN" altLang="en-US" sz="1400"/>
          </a:p>
        </p:txBody>
      </p:sp>
      <p:sp>
        <p:nvSpPr>
          <p:cNvPr id="4" name="Rect 0"/>
          <p:cNvSpPr txBox="1"/>
          <p:nvPr>
            <p:ph type="body" hasCustomPrompt="1"/>
          </p:nvPr>
        </p:nvSpPr>
        <p:spPr>
          <a:xfrm>
            <a:off x="1206500" y="2971800"/>
            <a:ext cx="2884805" cy="1829435"/>
          </a:xfrm>
          <a:prstGeom prst="rect">
            <a:avLst/>
          </a:prstGeom>
          <a:noFill/>
          <a:ln w="0">
            <a:noFill/>
          </a:ln>
        </p:spPr>
        <p:txBody>
          <a:bodyPr vert="horz" wrap="square" lIns="91440" tIns="45720" rIns="91440" bIns="45720" anchor="ctr">
            <a:normAutofit/>
          </a:bodyPr>
          <a:lstStyle/>
          <a:p>
            <a:pPr marL="285750" indent="-285750" algn="l" defTabSz="457200" eaLnBrk="1" fontAlgn="base" hangingPunct="1">
              <a:lnSpc>
                <a:spcPct val="100000"/>
              </a:lnSpc>
              <a:spcBef>
                <a:spcPts val="600"/>
              </a:spcBef>
              <a:spcAft>
                <a:spcPts val="600"/>
              </a:spcAft>
              <a:buFontTx/>
              <a:buNone/>
            </a:pPr>
            <a:r>
              <a:rPr lang="zh-CN" altLang="en-US" sz="1600"/>
              <a:t>编辑母版文本样式</a:t>
            </a:r>
            <a:endParaRPr lang="zh-CN" altLang="en-US" sz="1600"/>
          </a:p>
        </p:txBody>
      </p:sp>
      <p:sp>
        <p:nvSpPr>
          <p:cNvPr id="5" name="Rect 0"/>
          <p:cNvSpPr txBox="1"/>
          <p:nvPr>
            <p:ph type="dt"/>
          </p:nvPr>
        </p:nvSpPr>
        <p:spPr>
          <a:xfrm>
            <a:off x="7971155" y="6116955"/>
            <a:ext cx="930909"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6" name="Rect 0"/>
          <p:cNvSpPr txBox="1"/>
          <p:nvPr>
            <p:ph type="ftr"/>
          </p:nvPr>
        </p:nvSpPr>
        <p:spPr>
          <a:xfrm>
            <a:off x="2153285" y="6116955"/>
            <a:ext cx="5756910"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7" name="Rect 0"/>
          <p:cNvSpPr txBox="1"/>
          <p:nvPr>
            <p:ph type="sldNum"/>
          </p:nvPr>
        </p:nvSpPr>
        <p:spPr>
          <a:xfrm>
            <a:off x="8963660" y="6116955"/>
            <a:ext cx="447675"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fld id="{B9320F77-B9A0-41C5-862A-B4B631284C64}" type="slidenum">
              <a:rPr lang="zh-CN" altLang="en-US" sz="1000"/>
            </a:fld>
            <a:endParaRPr lang="zh-CN" altLang="en-US" sz="100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a:prstGeom prst="rect">
            <a:avLst/>
          </a:prstGeo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52581" y="5027070"/>
            <a:ext cx="7258119"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C3F47B36-077D-42FE-9DED-0C77CB87E4B3}" type="slidenum">
              <a:rPr lang="zh-CN" altLang="en-US" smtClean="0"/>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
        <p:cNvGrpSpPr/>
        <p:nvPr/>
      </p:nvGrpSpPr>
      <p:grpSpPr>
        <a:xfrm>
          <a:off x="0" y="0"/>
          <a:ext cx="0" cy="0"/>
          <a:chOff x="0" y="0"/>
          <a:chExt cx="0" cy="0"/>
        </a:xfrm>
      </p:grpSpPr>
      <p:sp>
        <p:nvSpPr>
          <p:cNvPr id="2" name="Rect 0"/>
          <p:cNvSpPr txBox="1"/>
          <p:nvPr>
            <p:ph type="title"/>
          </p:nvPr>
        </p:nvSpPr>
        <p:spPr>
          <a:xfrm>
            <a:off x="1205230" y="1752600"/>
            <a:ext cx="4410710" cy="1372235"/>
          </a:xfrm>
          <a:prstGeom prst="rect">
            <a:avLst/>
          </a:prstGeom>
          <a:noFill/>
          <a:ln w="0">
            <a:noFill/>
          </a:ln>
        </p:spPr>
        <p:txBody>
          <a:bodyPr vert="horz" wrap="square" lIns="91440" tIns="45720" rIns="91440" bIns="45720" anchor="b">
            <a:normAutofit/>
          </a:bodyPr>
          <a:lstStyle/>
          <a:p>
            <a:pPr marL="0" indent="0" defTabSz="508000">
              <a:lnSpc>
                <a:spcPct val="100000"/>
              </a:lnSpc>
              <a:spcBef>
                <a:spcPts val="0"/>
              </a:spcBef>
              <a:spcAft>
                <a:spcPts val="0"/>
              </a:spcAft>
              <a:buFontTx/>
              <a:buNone/>
            </a:pPr>
            <a:r>
              <a:rPr lang="zh-CN" altLang="en-US" sz="2800"/>
              <a:t>单击此处编辑母版标题样式</a:t>
            </a:r>
            <a:endParaRPr lang="zh-CN" altLang="en-US" sz="2800"/>
          </a:p>
        </p:txBody>
      </p:sp>
      <p:sp>
        <p:nvSpPr>
          <p:cNvPr id="14" name="Rect 0"/>
          <p:cNvSpPr txBox="1">
            <a:spLocks noChangeAspect="1"/>
          </p:cNvSpPr>
          <p:nvPr>
            <p:ph type="pic"/>
          </p:nvPr>
        </p:nvSpPr>
        <p:spPr>
          <a:xfrm>
            <a:off x="6172200" y="914400"/>
            <a:ext cx="2667000" cy="4572635"/>
          </a:xfrm>
          <a:prstGeom prst="roundRect">
            <a:avLst>
              <a:gd name="adj" fmla="val 4280"/>
            </a:avLst>
          </a:prstGeom>
          <a:noFill/>
          <a:ln w="38100" cap="flat" cmpd="sng">
            <a:gradFill rotWithShape="1">
              <a:gsLst>
                <a:gs pos="0">
                  <a:schemeClr val="bg2"/>
                </a:gs>
                <a:gs pos="100000">
                  <a:schemeClr val="bg2">
                    <a:lumMod val="75000"/>
                  </a:schemeClr>
                </a:gs>
              </a:gsLst>
              <a:lin ang="5400000"/>
            </a:gradFill>
            <a:prstDash val="solid"/>
          </a:ln>
          <a:effectLst>
            <a:innerShdw blurRad="57150" dist="38100" dir="14460000">
              <a:srgbClr val="000000">
                <a:alpha val="70000"/>
              </a:srgbClr>
            </a:innerShdw>
          </a:effectLst>
        </p:spPr>
      </p:sp>
      <p:sp>
        <p:nvSpPr>
          <p:cNvPr id="4" name="Rect 0"/>
          <p:cNvSpPr txBox="1"/>
          <p:nvPr>
            <p:ph type="body" hasCustomPrompt="1"/>
          </p:nvPr>
        </p:nvSpPr>
        <p:spPr>
          <a:xfrm>
            <a:off x="1205230" y="3124200"/>
            <a:ext cx="4410710" cy="1829435"/>
          </a:xfrm>
          <a:prstGeom prst="rect">
            <a:avLst/>
          </a:prstGeom>
          <a:noFill/>
          <a:ln w="0">
            <a:noFill/>
          </a:ln>
        </p:spPr>
        <p:txBody>
          <a:bodyPr vert="horz" wrap="square" lIns="91440" tIns="45720" rIns="91440" bIns="45720" anchor="ctr">
            <a:normAutofit/>
          </a:bodyPr>
          <a:lstStyle/>
          <a:p>
            <a:pPr marL="0" indent="0" defTabSz="508000">
              <a:lnSpc>
                <a:spcPct val="100000"/>
              </a:lnSpc>
              <a:spcBef>
                <a:spcPts val="400"/>
              </a:spcBef>
              <a:spcAft>
                <a:spcPts val="600"/>
              </a:spcAft>
              <a:buFontTx/>
              <a:buNone/>
            </a:pPr>
            <a:r>
              <a:rPr lang="zh-CN" altLang="en-US" sz="1800"/>
              <a:t>编辑母版文本样式</a:t>
            </a:r>
            <a:endParaRPr lang="zh-CN" altLang="en-US" sz="1800"/>
          </a:p>
        </p:txBody>
      </p:sp>
      <p:sp>
        <p:nvSpPr>
          <p:cNvPr id="5" name="Rect 0"/>
          <p:cNvSpPr txBox="1"/>
          <p:nvPr>
            <p:ph type="dt"/>
          </p:nvPr>
        </p:nvSpPr>
        <p:spPr>
          <a:xfrm>
            <a:off x="7971155" y="6116955"/>
            <a:ext cx="930909"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6" name="Rect 0"/>
          <p:cNvSpPr txBox="1"/>
          <p:nvPr>
            <p:ph type="ftr"/>
          </p:nvPr>
        </p:nvSpPr>
        <p:spPr>
          <a:xfrm>
            <a:off x="2153285" y="6116955"/>
            <a:ext cx="5756910"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7" name="Rect 0"/>
          <p:cNvSpPr txBox="1"/>
          <p:nvPr>
            <p:ph type="sldNum"/>
          </p:nvPr>
        </p:nvSpPr>
        <p:spPr>
          <a:xfrm>
            <a:off x="8963660" y="6116955"/>
            <a:ext cx="447675"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fld id="{B9320F77-B9A0-41C5-862A-B4B631284C64}" type="slidenum">
              <a:rPr lang="zh-CN" altLang="en-US" sz="1000"/>
            </a:fld>
            <a:endParaRPr lang="zh-CN" altLang="en-US" sz="100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带描述的全景图片">
    <p:spTree>
      <p:nvGrpSpPr>
        <p:cNvPr id="1" name=""/>
        <p:cNvGrpSpPr/>
        <p:nvPr/>
      </p:nvGrpSpPr>
      <p:grpSpPr>
        <a:xfrm>
          <a:off x="0" y="0"/>
          <a:ext cx="0" cy="0"/>
          <a:chOff x="0" y="0"/>
          <a:chExt cx="0" cy="0"/>
        </a:xfrm>
      </p:grpSpPr>
      <p:sp>
        <p:nvSpPr>
          <p:cNvPr id="2" name="Rect 0"/>
          <p:cNvSpPr txBox="1"/>
          <p:nvPr>
            <p:ph type="title"/>
          </p:nvPr>
        </p:nvSpPr>
        <p:spPr>
          <a:xfrm>
            <a:off x="1206500" y="4732655"/>
            <a:ext cx="8143240" cy="567690"/>
          </a:xfrm>
          <a:prstGeom prst="rect">
            <a:avLst/>
          </a:prstGeom>
          <a:noFill/>
          <a:ln w="0">
            <a:noFill/>
          </a:ln>
        </p:spPr>
        <p:txBody>
          <a:bodyPr vert="horz" wrap="square" lIns="91440" tIns="45720" rIns="91440" bIns="45720" anchor="b">
            <a:normAutofit/>
          </a:bodyPr>
          <a:lstStyle/>
          <a:p>
            <a:pPr marL="0" indent="0" defTabSz="508000">
              <a:lnSpc>
                <a:spcPct val="100000"/>
              </a:lnSpc>
              <a:spcBef>
                <a:spcPts val="0"/>
              </a:spcBef>
              <a:spcAft>
                <a:spcPts val="0"/>
              </a:spcAft>
              <a:buFontTx/>
              <a:buNone/>
            </a:pPr>
            <a:r>
              <a:rPr lang="zh-CN" altLang="en-US" sz="2400"/>
              <a:t>单击此处编辑母版标题样式</a:t>
            </a:r>
            <a:endParaRPr lang="zh-CN" altLang="en-US" sz="2400"/>
          </a:p>
        </p:txBody>
      </p:sp>
      <p:sp>
        <p:nvSpPr>
          <p:cNvPr id="3" name="Rect 0"/>
          <p:cNvSpPr txBox="1">
            <a:spLocks noChangeAspect="1"/>
          </p:cNvSpPr>
          <p:nvPr>
            <p:ph type="pic"/>
          </p:nvPr>
        </p:nvSpPr>
        <p:spPr>
          <a:xfrm>
            <a:off x="1939290" y="932179"/>
            <a:ext cx="6685915" cy="3165475"/>
          </a:xfrm>
          <a:prstGeom prst="roundRect">
            <a:avLst>
              <a:gd name="adj" fmla="val 4380"/>
            </a:avLst>
          </a:prstGeom>
          <a:noFill/>
          <a:ln w="38100" cap="flat" cmpd="sng">
            <a:gradFill rotWithShape="1">
              <a:gsLst>
                <a:gs pos="0">
                  <a:schemeClr val="bg2"/>
                </a:gs>
                <a:gs pos="100000">
                  <a:schemeClr val="bg2">
                    <a:lumMod val="75000"/>
                  </a:schemeClr>
                </a:gs>
              </a:gsLst>
              <a:lin ang="5400000"/>
            </a:gradFill>
            <a:prstDash val="solid"/>
          </a:ln>
          <a:effectLst>
            <a:innerShdw blurRad="57150" dist="38100" dir="14460000">
              <a:srgbClr val="000000">
                <a:alpha val="70000"/>
              </a:srgbClr>
            </a:innerShdw>
          </a:effectLst>
        </p:spPr>
      </p:sp>
      <p:sp>
        <p:nvSpPr>
          <p:cNvPr id="4" name="Rect 0"/>
          <p:cNvSpPr txBox="1"/>
          <p:nvPr>
            <p:ph type="body" hasCustomPrompt="1"/>
          </p:nvPr>
        </p:nvSpPr>
        <p:spPr>
          <a:xfrm>
            <a:off x="1206500" y="5299710"/>
            <a:ext cx="8143240" cy="494029"/>
          </a:xfrm>
          <a:prstGeom prst="rect">
            <a:avLst/>
          </a:prstGeom>
          <a:noFill/>
          <a:ln w="0">
            <a:noFill/>
          </a:ln>
        </p:spPr>
        <p:txBody>
          <a:bodyPr vert="horz" wrap="square" lIns="91440" tIns="45720" rIns="91440" bIns="45720" anchor="ctr">
            <a:normAutofit/>
          </a:bodyPr>
          <a:lstStyle/>
          <a:p>
            <a:pPr marL="285750" indent="-285750" algn="l" defTabSz="457200" eaLnBrk="1" fontAlgn="base" hangingPunct="1">
              <a:lnSpc>
                <a:spcPct val="100000"/>
              </a:lnSpc>
              <a:spcBef>
                <a:spcPts val="600"/>
              </a:spcBef>
              <a:spcAft>
                <a:spcPts val="600"/>
              </a:spcAft>
              <a:buFontTx/>
              <a:buNone/>
            </a:pPr>
            <a:r>
              <a:rPr lang="zh-CN" altLang="en-US" sz="1400"/>
              <a:t>编辑母版文本样式</a:t>
            </a:r>
            <a:endParaRPr lang="zh-CN" altLang="en-US" sz="1400"/>
          </a:p>
        </p:txBody>
      </p:sp>
      <p:sp>
        <p:nvSpPr>
          <p:cNvPr id="5" name="Rect 0"/>
          <p:cNvSpPr txBox="1"/>
          <p:nvPr>
            <p:ph type="dt"/>
          </p:nvPr>
        </p:nvSpPr>
        <p:spPr>
          <a:xfrm>
            <a:off x="7971155" y="6116955"/>
            <a:ext cx="930909"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6" name="Rect 0"/>
          <p:cNvSpPr txBox="1"/>
          <p:nvPr>
            <p:ph type="ftr"/>
          </p:nvPr>
        </p:nvSpPr>
        <p:spPr>
          <a:xfrm>
            <a:off x="2153285" y="6116955"/>
            <a:ext cx="5756910"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7" name="Rect 0"/>
          <p:cNvSpPr txBox="1"/>
          <p:nvPr>
            <p:ph type="sldNum"/>
          </p:nvPr>
        </p:nvSpPr>
        <p:spPr>
          <a:xfrm>
            <a:off x="8963660" y="6116955"/>
            <a:ext cx="447675"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fld id="{B9320F77-B9A0-41C5-862A-B4B631284C64}" type="slidenum">
              <a:rPr lang="zh-CN" altLang="en-US" sz="1000"/>
            </a:fld>
            <a:endParaRPr lang="zh-CN" altLang="en-US" sz="100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标题和描述">
    <p:spTree>
      <p:nvGrpSpPr>
        <p:cNvPr id="1" name=""/>
        <p:cNvGrpSpPr/>
        <p:nvPr/>
      </p:nvGrpSpPr>
      <p:grpSpPr>
        <a:xfrm>
          <a:off x="0" y="0"/>
          <a:ext cx="0" cy="0"/>
          <a:chOff x="0" y="0"/>
          <a:chExt cx="0" cy="0"/>
        </a:xfrm>
      </p:grpSpPr>
      <p:sp>
        <p:nvSpPr>
          <p:cNvPr id="2" name="Rect 0"/>
          <p:cNvSpPr txBox="1"/>
          <p:nvPr>
            <p:ph type="title"/>
          </p:nvPr>
        </p:nvSpPr>
        <p:spPr>
          <a:xfrm>
            <a:off x="1206500" y="685800"/>
            <a:ext cx="8143240" cy="3048635"/>
          </a:xfrm>
          <a:prstGeom prst="rect">
            <a:avLst/>
          </a:prstGeom>
          <a:noFill/>
          <a:ln w="0">
            <a:noFill/>
          </a:ln>
        </p:spPr>
        <p:txBody>
          <a:bodyPr vert="horz" wrap="square" lIns="91440" tIns="45720" rIns="91440" bIns="45720" anchor="ctr">
            <a:normAutofit/>
          </a:bodyPr>
          <a:lstStyle/>
          <a:p>
            <a:pPr marL="0" indent="0" defTabSz="508000">
              <a:lnSpc>
                <a:spcPct val="100000"/>
              </a:lnSpc>
              <a:spcBef>
                <a:spcPts val="0"/>
              </a:spcBef>
              <a:spcAft>
                <a:spcPts val="0"/>
              </a:spcAft>
              <a:buFontTx/>
              <a:buNone/>
            </a:pPr>
            <a:r>
              <a:rPr lang="zh-CN" altLang="en-US" sz="3200"/>
              <a:t>单击此处编辑母版标题样式</a:t>
            </a:r>
            <a:endParaRPr lang="zh-CN" altLang="en-US" sz="3200"/>
          </a:p>
        </p:txBody>
      </p:sp>
      <p:sp>
        <p:nvSpPr>
          <p:cNvPr id="3" name="Rect 0"/>
          <p:cNvSpPr txBox="1"/>
          <p:nvPr>
            <p:ph type="body" hasCustomPrompt="1"/>
          </p:nvPr>
        </p:nvSpPr>
        <p:spPr>
          <a:xfrm>
            <a:off x="1206500" y="4343400"/>
            <a:ext cx="8143240" cy="1448435"/>
          </a:xfrm>
          <a:prstGeom prst="rect">
            <a:avLst/>
          </a:prstGeom>
          <a:noFill/>
          <a:ln w="0">
            <a:noFill/>
          </a:ln>
        </p:spPr>
        <p:txBody>
          <a:bodyPr vert="horz" wrap="square" lIns="91440" tIns="45720" rIns="91440" bIns="45720" anchor="ctr">
            <a:normAutofit/>
          </a:bodyPr>
          <a:lstStyle/>
          <a:p>
            <a:pPr marL="0" indent="0" defTabSz="508000">
              <a:lnSpc>
                <a:spcPct val="100000"/>
              </a:lnSpc>
              <a:spcBef>
                <a:spcPts val="500"/>
              </a:spcBef>
              <a:spcAft>
                <a:spcPts val="600"/>
              </a:spcAft>
              <a:buFontTx/>
              <a:buNone/>
            </a:pPr>
            <a:r>
              <a:rPr lang="zh-CN" altLang="en-US" sz="2000"/>
              <a:t>编辑母版文本样式</a:t>
            </a:r>
            <a:endParaRPr lang="zh-CN" altLang="en-US" sz="2000"/>
          </a:p>
        </p:txBody>
      </p:sp>
      <p:sp>
        <p:nvSpPr>
          <p:cNvPr id="4" name="Rect 0"/>
          <p:cNvSpPr txBox="1"/>
          <p:nvPr>
            <p:ph type="dt"/>
          </p:nvPr>
        </p:nvSpPr>
        <p:spPr>
          <a:xfrm>
            <a:off x="7971155" y="6116955"/>
            <a:ext cx="930909"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5" name="Rect 0"/>
          <p:cNvSpPr txBox="1"/>
          <p:nvPr>
            <p:ph type="ftr"/>
          </p:nvPr>
        </p:nvSpPr>
        <p:spPr>
          <a:xfrm>
            <a:off x="2153285" y="6116955"/>
            <a:ext cx="5756910"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6" name="Rect 0"/>
          <p:cNvSpPr txBox="1"/>
          <p:nvPr>
            <p:ph type="sldNum"/>
          </p:nvPr>
        </p:nvSpPr>
        <p:spPr>
          <a:xfrm>
            <a:off x="8963660" y="6116955"/>
            <a:ext cx="447675"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fld id="{B9320F77-B9A0-41C5-862A-B4B631284C64}" type="slidenum">
              <a:rPr lang="zh-CN" altLang="en-US" sz="1000"/>
            </a:fld>
            <a:endParaRPr lang="zh-CN" altLang="en-US" sz="100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带描述的引言">
    <p:spTree>
      <p:nvGrpSpPr>
        <p:cNvPr id="1" name=""/>
        <p:cNvGrpSpPr/>
        <p:nvPr/>
      </p:nvGrpSpPr>
      <p:grpSpPr>
        <a:xfrm>
          <a:off x="0" y="0"/>
          <a:ext cx="0" cy="0"/>
          <a:chOff x="0" y="0"/>
          <a:chExt cx="0" cy="0"/>
        </a:xfrm>
      </p:grpSpPr>
      <p:sp>
        <p:nvSpPr>
          <p:cNvPr id="5" name="文本框 4"/>
          <p:cNvSpPr txBox="1"/>
          <p:nvPr/>
        </p:nvSpPr>
        <p:spPr>
          <a:xfrm>
            <a:off x="1050925" y="863600"/>
            <a:ext cx="495935" cy="584835"/>
          </a:xfrm>
          <a:prstGeom prst="rect">
            <a:avLst/>
          </a:prstGeom>
        </p:spPr>
        <p:txBody>
          <a:bodyPr vert="horz" wrap="square" lIns="91440" tIns="45720" rIns="91440" bIns="45720" anchor="ctr">
            <a:noAutofit/>
          </a:bodyPr>
          <a:lstStyle/>
          <a:p>
            <a:pPr marL="0" indent="0" defTabSz="508000" eaLnBrk="1" hangingPunct="1">
              <a:lnSpc>
                <a:spcPct val="100000"/>
              </a:lnSpc>
              <a:spcBef>
                <a:spcPts val="0"/>
              </a:spcBef>
              <a:spcAft>
                <a:spcPts val="0"/>
              </a:spcAft>
              <a:buFontTx/>
              <a:buNone/>
            </a:pPr>
            <a:r>
              <a:rPr sz="8000">
                <a:latin typeface="宋体" panose="02010600030101010101" pitchFamily="2" charset="-122"/>
                <a:ea typeface="宋体" panose="02010600030101010101" pitchFamily="2" charset="-122"/>
              </a:rPr>
              <a:t>“</a:t>
            </a:r>
            <a:endParaRPr sz="8000">
              <a:latin typeface="宋体" panose="02010600030101010101" pitchFamily="2" charset="-122"/>
              <a:ea typeface="宋体" panose="02010600030101010101" pitchFamily="2" charset="-122"/>
            </a:endParaRPr>
          </a:p>
        </p:txBody>
      </p:sp>
      <p:sp>
        <p:nvSpPr>
          <p:cNvPr id="6" name="文本框 5"/>
          <p:cNvSpPr txBox="1"/>
          <p:nvPr/>
        </p:nvSpPr>
        <p:spPr>
          <a:xfrm>
            <a:off x="8853805" y="2819400"/>
            <a:ext cx="495935" cy="584835"/>
          </a:xfrm>
          <a:prstGeom prst="rect">
            <a:avLst/>
          </a:prstGeom>
        </p:spPr>
        <p:txBody>
          <a:bodyPr vert="horz" wrap="square" lIns="91440" tIns="45720" rIns="91440" bIns="45720" anchor="ctr">
            <a:noAutofit/>
          </a:bodyPr>
          <a:lstStyle/>
          <a:p>
            <a:pPr marL="0" indent="0" algn="r" defTabSz="508000" eaLnBrk="1" hangingPunct="1">
              <a:lnSpc>
                <a:spcPct val="100000"/>
              </a:lnSpc>
              <a:spcBef>
                <a:spcPts val="0"/>
              </a:spcBef>
              <a:spcAft>
                <a:spcPts val="0"/>
              </a:spcAft>
              <a:buFontTx/>
              <a:buNone/>
            </a:pPr>
            <a:r>
              <a:rPr sz="8000">
                <a:latin typeface="宋体" panose="02010600030101010101" pitchFamily="2" charset="-122"/>
                <a:ea typeface="宋体" panose="02010600030101010101" pitchFamily="2" charset="-122"/>
              </a:rPr>
              <a:t>”</a:t>
            </a:r>
            <a:endParaRPr sz="8000">
              <a:latin typeface="宋体" panose="02010600030101010101" pitchFamily="2" charset="-122"/>
              <a:ea typeface="宋体" panose="02010600030101010101" pitchFamily="2" charset="-122"/>
            </a:endParaRPr>
          </a:p>
        </p:txBody>
      </p:sp>
      <p:sp>
        <p:nvSpPr>
          <p:cNvPr id="2" name="Rect 0"/>
          <p:cNvSpPr txBox="1"/>
          <p:nvPr>
            <p:ph type="title"/>
          </p:nvPr>
        </p:nvSpPr>
        <p:spPr>
          <a:xfrm>
            <a:off x="1545590" y="685800"/>
            <a:ext cx="7555865" cy="2743835"/>
          </a:xfrm>
          <a:prstGeom prst="rect">
            <a:avLst/>
          </a:prstGeom>
          <a:noFill/>
          <a:ln w="0">
            <a:noFill/>
          </a:ln>
        </p:spPr>
        <p:txBody>
          <a:bodyPr vert="horz" wrap="square" lIns="91440" tIns="45720" rIns="91440" bIns="45720" anchor="ctr">
            <a:normAutofit/>
          </a:bodyPr>
          <a:lstStyle/>
          <a:p>
            <a:pPr marL="0" indent="0" defTabSz="508000">
              <a:lnSpc>
                <a:spcPct val="100000"/>
              </a:lnSpc>
              <a:spcBef>
                <a:spcPts val="0"/>
              </a:spcBef>
              <a:spcAft>
                <a:spcPts val="0"/>
              </a:spcAft>
              <a:buFontTx/>
              <a:buNone/>
            </a:pPr>
            <a:r>
              <a:rPr lang="zh-CN" altLang="en-US" sz="3200"/>
              <a:t>单击此处编辑母版标题样式</a:t>
            </a:r>
            <a:endParaRPr lang="zh-CN" altLang="en-US" sz="3200"/>
          </a:p>
        </p:txBody>
      </p:sp>
      <p:sp>
        <p:nvSpPr>
          <p:cNvPr id="10" name="Rect 0"/>
          <p:cNvSpPr txBox="1"/>
          <p:nvPr>
            <p:ph type="body" hasCustomPrompt="1"/>
          </p:nvPr>
        </p:nvSpPr>
        <p:spPr>
          <a:xfrm>
            <a:off x="1731645" y="3429000"/>
            <a:ext cx="7184390" cy="381635"/>
          </a:xfrm>
          <a:prstGeom prst="rect">
            <a:avLst/>
          </a:prstGeom>
          <a:noFill/>
          <a:ln w="0">
            <a:noFill/>
          </a:ln>
        </p:spPr>
        <p:txBody>
          <a:bodyPr vert="horz" wrap="square" lIns="91440" tIns="45720" rIns="91440" bIns="45720" anchor="ctr">
            <a:normAutofit/>
          </a:bodyPr>
          <a:lstStyle/>
          <a:p>
            <a:pPr marL="0" indent="0" defTabSz="508000">
              <a:lnSpc>
                <a:spcPct val="100000"/>
              </a:lnSpc>
              <a:spcBef>
                <a:spcPts val="400"/>
              </a:spcBef>
              <a:spcAft>
                <a:spcPts val="600"/>
              </a:spcAft>
              <a:buFontTx/>
              <a:buNone/>
            </a:pPr>
            <a:r>
              <a:rPr lang="zh-CN" altLang="en-US" sz="1800"/>
              <a:t>编辑母版文本样式</a:t>
            </a:r>
            <a:endParaRPr lang="zh-CN" altLang="en-US" sz="1800"/>
          </a:p>
        </p:txBody>
      </p:sp>
      <p:sp>
        <p:nvSpPr>
          <p:cNvPr id="3" name="Rect 0"/>
          <p:cNvSpPr txBox="1"/>
          <p:nvPr>
            <p:ph type="body" hasCustomPrompt="1"/>
          </p:nvPr>
        </p:nvSpPr>
        <p:spPr>
          <a:xfrm>
            <a:off x="1206500" y="4343400"/>
            <a:ext cx="8143240" cy="1448435"/>
          </a:xfrm>
          <a:prstGeom prst="rect">
            <a:avLst/>
          </a:prstGeom>
          <a:noFill/>
          <a:ln w="0">
            <a:noFill/>
          </a:ln>
        </p:spPr>
        <p:txBody>
          <a:bodyPr vert="horz" wrap="square" lIns="91440" tIns="45720" rIns="91440" bIns="45720" anchor="ctr">
            <a:normAutofit/>
          </a:bodyPr>
          <a:lstStyle/>
          <a:p>
            <a:pPr marL="0" indent="0" defTabSz="508000">
              <a:lnSpc>
                <a:spcPct val="100000"/>
              </a:lnSpc>
              <a:spcBef>
                <a:spcPts val="500"/>
              </a:spcBef>
              <a:spcAft>
                <a:spcPts val="600"/>
              </a:spcAft>
              <a:buFontTx/>
              <a:buNone/>
            </a:pPr>
            <a:r>
              <a:rPr lang="zh-CN" altLang="en-US" sz="2000"/>
              <a:t>编辑母版文本样式</a:t>
            </a:r>
            <a:endParaRPr lang="zh-CN" altLang="en-US" sz="2000"/>
          </a:p>
        </p:txBody>
      </p:sp>
      <p:sp>
        <p:nvSpPr>
          <p:cNvPr id="7" name="Rect 0"/>
          <p:cNvSpPr txBox="1"/>
          <p:nvPr>
            <p:ph type="dt"/>
          </p:nvPr>
        </p:nvSpPr>
        <p:spPr>
          <a:xfrm>
            <a:off x="7971155" y="6116955"/>
            <a:ext cx="930909"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8" name="Rect 0"/>
          <p:cNvSpPr txBox="1"/>
          <p:nvPr>
            <p:ph type="ftr"/>
          </p:nvPr>
        </p:nvSpPr>
        <p:spPr>
          <a:xfrm>
            <a:off x="2153285" y="6116955"/>
            <a:ext cx="5756910"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9" name="Rect 0"/>
          <p:cNvSpPr txBox="1"/>
          <p:nvPr>
            <p:ph type="sldNum"/>
          </p:nvPr>
        </p:nvSpPr>
        <p:spPr>
          <a:xfrm>
            <a:off x="8963660" y="6116955"/>
            <a:ext cx="447675"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fld id="{B9320F77-B9A0-41C5-862A-B4B631284C64}" type="slidenum">
              <a:rPr lang="zh-CN" altLang="en-US" sz="1000"/>
            </a:fld>
            <a:endParaRPr lang="zh-CN" altLang="en-US" sz="100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名片">
    <p:spTree>
      <p:nvGrpSpPr>
        <p:cNvPr id="1" name=""/>
        <p:cNvGrpSpPr/>
        <p:nvPr/>
      </p:nvGrpSpPr>
      <p:grpSpPr>
        <a:xfrm>
          <a:off x="0" y="0"/>
          <a:ext cx="0" cy="0"/>
          <a:chOff x="0" y="0"/>
          <a:chExt cx="0" cy="0"/>
        </a:xfrm>
      </p:grpSpPr>
      <p:sp>
        <p:nvSpPr>
          <p:cNvPr id="2" name="Rect 0"/>
          <p:cNvSpPr txBox="1"/>
          <p:nvPr>
            <p:ph type="title"/>
          </p:nvPr>
        </p:nvSpPr>
        <p:spPr>
          <a:xfrm>
            <a:off x="1206500" y="3308350"/>
            <a:ext cx="8143240" cy="1469390"/>
          </a:xfrm>
          <a:prstGeom prst="rect">
            <a:avLst/>
          </a:prstGeom>
          <a:noFill/>
          <a:ln w="0">
            <a:noFill/>
          </a:ln>
        </p:spPr>
        <p:txBody>
          <a:bodyPr vert="horz" wrap="square" lIns="91440" tIns="45720" rIns="91440" bIns="45720" anchor="b">
            <a:normAutofit/>
          </a:bodyPr>
          <a:lstStyle/>
          <a:p>
            <a:pPr marL="0" indent="0" defTabSz="508000">
              <a:lnSpc>
                <a:spcPct val="100000"/>
              </a:lnSpc>
              <a:spcBef>
                <a:spcPts val="0"/>
              </a:spcBef>
              <a:spcAft>
                <a:spcPts val="0"/>
              </a:spcAft>
              <a:buFontTx/>
              <a:buNone/>
            </a:pPr>
            <a:r>
              <a:rPr lang="zh-CN" altLang="en-US" sz="3200"/>
              <a:t>单击此处编辑母版标题样式</a:t>
            </a:r>
            <a:endParaRPr lang="zh-CN" altLang="en-US" sz="3200"/>
          </a:p>
        </p:txBody>
      </p:sp>
      <p:sp>
        <p:nvSpPr>
          <p:cNvPr id="3" name="Rect 0"/>
          <p:cNvSpPr txBox="1"/>
          <p:nvPr>
            <p:ph type="body" hasCustomPrompt="1"/>
          </p:nvPr>
        </p:nvSpPr>
        <p:spPr>
          <a:xfrm>
            <a:off x="1206500" y="4777105"/>
            <a:ext cx="8143240" cy="861060"/>
          </a:xfrm>
          <a:prstGeom prst="rect">
            <a:avLst/>
          </a:prstGeom>
          <a:noFill/>
          <a:ln w="0">
            <a:noFill/>
          </a:ln>
        </p:spPr>
        <p:txBody>
          <a:bodyPr vert="horz" wrap="square" lIns="91440" tIns="45720" rIns="91440" bIns="45720" anchor="t">
            <a:normAutofit/>
          </a:bodyPr>
          <a:lstStyle/>
          <a:p>
            <a:pPr marL="0" indent="0" defTabSz="508000">
              <a:lnSpc>
                <a:spcPct val="100000"/>
              </a:lnSpc>
              <a:spcBef>
                <a:spcPts val="500"/>
              </a:spcBef>
              <a:spcAft>
                <a:spcPts val="600"/>
              </a:spcAft>
              <a:buFontTx/>
              <a:buNone/>
            </a:pPr>
            <a:r>
              <a:rPr lang="zh-CN" altLang="en-US" sz="2000"/>
              <a:t>编辑母版文本样式</a:t>
            </a:r>
            <a:endParaRPr lang="zh-CN" altLang="en-US" sz="2000"/>
          </a:p>
        </p:txBody>
      </p:sp>
      <p:sp>
        <p:nvSpPr>
          <p:cNvPr id="4" name="Rect 0"/>
          <p:cNvSpPr txBox="1"/>
          <p:nvPr>
            <p:ph type="dt"/>
          </p:nvPr>
        </p:nvSpPr>
        <p:spPr>
          <a:xfrm>
            <a:off x="7971155" y="6116955"/>
            <a:ext cx="930909"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5" name="Rect 0"/>
          <p:cNvSpPr txBox="1"/>
          <p:nvPr>
            <p:ph type="ftr"/>
          </p:nvPr>
        </p:nvSpPr>
        <p:spPr>
          <a:xfrm>
            <a:off x="2153285" y="6116955"/>
            <a:ext cx="5756910"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6" name="Rect 0"/>
          <p:cNvSpPr txBox="1"/>
          <p:nvPr>
            <p:ph type="sldNum"/>
          </p:nvPr>
        </p:nvSpPr>
        <p:spPr>
          <a:xfrm>
            <a:off x="8963660" y="6116955"/>
            <a:ext cx="447675"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fld id="{B9320F77-B9A0-41C5-862A-B4B631284C64}" type="slidenum">
              <a:rPr lang="zh-CN" altLang="en-US" sz="1000"/>
            </a:fld>
            <a:endParaRPr lang="zh-CN" altLang="en-US" sz="100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引言名片">
    <p:spTree>
      <p:nvGrpSpPr>
        <p:cNvPr id="1" name=""/>
        <p:cNvGrpSpPr/>
        <p:nvPr/>
      </p:nvGrpSpPr>
      <p:grpSpPr>
        <a:xfrm>
          <a:off x="0" y="0"/>
          <a:ext cx="0" cy="0"/>
          <a:chOff x="0" y="0"/>
          <a:chExt cx="0" cy="0"/>
        </a:xfrm>
      </p:grpSpPr>
      <p:sp>
        <p:nvSpPr>
          <p:cNvPr id="5" name="文本框 4"/>
          <p:cNvSpPr txBox="1"/>
          <p:nvPr/>
        </p:nvSpPr>
        <p:spPr>
          <a:xfrm>
            <a:off x="1050925" y="863600"/>
            <a:ext cx="495935" cy="584835"/>
          </a:xfrm>
          <a:prstGeom prst="rect">
            <a:avLst/>
          </a:prstGeom>
        </p:spPr>
        <p:txBody>
          <a:bodyPr vert="horz" wrap="square" lIns="91440" tIns="45720" rIns="91440" bIns="45720" anchor="ctr">
            <a:noAutofit/>
          </a:bodyPr>
          <a:lstStyle/>
          <a:p>
            <a:pPr marL="0" indent="0" defTabSz="508000" eaLnBrk="1" hangingPunct="1">
              <a:lnSpc>
                <a:spcPct val="100000"/>
              </a:lnSpc>
              <a:spcBef>
                <a:spcPts val="0"/>
              </a:spcBef>
              <a:spcAft>
                <a:spcPts val="0"/>
              </a:spcAft>
              <a:buFontTx/>
              <a:buNone/>
            </a:pPr>
            <a:r>
              <a:rPr sz="8000">
                <a:latin typeface="宋体" panose="02010600030101010101" pitchFamily="2" charset="-122"/>
                <a:ea typeface="宋体" panose="02010600030101010101" pitchFamily="2" charset="-122"/>
              </a:rPr>
              <a:t>“</a:t>
            </a:r>
            <a:endParaRPr sz="8000">
              <a:latin typeface="宋体" panose="02010600030101010101" pitchFamily="2" charset="-122"/>
              <a:ea typeface="宋体" panose="02010600030101010101" pitchFamily="2" charset="-122"/>
            </a:endParaRPr>
          </a:p>
        </p:txBody>
      </p:sp>
      <p:sp>
        <p:nvSpPr>
          <p:cNvPr id="6" name="文本框 5"/>
          <p:cNvSpPr txBox="1"/>
          <p:nvPr/>
        </p:nvSpPr>
        <p:spPr>
          <a:xfrm>
            <a:off x="8853805" y="2819400"/>
            <a:ext cx="495935" cy="584835"/>
          </a:xfrm>
          <a:prstGeom prst="rect">
            <a:avLst/>
          </a:prstGeom>
        </p:spPr>
        <p:txBody>
          <a:bodyPr vert="horz" wrap="square" lIns="91440" tIns="45720" rIns="91440" bIns="45720" anchor="ctr">
            <a:noAutofit/>
          </a:bodyPr>
          <a:lstStyle/>
          <a:p>
            <a:pPr marL="0" indent="0" algn="r" defTabSz="508000" eaLnBrk="1" hangingPunct="1">
              <a:lnSpc>
                <a:spcPct val="100000"/>
              </a:lnSpc>
              <a:spcBef>
                <a:spcPts val="0"/>
              </a:spcBef>
              <a:spcAft>
                <a:spcPts val="0"/>
              </a:spcAft>
              <a:buFontTx/>
              <a:buNone/>
            </a:pPr>
            <a:r>
              <a:rPr sz="8000">
                <a:latin typeface="宋体" panose="02010600030101010101" pitchFamily="2" charset="-122"/>
                <a:ea typeface="宋体" panose="02010600030101010101" pitchFamily="2" charset="-122"/>
              </a:rPr>
              <a:t>”</a:t>
            </a:r>
            <a:endParaRPr sz="8000">
              <a:latin typeface="宋体" panose="02010600030101010101" pitchFamily="2" charset="-122"/>
              <a:ea typeface="宋体" panose="02010600030101010101" pitchFamily="2" charset="-122"/>
            </a:endParaRPr>
          </a:p>
        </p:txBody>
      </p:sp>
      <p:sp>
        <p:nvSpPr>
          <p:cNvPr id="2" name="Rect 0"/>
          <p:cNvSpPr txBox="1"/>
          <p:nvPr>
            <p:ph type="title"/>
          </p:nvPr>
        </p:nvSpPr>
        <p:spPr>
          <a:xfrm>
            <a:off x="1545590" y="685800"/>
            <a:ext cx="7555865" cy="2743835"/>
          </a:xfrm>
          <a:prstGeom prst="rect">
            <a:avLst/>
          </a:prstGeom>
          <a:noFill/>
          <a:ln w="0">
            <a:noFill/>
          </a:ln>
        </p:spPr>
        <p:txBody>
          <a:bodyPr vert="horz" wrap="square" lIns="91440" tIns="45720" rIns="91440" bIns="45720" anchor="ctr">
            <a:normAutofit/>
          </a:bodyPr>
          <a:lstStyle/>
          <a:p>
            <a:pPr marL="0" indent="0" defTabSz="508000">
              <a:lnSpc>
                <a:spcPct val="100000"/>
              </a:lnSpc>
              <a:spcBef>
                <a:spcPts val="0"/>
              </a:spcBef>
              <a:spcAft>
                <a:spcPts val="0"/>
              </a:spcAft>
              <a:buFontTx/>
              <a:buNone/>
            </a:pPr>
            <a:r>
              <a:rPr lang="zh-CN" altLang="en-US" sz="3200"/>
              <a:t>单击此处编辑母版标题样式</a:t>
            </a:r>
            <a:endParaRPr lang="zh-CN" altLang="en-US" sz="3200"/>
          </a:p>
        </p:txBody>
      </p:sp>
      <p:sp>
        <p:nvSpPr>
          <p:cNvPr id="10" name="Rect 0"/>
          <p:cNvSpPr txBox="1"/>
          <p:nvPr>
            <p:ph type="body" hasCustomPrompt="1"/>
          </p:nvPr>
        </p:nvSpPr>
        <p:spPr>
          <a:xfrm>
            <a:off x="1206500" y="3886200"/>
            <a:ext cx="8143240" cy="889635"/>
          </a:xfrm>
          <a:prstGeom prst="rect">
            <a:avLst/>
          </a:prstGeom>
          <a:noFill/>
          <a:ln w="0">
            <a:noFill/>
          </a:ln>
        </p:spPr>
        <p:txBody>
          <a:bodyPr vert="horz" wrap="square" lIns="91440" tIns="45720" rIns="91440" bIns="45720" anchor="b">
            <a:normAutofit/>
          </a:bodyPr>
          <a:lstStyle/>
          <a:p>
            <a:pPr marL="285750" indent="-285750" algn="l" defTabSz="457200" eaLnBrk="1" fontAlgn="base" hangingPunct="1">
              <a:lnSpc>
                <a:spcPct val="100000"/>
              </a:lnSpc>
              <a:spcBef>
                <a:spcPts val="700"/>
              </a:spcBef>
              <a:spcAft>
                <a:spcPts val="600"/>
              </a:spcAft>
              <a:buFontTx/>
              <a:buNone/>
            </a:pPr>
            <a:r>
              <a:rPr lang="zh-CN" altLang="en-US" sz="2400"/>
              <a:t>编辑母版文本样式</a:t>
            </a:r>
            <a:endParaRPr lang="zh-CN" altLang="en-US" sz="2400"/>
          </a:p>
        </p:txBody>
      </p:sp>
      <p:sp>
        <p:nvSpPr>
          <p:cNvPr id="3" name="Rect 0"/>
          <p:cNvSpPr txBox="1"/>
          <p:nvPr>
            <p:ph type="body" hasCustomPrompt="1"/>
          </p:nvPr>
        </p:nvSpPr>
        <p:spPr>
          <a:xfrm>
            <a:off x="1206500" y="4775200"/>
            <a:ext cx="8143240" cy="1016634"/>
          </a:xfrm>
          <a:prstGeom prst="rect">
            <a:avLst/>
          </a:prstGeom>
          <a:noFill/>
          <a:ln w="0">
            <a:noFill/>
          </a:ln>
        </p:spPr>
        <p:txBody>
          <a:bodyPr vert="horz" wrap="square" lIns="91440" tIns="45720" rIns="91440" bIns="45720" anchor="t">
            <a:normAutofit/>
          </a:bodyPr>
          <a:lstStyle/>
          <a:p>
            <a:pPr marL="0" indent="0" defTabSz="508000">
              <a:lnSpc>
                <a:spcPct val="100000"/>
              </a:lnSpc>
              <a:spcBef>
                <a:spcPts val="400"/>
              </a:spcBef>
              <a:spcAft>
                <a:spcPts val="600"/>
              </a:spcAft>
              <a:buFontTx/>
              <a:buNone/>
            </a:pPr>
            <a:r>
              <a:rPr lang="zh-CN" altLang="en-US" sz="1800"/>
              <a:t>编辑母版文本样式</a:t>
            </a:r>
            <a:endParaRPr lang="zh-CN" altLang="en-US" sz="1800"/>
          </a:p>
        </p:txBody>
      </p:sp>
      <p:sp>
        <p:nvSpPr>
          <p:cNvPr id="7" name="Rect 0"/>
          <p:cNvSpPr txBox="1"/>
          <p:nvPr>
            <p:ph type="dt"/>
          </p:nvPr>
        </p:nvSpPr>
        <p:spPr>
          <a:xfrm>
            <a:off x="7971155" y="6116955"/>
            <a:ext cx="930909"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8" name="Rect 0"/>
          <p:cNvSpPr txBox="1"/>
          <p:nvPr>
            <p:ph type="ftr"/>
          </p:nvPr>
        </p:nvSpPr>
        <p:spPr>
          <a:xfrm>
            <a:off x="2153285" y="6116955"/>
            <a:ext cx="5756910"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9" name="Rect 0"/>
          <p:cNvSpPr txBox="1"/>
          <p:nvPr>
            <p:ph type="sldNum"/>
          </p:nvPr>
        </p:nvSpPr>
        <p:spPr>
          <a:xfrm>
            <a:off x="8963660" y="6116955"/>
            <a:ext cx="447675"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fld id="{B9320F77-B9A0-41C5-862A-B4B631284C64}" type="slidenum">
              <a:rPr lang="zh-CN" altLang="en-US" sz="1000"/>
            </a:fld>
            <a:endParaRPr lang="zh-CN" altLang="en-US" sz="100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真或假">
    <p:spTree>
      <p:nvGrpSpPr>
        <p:cNvPr id="1" name=""/>
        <p:cNvGrpSpPr/>
        <p:nvPr/>
      </p:nvGrpSpPr>
      <p:grpSpPr>
        <a:xfrm>
          <a:off x="0" y="0"/>
          <a:ext cx="0" cy="0"/>
          <a:chOff x="0" y="0"/>
          <a:chExt cx="0" cy="0"/>
        </a:xfrm>
      </p:grpSpPr>
      <p:sp>
        <p:nvSpPr>
          <p:cNvPr id="2" name="Rect 0"/>
          <p:cNvSpPr txBox="1"/>
          <p:nvPr>
            <p:ph type="title"/>
          </p:nvPr>
        </p:nvSpPr>
        <p:spPr>
          <a:xfrm>
            <a:off x="1206500" y="685800"/>
            <a:ext cx="8143240" cy="2727960"/>
          </a:xfrm>
          <a:prstGeom prst="rect">
            <a:avLst/>
          </a:prstGeom>
          <a:noFill/>
          <a:ln w="0">
            <a:noFill/>
          </a:ln>
        </p:spPr>
        <p:txBody>
          <a:bodyPr vert="horz" wrap="square" lIns="91440" tIns="45720" rIns="91440" bIns="45720" anchor="ctr">
            <a:normAutofit/>
          </a:bodyPr>
          <a:lstStyle/>
          <a:p>
            <a:pPr marL="0" indent="0" defTabSz="508000">
              <a:lnSpc>
                <a:spcPct val="100000"/>
              </a:lnSpc>
              <a:spcBef>
                <a:spcPts val="0"/>
              </a:spcBef>
              <a:spcAft>
                <a:spcPts val="0"/>
              </a:spcAft>
              <a:buFontTx/>
              <a:buNone/>
            </a:pPr>
            <a:r>
              <a:rPr lang="zh-CN" altLang="en-US" sz="4000"/>
              <a:t>单击此处编辑母版标题样式</a:t>
            </a:r>
            <a:endParaRPr lang="zh-CN" altLang="en-US" sz="4000"/>
          </a:p>
        </p:txBody>
      </p:sp>
      <p:sp>
        <p:nvSpPr>
          <p:cNvPr id="10" name="Rect 0"/>
          <p:cNvSpPr txBox="1"/>
          <p:nvPr>
            <p:ph type="body" hasCustomPrompt="1"/>
          </p:nvPr>
        </p:nvSpPr>
        <p:spPr>
          <a:xfrm>
            <a:off x="1206500" y="3505200"/>
            <a:ext cx="8143240" cy="838835"/>
          </a:xfrm>
          <a:prstGeom prst="rect">
            <a:avLst/>
          </a:prstGeom>
          <a:noFill/>
          <a:ln w="0">
            <a:noFill/>
          </a:ln>
        </p:spPr>
        <p:txBody>
          <a:bodyPr vert="horz" wrap="square" lIns="91440" tIns="45720" rIns="91440" bIns="45720" anchor="b">
            <a:normAutofit/>
          </a:bodyPr>
          <a:lstStyle/>
          <a:p>
            <a:pPr marL="285750" indent="-285750" defTabSz="508000">
              <a:lnSpc>
                <a:spcPct val="100000"/>
              </a:lnSpc>
              <a:spcBef>
                <a:spcPts val="700"/>
              </a:spcBef>
              <a:spcAft>
                <a:spcPts val="600"/>
              </a:spcAft>
              <a:buFontTx/>
              <a:buNone/>
            </a:pPr>
            <a:r>
              <a:rPr lang="zh-CN" altLang="en-US" sz="2800"/>
              <a:t>编辑母版文本样式</a:t>
            </a:r>
            <a:endParaRPr lang="zh-CN" altLang="en-US" sz="2800"/>
          </a:p>
        </p:txBody>
      </p:sp>
      <p:sp>
        <p:nvSpPr>
          <p:cNvPr id="3" name="Rect 0"/>
          <p:cNvSpPr txBox="1"/>
          <p:nvPr>
            <p:ph type="body" hasCustomPrompt="1"/>
          </p:nvPr>
        </p:nvSpPr>
        <p:spPr>
          <a:xfrm>
            <a:off x="1206500" y="4343400"/>
            <a:ext cx="8143240" cy="1448435"/>
          </a:xfrm>
          <a:prstGeom prst="rect">
            <a:avLst/>
          </a:prstGeom>
          <a:noFill/>
          <a:ln w="0">
            <a:noFill/>
          </a:ln>
        </p:spPr>
        <p:txBody>
          <a:bodyPr vert="horz" wrap="square" lIns="91440" tIns="45720" rIns="91440" bIns="45720" anchor="t">
            <a:normAutofit/>
          </a:bodyPr>
          <a:lstStyle/>
          <a:p>
            <a:pPr marL="0" indent="0" defTabSz="508000">
              <a:lnSpc>
                <a:spcPct val="100000"/>
              </a:lnSpc>
              <a:spcBef>
                <a:spcPts val="400"/>
              </a:spcBef>
              <a:spcAft>
                <a:spcPts val="600"/>
              </a:spcAft>
              <a:buFontTx/>
              <a:buNone/>
            </a:pPr>
            <a:r>
              <a:rPr lang="zh-CN" altLang="en-US" sz="1800"/>
              <a:t>编辑母版文本样式</a:t>
            </a:r>
            <a:endParaRPr lang="zh-CN" altLang="en-US" sz="1800"/>
          </a:p>
        </p:txBody>
      </p:sp>
      <p:sp>
        <p:nvSpPr>
          <p:cNvPr id="5" name="Rect 0"/>
          <p:cNvSpPr txBox="1"/>
          <p:nvPr>
            <p:ph type="dt"/>
          </p:nvPr>
        </p:nvSpPr>
        <p:spPr>
          <a:xfrm>
            <a:off x="7971155" y="6116955"/>
            <a:ext cx="930909"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6" name="Rect 0"/>
          <p:cNvSpPr txBox="1"/>
          <p:nvPr>
            <p:ph type="ftr"/>
          </p:nvPr>
        </p:nvSpPr>
        <p:spPr>
          <a:xfrm>
            <a:off x="2153285" y="6116955"/>
            <a:ext cx="5756910"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7" name="Rect 0"/>
          <p:cNvSpPr txBox="1"/>
          <p:nvPr>
            <p:ph type="sldNum"/>
          </p:nvPr>
        </p:nvSpPr>
        <p:spPr>
          <a:xfrm>
            <a:off x="8963660" y="6116955"/>
            <a:ext cx="447675"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fld id="{B9320F77-B9A0-41C5-862A-B4B631284C64}" type="slidenum">
              <a:rPr lang="zh-CN" altLang="en-US" sz="1000"/>
            </a:fld>
            <a:endParaRPr lang="zh-CN" altLang="en-US" sz="100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sp>
        <p:nvSpPr>
          <p:cNvPr id="2" name="Rect 0"/>
          <p:cNvSpPr txBox="1"/>
          <p:nvPr>
            <p:ph type="title"/>
          </p:nvPr>
        </p:nvSpPr>
        <p:spPr>
          <a:xfrm>
            <a:off x="1064260" y="457200"/>
            <a:ext cx="8347075" cy="1981835"/>
          </a:xfrm>
          <a:prstGeom prst="rect">
            <a:avLst/>
          </a:prstGeom>
          <a:noFill/>
          <a:ln w="0">
            <a:noFill/>
          </a:ln>
        </p:spPr>
        <p:txBody>
          <a:bodyPr vert="horz" wrap="square" lIns="91440" tIns="45720" rIns="91440" bIns="45720" anchor="ctr">
            <a:noAutofit/>
          </a:bodyPr>
          <a:lstStyle/>
          <a:p>
            <a:pPr marL="0" indent="0" defTabSz="508000">
              <a:lnSpc>
                <a:spcPct val="100000"/>
              </a:lnSpc>
              <a:spcBef>
                <a:spcPts val="0"/>
              </a:spcBef>
              <a:spcAft>
                <a:spcPts val="0"/>
              </a:spcAft>
              <a:buFontTx/>
              <a:buNone/>
            </a:pPr>
            <a:r>
              <a:rPr lang="zh-CN" altLang="en-US" sz="4000"/>
              <a:t>单击此处编辑母版标题样式</a:t>
            </a:r>
            <a:endParaRPr lang="zh-CN" altLang="en-US" sz="4000"/>
          </a:p>
        </p:txBody>
      </p:sp>
      <p:sp>
        <p:nvSpPr>
          <p:cNvPr id="3" name="Rect 0"/>
          <p:cNvSpPr txBox="1"/>
          <p:nvPr>
            <p:ph type="body" orient="vert" hasCustomPrompt="1"/>
          </p:nvPr>
        </p:nvSpPr>
        <p:spPr>
          <a:xfrm>
            <a:off x="1064260" y="2667000"/>
            <a:ext cx="8347075" cy="3358515"/>
          </a:xfrm>
          <a:prstGeom prst="rect">
            <a:avLst/>
          </a:prstGeom>
          <a:noFill/>
          <a:ln w="0">
            <a:noFill/>
          </a:ln>
        </p:spPr>
        <p:txBody>
          <a:bodyPr vert="eaVert" wrap="square" lIns="91440" tIns="45720" rIns="91440" bIns="45720" anchor="t">
            <a:noAutofit/>
          </a:bodyPr>
          <a:lstStyle/>
          <a:p>
            <a:pPr marL="285750" indent="-285750" algn="l" defTabSz="457200" eaLnBrk="1" fontAlgn="base" hangingPunct="1">
              <a:lnSpc>
                <a:spcPct val="100000"/>
              </a:lnSpc>
              <a:spcBef>
                <a:spcPts val="700"/>
              </a:spcBef>
              <a:spcAft>
                <a:spcPts val="600"/>
              </a:spcAft>
              <a:buFontTx/>
              <a:buNone/>
            </a:pPr>
            <a:r>
              <a:rPr lang="zh-CN" altLang="en-US" sz="2400"/>
              <a:t>编辑母版文本样式</a:t>
            </a:r>
            <a:endParaRPr lang="zh-CN" altLang="en-US" sz="2400"/>
          </a:p>
          <a:p>
            <a:pPr marL="285750" indent="-285750" algn="l" defTabSz="457200" eaLnBrk="1" fontAlgn="base" hangingPunct="1">
              <a:lnSpc>
                <a:spcPct val="100000"/>
              </a:lnSpc>
              <a:spcBef>
                <a:spcPts val="700"/>
              </a:spcBef>
              <a:spcAft>
                <a:spcPts val="600"/>
              </a:spcAft>
              <a:buFontTx/>
              <a:buNone/>
            </a:pPr>
            <a:r>
              <a:rPr lang="zh-CN" altLang="en-US" sz="2000"/>
              <a:t>第二级</a:t>
            </a:r>
            <a:endParaRPr lang="zh-CN" altLang="en-US" sz="2000"/>
          </a:p>
          <a:p>
            <a:pPr marL="285750" indent="-285750" algn="l" defTabSz="457200" eaLnBrk="1" fontAlgn="base" hangingPunct="1">
              <a:lnSpc>
                <a:spcPct val="100000"/>
              </a:lnSpc>
              <a:spcBef>
                <a:spcPts val="1700"/>
              </a:spcBef>
              <a:spcAft>
                <a:spcPts val="600"/>
              </a:spcAft>
              <a:buFontTx/>
              <a:buNone/>
            </a:pPr>
            <a:r>
              <a:rPr lang="zh-CN" altLang="en-US" sz="1800"/>
              <a:t>第三级</a:t>
            </a:r>
            <a:endParaRPr lang="zh-CN" altLang="en-US" sz="1800"/>
          </a:p>
          <a:p>
            <a:pPr marL="342900" indent="-342900" algn="l" defTabSz="457200" eaLnBrk="0" fontAlgn="base" hangingPunct="0">
              <a:lnSpc>
                <a:spcPct val="100000"/>
              </a:lnSpc>
              <a:spcBef>
                <a:spcPts val="0"/>
              </a:spcBef>
              <a:spcAft>
                <a:spcPts val="0"/>
              </a:spcAft>
              <a:buFontTx/>
              <a:buNone/>
            </a:pPr>
            <a:r>
              <a:rPr lang="zh-CN" altLang="en-US" sz="1600"/>
              <a:t>第四级</a:t>
            </a:r>
            <a:endParaRPr lang="zh-CN" altLang="en-US" sz="1600"/>
          </a:p>
          <a:p>
            <a:pPr marL="285750" indent="-285750" algn="l" defTabSz="457200" eaLnBrk="1" fontAlgn="base" hangingPunct="1">
              <a:lnSpc>
                <a:spcPct val="100000"/>
              </a:lnSpc>
              <a:spcBef>
                <a:spcPts val="700"/>
              </a:spcBef>
              <a:spcAft>
                <a:spcPts val="600"/>
              </a:spcAft>
              <a:buFontTx/>
              <a:buNone/>
            </a:pPr>
            <a:r>
              <a:rPr lang="zh-CN" altLang="en-US" sz="1400"/>
              <a:t>第五级</a:t>
            </a:r>
            <a:endParaRPr lang="zh-CN" altLang="en-US" sz="1400"/>
          </a:p>
        </p:txBody>
      </p:sp>
      <p:sp>
        <p:nvSpPr>
          <p:cNvPr id="4" name="Rect 0"/>
          <p:cNvSpPr txBox="1"/>
          <p:nvPr>
            <p:ph type="dt"/>
          </p:nvPr>
        </p:nvSpPr>
        <p:spPr>
          <a:xfrm>
            <a:off x="7971155" y="6116955"/>
            <a:ext cx="930909"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5" name="Rect 0"/>
          <p:cNvSpPr txBox="1"/>
          <p:nvPr>
            <p:ph type="ftr"/>
          </p:nvPr>
        </p:nvSpPr>
        <p:spPr>
          <a:xfrm>
            <a:off x="2153285" y="6116955"/>
            <a:ext cx="5756910"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6" name="Rect 0"/>
          <p:cNvSpPr txBox="1"/>
          <p:nvPr>
            <p:ph type="sldNum"/>
          </p:nvPr>
        </p:nvSpPr>
        <p:spPr>
          <a:xfrm>
            <a:off x="8963660" y="6116955"/>
            <a:ext cx="447675"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fld id="{B9320F77-B9A0-41C5-862A-B4B631284C64}" type="slidenum">
              <a:rPr lang="zh-CN" altLang="en-US" sz="1000"/>
            </a:fld>
            <a:endParaRPr lang="zh-CN" altLang="en-US" sz="100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cSld name="竖排标题与文本">
    <p:spTree>
      <p:nvGrpSpPr>
        <p:cNvPr id="1" name=""/>
        <p:cNvGrpSpPr/>
        <p:nvPr/>
      </p:nvGrpSpPr>
      <p:grpSpPr>
        <a:xfrm>
          <a:off x="0" y="0"/>
          <a:ext cx="0" cy="0"/>
          <a:chOff x="0" y="0"/>
          <a:chExt cx="0" cy="0"/>
        </a:xfrm>
      </p:grpSpPr>
      <p:sp>
        <p:nvSpPr>
          <p:cNvPr id="2" name="Rect 0"/>
          <p:cNvSpPr txBox="1"/>
          <p:nvPr>
            <p:ph type="title" orient="vert"/>
          </p:nvPr>
        </p:nvSpPr>
        <p:spPr>
          <a:xfrm>
            <a:off x="7909560" y="685800"/>
            <a:ext cx="1439545" cy="5106035"/>
          </a:xfrm>
          <a:prstGeom prst="rect">
            <a:avLst/>
          </a:prstGeom>
          <a:noFill/>
          <a:ln w="0">
            <a:noFill/>
          </a:ln>
        </p:spPr>
        <p:txBody>
          <a:bodyPr vert="eaVert" wrap="square" lIns="91440" tIns="45720" rIns="91440" bIns="45720" anchor="ctr">
            <a:noAutofit/>
          </a:bodyPr>
          <a:lstStyle/>
          <a:p>
            <a:pPr marL="0" indent="0" defTabSz="508000">
              <a:lnSpc>
                <a:spcPct val="100000"/>
              </a:lnSpc>
              <a:spcBef>
                <a:spcPts val="0"/>
              </a:spcBef>
              <a:spcAft>
                <a:spcPts val="0"/>
              </a:spcAft>
              <a:buFontTx/>
              <a:buNone/>
            </a:pPr>
            <a:r>
              <a:rPr lang="zh-CN" altLang="en-US" sz="4000"/>
              <a:t>单击此处编辑母版标题样式</a:t>
            </a:r>
            <a:endParaRPr lang="zh-CN" altLang="en-US" sz="4000"/>
          </a:p>
        </p:txBody>
      </p:sp>
      <p:sp>
        <p:nvSpPr>
          <p:cNvPr id="3" name="Rect 0"/>
          <p:cNvSpPr txBox="1"/>
          <p:nvPr>
            <p:ph type="body" orient="vert" hasCustomPrompt="1"/>
          </p:nvPr>
        </p:nvSpPr>
        <p:spPr>
          <a:xfrm>
            <a:off x="1206500" y="685800"/>
            <a:ext cx="6518275" cy="5106035"/>
          </a:xfrm>
          <a:prstGeom prst="rect">
            <a:avLst/>
          </a:prstGeom>
          <a:noFill/>
          <a:ln w="0">
            <a:noFill/>
          </a:ln>
        </p:spPr>
        <p:txBody>
          <a:bodyPr vert="eaVert" wrap="square" lIns="91440" tIns="45720" rIns="91440" bIns="45720" anchor="t">
            <a:noAutofit/>
          </a:bodyPr>
          <a:lstStyle/>
          <a:p>
            <a:pPr marL="285750" indent="-285750" algn="l" defTabSz="457200" eaLnBrk="1" fontAlgn="base" hangingPunct="1">
              <a:lnSpc>
                <a:spcPct val="110000"/>
              </a:lnSpc>
              <a:spcBef>
                <a:spcPts val="600"/>
              </a:spcBef>
              <a:spcAft>
                <a:spcPts val="600"/>
              </a:spcAft>
              <a:buFontTx/>
              <a:buNone/>
            </a:pPr>
            <a:r>
              <a:rPr lang="zh-CN" altLang="en-US" sz="2400"/>
              <a:t>编辑母版文本样式</a:t>
            </a:r>
            <a:endParaRPr lang="zh-CN" altLang="en-US" sz="2400"/>
          </a:p>
          <a:p>
            <a:pPr marL="342900" indent="-342900" algn="l" defTabSz="457200" eaLnBrk="0" fontAlgn="base" hangingPunct="0">
              <a:lnSpc>
                <a:spcPct val="100000"/>
              </a:lnSpc>
              <a:spcBef>
                <a:spcPts val="0"/>
              </a:spcBef>
              <a:spcAft>
                <a:spcPts val="0"/>
              </a:spcAft>
              <a:buFontTx/>
              <a:buNone/>
            </a:pPr>
            <a:r>
              <a:rPr lang="zh-CN" altLang="en-US" sz="2000"/>
              <a:t>第二级</a:t>
            </a:r>
            <a:endParaRPr lang="zh-CN" altLang="en-US" sz="2000"/>
          </a:p>
          <a:p>
            <a:pPr marL="342900" indent="-342900" algn="l" defTabSz="457200" eaLnBrk="0" fontAlgn="base" hangingPunct="0">
              <a:lnSpc>
                <a:spcPct val="100000"/>
              </a:lnSpc>
              <a:spcBef>
                <a:spcPts val="0"/>
              </a:spcBef>
              <a:spcAft>
                <a:spcPts val="0"/>
              </a:spcAft>
              <a:buFontTx/>
              <a:buNone/>
            </a:pPr>
            <a:r>
              <a:rPr lang="zh-CN" altLang="en-US" sz="1800"/>
              <a:t>第三级</a:t>
            </a:r>
            <a:endParaRPr lang="zh-CN" altLang="en-US" sz="1800"/>
          </a:p>
          <a:p>
            <a:pPr marL="342900" indent="-342900" algn="l" defTabSz="457200" eaLnBrk="0" fontAlgn="base" hangingPunct="0">
              <a:lnSpc>
                <a:spcPct val="100000"/>
              </a:lnSpc>
              <a:spcBef>
                <a:spcPts val="0"/>
              </a:spcBef>
              <a:spcAft>
                <a:spcPts val="0"/>
              </a:spcAft>
              <a:buFontTx/>
              <a:buNone/>
            </a:pPr>
            <a:r>
              <a:rPr lang="zh-CN" altLang="en-US" sz="1600"/>
              <a:t>第四级</a:t>
            </a:r>
            <a:endParaRPr lang="zh-CN" altLang="en-US" sz="1600"/>
          </a:p>
          <a:p>
            <a:pPr marL="285750" indent="-285750" algn="l" defTabSz="457200" eaLnBrk="1" fontAlgn="base" hangingPunct="1">
              <a:lnSpc>
                <a:spcPct val="100000"/>
              </a:lnSpc>
              <a:spcBef>
                <a:spcPts val="600"/>
              </a:spcBef>
              <a:spcAft>
                <a:spcPts val="600"/>
              </a:spcAft>
              <a:buFontTx/>
              <a:buNone/>
            </a:pPr>
            <a:r>
              <a:rPr lang="zh-CN" altLang="en-US" sz="1400"/>
              <a:t>第五级</a:t>
            </a:r>
            <a:endParaRPr lang="zh-CN" altLang="en-US" sz="1400"/>
          </a:p>
        </p:txBody>
      </p:sp>
      <p:sp>
        <p:nvSpPr>
          <p:cNvPr id="4" name="Rect 0"/>
          <p:cNvSpPr txBox="1"/>
          <p:nvPr>
            <p:ph type="dt"/>
          </p:nvPr>
        </p:nvSpPr>
        <p:spPr>
          <a:xfrm>
            <a:off x="7971155" y="6116955"/>
            <a:ext cx="930909"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5" name="Rect 0"/>
          <p:cNvSpPr txBox="1"/>
          <p:nvPr>
            <p:ph type="ftr"/>
          </p:nvPr>
        </p:nvSpPr>
        <p:spPr>
          <a:xfrm>
            <a:off x="2153285" y="6116955"/>
            <a:ext cx="5756910"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6" name="Rect 0"/>
          <p:cNvSpPr txBox="1"/>
          <p:nvPr>
            <p:ph type="sldNum"/>
          </p:nvPr>
        </p:nvSpPr>
        <p:spPr>
          <a:xfrm>
            <a:off x="8963660" y="6116955"/>
            <a:ext cx="447675"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fld id="{B9320F77-B9A0-41C5-862A-B4B631284C64}" type="slidenum">
              <a:rPr lang="zh-CN" altLang="en-US" sz="1000"/>
            </a:fld>
            <a:endParaRPr lang="zh-CN" altLang="en-US" sz="100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2" name="Rect 0"/>
          <p:cNvSpPr txBox="1"/>
          <p:nvPr>
            <p:ph type="dt"/>
          </p:nvPr>
        </p:nvSpPr>
        <p:spPr>
          <a:xfrm>
            <a:off x="7971155" y="6116955"/>
            <a:ext cx="930909"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3" name="Rect 0"/>
          <p:cNvSpPr txBox="1"/>
          <p:nvPr>
            <p:ph type="ftr"/>
          </p:nvPr>
        </p:nvSpPr>
        <p:spPr>
          <a:xfrm>
            <a:off x="2153285" y="6116955"/>
            <a:ext cx="5756910"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4" name="Rect 0"/>
          <p:cNvSpPr txBox="1"/>
          <p:nvPr>
            <p:ph type="sldNum"/>
          </p:nvPr>
        </p:nvSpPr>
        <p:spPr>
          <a:xfrm>
            <a:off x="8963660" y="6116955"/>
            <a:ext cx="447675"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fld id="{B9320F77-B9A0-41C5-862A-B4B631284C64}" type="slidenum">
              <a:rPr lang="zh-CN" altLang="en-US" sz="1000"/>
            </a:fld>
            <a:endParaRPr lang="zh-CN" altLang="en-US" sz="100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3977" y="2667000"/>
            <a:ext cx="4051554" cy="336867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359146" y="2667000"/>
            <a:ext cx="4051554" cy="334682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40B52295-AD8D-47A8-A4D5-D2F6B9F48E3F}"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1_比较">
    <p:spTree>
      <p:nvGrpSpPr>
        <p:cNvPr id="1" name=""/>
        <p:cNvGrpSpPr/>
        <p:nvPr/>
      </p:nvGrpSpPr>
      <p:grpSpPr>
        <a:xfrm>
          <a:off x="0" y="0"/>
          <a:ext cx="0" cy="0"/>
          <a:chOff x="0" y="0"/>
          <a:chExt cx="0" cy="0"/>
        </a:xfrm>
      </p:grpSpPr>
      <p:sp>
        <p:nvSpPr>
          <p:cNvPr id="2" name="Rect 0"/>
          <p:cNvSpPr txBox="1"/>
          <p:nvPr>
            <p:ph type="title"/>
          </p:nvPr>
        </p:nvSpPr>
        <p:spPr>
          <a:xfrm>
            <a:off x="495300" y="188595"/>
            <a:ext cx="9066530" cy="792480"/>
          </a:xfrm>
          <a:prstGeom prst="rect">
            <a:avLst/>
          </a:prstGeom>
          <a:noFill/>
          <a:ln w="0">
            <a:noFill/>
          </a:ln>
        </p:spPr>
        <p:txBody>
          <a:bodyPr vert="horz" wrap="square" lIns="91440" tIns="45720" rIns="91440" bIns="45720" anchor="ctr">
            <a:noAutofit/>
          </a:bodyPr>
          <a:lstStyle/>
          <a:p>
            <a:pPr marL="0" indent="0" defTabSz="508000">
              <a:lnSpc>
                <a:spcPct val="100000"/>
              </a:lnSpc>
              <a:spcBef>
                <a:spcPts val="0"/>
              </a:spcBef>
              <a:spcAft>
                <a:spcPts val="0"/>
              </a:spcAft>
              <a:buFontTx/>
              <a:buNone/>
            </a:pPr>
            <a:r>
              <a:rPr lang="zh-CN" altLang="en-US" sz="4000"/>
              <a:t>单击此处编辑母版标题样式</a:t>
            </a:r>
            <a:endParaRPr lang="zh-CN" altLang="en-US" sz="4000"/>
          </a:p>
        </p:txBody>
      </p:sp>
      <p:sp>
        <p:nvSpPr>
          <p:cNvPr id="3" name="Rect 0"/>
          <p:cNvSpPr txBox="1"/>
          <p:nvPr>
            <p:ph type="body" hasCustomPrompt="1"/>
          </p:nvPr>
        </p:nvSpPr>
        <p:spPr>
          <a:xfrm>
            <a:off x="495300" y="1207770"/>
            <a:ext cx="9067165" cy="640080"/>
          </a:xfrm>
          <a:prstGeom prst="rect">
            <a:avLst/>
          </a:prstGeom>
          <a:noFill/>
          <a:ln w="0">
            <a:noFill/>
          </a:ln>
        </p:spPr>
        <p:txBody>
          <a:bodyPr vert="horz" wrap="square" lIns="91440" tIns="45720" rIns="91440" bIns="45720" anchor="b">
            <a:noAutofit/>
          </a:bodyPr>
          <a:lstStyle/>
          <a:p>
            <a:pPr marL="0" indent="0" defTabSz="508000">
              <a:lnSpc>
                <a:spcPct val="100000"/>
              </a:lnSpc>
              <a:spcBef>
                <a:spcPts val="800"/>
              </a:spcBef>
              <a:spcAft>
                <a:spcPts val="600"/>
              </a:spcAft>
              <a:buFontTx/>
              <a:buNone/>
            </a:pPr>
            <a:r>
              <a:rPr lang="zh-CN" altLang="en-US" sz="3200"/>
              <a:t>编辑母版文本样式</a:t>
            </a:r>
            <a:endParaRPr lang="zh-CN" altLang="en-US" sz="3200"/>
          </a:p>
        </p:txBody>
      </p:sp>
      <p:sp>
        <p:nvSpPr>
          <p:cNvPr id="4" name="Rect 0"/>
          <p:cNvSpPr txBox="1"/>
          <p:nvPr>
            <p:ph hasCustomPrompt="1"/>
          </p:nvPr>
        </p:nvSpPr>
        <p:spPr>
          <a:xfrm>
            <a:off x="495300" y="1872615"/>
            <a:ext cx="4456430" cy="4293235"/>
          </a:xfrm>
          <a:prstGeom prst="rect">
            <a:avLst/>
          </a:prstGeom>
          <a:noFill/>
          <a:ln w="0">
            <a:noFill/>
          </a:ln>
        </p:spPr>
        <p:txBody>
          <a:bodyPr vert="horz" wrap="square" lIns="91440" tIns="45720" rIns="91440" bIns="45720" anchor="ctr">
            <a:noAutofit/>
          </a:bodyPr>
          <a:lstStyle/>
          <a:p>
            <a:pPr marL="285750" indent="-285750" defTabSz="508000">
              <a:lnSpc>
                <a:spcPct val="100000"/>
              </a:lnSpc>
              <a:spcBef>
                <a:spcPts val="700"/>
              </a:spcBef>
              <a:spcAft>
                <a:spcPts val="600"/>
              </a:spcAft>
              <a:buFontTx/>
              <a:buNone/>
            </a:pPr>
            <a:r>
              <a:rPr lang="zh-CN" altLang="en-US" sz="2800"/>
              <a:t>编辑母版文本样式</a:t>
            </a:r>
            <a:endParaRPr lang="zh-CN" altLang="en-US" sz="2800"/>
          </a:p>
          <a:p>
            <a:pPr marL="742950" indent="-285750" defTabSz="508000">
              <a:lnSpc>
                <a:spcPct val="100000"/>
              </a:lnSpc>
              <a:spcBef>
                <a:spcPts val="600"/>
              </a:spcBef>
              <a:spcAft>
                <a:spcPts val="600"/>
              </a:spcAft>
              <a:buFontTx/>
              <a:buNone/>
            </a:pPr>
            <a:r>
              <a:rPr lang="zh-CN" altLang="en-US" sz="2400"/>
              <a:t>第二级</a:t>
            </a:r>
            <a:endParaRPr lang="zh-CN" altLang="en-US" sz="2400"/>
          </a:p>
          <a:p>
            <a:pPr marL="1200150" indent="-285750" defTabSz="508000">
              <a:lnSpc>
                <a:spcPct val="100000"/>
              </a:lnSpc>
              <a:spcBef>
                <a:spcPts val="500"/>
              </a:spcBef>
              <a:spcAft>
                <a:spcPts val="600"/>
              </a:spcAft>
              <a:buFontTx/>
              <a:buNone/>
            </a:pPr>
            <a:r>
              <a:rPr lang="zh-CN" altLang="en-US" sz="2000"/>
              <a:t>第三级</a:t>
            </a:r>
            <a:endParaRPr lang="zh-CN" altLang="en-US" sz="2000"/>
          </a:p>
          <a:p>
            <a:pPr marL="1543050" indent="-171450" defTabSz="508000">
              <a:lnSpc>
                <a:spcPct val="100000"/>
              </a:lnSpc>
              <a:spcBef>
                <a:spcPts val="400"/>
              </a:spcBef>
              <a:spcAft>
                <a:spcPts val="600"/>
              </a:spcAft>
              <a:buFontTx/>
              <a:buNone/>
            </a:pPr>
            <a:r>
              <a:rPr lang="zh-CN" altLang="en-US" sz="1800"/>
              <a:t>第四级</a:t>
            </a:r>
            <a:endParaRPr lang="zh-CN" altLang="en-US" sz="1800"/>
          </a:p>
          <a:p>
            <a:pPr marL="2000250" indent="-171450" defTabSz="508000">
              <a:lnSpc>
                <a:spcPct val="100000"/>
              </a:lnSpc>
              <a:spcBef>
                <a:spcPts val="400"/>
              </a:spcBef>
              <a:spcAft>
                <a:spcPts val="600"/>
              </a:spcAft>
              <a:buFontTx/>
              <a:buNone/>
            </a:pPr>
            <a:r>
              <a:rPr lang="zh-CN" altLang="en-US" sz="1800"/>
              <a:t>第五级</a:t>
            </a:r>
            <a:endParaRPr lang="zh-CN" altLang="en-US" sz="1800"/>
          </a:p>
        </p:txBody>
      </p:sp>
      <p:sp>
        <p:nvSpPr>
          <p:cNvPr id="6" name="Rect 0"/>
          <p:cNvSpPr txBox="1"/>
          <p:nvPr>
            <p:ph hasCustomPrompt="1"/>
          </p:nvPr>
        </p:nvSpPr>
        <p:spPr>
          <a:xfrm>
            <a:off x="5104130" y="1872615"/>
            <a:ext cx="4457700" cy="4293235"/>
          </a:xfrm>
          <a:prstGeom prst="rect">
            <a:avLst/>
          </a:prstGeom>
          <a:noFill/>
          <a:ln w="0">
            <a:noFill/>
          </a:ln>
        </p:spPr>
        <p:txBody>
          <a:bodyPr vert="horz" wrap="square" lIns="91440" tIns="45720" rIns="91440" bIns="45720" anchor="ctr">
            <a:noAutofit/>
          </a:bodyPr>
          <a:lstStyle/>
          <a:p>
            <a:pPr marL="285750" indent="-285750" defTabSz="508000">
              <a:lnSpc>
                <a:spcPct val="100000"/>
              </a:lnSpc>
              <a:spcBef>
                <a:spcPts val="700"/>
              </a:spcBef>
              <a:spcAft>
                <a:spcPts val="600"/>
              </a:spcAft>
              <a:buFontTx/>
              <a:buNone/>
            </a:pPr>
            <a:r>
              <a:rPr lang="zh-CN" altLang="en-US" sz="2800"/>
              <a:t>编辑母版文本样式</a:t>
            </a:r>
            <a:endParaRPr lang="zh-CN" altLang="en-US" sz="2800"/>
          </a:p>
          <a:p>
            <a:pPr marL="742950" indent="-285750" defTabSz="508000">
              <a:lnSpc>
                <a:spcPct val="100000"/>
              </a:lnSpc>
              <a:spcBef>
                <a:spcPts val="600"/>
              </a:spcBef>
              <a:spcAft>
                <a:spcPts val="600"/>
              </a:spcAft>
              <a:buFontTx/>
              <a:buNone/>
            </a:pPr>
            <a:r>
              <a:rPr lang="zh-CN" altLang="en-US" sz="2400"/>
              <a:t>第二级</a:t>
            </a:r>
            <a:endParaRPr lang="zh-CN" altLang="en-US" sz="2400"/>
          </a:p>
          <a:p>
            <a:pPr marL="1200150" indent="-285750" defTabSz="508000">
              <a:lnSpc>
                <a:spcPct val="100000"/>
              </a:lnSpc>
              <a:spcBef>
                <a:spcPts val="500"/>
              </a:spcBef>
              <a:spcAft>
                <a:spcPts val="600"/>
              </a:spcAft>
              <a:buFontTx/>
              <a:buNone/>
            </a:pPr>
            <a:r>
              <a:rPr lang="zh-CN" altLang="en-US" sz="2000"/>
              <a:t>第三级</a:t>
            </a:r>
            <a:endParaRPr lang="zh-CN" altLang="en-US" sz="2000"/>
          </a:p>
          <a:p>
            <a:pPr marL="1543050" indent="-171450" defTabSz="508000">
              <a:lnSpc>
                <a:spcPct val="100000"/>
              </a:lnSpc>
              <a:spcBef>
                <a:spcPts val="400"/>
              </a:spcBef>
              <a:spcAft>
                <a:spcPts val="600"/>
              </a:spcAft>
              <a:buFontTx/>
              <a:buNone/>
            </a:pPr>
            <a:r>
              <a:rPr lang="zh-CN" altLang="en-US" sz="1800"/>
              <a:t>第四级</a:t>
            </a:r>
            <a:endParaRPr lang="zh-CN" altLang="en-US" sz="1800"/>
          </a:p>
          <a:p>
            <a:pPr marL="2000250" indent="-171450" defTabSz="508000">
              <a:lnSpc>
                <a:spcPct val="100000"/>
              </a:lnSpc>
              <a:spcBef>
                <a:spcPts val="400"/>
              </a:spcBef>
              <a:spcAft>
                <a:spcPts val="600"/>
              </a:spcAft>
              <a:buFontTx/>
              <a:buNone/>
            </a:pPr>
            <a:r>
              <a:rPr lang="zh-CN" altLang="en-US" sz="1800"/>
              <a:t>第五级</a:t>
            </a:r>
            <a:endParaRPr lang="zh-CN" altLang="en-US" sz="1800"/>
          </a:p>
        </p:txBody>
      </p:sp>
      <p:sp>
        <p:nvSpPr>
          <p:cNvPr id="7" name="Rect 0"/>
          <p:cNvSpPr txBox="1"/>
          <p:nvPr>
            <p:ph type="dt"/>
          </p:nvPr>
        </p:nvSpPr>
        <p:spPr>
          <a:xfrm>
            <a:off x="7971155" y="6116955"/>
            <a:ext cx="930909"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8" name="Rect 0"/>
          <p:cNvSpPr txBox="1"/>
          <p:nvPr>
            <p:ph type="ftr"/>
          </p:nvPr>
        </p:nvSpPr>
        <p:spPr>
          <a:xfrm>
            <a:off x="2153285" y="6116955"/>
            <a:ext cx="5756910"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9" name="Rect 0"/>
          <p:cNvSpPr txBox="1"/>
          <p:nvPr>
            <p:ph type="sldNum"/>
          </p:nvPr>
        </p:nvSpPr>
        <p:spPr>
          <a:xfrm>
            <a:off x="8963660" y="6116955"/>
            <a:ext cx="447675"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fld id="{B9320F77-B9A0-41C5-862A-B4B631284C64}" type="slidenum">
              <a:rPr lang="zh-CN" altLang="en-US" sz="1000"/>
            </a:fld>
            <a:endParaRPr lang="zh-CN" altLang="en-US" sz="1000"/>
          </a:p>
        </p:txBody>
      </p:sp>
      <p:cxnSp>
        <p:nvCxnSpPr>
          <p:cNvPr id="10" name="形状 9"/>
          <p:cNvCxnSpPr/>
          <p:nvPr/>
        </p:nvCxnSpPr>
        <p:spPr>
          <a:xfrm>
            <a:off x="495300" y="1052830"/>
            <a:ext cx="9066530" cy="635"/>
          </a:xfrm>
          <a:prstGeom prst="line">
            <a:avLst/>
          </a:prstGeom>
          <a:noFill/>
          <a:ln w="28575" cap="flat" cmpd="sng">
            <a:solidFill>
              <a:srgbClr val="333399">
                <a:alpha val="100000"/>
              </a:srgbClr>
            </a:solidFill>
            <a:prstDash val="solid"/>
            <a:round/>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Rect 0"/>
          <p:cNvSpPr txBox="1"/>
          <p:nvPr>
            <p:ph type="title"/>
          </p:nvPr>
        </p:nvSpPr>
        <p:spPr>
          <a:xfrm>
            <a:off x="495300" y="188595"/>
            <a:ext cx="8916035" cy="792480"/>
          </a:xfrm>
          <a:prstGeom prst="rect">
            <a:avLst/>
          </a:prstGeom>
          <a:noFill/>
          <a:ln w="0">
            <a:noFill/>
          </a:ln>
        </p:spPr>
        <p:txBody>
          <a:bodyPr vert="horz" wrap="square" lIns="91440" tIns="45720" rIns="91440" bIns="45720" anchor="ctr">
            <a:noAutofit/>
          </a:bodyPr>
          <a:lstStyle/>
          <a:p>
            <a:pPr marL="0" indent="0" defTabSz="508000">
              <a:lnSpc>
                <a:spcPct val="100000"/>
              </a:lnSpc>
              <a:spcBef>
                <a:spcPts val="0"/>
              </a:spcBef>
              <a:spcAft>
                <a:spcPts val="0"/>
              </a:spcAft>
              <a:buFontTx/>
              <a:buNone/>
            </a:pPr>
            <a:r>
              <a:rPr lang="zh-CN" altLang="en-US" sz="4000"/>
              <a:t>单击此处编辑母版标题样式</a:t>
            </a:r>
            <a:endParaRPr lang="zh-CN" altLang="en-US" sz="4000"/>
          </a:p>
        </p:txBody>
      </p:sp>
      <p:sp>
        <p:nvSpPr>
          <p:cNvPr id="3" name="Rect 0"/>
          <p:cNvSpPr txBox="1"/>
          <p:nvPr>
            <p:ph type="body" hasCustomPrompt="1"/>
          </p:nvPr>
        </p:nvSpPr>
        <p:spPr>
          <a:xfrm>
            <a:off x="495300" y="1196975"/>
            <a:ext cx="4382135" cy="4934585"/>
          </a:xfrm>
          <a:prstGeom prst="rect">
            <a:avLst/>
          </a:prstGeom>
          <a:noFill/>
          <a:ln w="0">
            <a:noFill/>
          </a:ln>
        </p:spPr>
        <p:txBody>
          <a:bodyPr vert="horz" wrap="square" lIns="91440" tIns="45720" rIns="91440" bIns="45720" anchor="ctr">
            <a:noAutofit/>
          </a:bodyPr>
          <a:lstStyle/>
          <a:p>
            <a:pPr marL="285750" indent="-285750" defTabSz="508000">
              <a:lnSpc>
                <a:spcPct val="100000"/>
              </a:lnSpc>
              <a:spcBef>
                <a:spcPts val="600"/>
              </a:spcBef>
              <a:spcAft>
                <a:spcPts val="600"/>
              </a:spcAft>
              <a:buFontTx/>
              <a:buNone/>
            </a:pPr>
            <a:r>
              <a:rPr lang="zh-CN" altLang="en-US" sz="2400"/>
              <a:t>编辑母版文本样式</a:t>
            </a:r>
            <a:endParaRPr lang="zh-CN" altLang="en-US" sz="2400"/>
          </a:p>
          <a:p>
            <a:pPr marL="742950" indent="-285750" defTabSz="508000">
              <a:lnSpc>
                <a:spcPct val="100000"/>
              </a:lnSpc>
              <a:spcBef>
                <a:spcPts val="500"/>
              </a:spcBef>
              <a:spcAft>
                <a:spcPts val="600"/>
              </a:spcAft>
              <a:buFontTx/>
              <a:buNone/>
            </a:pPr>
            <a:r>
              <a:rPr lang="zh-CN" altLang="en-US" sz="2000"/>
              <a:t>第二级</a:t>
            </a:r>
            <a:endParaRPr lang="zh-CN" altLang="en-US" sz="2000"/>
          </a:p>
          <a:p>
            <a:pPr marL="1200150" indent="-285750" defTabSz="508000">
              <a:lnSpc>
                <a:spcPct val="100000"/>
              </a:lnSpc>
              <a:spcBef>
                <a:spcPts val="400"/>
              </a:spcBef>
              <a:spcAft>
                <a:spcPts val="600"/>
              </a:spcAft>
              <a:buFontTx/>
              <a:buNone/>
            </a:pPr>
            <a:r>
              <a:rPr lang="zh-CN" altLang="en-US" sz="1800"/>
              <a:t>第三级</a:t>
            </a:r>
            <a:endParaRPr lang="zh-CN" altLang="en-US" sz="1800"/>
          </a:p>
          <a:p>
            <a:pPr marL="1543050" indent="-171450" defTabSz="508000">
              <a:lnSpc>
                <a:spcPct val="100000"/>
              </a:lnSpc>
              <a:spcBef>
                <a:spcPts val="400"/>
              </a:spcBef>
              <a:spcAft>
                <a:spcPts val="600"/>
              </a:spcAft>
              <a:buFontTx/>
              <a:buNone/>
            </a:pPr>
            <a:r>
              <a:rPr lang="zh-CN" altLang="en-US" sz="1600"/>
              <a:t>第四级</a:t>
            </a:r>
            <a:endParaRPr lang="zh-CN" altLang="en-US" sz="1600"/>
          </a:p>
          <a:p>
            <a:pPr marL="2000250" indent="-171450" defTabSz="508000">
              <a:lnSpc>
                <a:spcPct val="100000"/>
              </a:lnSpc>
              <a:spcBef>
                <a:spcPts val="300"/>
              </a:spcBef>
              <a:spcAft>
                <a:spcPts val="600"/>
              </a:spcAft>
              <a:buFontTx/>
              <a:buNone/>
            </a:pPr>
            <a:r>
              <a:rPr lang="zh-CN" altLang="en-US" sz="1400"/>
              <a:t>第五级</a:t>
            </a:r>
            <a:endParaRPr lang="zh-CN" altLang="en-US" sz="1400"/>
          </a:p>
        </p:txBody>
      </p:sp>
      <p:sp>
        <p:nvSpPr>
          <p:cNvPr id="4" name="Rect 0"/>
          <p:cNvSpPr txBox="1"/>
          <p:nvPr>
            <p:ph type="clipArt" hasCustomPrompt="1"/>
          </p:nvPr>
        </p:nvSpPr>
        <p:spPr>
          <a:xfrm>
            <a:off x="5029200" y="1196975"/>
            <a:ext cx="4382135" cy="4934585"/>
          </a:xfrm>
          <a:prstGeom prst="rect">
            <a:avLst/>
          </a:prstGeom>
        </p:spPr>
      </p:sp>
      <p:sp>
        <p:nvSpPr>
          <p:cNvPr id="5" name="Rect 0"/>
          <p:cNvSpPr txBox="1"/>
          <p:nvPr>
            <p:ph type="dt"/>
          </p:nvPr>
        </p:nvSpPr>
        <p:spPr>
          <a:xfrm>
            <a:off x="495300" y="6248400"/>
            <a:ext cx="2312035" cy="457835"/>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6" name="Rect 0"/>
          <p:cNvSpPr txBox="1"/>
          <p:nvPr>
            <p:ph type="ftr"/>
          </p:nvPr>
        </p:nvSpPr>
        <p:spPr>
          <a:xfrm>
            <a:off x="3384550" y="6248400"/>
            <a:ext cx="3137535" cy="457835"/>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7" name="Rect 0"/>
          <p:cNvSpPr txBox="1"/>
          <p:nvPr>
            <p:ph type="sldNum"/>
          </p:nvPr>
        </p:nvSpPr>
        <p:spPr>
          <a:xfrm>
            <a:off x="7099300" y="6248400"/>
            <a:ext cx="2312035" cy="457835"/>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fld id="{B9320F77-B9A0-41C5-862A-B4B631284C64}" type="slidenum">
              <a:rPr lang="zh-CN" altLang="en-US" sz="1000"/>
            </a:fld>
            <a:endParaRPr lang="zh-CN" altLang="en-US" sz="1000"/>
          </a:p>
        </p:txBody>
      </p:sp>
      <p:cxnSp>
        <p:nvCxnSpPr>
          <p:cNvPr id="8" name="形状 7"/>
          <p:cNvCxnSpPr/>
          <p:nvPr/>
        </p:nvCxnSpPr>
        <p:spPr>
          <a:xfrm>
            <a:off x="495300" y="1052830"/>
            <a:ext cx="9066530" cy="635"/>
          </a:xfrm>
          <a:prstGeom prst="line">
            <a:avLst/>
          </a:prstGeom>
          <a:noFill/>
          <a:ln w="28575" cap="flat" cmpd="sng">
            <a:solidFill>
              <a:srgbClr val="333399">
                <a:alpha val="100000"/>
              </a:srgbClr>
            </a:solidFill>
            <a:prstDash val="solid"/>
            <a:round/>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Rect 0"/>
          <p:cNvSpPr txBox="1"/>
          <p:nvPr>
            <p:ph type="title"/>
          </p:nvPr>
        </p:nvSpPr>
        <p:spPr>
          <a:xfrm>
            <a:off x="614045" y="161925"/>
            <a:ext cx="8677275" cy="600710"/>
          </a:xfrm>
          <a:prstGeom prst="rect">
            <a:avLst/>
          </a:prstGeom>
          <a:noFill/>
          <a:ln w="0">
            <a:noFill/>
          </a:ln>
        </p:spPr>
        <p:txBody>
          <a:bodyPr vert="horz" wrap="square" lIns="91440" tIns="45720" rIns="91440" bIns="45720" anchor="ctr">
            <a:noAutofit/>
          </a:bodyPr>
          <a:lstStyle/>
          <a:p>
            <a:pPr marL="0" indent="0" defTabSz="508000">
              <a:lnSpc>
                <a:spcPct val="100000"/>
              </a:lnSpc>
              <a:spcBef>
                <a:spcPts val="0"/>
              </a:spcBef>
              <a:spcAft>
                <a:spcPts val="0"/>
              </a:spcAft>
              <a:buFontTx/>
              <a:buNone/>
            </a:pPr>
            <a:r>
              <a:rPr lang="zh-CN" altLang="en-US" sz="4000"/>
              <a:t>单击此处编辑母版标题样式</a:t>
            </a:r>
            <a:endParaRPr lang="zh-CN" altLang="en-US" sz="4000"/>
          </a:p>
        </p:txBody>
      </p:sp>
      <p:sp>
        <p:nvSpPr>
          <p:cNvPr id="3" name="Rect 0"/>
          <p:cNvSpPr txBox="1"/>
          <p:nvPr>
            <p:ph type="tbl"/>
          </p:nvPr>
        </p:nvSpPr>
        <p:spPr>
          <a:xfrm>
            <a:off x="614045" y="1276350"/>
            <a:ext cx="8677275" cy="5033010"/>
          </a:xfrm>
          <a:prstGeom prst="rect">
            <a:avLst/>
          </a:prstGeom>
          <a:noFill/>
          <a:ln w="0">
            <a:noFill/>
          </a:ln>
        </p:spPr>
        <p:txBody>
          <a:bodyPr vert="horz" wrap="square" lIns="91440" tIns="45720" rIns="91440" bIns="45720" anchor="ctr">
            <a:noAutofit/>
          </a:bodyPr>
          <a:lstStyle/>
          <a:p>
            <a:pPr marL="285750" indent="-285750" defTabSz="508000">
              <a:lnSpc>
                <a:spcPct val="100000"/>
              </a:lnSpc>
              <a:spcBef>
                <a:spcPts val="600"/>
              </a:spcBef>
              <a:spcAft>
                <a:spcPts val="600"/>
              </a:spcAft>
              <a:buFontTx/>
              <a:buNone/>
            </a:p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0272" y="2658533"/>
            <a:ext cx="3744315"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06316"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591852" y="2667000"/>
            <a:ext cx="3756790"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370371"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8"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FAC03054-A18C-4CF4-8FEF-67B6C74EC7CF}"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4"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5"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4338B79-8FD5-46F1-8A19-651A319ADB19}" type="slidenum">
              <a:rPr lang="zh-CN" altLang="en-US" smtClean="0"/>
            </a:fld>
            <a:endParaRPr lang="en-US" altLang="zh-CN"/>
          </a:p>
        </p:txBody>
      </p:sp>
      <p:sp>
        <p:nvSpPr>
          <p:cNvPr id="6"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3"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37DC1DE-D772-415A-B75D-6C2A3BBF0EE5}"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276516" y="685801"/>
            <a:ext cx="5072126" cy="5105401"/>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06318" y="2971800"/>
            <a:ext cx="2884412"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DFB74B41-85B4-4984-A2A4-801BFDC62CF6}" type="slidenum">
              <a:rPr lang="zh-CN" altLang="en-US"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5027" y="3124199"/>
            <a:ext cx="4409902"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24FEF2C3-09B7-48D6-BCFF-274B159605E4}" type="slidenum">
              <a:rPr lang="zh-CN" altLang="en-US"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4" Type="http://schemas.openxmlformats.org/officeDocument/2006/relationships/theme" Target="../theme/theme2.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42.xml"/><Relationship Id="rId20" Type="http://schemas.openxmlformats.org/officeDocument/2006/relationships/slideLayout" Target="../slideLayouts/slideLayout41.xml"/><Relationship Id="rId2" Type="http://schemas.openxmlformats.org/officeDocument/2006/relationships/slideLayout" Target="../slideLayouts/slideLayout23.xml"/><Relationship Id="rId19" Type="http://schemas.openxmlformats.org/officeDocument/2006/relationships/slideLayout" Target="../slideLayouts/slideLayout40.xml"/><Relationship Id="rId18" Type="http://schemas.openxmlformats.org/officeDocument/2006/relationships/slideLayout" Target="../slideLayouts/slideLayout39.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0" y="2379"/>
            <a:ext cx="9906000" cy="6853240"/>
          </a:xfrm>
          <a:prstGeom prst="rect">
            <a:avLst/>
          </a:prstGeom>
          <a:gradFill>
            <a:gsLst>
              <a:gs pos="85574">
                <a:schemeClr val="accent1">
                  <a:lumMod val="40000"/>
                  <a:lumOff val="60000"/>
                </a:schemeClr>
              </a:gs>
              <a:gs pos="69500">
                <a:schemeClr val="accent1">
                  <a:lumMod val="20000"/>
                  <a:lumOff val="80000"/>
                </a:schemeClr>
              </a:gs>
              <a:gs pos="0">
                <a:schemeClr val="bg2"/>
              </a:gs>
              <a:gs pos="100000">
                <a:schemeClr val="accent1">
                  <a:lumMod val="60000"/>
                  <a:lumOff val="40000"/>
                </a:schemeClr>
              </a:gs>
            </a:gsLst>
            <a:lin ang="0" scaled="1"/>
          </a:gradFill>
        </p:spPr>
      </p:pic>
      <p:grpSp>
        <p:nvGrpSpPr>
          <p:cNvPr id="1026" name="Group 13"/>
          <p:cNvGrpSpPr/>
          <p:nvPr/>
        </p:nvGrpSpPr>
        <p:grpSpPr bwMode="auto">
          <a:xfrm>
            <a:off x="0" y="0"/>
            <a:ext cx="2309681" cy="6858000"/>
            <a:chOff x="0" y="0"/>
            <a:chExt cx="2132013" cy="6858001"/>
          </a:xfrm>
        </p:grpSpPr>
        <p:sp>
          <p:nvSpPr>
            <p:cNvPr id="1036" name="Freeform 6"/>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noChangeArrowheads="1"/>
          </p:cNvSpPr>
          <p:nvPr>
            <p:ph type="title"/>
          </p:nvPr>
        </p:nvSpPr>
        <p:spPr bwMode="auto">
          <a:xfrm>
            <a:off x="1064552" y="457200"/>
            <a:ext cx="83461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Text Placeholder 2"/>
          <p:cNvSpPr>
            <a:spLocks noGrp="1" noChangeArrowheads="1"/>
          </p:cNvSpPr>
          <p:nvPr>
            <p:ph type="body" idx="1"/>
          </p:nvPr>
        </p:nvSpPr>
        <p:spPr bwMode="auto">
          <a:xfrm>
            <a:off x="1064552" y="2667001"/>
            <a:ext cx="834614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7971235" y="6116639"/>
            <a:ext cx="93040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5" name="Footer Placeholder 4"/>
          <p:cNvSpPr>
            <a:spLocks noGrp="1"/>
          </p:cNvSpPr>
          <p:nvPr>
            <p:ph type="ftr" sz="quarter" idx="3"/>
          </p:nvPr>
        </p:nvSpPr>
        <p:spPr>
          <a:xfrm>
            <a:off x="2153180" y="6116639"/>
            <a:ext cx="575614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US" altLang="zh-CN"/>
          </a:p>
        </p:txBody>
      </p:sp>
      <p:sp>
        <p:nvSpPr>
          <p:cNvPr id="6" name="Slide Number Placeholder 5"/>
          <p:cNvSpPr>
            <a:spLocks noGrp="1"/>
          </p:cNvSpPr>
          <p:nvPr>
            <p:ph type="sldNum" sz="quarter" idx="4"/>
          </p:nvPr>
        </p:nvSpPr>
        <p:spPr>
          <a:xfrm>
            <a:off x="8963554" y="6116639"/>
            <a:ext cx="447146"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fld id="{67B052E9-C54A-4603-AE2F-EB72B006DB6C}" type="slidenum">
              <a:rPr lang="zh-CN" altLang="en-US" smtClean="0"/>
            </a:fld>
            <a:endParaRPr lang="en-US" altLang="zh-CN"/>
          </a:p>
        </p:txBody>
      </p:sp>
      <p:sp>
        <p:nvSpPr>
          <p:cNvPr id="24" name="Rectangle 8"/>
          <p:cNvSpPr>
            <a:spLocks noChangeArrowheads="1"/>
          </p:cNvSpPr>
          <p:nvPr/>
        </p:nvSpPr>
        <p:spPr bwMode="gray">
          <a:xfrm>
            <a:off x="481542" y="6216650"/>
            <a:ext cx="891196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marL="742950" indent="-28575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2pPr>
            <a:lvl3pPr marL="11430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3pPr>
            <a:lvl4pPr marL="16002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4pPr>
            <a:lvl5pPr marL="20574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9pPr>
          </a:lstStyle>
          <a:p>
            <a:pPr eaLnBrk="1" fontAlgn="auto" hangingPunct="1">
              <a:lnSpc>
                <a:spcPct val="100000"/>
              </a:lnSpc>
              <a:spcBef>
                <a:spcPct val="0"/>
              </a:spcBef>
              <a:spcAft>
                <a:spcPts val="0"/>
              </a:spcAft>
              <a:buClrTx/>
              <a:buSzTx/>
              <a:buFontTx/>
              <a:buNone/>
              <a:defRPr/>
            </a:pPr>
            <a:endParaRPr kumimoji="1" lang="zh-CN" altLang="zh-CN" sz="2400" b="0">
              <a:latin typeface="Tahoma" panose="020B0604030504040204" pitchFamily="34" charset="0"/>
            </a:endParaRPr>
          </a:p>
        </p:txBody>
      </p:sp>
      <p:sp>
        <p:nvSpPr>
          <p:cNvPr id="21" name="AutoShape 5" descr="https://publicrelationssydney.com.au/wp-content/uploads/2013/01/shutterstock_804343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 name="图片 21"/>
          <p:cNvPicPr>
            <a:picLocks noChangeAspect="1"/>
          </p:cNvPicPr>
          <p:nvPr userDrawn="1"/>
        </p:nvPicPr>
        <p:blipFill>
          <a:blip r:embed="rId23"/>
          <a:stretch>
            <a:fillRect/>
          </a:stretch>
        </p:blipFill>
        <p:spPr>
          <a:xfrm>
            <a:off x="9712" y="5975305"/>
            <a:ext cx="2641736" cy="8826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 name="图片 7" descr="C:/Users/dell/AppData/Roaming/JisuOffice/ETemp/9656_13858336/fImage8826386868467.jpeg"/>
          <p:cNvPicPr>
            <a:picLocks noChangeAspect="1"/>
          </p:cNvPicPr>
          <p:nvPr/>
        </p:nvPicPr>
        <p:blipFill rotWithShape="1">
          <a:blip r:embed="rId22" cstate="print">
            <a:extLst>
              <a:ext uri="{28A0092B-C50C-407E-A947-70E740481C1C}">
                <a14:useLocalDpi xmlns:a14="http://schemas.microsoft.com/office/drawing/2010/main" val="0"/>
              </a:ext>
            </a:extLst>
          </a:blip>
          <a:srcRect/>
          <a:stretch>
            <a:fillRect/>
          </a:stretch>
        </p:blipFill>
        <p:spPr>
          <a:xfrm>
            <a:off x="0" y="2540"/>
            <a:ext cx="9906635" cy="6854190"/>
          </a:xfrm>
          <a:prstGeom prst="rect">
            <a:avLst/>
          </a:prstGeom>
          <a:gradFill rotWithShape="1">
            <a:gsLst>
              <a:gs pos="0">
                <a:schemeClr val="bg2"/>
              </a:gs>
              <a:gs pos="69000">
                <a:schemeClr val="accent1">
                  <a:lumMod val="20000"/>
                  <a:lumOff val="80000"/>
                </a:schemeClr>
              </a:gs>
              <a:gs pos="85000">
                <a:schemeClr val="accent1">
                  <a:lumMod val="40000"/>
                  <a:lumOff val="60000"/>
                </a:schemeClr>
              </a:gs>
              <a:gs pos="100000">
                <a:schemeClr val="accent1">
                  <a:lumMod val="60000"/>
                  <a:lumOff val="40000"/>
                </a:schemeClr>
              </a:gs>
            </a:gsLst>
            <a:lin ang="0" scaled="1"/>
          </a:gradFill>
        </p:spPr>
      </p:pic>
      <p:grpSp>
        <p:nvGrpSpPr>
          <p:cNvPr id="1026" name="组合 1025"/>
          <p:cNvGrpSpPr/>
          <p:nvPr/>
        </p:nvGrpSpPr>
        <p:grpSpPr>
          <a:xfrm rot="0">
            <a:off x="0" y="0"/>
            <a:ext cx="2310130" cy="6858635"/>
            <a:chOff x="0" y="0"/>
            <a:chExt cx="2310130" cy="6858635"/>
          </a:xfrm>
        </p:grpSpPr>
        <p:sp>
          <p:nvSpPr>
            <p:cNvPr id="1036" name="形状 1035"/>
            <p:cNvSpPr/>
            <p:nvPr/>
          </p:nvSpPr>
          <p:spPr>
            <a:xfrm>
              <a:off x="0" y="0"/>
              <a:ext cx="1163320" cy="5291455"/>
            </a:xfrm>
            <a:custGeom>
              <a:avLst/>
              <a:gdLst>
                <a:gd name="TX0" fmla="*/ 0 w 677"/>
                <a:gd name="TY0" fmla="*/ 3132 h 3334"/>
                <a:gd name="TX1" fmla="*/ 0 w 677"/>
                <a:gd name="TY1" fmla="*/ 3312 h 3334"/>
                <a:gd name="TX2" fmla="*/ 126 w 677"/>
                <a:gd name="TY2" fmla="*/ 3333 h 3334"/>
                <a:gd name="TX3" fmla="*/ 676 w 677"/>
                <a:gd name="TY3" fmla="*/ 0 h 3334"/>
                <a:gd name="TX4" fmla="*/ 514 w 677"/>
                <a:gd name="TY4" fmla="*/ 0 h 3334"/>
                <a:gd name="TX5" fmla="*/ 0 w 677"/>
                <a:gd name="TY5" fmla="*/ 3132 h 3334"/>
              </a:gdLst>
              <a:ahLst/>
              <a:cxnLst>
                <a:cxn ang="0">
                  <a:pos x="TX0" y="TY0"/>
                </a:cxn>
                <a:cxn ang="0">
                  <a:pos x="TX1" y="TY1"/>
                </a:cxn>
                <a:cxn ang="0">
                  <a:pos x="TX2" y="TY2"/>
                </a:cxn>
                <a:cxn ang="0">
                  <a:pos x="TX3" y="TY3"/>
                </a:cxn>
                <a:cxn ang="0">
                  <a:pos x="TX4" y="TY4"/>
                </a:cxn>
                <a:cxn ang="0">
                  <a:pos x="TX5" y="TY5"/>
                </a:cxn>
              </a:cxnLst>
              <a:rect l="l" t="t" r="r" b="b"/>
              <a:pathLst>
                <a:path w="677" h="3334">
                  <a:moveTo>
                    <a:pt x="0" y="3132"/>
                  </a:moveTo>
                  <a:lnTo>
                    <a:pt x="0" y="3312"/>
                  </a:lnTo>
                  <a:lnTo>
                    <a:pt x="126" y="3333"/>
                  </a:lnTo>
                  <a:lnTo>
                    <a:pt x="676" y="0"/>
                  </a:lnTo>
                  <a:lnTo>
                    <a:pt x="514" y="0"/>
                  </a:lnTo>
                  <a:lnTo>
                    <a:pt x="0" y="3132"/>
                  </a:lnTo>
                  <a:close/>
                </a:path>
              </a:pathLst>
            </a:custGeom>
            <a:solidFill>
              <a:schemeClr val="accent1"/>
            </a:solidFill>
            <a:ln w="0">
              <a:noFill/>
            </a:ln>
          </p:spPr>
          <p:txBody>
            <a:bodyPr vert="horz" wrap="square" lIns="91440" tIns="45720" rIns="91440" bIns="45720" anchor="t">
              <a:noAutofit/>
            </a:bodyPr>
            <a:lstStyle/>
            <a:p>
              <a:pPr marL="0" indent="0" algn="l" defTabSz="457200" eaLnBrk="0" fontAlgn="base" hangingPunct="0">
                <a:lnSpc>
                  <a:spcPct val="100000"/>
                </a:lnSpc>
                <a:spcBef>
                  <a:spcPts val="0"/>
                </a:spcBef>
                <a:spcAft>
                  <a:spcPts val="0"/>
                </a:spcAft>
                <a:buFontTx/>
                <a:buNone/>
              </a:pPr>
              <a:endParaRPr lang="ko-KR" altLang="en-US" sz="1800">
                <a:solidFill>
                  <a:srgbClr val="000000"/>
                </a:solidFill>
                <a:latin typeface="Corbel" panose="020B0503020204020204" pitchFamily="34" charset="0"/>
                <a:ea typeface="华文楷体" panose="02010600040101010101" charset="-122"/>
              </a:endParaRPr>
            </a:p>
          </p:txBody>
        </p:sp>
        <p:sp>
          <p:nvSpPr>
            <p:cNvPr id="16" name="形状 15"/>
            <p:cNvSpPr/>
            <p:nvPr/>
          </p:nvSpPr>
          <p:spPr>
            <a:xfrm>
              <a:off x="0" y="0"/>
              <a:ext cx="822960" cy="4625340"/>
            </a:xfrm>
            <a:custGeom>
              <a:avLst/>
              <a:gdLst>
                <a:gd name="TX0" fmla="*/ 478 w 479"/>
                <a:gd name="TY0" fmla="*/ 0 h 2914"/>
                <a:gd name="TX1" fmla="*/ 318 w 479"/>
                <a:gd name="TY1" fmla="*/ 0 h 2914"/>
                <a:gd name="TX2" fmla="*/ 0 w 479"/>
                <a:gd name="TY2" fmla="*/ 1938 h 2914"/>
                <a:gd name="TX3" fmla="*/ 0 w 479"/>
                <a:gd name="TY3" fmla="*/ 2913 h 2914"/>
                <a:gd name="TX4" fmla="*/ 478 w 479"/>
                <a:gd name="TY4" fmla="*/ 0 h 2914"/>
              </a:gdLst>
              <a:ahLst/>
              <a:cxnLst>
                <a:cxn ang="0">
                  <a:pos x="TX0" y="TY0"/>
                </a:cxn>
                <a:cxn ang="0">
                  <a:pos x="TX1" y="TY1"/>
                </a:cxn>
                <a:cxn ang="0">
                  <a:pos x="TX2" y="TY2"/>
                </a:cxn>
                <a:cxn ang="0">
                  <a:pos x="TX3" y="TY3"/>
                </a:cxn>
                <a:cxn ang="0">
                  <a:pos x="TX4" y="TY4"/>
                </a:cxn>
              </a:cxnLst>
              <a:rect l="l" t="t" r="r" b="b"/>
              <a:pathLst>
                <a:path w="479" h="2914">
                  <a:moveTo>
                    <a:pt x="478" y="0"/>
                  </a:moveTo>
                  <a:lnTo>
                    <a:pt x="318" y="0"/>
                  </a:lnTo>
                  <a:lnTo>
                    <a:pt x="0" y="1938"/>
                  </a:lnTo>
                  <a:lnTo>
                    <a:pt x="0" y="2913"/>
                  </a:lnTo>
                  <a:lnTo>
                    <a:pt x="478" y="0"/>
                  </a:lnTo>
                  <a:close/>
                </a:path>
              </a:pathLst>
            </a:custGeom>
            <a:solidFill>
              <a:schemeClr val="tx1">
                <a:lumMod val="65000"/>
                <a:lumOff val="35000"/>
              </a:schemeClr>
            </a:solidFill>
            <a:ln w="0">
              <a:noFill/>
            </a:ln>
          </p:spPr>
          <p:txBody>
            <a:bodyPr vert="horz" wrap="square" lIns="0" tIns="0" rIns="0" bIns="0" anchor="t">
              <a:noAutofit/>
            </a:bodyPr>
            <a:lstStyle/>
            <a:p>
              <a:pPr marL="0" indent="0" algn="l" defTabSz="457200" eaLnBrk="0" fontAlgn="base" hangingPunct="0">
                <a:lnSpc>
                  <a:spcPct val="100000"/>
                </a:lnSpc>
                <a:spcBef>
                  <a:spcPts val="0"/>
                </a:spcBef>
                <a:spcAft>
                  <a:spcPts val="0"/>
                </a:spcAft>
                <a:buFontTx/>
                <a:buNone/>
              </a:pPr>
              <a:endParaRPr lang="ko-KR" altLang="en-US" sz="1800">
                <a:solidFill>
                  <a:srgbClr val="000000"/>
                </a:solidFill>
                <a:latin typeface="Corbel" panose="020B0503020204020204" pitchFamily="34" charset="0"/>
                <a:ea typeface="Arial" panose="020B0604020202020204" pitchFamily="34" charset="0"/>
              </a:endParaRPr>
            </a:p>
          </p:txBody>
        </p:sp>
        <p:sp>
          <p:nvSpPr>
            <p:cNvPr id="17" name="形状 16"/>
            <p:cNvSpPr/>
            <p:nvPr/>
          </p:nvSpPr>
          <p:spPr>
            <a:xfrm>
              <a:off x="0" y="5662930"/>
              <a:ext cx="982345" cy="1195705"/>
            </a:xfrm>
            <a:custGeom>
              <a:avLst/>
              <a:gdLst>
                <a:gd name="TX0" fmla="*/ 0 w 572"/>
                <a:gd name="TY0" fmla="*/ 0 h 754"/>
                <a:gd name="TX1" fmla="*/ 0 w 572"/>
                <a:gd name="TY1" fmla="*/ 12 h 754"/>
                <a:gd name="TX2" fmla="*/ 538 w 572"/>
                <a:gd name="TY2" fmla="*/ 753 h 754"/>
                <a:gd name="TX3" fmla="*/ 571 w 572"/>
                <a:gd name="TY3" fmla="*/ 753 h 754"/>
                <a:gd name="TX4" fmla="*/ 0 w 572"/>
                <a:gd name="TY4" fmla="*/ 0 h 754"/>
              </a:gdLst>
              <a:ahLst/>
              <a:cxnLst>
                <a:cxn ang="0">
                  <a:pos x="TX0" y="TY0"/>
                </a:cxn>
                <a:cxn ang="0">
                  <a:pos x="TX1" y="TY1"/>
                </a:cxn>
                <a:cxn ang="0">
                  <a:pos x="TX2" y="TY2"/>
                </a:cxn>
                <a:cxn ang="0">
                  <a:pos x="TX3" y="TY3"/>
                </a:cxn>
                <a:cxn ang="0">
                  <a:pos x="TX4" y="TY4"/>
                </a:cxn>
              </a:cxnLst>
              <a:rect l="l" t="t" r="r" b="b"/>
              <a:pathLst>
                <a:path w="572" h="754">
                  <a:moveTo>
                    <a:pt x="0" y="0"/>
                  </a:moveTo>
                  <a:lnTo>
                    <a:pt x="0" y="12"/>
                  </a:lnTo>
                  <a:lnTo>
                    <a:pt x="538" y="753"/>
                  </a:lnTo>
                  <a:lnTo>
                    <a:pt x="571" y="753"/>
                  </a:lnTo>
                  <a:lnTo>
                    <a:pt x="0" y="0"/>
                  </a:lnTo>
                  <a:close/>
                </a:path>
              </a:pathLst>
            </a:custGeom>
            <a:solidFill>
              <a:schemeClr val="tx1">
                <a:lumMod val="85000"/>
                <a:lumOff val="15000"/>
              </a:schemeClr>
            </a:solidFill>
            <a:ln w="0">
              <a:noFill/>
            </a:ln>
          </p:spPr>
          <p:txBody>
            <a:bodyPr vert="horz" wrap="square" lIns="0" tIns="0" rIns="0" bIns="0" anchor="t">
              <a:noAutofit/>
            </a:bodyPr>
            <a:lstStyle/>
            <a:p>
              <a:pPr marL="0" indent="0" algn="l" defTabSz="457200" eaLnBrk="0" fontAlgn="base" hangingPunct="0">
                <a:lnSpc>
                  <a:spcPct val="100000"/>
                </a:lnSpc>
                <a:spcBef>
                  <a:spcPts val="0"/>
                </a:spcBef>
                <a:spcAft>
                  <a:spcPts val="0"/>
                </a:spcAft>
                <a:buFontTx/>
                <a:buNone/>
              </a:pPr>
              <a:endParaRPr lang="ko-KR" altLang="en-US" sz="1800">
                <a:solidFill>
                  <a:srgbClr val="000000"/>
                </a:solidFill>
                <a:latin typeface="Corbel" panose="020B0503020204020204" pitchFamily="34" charset="0"/>
                <a:ea typeface="Arial" panose="020B0604020202020204" pitchFamily="34" charset="0"/>
              </a:endParaRPr>
            </a:p>
          </p:txBody>
        </p:sp>
        <p:sp>
          <p:nvSpPr>
            <p:cNvPr id="18" name="形状 17"/>
            <p:cNvSpPr/>
            <p:nvPr/>
          </p:nvSpPr>
          <p:spPr>
            <a:xfrm>
              <a:off x="0" y="5295900"/>
              <a:ext cx="1612265" cy="1562735"/>
            </a:xfrm>
            <a:custGeom>
              <a:avLst/>
              <a:gdLst>
                <a:gd name="TX0" fmla="*/ 0 w 938"/>
                <a:gd name="TY0" fmla="*/ 0 h 985"/>
                <a:gd name="TX1" fmla="*/ 0 w 938"/>
                <a:gd name="TY1" fmla="*/ 3 h 985"/>
                <a:gd name="TX2" fmla="*/ 901 w 938"/>
                <a:gd name="TY2" fmla="*/ 984 h 985"/>
                <a:gd name="TX3" fmla="*/ 937 w 938"/>
                <a:gd name="TY3" fmla="*/ 984 h 985"/>
                <a:gd name="TX4" fmla="*/ 0 w 938"/>
                <a:gd name="TY4" fmla="*/ 0 h 985"/>
              </a:gdLst>
              <a:ahLst/>
              <a:cxnLst>
                <a:cxn ang="0">
                  <a:pos x="TX0" y="TY0"/>
                </a:cxn>
                <a:cxn ang="0">
                  <a:pos x="TX1" y="TY1"/>
                </a:cxn>
                <a:cxn ang="0">
                  <a:pos x="TX2" y="TY2"/>
                </a:cxn>
                <a:cxn ang="0">
                  <a:pos x="TX3" y="TY3"/>
                </a:cxn>
                <a:cxn ang="0">
                  <a:pos x="TX4" y="TY4"/>
                </a:cxn>
              </a:cxnLst>
              <a:rect l="l" t="t" r="r" b="b"/>
              <a:pathLst>
                <a:path w="938" h="985">
                  <a:moveTo>
                    <a:pt x="0" y="0"/>
                  </a:moveTo>
                  <a:lnTo>
                    <a:pt x="0" y="3"/>
                  </a:lnTo>
                  <a:lnTo>
                    <a:pt x="901" y="984"/>
                  </a:lnTo>
                  <a:lnTo>
                    <a:pt x="937" y="984"/>
                  </a:lnTo>
                  <a:lnTo>
                    <a:pt x="0" y="0"/>
                  </a:lnTo>
                  <a:close/>
                </a:path>
              </a:pathLst>
            </a:custGeom>
            <a:solidFill>
              <a:schemeClr val="accent1">
                <a:lumMod val="50000"/>
              </a:schemeClr>
            </a:solidFill>
            <a:ln w="0">
              <a:noFill/>
            </a:ln>
          </p:spPr>
          <p:txBody>
            <a:bodyPr vert="horz" wrap="square" lIns="0" tIns="0" rIns="0" bIns="0" anchor="t">
              <a:noAutofit/>
            </a:bodyPr>
            <a:lstStyle/>
            <a:p>
              <a:pPr marL="0" indent="0" algn="l" defTabSz="457200" eaLnBrk="0" fontAlgn="base" hangingPunct="0">
                <a:lnSpc>
                  <a:spcPct val="100000"/>
                </a:lnSpc>
                <a:spcBef>
                  <a:spcPts val="0"/>
                </a:spcBef>
                <a:spcAft>
                  <a:spcPts val="0"/>
                </a:spcAft>
                <a:buFontTx/>
                <a:buNone/>
              </a:pPr>
              <a:endParaRPr lang="ko-KR" altLang="en-US" sz="1800">
                <a:solidFill>
                  <a:srgbClr val="000000"/>
                </a:solidFill>
                <a:latin typeface="Corbel" panose="020B0503020204020204" pitchFamily="34" charset="0"/>
                <a:ea typeface="Arial" panose="020B0604020202020204" pitchFamily="34" charset="0"/>
              </a:endParaRPr>
            </a:p>
          </p:txBody>
        </p:sp>
        <p:sp>
          <p:nvSpPr>
            <p:cNvPr id="19" name="形状 18"/>
            <p:cNvSpPr/>
            <p:nvPr/>
          </p:nvSpPr>
          <p:spPr>
            <a:xfrm>
              <a:off x="0" y="5257800"/>
              <a:ext cx="2310130" cy="1600835"/>
            </a:xfrm>
            <a:custGeom>
              <a:avLst/>
              <a:gdLst>
                <a:gd name="TX0" fmla="*/ 0 w 1344"/>
                <a:gd name="TY0" fmla="*/ 24 h 1009"/>
                <a:gd name="TX1" fmla="*/ 937 w 1344"/>
                <a:gd name="TY1" fmla="*/ 1008 h 1009"/>
                <a:gd name="TX2" fmla="*/ 1343 w 1344"/>
                <a:gd name="TY2" fmla="*/ 1008 h 1009"/>
                <a:gd name="TX3" fmla="*/ 126 w 1344"/>
                <a:gd name="TY3" fmla="*/ 21 h 1009"/>
                <a:gd name="TX4" fmla="*/ 0 w 1344"/>
                <a:gd name="TY4" fmla="*/ 0 h 1009"/>
                <a:gd name="TX5" fmla="*/ 0 w 1344"/>
                <a:gd name="TY5" fmla="*/ 24 h 1009"/>
              </a:gdLst>
              <a:ahLst/>
              <a:cxnLst>
                <a:cxn ang="0">
                  <a:pos x="TX0" y="TY0"/>
                </a:cxn>
                <a:cxn ang="0">
                  <a:pos x="TX1" y="TY1"/>
                </a:cxn>
                <a:cxn ang="0">
                  <a:pos x="TX2" y="TY2"/>
                </a:cxn>
                <a:cxn ang="0">
                  <a:pos x="TX3" y="TY3"/>
                </a:cxn>
                <a:cxn ang="0">
                  <a:pos x="TX4" y="TY4"/>
                </a:cxn>
                <a:cxn ang="0">
                  <a:pos x="TX5" y="TY5"/>
                </a:cxn>
              </a:cxnLst>
              <a:rect l="l" t="t" r="r" b="b"/>
              <a:pathLst>
                <a:path w="1344" h="1009">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txBody>
            <a:bodyPr vert="horz" wrap="square" lIns="0" tIns="0" rIns="0" bIns="0" anchor="t">
              <a:noAutofit/>
            </a:bodyPr>
            <a:lstStyle/>
            <a:p>
              <a:pPr marL="0" indent="0" algn="l" defTabSz="457200" eaLnBrk="0" fontAlgn="base" hangingPunct="0">
                <a:lnSpc>
                  <a:spcPct val="100000"/>
                </a:lnSpc>
                <a:spcBef>
                  <a:spcPts val="0"/>
                </a:spcBef>
                <a:spcAft>
                  <a:spcPts val="0"/>
                </a:spcAft>
                <a:buFontTx/>
                <a:buNone/>
              </a:pPr>
              <a:endParaRPr lang="ko-KR" altLang="en-US" sz="1800">
                <a:solidFill>
                  <a:srgbClr val="000000"/>
                </a:solidFill>
                <a:latin typeface="Corbel" panose="020B0503020204020204" pitchFamily="34" charset="0"/>
                <a:ea typeface="Arial" panose="020B0604020202020204" pitchFamily="34" charset="0"/>
              </a:endParaRPr>
            </a:p>
          </p:txBody>
        </p:sp>
        <p:sp>
          <p:nvSpPr>
            <p:cNvPr id="20" name="形状 19"/>
            <p:cNvSpPr/>
            <p:nvPr/>
          </p:nvSpPr>
          <p:spPr>
            <a:xfrm>
              <a:off x="0" y="5358130"/>
              <a:ext cx="1493520" cy="1500505"/>
            </a:xfrm>
            <a:custGeom>
              <a:avLst/>
              <a:gdLst>
                <a:gd name="TX0" fmla="*/ 0 w 869"/>
                <a:gd name="TY0" fmla="*/ 192 h 946"/>
                <a:gd name="TX1" fmla="*/ 571 w 869"/>
                <a:gd name="TY1" fmla="*/ 945 h 946"/>
                <a:gd name="TX2" fmla="*/ 868 w 869"/>
                <a:gd name="TY2" fmla="*/ 945 h 946"/>
                <a:gd name="TX3" fmla="*/ 0 w 869"/>
                <a:gd name="TY3" fmla="*/ 0 h 946"/>
                <a:gd name="TX4" fmla="*/ 0 w 869"/>
                <a:gd name="TY4" fmla="*/ 192 h 946"/>
              </a:gdLst>
              <a:ahLst/>
              <a:cxnLst>
                <a:cxn ang="0">
                  <a:pos x="TX0" y="TY0"/>
                </a:cxn>
                <a:cxn ang="0">
                  <a:pos x="TX1" y="TY1"/>
                </a:cxn>
                <a:cxn ang="0">
                  <a:pos x="TX2" y="TY2"/>
                </a:cxn>
                <a:cxn ang="0">
                  <a:pos x="TX3" y="TY3"/>
                </a:cxn>
                <a:cxn ang="0">
                  <a:pos x="TX4" y="TY4"/>
                </a:cxn>
              </a:cxnLst>
              <a:rect l="l" t="t" r="r" b="b"/>
              <a:pathLst>
                <a:path w="869" h="946">
                  <a:moveTo>
                    <a:pt x="0" y="192"/>
                  </a:moveTo>
                  <a:lnTo>
                    <a:pt x="571" y="945"/>
                  </a:lnTo>
                  <a:lnTo>
                    <a:pt x="868" y="945"/>
                  </a:lnTo>
                  <a:lnTo>
                    <a:pt x="0" y="0"/>
                  </a:lnTo>
                  <a:lnTo>
                    <a:pt x="0" y="192"/>
                  </a:lnTo>
                  <a:close/>
                </a:path>
              </a:pathLst>
            </a:custGeom>
            <a:solidFill>
              <a:schemeClr val="tx1">
                <a:lumMod val="75000"/>
                <a:lumOff val="25000"/>
              </a:schemeClr>
            </a:solidFill>
            <a:ln w="0">
              <a:noFill/>
            </a:ln>
          </p:spPr>
          <p:txBody>
            <a:bodyPr vert="horz" wrap="square" lIns="0" tIns="0" rIns="0" bIns="0" anchor="t">
              <a:noAutofit/>
            </a:bodyPr>
            <a:lstStyle/>
            <a:p>
              <a:pPr marL="0" indent="0" algn="l" defTabSz="457200" eaLnBrk="0" fontAlgn="base" hangingPunct="0">
                <a:lnSpc>
                  <a:spcPct val="100000"/>
                </a:lnSpc>
                <a:spcBef>
                  <a:spcPts val="0"/>
                </a:spcBef>
                <a:spcAft>
                  <a:spcPts val="0"/>
                </a:spcAft>
                <a:buFontTx/>
                <a:buNone/>
              </a:pPr>
              <a:endParaRPr lang="ko-KR" altLang="en-US" sz="1800">
                <a:solidFill>
                  <a:srgbClr val="000000"/>
                </a:solidFill>
                <a:latin typeface="Corbel" panose="020B0503020204020204" pitchFamily="34" charset="0"/>
                <a:ea typeface="Arial" panose="020B0604020202020204" pitchFamily="34" charset="0"/>
              </a:endParaRPr>
            </a:p>
          </p:txBody>
        </p:sp>
      </p:grpSp>
      <p:sp>
        <p:nvSpPr>
          <p:cNvPr id="1027" name="Rect 0"/>
          <p:cNvSpPr txBox="1"/>
          <p:nvPr>
            <p:ph type="title"/>
          </p:nvPr>
        </p:nvSpPr>
        <p:spPr>
          <a:xfrm>
            <a:off x="1064260" y="457200"/>
            <a:ext cx="8347075" cy="1981835"/>
          </a:xfrm>
          <a:prstGeom prst="rect">
            <a:avLst/>
          </a:prstGeom>
          <a:noFill/>
          <a:ln w="0">
            <a:noFill/>
          </a:ln>
        </p:spPr>
        <p:txBody>
          <a:bodyPr vert="horz" wrap="square" lIns="91440" tIns="45720" rIns="91440" bIns="45720" anchor="ctr">
            <a:noAutofit/>
          </a:bodyPr>
          <a:lstStyle/>
          <a:p>
            <a:pPr marL="0" indent="0" defTabSz="508000">
              <a:lnSpc>
                <a:spcPct val="100000"/>
              </a:lnSpc>
              <a:spcBef>
                <a:spcPts val="0"/>
              </a:spcBef>
              <a:spcAft>
                <a:spcPts val="0"/>
              </a:spcAft>
              <a:buFontTx/>
              <a:buNone/>
            </a:pPr>
            <a:r>
              <a:rPr lang="zh-CN" altLang="en-US" sz="4000"/>
              <a:t>单击此处编辑母版标题样式</a:t>
            </a:r>
            <a:endParaRPr lang="zh-CN" altLang="en-US" sz="4000"/>
          </a:p>
        </p:txBody>
      </p:sp>
      <p:sp>
        <p:nvSpPr>
          <p:cNvPr id="1028" name="Rect 0"/>
          <p:cNvSpPr txBox="1"/>
          <p:nvPr>
            <p:ph type="body"/>
          </p:nvPr>
        </p:nvSpPr>
        <p:spPr>
          <a:xfrm>
            <a:off x="1064260" y="2667000"/>
            <a:ext cx="8347075" cy="3358515"/>
          </a:xfrm>
          <a:prstGeom prst="rect">
            <a:avLst/>
          </a:prstGeom>
          <a:noFill/>
          <a:ln w="0">
            <a:noFill/>
          </a:ln>
        </p:spPr>
        <p:txBody>
          <a:bodyPr vert="horz" wrap="square" lIns="91440" tIns="45720" rIns="91440" bIns="45720" anchor="ctr">
            <a:noAutofit/>
          </a:bodyPr>
          <a:lstStyle/>
          <a:p>
            <a:pPr marL="285750" indent="-285750" defTabSz="508000">
              <a:lnSpc>
                <a:spcPct val="100000"/>
              </a:lnSpc>
              <a:spcBef>
                <a:spcPts val="600"/>
              </a:spcBef>
              <a:spcAft>
                <a:spcPts val="600"/>
              </a:spcAft>
              <a:buFontTx/>
              <a:buNone/>
            </a:pPr>
            <a:r>
              <a:rPr lang="zh-CN" altLang="en-US" sz="2400"/>
              <a:t>编辑母版文本样式</a:t>
            </a:r>
            <a:endParaRPr lang="zh-CN" altLang="en-US" sz="2400"/>
          </a:p>
          <a:p>
            <a:pPr marL="742950" indent="-285750" defTabSz="508000">
              <a:lnSpc>
                <a:spcPct val="100000"/>
              </a:lnSpc>
              <a:spcBef>
                <a:spcPts val="500"/>
              </a:spcBef>
              <a:spcAft>
                <a:spcPts val="600"/>
              </a:spcAft>
              <a:buFontTx/>
              <a:buNone/>
            </a:pPr>
            <a:r>
              <a:rPr lang="zh-CN" altLang="en-US" sz="2000"/>
              <a:t>第二级</a:t>
            </a:r>
            <a:endParaRPr lang="zh-CN" altLang="en-US" sz="2000"/>
          </a:p>
          <a:p>
            <a:pPr marL="1200150" indent="-285750" defTabSz="508000">
              <a:lnSpc>
                <a:spcPct val="100000"/>
              </a:lnSpc>
              <a:spcBef>
                <a:spcPts val="400"/>
              </a:spcBef>
              <a:spcAft>
                <a:spcPts val="600"/>
              </a:spcAft>
              <a:buFontTx/>
              <a:buNone/>
            </a:pPr>
            <a:r>
              <a:rPr lang="zh-CN" altLang="en-US" sz="1800"/>
              <a:t>第三级</a:t>
            </a:r>
            <a:endParaRPr lang="zh-CN" altLang="en-US" sz="1800"/>
          </a:p>
          <a:p>
            <a:pPr marL="1543050" indent="-171450" defTabSz="508000">
              <a:lnSpc>
                <a:spcPct val="100000"/>
              </a:lnSpc>
              <a:spcBef>
                <a:spcPts val="400"/>
              </a:spcBef>
              <a:spcAft>
                <a:spcPts val="600"/>
              </a:spcAft>
              <a:buFontTx/>
              <a:buNone/>
            </a:pPr>
            <a:r>
              <a:rPr lang="zh-CN" altLang="en-US" sz="1600"/>
              <a:t>第四级</a:t>
            </a:r>
            <a:endParaRPr lang="zh-CN" altLang="en-US" sz="1600"/>
          </a:p>
          <a:p>
            <a:pPr marL="2000250" indent="-171450" defTabSz="508000">
              <a:lnSpc>
                <a:spcPct val="100000"/>
              </a:lnSpc>
              <a:spcBef>
                <a:spcPts val="300"/>
              </a:spcBef>
              <a:spcAft>
                <a:spcPts val="600"/>
              </a:spcAft>
              <a:buFontTx/>
              <a:buNone/>
            </a:pPr>
            <a:r>
              <a:rPr lang="zh-CN" altLang="en-US" sz="1400"/>
              <a:t>第五级</a:t>
            </a:r>
            <a:endParaRPr lang="zh-CN" altLang="en-US" sz="1400"/>
          </a:p>
        </p:txBody>
      </p:sp>
      <p:sp>
        <p:nvSpPr>
          <p:cNvPr id="4" name="Rect 0"/>
          <p:cNvSpPr txBox="1"/>
          <p:nvPr>
            <p:ph type="dt"/>
          </p:nvPr>
        </p:nvSpPr>
        <p:spPr>
          <a:xfrm>
            <a:off x="7971155" y="6116955"/>
            <a:ext cx="930909"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5" name="Rect 0"/>
          <p:cNvSpPr txBox="1"/>
          <p:nvPr>
            <p:ph type="ftr"/>
          </p:nvPr>
        </p:nvSpPr>
        <p:spPr>
          <a:xfrm>
            <a:off x="2153285" y="6116955"/>
            <a:ext cx="5756910"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p>
        </p:txBody>
      </p:sp>
      <p:sp>
        <p:nvSpPr>
          <p:cNvPr id="6" name="Rect 0"/>
          <p:cNvSpPr txBox="1"/>
          <p:nvPr>
            <p:ph type="sldNum"/>
          </p:nvPr>
        </p:nvSpPr>
        <p:spPr>
          <a:xfrm>
            <a:off x="8963660" y="6116955"/>
            <a:ext cx="447675" cy="365760"/>
          </a:xfrm>
          <a:prstGeom prst="rect">
            <a:avLst/>
          </a:prstGeom>
        </p:spPr>
        <p:txBody>
          <a:bodyPr vert="horz" wrap="square" lIns="91440" tIns="45720" rIns="91440" bIns="45720" anchor="ctr">
            <a:noAutofit/>
          </a:bodyPr>
          <a:lstStyle/>
          <a:p>
            <a:pPr marL="0" indent="0" defTabSz="508000">
              <a:lnSpc>
                <a:spcPct val="100000"/>
              </a:lnSpc>
              <a:spcBef>
                <a:spcPts val="0"/>
              </a:spcBef>
              <a:spcAft>
                <a:spcPts val="0"/>
              </a:spcAft>
              <a:buFontTx/>
              <a:buNone/>
            </a:pPr>
            <a:fld id="{B9320F77-B9A0-41C5-862A-B4B631284C64}" type="slidenum">
              <a:rPr lang="zh-CN" altLang="en-US" sz="1000"/>
            </a:fld>
            <a:endParaRPr lang="zh-CN" altLang="en-US" sz="1000"/>
          </a:p>
        </p:txBody>
      </p:sp>
      <p:sp>
        <p:nvSpPr>
          <p:cNvPr id="24" name="形状 23"/>
          <p:cNvSpPr/>
          <p:nvPr/>
        </p:nvSpPr>
        <p:spPr>
          <a:xfrm>
            <a:off x="481330" y="6216650"/>
            <a:ext cx="8912860" cy="32385"/>
          </a:xfrm>
          <a:prstGeom prst="rect">
            <a:avLst/>
          </a:prstGeom>
          <a:gradFill>
            <a:gsLst>
              <a:gs pos="0">
                <a:schemeClr val="bg2"/>
              </a:gs>
              <a:gs pos="100000">
                <a:schemeClr val="bg1"/>
              </a:gs>
            </a:gsLst>
            <a:lin ang="0" scaled="1"/>
          </a:gradFill>
          <a:ln w="0">
            <a:noFill/>
          </a:ln>
        </p:spPr>
        <p:txBody>
          <a:bodyPr vert="horz" wrap="none" lIns="91440" tIns="45720" rIns="91440" bIns="45720" anchor="ctr">
            <a:noAutofit/>
          </a:bodyPr>
          <a:lstStyle/>
          <a:p>
            <a:pPr marL="0" indent="0" algn="l" defTabSz="457200" eaLnBrk="1" fontAlgn="base" hangingPunct="1">
              <a:lnSpc>
                <a:spcPct val="100000"/>
              </a:lnSpc>
              <a:spcBef>
                <a:spcPts val="0"/>
              </a:spcBef>
              <a:spcAft>
                <a:spcPts val="0"/>
              </a:spcAft>
              <a:buFontTx/>
              <a:buNone/>
            </a:pPr>
            <a:endParaRPr lang="ko-KR" altLang="en-US" sz="2400" b="0">
              <a:solidFill>
                <a:srgbClr val="000000"/>
              </a:solidFill>
              <a:latin typeface="Tahoma" panose="020B0604030504040204" pitchFamily="34" charset="0"/>
              <a:ea typeface="华文楷体" panose="02010600040101010101" charset="-122"/>
            </a:endParaRPr>
          </a:p>
        </p:txBody>
      </p:sp>
      <p:sp>
        <p:nvSpPr>
          <p:cNvPr id="21" name="形状 20"/>
          <p:cNvSpPr>
            <a:spLocks noChangeAspect="1"/>
          </p:cNvSpPr>
          <p:nvPr/>
        </p:nvSpPr>
        <p:spPr>
          <a:xfrm>
            <a:off x="63500" y="-136525"/>
            <a:ext cx="305435" cy="305435"/>
          </a:xfrm>
          <a:prstGeom prst="rect">
            <a:avLst/>
          </a:prstGeom>
          <a:noFill/>
        </p:spPr>
        <p:txBody>
          <a:bodyPr vert="horz" wrap="square" lIns="91440" tIns="45720" rIns="91440" bIns="45720" anchor="t">
            <a:noAutofit/>
          </a:bodyPr>
          <a:lstStyle/>
          <a:p>
            <a:pPr marL="0" indent="0" algn="l" defTabSz="457200" eaLnBrk="0" fontAlgn="base" hangingPunct="0">
              <a:lnSpc>
                <a:spcPct val="100000"/>
              </a:lnSpc>
              <a:spcBef>
                <a:spcPts val="0"/>
              </a:spcBef>
              <a:spcAft>
                <a:spcPts val="0"/>
              </a:spcAft>
              <a:buFontTx/>
              <a:buNone/>
            </a:pPr>
            <a:endParaRPr lang="ko-KR" altLang="en-US" sz="1800">
              <a:solidFill>
                <a:srgbClr val="000000"/>
              </a:solidFill>
              <a:latin typeface="Corbel" panose="020B0503020204020204" pitchFamily="34" charset="0"/>
              <a:ea typeface="华文楷体" panose="02010600040101010101" charset="-122"/>
            </a:endParaRPr>
          </a:p>
        </p:txBody>
      </p:sp>
      <p:pic>
        <p:nvPicPr>
          <p:cNvPr id="22" name="图片 21" descr="C:/Users/dell/AppData/Roaming/JisuOffice/ETemp/9656_13858336/fImage7819986966334.png"/>
          <p:cNvPicPr>
            <a:picLocks noChangeAspect="1"/>
          </p:cNvPicPr>
          <p:nvPr/>
        </p:nvPicPr>
        <p:blipFill rotWithShape="1">
          <a:blip r:embed="rId23" cstate="print">
            <a:extLst>
              <a:ext uri="{28A0092B-C50C-407E-A947-70E740481C1C}">
                <a14:useLocalDpi xmlns:a14="http://schemas.microsoft.com/office/drawing/2010/main" val="0"/>
              </a:ext>
            </a:extLst>
          </a:blip>
          <a:srcRect/>
          <a:stretch>
            <a:fillRect/>
          </a:stretch>
        </p:blipFill>
        <p:spPr>
          <a:xfrm>
            <a:off x="9525" y="5975350"/>
            <a:ext cx="2642235" cy="883285"/>
          </a:xfrm>
          <a:prstGeom prst="rect">
            <a:avLst/>
          </a:prstGeom>
          <a:noFill/>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marL="0" indent="0" algn="ctr" defTabSz="914400" latinLnBrk="1">
        <a:buNone/>
        <a:defRPr lang="ko-KR" sz="4400" baseline="0" smtClean="0">
          <a:solidFill>
            <a:schemeClr val="tx1"/>
          </a:solidFill>
          <a:latin typeface="+mn-lt"/>
          <a:ea typeface="+mn-ea"/>
          <a:cs typeface="+mn-cs"/>
        </a:defRPr>
      </a:lvl1pPr>
    </p:titleStyle>
    <p:bodyStyle>
      <a:lvl1pPr marL="342900" indent="-342900" algn="l" defTabSz="914400" latinLnBrk="1">
        <a:spcBef>
          <a:spcPct val="20000"/>
        </a:spcBef>
        <a:buFont typeface="Arial" panose="020B0604020202020204"/>
        <a:buChar char="•"/>
        <a:defRPr lang="ko-KR" sz="2800" baseline="0" smtClean="0">
          <a:solidFill>
            <a:schemeClr val="tx1"/>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p:bodyStyle>
    <p:otherStyle>
      <a:lvl1pPr marL="0" indent="0" algn="l" defTabSz="914400" latinLnBrk="1">
        <a:buNone/>
        <a:defRPr lang="ko-KR" sz="1800" baseline="0" smtClean="0">
          <a:solidFill>
            <a:schemeClr val="tx1"/>
          </a:solidFill>
          <a:latin typeface="+mn-lt"/>
          <a:ea typeface="+mn-ea"/>
          <a:cs typeface="+mn-cs"/>
        </a:defRPr>
      </a:lvl1pPr>
      <a:lvl2pPr marL="457200" lvl="1" indent="0" defTabSz="914400" latinLnBrk="1">
        <a:defRPr lang="ko-KR" smtClean="0"/>
      </a:lvl2pPr>
      <a:lvl3pPr marL="914400" lvl="2" indent="0" defTabSz="914400" latinLnBrk="1">
        <a:defRPr lang="ko-KR" smtClean="0"/>
      </a:lvl3pPr>
      <a:lvl4pPr marL="1371600" lvl="3" indent="0" defTabSz="914400" latinLnBrk="1">
        <a:defRPr lang="ko-KR" smtClean="0"/>
      </a:lvl4pPr>
      <a:lvl5pPr marL="1828800" lvl="4" indent="0" defTabSz="914400" latinLnBrk="1">
        <a:defRPr lang="ko-KR" smtClean="0"/>
      </a:lvl5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2" Type="http://schemas.openxmlformats.org/officeDocument/2006/relationships/slideLayout" Target="../slideLayouts/slideLayout2.xml"/><Relationship Id="rId21" Type="http://schemas.openxmlformats.org/officeDocument/2006/relationships/image" Target="../media/image5.png"/><Relationship Id="rId20" Type="http://schemas.openxmlformats.org/officeDocument/2006/relationships/tags" Target="../tags/tag18.xml"/><Relationship Id="rId2" Type="http://schemas.openxmlformats.org/officeDocument/2006/relationships/image" Target="../media/image1.sv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0.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0.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76835" y="961390"/>
            <a:ext cx="9334500" cy="2684145"/>
          </a:xfrm>
        </p:spPr>
        <p:txBody>
          <a:bodyPr vert="horz" wrap="square" lIns="91440" tIns="45720" rIns="91440" bIns="45720" numCol="1" anchor="b">
            <a:normAutofit/>
          </a:bodyPr>
          <a:lstStyle/>
          <a:p>
            <a:pPr marL="0" indent="0" algn="r" defTabSz="457200" eaLnBrk="1" fontAlgn="base" hangingPunct="1">
              <a:lnSpc>
                <a:spcPct val="100000"/>
              </a:lnSpc>
              <a:spcBef>
                <a:spcPts val="0"/>
              </a:spcBef>
              <a:spcAft>
                <a:spcPts val="0"/>
              </a:spcAft>
              <a:buFontTx/>
              <a:buNone/>
            </a:pPr>
            <a:r>
              <a:rPr lang="en-US" sz="4000" b="1">
                <a:ln w="3175" cap="flat" cmpd="sng">
                  <a:noFill/>
                </a:ln>
                <a:solidFill>
                  <a:schemeClr val="tx1"/>
                </a:solidFill>
                <a:latin typeface="Times New Roman" panose="02020603050405020304" pitchFamily="18" charset="0"/>
                <a:ea typeface="Arial" panose="020B0604020202020204" pitchFamily="34" charset="0"/>
                <a:cs typeface="Times New Roman" panose="02020603050405020304" pitchFamily="18" charset="0"/>
              </a:rPr>
              <a:t>1.2</a:t>
            </a:r>
            <a:r>
              <a:rPr sz="4000" b="1">
                <a:ln w="3175" cap="flat" cmpd="sng">
                  <a:noFill/>
                </a:ln>
                <a:solidFill>
                  <a:schemeClr val="tx1"/>
                </a:solidFill>
                <a:latin typeface="Corbel" panose="020B0503020204020204" pitchFamily="34" charset="0"/>
                <a:ea typeface="Arial" panose="020B0604020202020204" pitchFamily="34" charset="0"/>
                <a:cs typeface="+mj-cs"/>
              </a:rPr>
              <a:t>计算机网络</a:t>
            </a:r>
            <a:r>
              <a:rPr lang="zh-CN" sz="4000" b="1">
                <a:ln w="3175" cap="flat" cmpd="sng">
                  <a:noFill/>
                </a:ln>
                <a:solidFill>
                  <a:schemeClr val="tx1"/>
                </a:solidFill>
                <a:latin typeface="Corbel" panose="020B0503020204020204" pitchFamily="34" charset="0"/>
                <a:ea typeface="宋体" panose="02010600030101010101" pitchFamily="2" charset="-122"/>
                <a:cs typeface="+mj-cs"/>
              </a:rPr>
              <a:t>的性能和体系结构</a:t>
            </a:r>
            <a:endParaRPr lang="zh-CN" sz="4000" b="1">
              <a:ln w="3175" cap="flat" cmpd="sng">
                <a:noFill/>
              </a:ln>
              <a:solidFill>
                <a:schemeClr val="tx1"/>
              </a:solidFill>
              <a:latin typeface="Corbel" panose="020B0503020204020204" pitchFamily="34" charset="0"/>
              <a:ea typeface="宋体" panose="02010600030101010101" pitchFamily="2" charset="-122"/>
              <a:cs typeface="+mj-cs"/>
            </a:endParaRPr>
          </a:p>
        </p:txBody>
      </p:sp>
      <p:sp>
        <p:nvSpPr>
          <p:cNvPr id="5" name="副标题 4"/>
          <p:cNvSpPr>
            <a:spLocks noGrp="1"/>
          </p:cNvSpPr>
          <p:nvPr>
            <p:ph type="subTitle" idx="1"/>
          </p:nvPr>
        </p:nvSpPr>
        <p:spPr>
          <a:xfrm>
            <a:off x="3168015" y="3933190"/>
            <a:ext cx="6242685" cy="1833880"/>
          </a:xfrm>
        </p:spPr>
        <p:txBody>
          <a:bodyPr>
            <a:normAutofit/>
          </a:bodyPr>
          <a:lstStyle/>
          <a:p>
            <a:endParaRPr lang="en-US" altLang="zh-CN" sz="3000" b="1" i="1" dirty="0">
              <a:effectLst>
                <a:outerShdw blurRad="38100" dist="38100" dir="2700000" algn="tl">
                  <a:srgbClr val="000000">
                    <a:alpha val="43137"/>
                  </a:srgbClr>
                </a:outerShdw>
              </a:effectLst>
              <a:ea typeface="宋体" panose="02010600030101010101" pitchFamily="2" charset="-122"/>
            </a:endParaRPr>
          </a:p>
          <a:p>
            <a:r>
              <a:rPr lang="zh-CN" altLang="en-US" sz="3000" b="1" dirty="0">
                <a:effectLst>
                  <a:outerShdw blurRad="38100" dist="38100" dir="2700000" algn="tl">
                    <a:srgbClr val="000000">
                      <a:alpha val="43137"/>
                    </a:srgbClr>
                  </a:outerShdw>
                </a:effectLst>
                <a:ea typeface="宋体" panose="02010600030101010101" pitchFamily="2" charset="-122"/>
              </a:rPr>
              <a:t>计算机网络课程组</a:t>
            </a:r>
            <a:endParaRPr lang="zh-CN" altLang="en-US" sz="3000" b="1" dirty="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231775" y="-315595"/>
            <a:ext cx="8346440" cy="1981200"/>
          </a:xfrm>
        </p:spPr>
        <p:txBody>
          <a:bodyPr/>
          <a:lstStyle/>
          <a:p>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时延 </a:t>
            </a:r>
            <a:r>
              <a:rPr lang="en-US" altLang="zh-CN" dirty="0">
                <a:latin typeface="Times New Roman" panose="02020603050405020304" pitchFamily="18" charset="0"/>
                <a:cs typeface="Times New Roman" panose="02020603050405020304" pitchFamily="18" charset="0"/>
              </a:rPr>
              <a:t>(delay </a:t>
            </a:r>
            <a:r>
              <a:rPr lang="zh-CN" altLang="en-US" dirty="0">
                <a:latin typeface="Times New Roman" panose="02020603050405020304" pitchFamily="18" charset="0"/>
                <a:cs typeface="Times New Roman" panose="02020603050405020304" pitchFamily="18" charset="0"/>
              </a:rPr>
              <a:t>或 </a:t>
            </a:r>
            <a:r>
              <a:rPr lang="en-US" altLang="zh-CN" dirty="0">
                <a:latin typeface="Times New Roman" panose="02020603050405020304" pitchFamily="18" charset="0"/>
                <a:cs typeface="Times New Roman" panose="02020603050405020304" pitchFamily="18" charset="0"/>
              </a:rPr>
              <a:t>latency)</a:t>
            </a:r>
            <a:endParaRPr lang="en-US" altLang="zh-CN" dirty="0">
              <a:latin typeface="Times New Roman" panose="02020603050405020304" pitchFamily="18" charset="0"/>
              <a:cs typeface="Times New Roman" panose="02020603050405020304" pitchFamily="18" charset="0"/>
            </a:endParaRPr>
          </a:p>
        </p:txBody>
      </p:sp>
      <p:sp>
        <p:nvSpPr>
          <p:cNvPr id="89091" name="Rectangle 3"/>
          <p:cNvSpPr>
            <a:spLocks noGrp="1" noChangeArrowheads="1"/>
          </p:cNvSpPr>
          <p:nvPr>
            <p:ph idx="1"/>
          </p:nvPr>
        </p:nvSpPr>
        <p:spPr>
          <a:xfrm>
            <a:off x="1064260" y="1464310"/>
            <a:ext cx="8346440" cy="333311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en-US" altLang="zh-CN" dirty="0">
                <a:solidFill>
                  <a:srgbClr val="0000CC"/>
                </a:solidFill>
                <a:latin typeface="Times New Roman" panose="02020603050405020304" pitchFamily="18" charset="0"/>
                <a:cs typeface="Times New Roman" panose="02020603050405020304" pitchFamily="18" charset="0"/>
              </a:rPr>
              <a:t>(2) </a:t>
            </a:r>
            <a:r>
              <a:rPr lang="zh-CN" altLang="en-US" dirty="0">
                <a:solidFill>
                  <a:srgbClr val="0000CC"/>
                </a:solidFill>
                <a:latin typeface="Times New Roman" panose="02020603050405020304" pitchFamily="18" charset="0"/>
                <a:cs typeface="Times New Roman" panose="02020603050405020304" pitchFamily="18" charset="0"/>
              </a:rPr>
              <a:t>传播时延</a:t>
            </a:r>
            <a:endParaRPr lang="en-US" altLang="zh-CN" dirty="0">
              <a:solidFill>
                <a:srgbClr val="0000CC"/>
              </a:solidFill>
              <a:latin typeface="Times New Roman" panose="02020603050405020304" pitchFamily="18" charset="0"/>
              <a:cs typeface="Times New Roman" panose="02020603050405020304" pitchFamily="18" charset="0"/>
            </a:endParaRPr>
          </a:p>
          <a:p>
            <a:pPr lvl="1">
              <a:lnSpc>
                <a:spcPct val="110000"/>
              </a:lnSpc>
              <a:spcBef>
                <a:spcPts val="600"/>
              </a:spcBef>
            </a:pPr>
            <a:r>
              <a:rPr lang="zh-CN" altLang="en-US" dirty="0">
                <a:latin typeface="Times New Roman" panose="02020603050405020304" pitchFamily="18" charset="0"/>
                <a:cs typeface="Times New Roman" panose="02020603050405020304" pitchFamily="18" charset="0"/>
              </a:rPr>
              <a:t>电磁波在信道中需要传播一定的距离而花费的时间。 </a:t>
            </a:r>
            <a:endParaRPr lang="zh-CN" altLang="en-US" dirty="0">
              <a:latin typeface="Times New Roman" panose="02020603050405020304" pitchFamily="18" charset="0"/>
              <a:cs typeface="Times New Roman" panose="02020603050405020304" pitchFamily="18" charset="0"/>
            </a:endParaRPr>
          </a:p>
          <a:p>
            <a:pPr lvl="1">
              <a:lnSpc>
                <a:spcPct val="110000"/>
              </a:lnSpc>
              <a:spcBef>
                <a:spcPts val="600"/>
              </a:spcBef>
            </a:pPr>
            <a:r>
              <a:rPr lang="zh-CN" altLang="en-US" dirty="0">
                <a:solidFill>
                  <a:srgbClr val="FF0000"/>
                </a:solidFill>
                <a:latin typeface="Times New Roman" panose="02020603050405020304" pitchFamily="18" charset="0"/>
                <a:cs typeface="Times New Roman" panose="02020603050405020304" pitchFamily="18" charset="0"/>
              </a:rPr>
              <a:t>发送时延与传播时延</a:t>
            </a:r>
            <a:r>
              <a:rPr lang="zh-CN" altLang="zh-CN" dirty="0">
                <a:solidFill>
                  <a:srgbClr val="FF0000"/>
                </a:solidFill>
                <a:latin typeface="Times New Roman" panose="02020603050405020304" pitchFamily="18" charset="0"/>
                <a:cs typeface="Times New Roman" panose="02020603050405020304" pitchFamily="18" charset="0"/>
              </a:rPr>
              <a:t>有本质上的不同</a:t>
            </a:r>
            <a:r>
              <a:rPr lang="zh-CN" altLang="en-US" dirty="0">
                <a:solidFill>
                  <a:srgbClr val="FF0000"/>
                </a:solidFill>
                <a:latin typeface="Times New Roman" panose="02020603050405020304" pitchFamily="18" charset="0"/>
                <a:cs typeface="Times New Roman" panose="02020603050405020304" pitchFamily="18" charset="0"/>
              </a:rPr>
              <a:t>。</a:t>
            </a:r>
            <a:endParaRPr lang="en-US" altLang="zh-CN" dirty="0">
              <a:solidFill>
                <a:srgbClr val="FF0000"/>
              </a:solidFill>
              <a:latin typeface="Times New Roman" panose="02020603050405020304" pitchFamily="18" charset="0"/>
              <a:cs typeface="Times New Roman" panose="02020603050405020304" pitchFamily="18" charset="0"/>
            </a:endParaRPr>
          </a:p>
          <a:p>
            <a:pPr lvl="1">
              <a:lnSpc>
                <a:spcPct val="110000"/>
              </a:lnSpc>
              <a:spcBef>
                <a:spcPts val="600"/>
              </a:spcBef>
            </a:pPr>
            <a:r>
              <a:rPr lang="zh-CN" altLang="en-US" dirty="0">
                <a:latin typeface="Times New Roman" panose="02020603050405020304" pitchFamily="18" charset="0"/>
                <a:cs typeface="Times New Roman" panose="02020603050405020304" pitchFamily="18" charset="0"/>
              </a:rPr>
              <a:t>信号</a:t>
            </a:r>
            <a:r>
              <a:rPr lang="zh-CN" altLang="en-US" dirty="0">
                <a:solidFill>
                  <a:srgbClr val="FF0000"/>
                </a:solidFill>
                <a:latin typeface="Times New Roman" panose="02020603050405020304" pitchFamily="18" charset="0"/>
                <a:cs typeface="Times New Roman" panose="02020603050405020304" pitchFamily="18" charset="0"/>
              </a:rPr>
              <a:t>发送速率</a:t>
            </a:r>
            <a:r>
              <a:rPr lang="zh-CN" altLang="en-US" dirty="0">
                <a:latin typeface="Times New Roman" panose="02020603050405020304" pitchFamily="18" charset="0"/>
                <a:cs typeface="Times New Roman" panose="02020603050405020304" pitchFamily="18" charset="0"/>
              </a:rPr>
              <a:t>和信号在信道上的</a:t>
            </a:r>
            <a:r>
              <a:rPr lang="zh-CN" altLang="en-US" dirty="0">
                <a:solidFill>
                  <a:srgbClr val="FF0000"/>
                </a:solidFill>
                <a:latin typeface="Times New Roman" panose="02020603050405020304" pitchFamily="18" charset="0"/>
                <a:cs typeface="Times New Roman" panose="02020603050405020304" pitchFamily="18" charset="0"/>
              </a:rPr>
              <a:t>传播速率</a:t>
            </a:r>
            <a:r>
              <a:rPr lang="zh-CN" altLang="en-US" dirty="0">
                <a:latin typeface="Times New Roman" panose="02020603050405020304" pitchFamily="18" charset="0"/>
                <a:cs typeface="Times New Roman" panose="02020603050405020304" pitchFamily="18" charset="0"/>
              </a:rPr>
              <a:t>是</a:t>
            </a:r>
            <a:r>
              <a:rPr lang="zh-CN" altLang="en-US" dirty="0">
                <a:solidFill>
                  <a:srgbClr val="FF0000"/>
                </a:solidFill>
                <a:latin typeface="Times New Roman" panose="02020603050405020304" pitchFamily="18" charset="0"/>
                <a:cs typeface="Times New Roman" panose="02020603050405020304" pitchFamily="18" charset="0"/>
              </a:rPr>
              <a:t>完全不同</a:t>
            </a:r>
            <a:r>
              <a:rPr lang="zh-CN" altLang="en-US" dirty="0">
                <a:latin typeface="Times New Roman" panose="02020603050405020304" pitchFamily="18" charset="0"/>
                <a:cs typeface="Times New Roman" panose="02020603050405020304" pitchFamily="18" charset="0"/>
              </a:rPr>
              <a:t>的概念。 </a:t>
            </a:r>
            <a:endParaRPr lang="zh-CN" altLang="en-US" dirty="0">
              <a:latin typeface="Times New Roman" panose="02020603050405020304" pitchFamily="18" charset="0"/>
              <a:cs typeface="Times New Roman" panose="02020603050405020304" pitchFamily="18" charset="0"/>
            </a:endParaRPr>
          </a:p>
          <a:p>
            <a:pPr>
              <a:lnSpc>
                <a:spcPct val="110000"/>
              </a:lnSpc>
              <a:spcBef>
                <a:spcPts val="600"/>
              </a:spcBef>
            </a:pPr>
            <a:endParaRPr lang="en-US" altLang="zh-CN" dirty="0">
              <a:latin typeface="Times New Roman" panose="02020603050405020304" pitchFamily="18" charset="0"/>
              <a:cs typeface="Times New Roman" panose="02020603050405020304" pitchFamily="18" charset="0"/>
            </a:endParaRPr>
          </a:p>
        </p:txBody>
      </p:sp>
      <p:sp>
        <p:nvSpPr>
          <p:cNvPr id="89092" name="Rectangle 4"/>
          <p:cNvSpPr>
            <a:spLocks noChangeArrowheads="1"/>
          </p:cNvSpPr>
          <p:nvPr/>
        </p:nvSpPr>
        <p:spPr bwMode="auto">
          <a:xfrm>
            <a:off x="0" y="-184785"/>
            <a:ext cx="184785" cy="369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cs typeface="Times New Roman" panose="02020603050405020304" pitchFamily="18" charset="0"/>
            </a:endParaRPr>
          </a:p>
        </p:txBody>
      </p:sp>
      <p:grpSp>
        <p:nvGrpSpPr>
          <p:cNvPr id="89108" name="Group 20"/>
          <p:cNvGrpSpPr/>
          <p:nvPr/>
        </p:nvGrpSpPr>
        <p:grpSpPr bwMode="auto">
          <a:xfrm>
            <a:off x="992505" y="4149090"/>
            <a:ext cx="8016240" cy="1225550"/>
            <a:chOff x="992505" y="4149090"/>
            <a:chExt cx="8016240" cy="1225550"/>
          </a:xfrm>
        </p:grpSpPr>
        <p:sp>
          <p:nvSpPr>
            <p:cNvPr id="89095" name="Rectangle 7"/>
            <p:cNvSpPr>
              <a:spLocks noChangeArrowheads="1"/>
            </p:cNvSpPr>
            <p:nvPr/>
          </p:nvSpPr>
          <p:spPr bwMode="auto">
            <a:xfrm>
              <a:off x="992505" y="4149090"/>
              <a:ext cx="8016240" cy="1225550"/>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9097" name="Text Box 9"/>
            <p:cNvSpPr txBox="1">
              <a:spLocks noChangeArrowheads="1"/>
            </p:cNvSpPr>
            <p:nvPr/>
          </p:nvSpPr>
          <p:spPr bwMode="auto">
            <a:xfrm>
              <a:off x="1204595" y="4498340"/>
              <a:ext cx="2035810" cy="523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传播时延 </a:t>
              </a:r>
              <a:r>
                <a:rPr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endParaRPr lang="en-US" altLang="zh-CN"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9098" name="Text Box 10"/>
            <p:cNvSpPr txBox="1">
              <a:spLocks noChangeArrowheads="1"/>
            </p:cNvSpPr>
            <p:nvPr/>
          </p:nvSpPr>
          <p:spPr bwMode="auto">
            <a:xfrm>
              <a:off x="4698365" y="4269740"/>
              <a:ext cx="2710180" cy="523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Times New Roman" panose="02020603050405020304" pitchFamily="18" charset="0"/>
                  <a:ea typeface="黑体" panose="02010609060101010101" pitchFamily="2" charset="-122"/>
                </a:rPr>
                <a:t>信道长度（</a:t>
              </a:r>
              <a:r>
                <a:rPr lang="zh-CN" altLang="en-US" sz="2800" b="1" dirty="0">
                  <a:solidFill>
                    <a:srgbClr val="FF0000"/>
                  </a:solidFill>
                  <a:latin typeface="Times New Roman" panose="02020603050405020304" pitchFamily="18" charset="0"/>
                  <a:ea typeface="黑体" panose="02010609060101010101" pitchFamily="2" charset="-122"/>
                </a:rPr>
                <a:t>米</a:t>
              </a:r>
              <a:r>
                <a:rPr lang="zh-CN" altLang="en-US" sz="2800" b="1" dirty="0">
                  <a:solidFill>
                    <a:srgbClr val="0000CC"/>
                  </a:solidFill>
                  <a:latin typeface="Times New Roman" panose="02020603050405020304" pitchFamily="18" charset="0"/>
                  <a:ea typeface="黑体" panose="02010609060101010101" pitchFamily="2" charset="-122"/>
                </a:rPr>
                <a:t>）</a:t>
              </a:r>
              <a:endParaRPr lang="zh-CN" altLang="en-US" sz="2800" b="1" dirty="0">
                <a:solidFill>
                  <a:srgbClr val="0000CC"/>
                </a:solidFill>
                <a:latin typeface="Times New Roman" panose="02020603050405020304" pitchFamily="18" charset="0"/>
                <a:ea typeface="黑体" panose="02010609060101010101" pitchFamily="2" charset="-122"/>
              </a:endParaRPr>
            </a:p>
          </p:txBody>
        </p:sp>
        <p:sp>
          <p:nvSpPr>
            <p:cNvPr id="89099" name="Text Box 11"/>
            <p:cNvSpPr txBox="1">
              <a:spLocks noChangeArrowheads="1"/>
            </p:cNvSpPr>
            <p:nvPr/>
          </p:nvSpPr>
          <p:spPr bwMode="auto">
            <a:xfrm>
              <a:off x="3086100" y="4796790"/>
              <a:ext cx="5826760" cy="523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信号在信道上的传播速率（</a:t>
              </a:r>
              <a:r>
                <a:rPr lang="zh-CN" altLang="en-US" sz="2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米</a:t>
              </a:r>
              <a:r>
                <a:rPr lang="en-US" altLang="zh-CN" sz="2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a:t>
              </a:r>
              <a:r>
                <a:rPr lang="zh-CN" altLang="en-US" sz="2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秒</a:t>
              </a:r>
              <a:r>
                <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a:t>
              </a:r>
              <a:endPar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9100" name="Line 12"/>
            <p:cNvSpPr>
              <a:spLocks noChangeShapeType="1"/>
            </p:cNvSpPr>
            <p:nvPr/>
          </p:nvSpPr>
          <p:spPr bwMode="auto">
            <a:xfrm>
              <a:off x="3094990" y="4772660"/>
              <a:ext cx="5529580" cy="20320"/>
            </a:xfrm>
            <a:prstGeom prst="line">
              <a:avLst/>
            </a:prstGeom>
            <a:noFill/>
            <a:ln w="2857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CC"/>
                </a:solidFill>
                <a:latin typeface="+mn-lt"/>
                <a:ea typeface="黑体" panose="02010609060101010101" pitchFamily="2" charset="-122"/>
              </a:endParaRPr>
            </a:p>
          </p:txBody>
        </p:sp>
      </p:grpSp>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09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9108"/>
                                        </p:tgtEl>
                                        <p:attrNameLst>
                                          <p:attrName>style.visibility</p:attrName>
                                        </p:attrNameLst>
                                      </p:cBhvr>
                                      <p:to>
                                        <p:strVal val="visible"/>
                                      </p:to>
                                    </p:set>
                                  </p:childTnLst>
                                </p:cTn>
                              </p:par>
                            </p:childTnLst>
                          </p:cTn>
                        </p:par>
                        <p:par>
                          <p:cTn id="21" fill="hold">
                            <p:stCondLst>
                              <p:cond delay="0"/>
                            </p:stCondLst>
                            <p:childTnLst>
                              <p:par>
                                <p:cTn id="22" presetID="6" presetClass="emph" presetSubtype="0" fill="hold" nodeType="afterEffect">
                                  <p:stCondLst>
                                    <p:cond delay="0"/>
                                  </p:stCondLst>
                                  <p:childTnLst>
                                    <p:animScale>
                                      <p:cBhvr>
                                        <p:cTn id="23" dur="1000" fill="hold"/>
                                        <p:tgtEl>
                                          <p:spTgt spid="89108"/>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1775" y="-315595"/>
            <a:ext cx="8346440" cy="1981200"/>
          </a:xfrm>
        </p:spPr>
        <p:txBody>
          <a:bodyPr/>
          <a:lstStyle/>
          <a:p>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时延 </a:t>
            </a:r>
            <a:r>
              <a:rPr lang="en-US" altLang="zh-CN" dirty="0">
                <a:latin typeface="Times New Roman" panose="02020603050405020304" pitchFamily="18" charset="0"/>
                <a:cs typeface="Times New Roman" panose="02020603050405020304" pitchFamily="18" charset="0"/>
              </a:rPr>
              <a:t>(delay </a:t>
            </a:r>
            <a:r>
              <a:rPr lang="zh-CN" altLang="en-US" dirty="0">
                <a:latin typeface="Times New Roman" panose="02020603050405020304" pitchFamily="18" charset="0"/>
                <a:cs typeface="Times New Roman" panose="02020603050405020304" pitchFamily="18" charset="0"/>
              </a:rPr>
              <a:t>或 </a:t>
            </a:r>
            <a:r>
              <a:rPr lang="en-US" altLang="zh-CN" dirty="0">
                <a:latin typeface="Times New Roman" panose="02020603050405020304" pitchFamily="18" charset="0"/>
                <a:cs typeface="Times New Roman" panose="02020603050405020304" pitchFamily="18" charset="0"/>
              </a:rPr>
              <a:t>latency)</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064260" y="1896110"/>
            <a:ext cx="8346440" cy="3333115"/>
          </a:xfrm>
        </p:spPr>
        <p:txBody>
          <a:bodyPr/>
          <a:lstStyle/>
          <a:p>
            <a:pPr>
              <a:lnSpc>
                <a:spcPct val="110000"/>
              </a:lnSpc>
              <a:spcBef>
                <a:spcPts val="600"/>
              </a:spcBef>
            </a:pPr>
            <a:r>
              <a:rPr lang="en-US" altLang="zh-CN" dirty="0">
                <a:solidFill>
                  <a:srgbClr val="0000CC"/>
                </a:solidFill>
                <a:latin typeface="Times New Roman" panose="02020603050405020304" pitchFamily="18" charset="0"/>
                <a:cs typeface="Times New Roman" panose="02020603050405020304" pitchFamily="18" charset="0"/>
              </a:rPr>
              <a:t>(3) </a:t>
            </a:r>
            <a:r>
              <a:rPr lang="zh-CN" altLang="en-US" dirty="0">
                <a:solidFill>
                  <a:srgbClr val="0000CC"/>
                </a:solidFill>
                <a:latin typeface="Times New Roman" panose="02020603050405020304" pitchFamily="18" charset="0"/>
                <a:cs typeface="Times New Roman" panose="02020603050405020304" pitchFamily="18" charset="0"/>
              </a:rPr>
              <a:t>处理时延</a:t>
            </a:r>
            <a:endParaRPr lang="en-US" altLang="zh-CN" dirty="0">
              <a:solidFill>
                <a:srgbClr val="0000CC"/>
              </a:solidFill>
              <a:latin typeface="Times New Roman" panose="02020603050405020304" pitchFamily="18" charset="0"/>
              <a:cs typeface="Times New Roman" panose="02020603050405020304" pitchFamily="18" charset="0"/>
            </a:endParaRPr>
          </a:p>
          <a:p>
            <a:pPr lvl="1">
              <a:lnSpc>
                <a:spcPct val="110000"/>
              </a:lnSpc>
              <a:spcBef>
                <a:spcPts val="600"/>
              </a:spcBef>
            </a:pPr>
            <a:r>
              <a:rPr lang="zh-CN" altLang="zh-CN" dirty="0">
                <a:latin typeface="Times New Roman" panose="02020603050405020304" pitchFamily="18" charset="0"/>
                <a:cs typeface="Times New Roman" panose="02020603050405020304" pitchFamily="18" charset="0"/>
              </a:rPr>
              <a:t>主机或路由器</a:t>
            </a:r>
            <a:r>
              <a:rPr lang="zh-CN" altLang="en-US" dirty="0">
                <a:latin typeface="Times New Roman" panose="02020603050405020304" pitchFamily="18" charset="0"/>
                <a:cs typeface="Times New Roman" panose="02020603050405020304" pitchFamily="18" charset="0"/>
              </a:rPr>
              <a:t>在收到分组时，为处理分组（例如分析</a:t>
            </a:r>
            <a:r>
              <a:rPr lang="zh-CN" altLang="zh-CN" dirty="0">
                <a:latin typeface="Times New Roman" panose="02020603050405020304" pitchFamily="18" charset="0"/>
                <a:cs typeface="Times New Roman" panose="02020603050405020304" pitchFamily="18" charset="0"/>
              </a:rPr>
              <a:t>首部、提取数据、差错检验或查找路由</a:t>
            </a:r>
            <a:r>
              <a:rPr lang="zh-CN" altLang="en-US" dirty="0">
                <a:latin typeface="Times New Roman" panose="02020603050405020304" pitchFamily="18" charset="0"/>
                <a:cs typeface="Times New Roman" panose="02020603050405020304" pitchFamily="18" charset="0"/>
              </a:rPr>
              <a:t>）所花费的时间。 </a:t>
            </a:r>
            <a:endParaRPr lang="zh-CN" altLang="en-US" dirty="0">
              <a:latin typeface="Times New Roman" panose="02020603050405020304" pitchFamily="18" charset="0"/>
              <a:cs typeface="Times New Roman" panose="02020603050405020304" pitchFamily="18" charset="0"/>
            </a:endParaRPr>
          </a:p>
          <a:p>
            <a:pPr>
              <a:lnSpc>
                <a:spcPct val="110000"/>
              </a:lnSpc>
              <a:spcBef>
                <a:spcPts val="600"/>
              </a:spcBef>
            </a:pPr>
            <a:r>
              <a:rPr lang="en-US" altLang="zh-CN" dirty="0">
                <a:solidFill>
                  <a:srgbClr val="0000CC"/>
                </a:solidFill>
                <a:latin typeface="Times New Roman" panose="02020603050405020304" pitchFamily="18" charset="0"/>
                <a:cs typeface="Times New Roman" panose="02020603050405020304" pitchFamily="18" charset="0"/>
              </a:rPr>
              <a:t>(4) </a:t>
            </a:r>
            <a:r>
              <a:rPr lang="zh-CN" altLang="en-US" dirty="0">
                <a:solidFill>
                  <a:srgbClr val="0000CC"/>
                </a:solidFill>
                <a:latin typeface="Times New Roman" panose="02020603050405020304" pitchFamily="18" charset="0"/>
                <a:cs typeface="Times New Roman" panose="02020603050405020304" pitchFamily="18" charset="0"/>
              </a:rPr>
              <a:t>排队时延</a:t>
            </a:r>
            <a:endParaRPr lang="en-US" altLang="zh-CN" dirty="0">
              <a:solidFill>
                <a:srgbClr val="0000CC"/>
              </a:solidFill>
              <a:latin typeface="Times New Roman" panose="02020603050405020304" pitchFamily="18" charset="0"/>
              <a:cs typeface="Times New Roman" panose="02020603050405020304" pitchFamily="18" charset="0"/>
            </a:endParaRPr>
          </a:p>
          <a:p>
            <a:pPr lvl="1">
              <a:lnSpc>
                <a:spcPct val="110000"/>
              </a:lnSpc>
              <a:spcBef>
                <a:spcPts val="600"/>
              </a:spcBef>
            </a:pPr>
            <a:r>
              <a:rPr lang="zh-CN" altLang="en-US" dirty="0">
                <a:latin typeface="Times New Roman" panose="02020603050405020304" pitchFamily="18" charset="0"/>
                <a:cs typeface="Times New Roman" panose="02020603050405020304" pitchFamily="18" charset="0"/>
              </a:rPr>
              <a:t>分组在路由器输入输出队列中</a:t>
            </a:r>
            <a:r>
              <a:rPr lang="zh-CN" altLang="en-US" dirty="0">
                <a:solidFill>
                  <a:srgbClr val="FF0000"/>
                </a:solidFill>
                <a:latin typeface="Times New Roman" panose="02020603050405020304" pitchFamily="18" charset="0"/>
                <a:cs typeface="Times New Roman" panose="02020603050405020304" pitchFamily="18" charset="0"/>
              </a:rPr>
              <a:t>排队等待处理</a:t>
            </a:r>
            <a:r>
              <a:rPr lang="zh-CN" altLang="en-US" dirty="0">
                <a:latin typeface="Times New Roman" panose="02020603050405020304" pitchFamily="18" charset="0"/>
                <a:cs typeface="Times New Roman" panose="02020603050405020304" pitchFamily="18" charset="0"/>
              </a:rPr>
              <a:t>所经历的时延。</a:t>
            </a:r>
            <a:endParaRPr lang="zh-CN" altLang="en-US" dirty="0">
              <a:latin typeface="Times New Roman" panose="02020603050405020304" pitchFamily="18" charset="0"/>
              <a:cs typeface="Times New Roman" panose="02020603050405020304" pitchFamily="18" charset="0"/>
            </a:endParaRPr>
          </a:p>
          <a:p>
            <a:pPr lvl="1">
              <a:lnSpc>
                <a:spcPct val="110000"/>
              </a:lnSpc>
              <a:spcBef>
                <a:spcPts val="600"/>
              </a:spcBef>
            </a:pPr>
            <a:r>
              <a:rPr lang="zh-CN" altLang="en-US" dirty="0">
                <a:solidFill>
                  <a:srgbClr val="FF0000"/>
                </a:solidFill>
                <a:latin typeface="Times New Roman" panose="02020603050405020304" pitchFamily="18" charset="0"/>
                <a:cs typeface="Times New Roman" panose="02020603050405020304" pitchFamily="18" charset="0"/>
              </a:rPr>
              <a:t>排队时延的长短往往取决于网络中当时的通信量。</a:t>
            </a:r>
            <a:endParaRPr lang="zh-CN" altLang="en-US" dirty="0">
              <a:solidFill>
                <a:srgbClr val="FF0000"/>
              </a:solidFill>
              <a:latin typeface="Times New Roman" panose="02020603050405020304" pitchFamily="18" charset="0"/>
              <a:cs typeface="Times New Roman" panose="02020603050405020304" pitchFamily="18" charset="0"/>
            </a:endParaRPr>
          </a:p>
          <a:p>
            <a:pPr>
              <a:lnSpc>
                <a:spcPct val="110000"/>
              </a:lnSpc>
              <a:spcBef>
                <a:spcPts val="600"/>
              </a:spcBef>
            </a:pP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a:xfrm>
            <a:off x="8946515" y="6108700"/>
            <a:ext cx="464820" cy="365760"/>
          </a:xfrm>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1775" y="-315595"/>
            <a:ext cx="8346440" cy="1981200"/>
          </a:xfrm>
        </p:spPr>
        <p:txBody>
          <a:bodyPr/>
          <a:lstStyle/>
          <a:p>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时延 </a:t>
            </a:r>
            <a:r>
              <a:rPr lang="en-US" altLang="zh-CN" dirty="0">
                <a:latin typeface="Times New Roman" panose="02020603050405020304" pitchFamily="18" charset="0"/>
                <a:cs typeface="Times New Roman" panose="02020603050405020304" pitchFamily="18" charset="0"/>
              </a:rPr>
              <a:t>(delay </a:t>
            </a:r>
            <a:r>
              <a:rPr lang="zh-CN" altLang="en-US" dirty="0">
                <a:latin typeface="Times New Roman" panose="02020603050405020304" pitchFamily="18" charset="0"/>
                <a:cs typeface="Times New Roman" panose="02020603050405020304" pitchFamily="18" charset="0"/>
              </a:rPr>
              <a:t>或 </a:t>
            </a:r>
            <a:r>
              <a:rPr lang="en-US" altLang="zh-CN" dirty="0">
                <a:latin typeface="Times New Roman" panose="02020603050405020304" pitchFamily="18" charset="0"/>
                <a:cs typeface="Times New Roman" panose="02020603050405020304" pitchFamily="18" charset="0"/>
              </a:rPr>
              <a:t>latency)</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031875" y="980440"/>
            <a:ext cx="8346440" cy="1728470"/>
          </a:xfrm>
        </p:spPr>
        <p:txBody>
          <a:bodyPr/>
          <a:lstStyle/>
          <a:p>
            <a:pPr>
              <a:lnSpc>
                <a:spcPct val="110000"/>
              </a:lnSpc>
              <a:spcBef>
                <a:spcPts val="600"/>
              </a:spcBef>
            </a:pPr>
            <a:r>
              <a:rPr lang="zh-CN" altLang="en-US" dirty="0">
                <a:latin typeface="Times New Roman" panose="02020603050405020304" pitchFamily="18" charset="0"/>
              </a:rPr>
              <a:t>数据在网络中经历的总时延就是发送时延、传播时延、处理时延和排队时延</a:t>
            </a:r>
            <a:r>
              <a:rPr lang="zh-CN" altLang="en-US" dirty="0">
                <a:solidFill>
                  <a:srgbClr val="FF0000"/>
                </a:solidFill>
                <a:latin typeface="Times New Roman" panose="02020603050405020304" pitchFamily="18" charset="0"/>
              </a:rPr>
              <a:t>之和。</a:t>
            </a:r>
            <a:endParaRPr lang="zh-CN" altLang="en-US" dirty="0">
              <a:solidFill>
                <a:srgbClr val="FF0000"/>
              </a:solidFill>
              <a:latin typeface="Times New Roman" panose="02020603050405020304" pitchFamily="18" charset="0"/>
            </a:endParaRPr>
          </a:p>
        </p:txBody>
      </p:sp>
      <p:sp>
        <p:nvSpPr>
          <p:cNvPr id="4" name="Text Box 6"/>
          <p:cNvSpPr txBox="1">
            <a:spLocks noChangeArrowheads="1"/>
          </p:cNvSpPr>
          <p:nvPr/>
        </p:nvSpPr>
        <p:spPr bwMode="auto">
          <a:xfrm>
            <a:off x="2576830" y="2637155"/>
            <a:ext cx="4896485" cy="2292985"/>
          </a:xfrm>
          <a:prstGeom prst="rect">
            <a:avLst/>
          </a:prstGeom>
          <a:solidFill>
            <a:srgbClr val="FFFF00"/>
          </a:solidFill>
          <a:ln>
            <a:noFill/>
          </a:ln>
          <a:effectLst/>
        </p:spPr>
        <p:txBody>
          <a:bodyPr wrap="square">
            <a:spAutoFit/>
          </a:bodyPr>
          <a:lstStyle/>
          <a:p>
            <a:pPr>
              <a:spcBef>
                <a:spcPts val="600"/>
              </a:spcBef>
            </a:pPr>
            <a:r>
              <a:rPr lang="zh-CN" altLang="en-US"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总时延  </a:t>
            </a:r>
            <a:r>
              <a:rPr lang="en-US" altLang="zh-CN"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lang="zh-CN" altLang="en-US"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发送时延 </a:t>
            </a:r>
            <a:r>
              <a:rPr lang="en-US" altLang="zh-CN"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endParaRPr lang="en-US" altLang="zh-CN"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a:spcBef>
                <a:spcPts val="600"/>
              </a:spcBef>
            </a:pPr>
            <a:r>
              <a:rPr lang="en-US" altLang="zh-CN"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 </a:t>
            </a:r>
            <a:r>
              <a:rPr lang="zh-CN" altLang="en-US"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传播时延 </a:t>
            </a:r>
            <a:r>
              <a:rPr lang="en-US" altLang="zh-CN"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endParaRPr lang="en-US" altLang="zh-CN"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a:spcBef>
                <a:spcPts val="600"/>
              </a:spcBef>
            </a:pPr>
            <a:r>
              <a:rPr lang="en-US" altLang="zh-CN"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 </a:t>
            </a:r>
            <a:r>
              <a:rPr lang="zh-CN" altLang="en-US"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处理时延 </a:t>
            </a:r>
            <a:r>
              <a:rPr lang="en-US" altLang="zh-CN"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endParaRPr lang="en-US" altLang="zh-CN"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a:spcBef>
                <a:spcPts val="600"/>
              </a:spcBef>
            </a:pPr>
            <a:r>
              <a:rPr lang="en-US" altLang="zh-CN"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 </a:t>
            </a:r>
            <a:r>
              <a:rPr lang="zh-CN" altLang="en-US"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排队时延</a:t>
            </a:r>
            <a:endParaRPr lang="zh-CN" altLang="en-US" sz="3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 name="矩形 4"/>
          <p:cNvSpPr/>
          <p:nvPr/>
        </p:nvSpPr>
        <p:spPr>
          <a:xfrm>
            <a:off x="1208405" y="5046345"/>
            <a:ext cx="7632700" cy="954405"/>
          </a:xfrm>
          <a:prstGeom prst="rect">
            <a:avLst/>
          </a:prstGeom>
          <a:solidFill>
            <a:srgbClr val="000099"/>
          </a:solidFill>
        </p:spPr>
        <p:txBody>
          <a:bodyPr wrap="square">
            <a:spAutoFit/>
          </a:bodyPr>
          <a:lstStyle/>
          <a:p>
            <a:r>
              <a:rPr lang="zh-CN" altLang="zh-CN" sz="2800" b="1" dirty="0">
                <a:solidFill>
                  <a:schemeClr val="bg1"/>
                </a:solidFill>
                <a:latin typeface="Times New Roman" panose="02020603050405020304" pitchFamily="18" charset="0"/>
                <a:ea typeface="黑体" panose="02010609060101010101" pitchFamily="2" charset="-122"/>
              </a:rPr>
              <a:t>必须指出，在总时延中，究竟是哪一种时延占主导地位，必须具体分析</a:t>
            </a:r>
            <a:r>
              <a:rPr lang="zh-CN" altLang="en-US" sz="2800" b="1" dirty="0">
                <a:solidFill>
                  <a:schemeClr val="bg1"/>
                </a:solidFill>
                <a:latin typeface="Times New Roman" panose="02020603050405020304" pitchFamily="18" charset="0"/>
                <a:ea typeface="黑体" panose="02010609060101010101" pitchFamily="2" charset="-122"/>
              </a:rPr>
              <a:t>。</a:t>
            </a:r>
            <a:endParaRPr lang="zh-CN" altLang="en-US" sz="2800" b="1" dirty="0">
              <a:solidFill>
                <a:schemeClr val="bg1"/>
              </a:solidFill>
              <a:latin typeface="Times New Roman" panose="02020603050405020304" pitchFamily="18" charset="0"/>
              <a:ea typeface="黑体" panose="02010609060101010101" pitchFamily="2" charset="-122"/>
            </a:endParaRPr>
          </a:p>
        </p:txBody>
      </p:sp>
      <p:sp>
        <p:nvSpPr>
          <p:cNvPr id="6" name="灯片编号占位符 5"/>
          <p:cNvSpPr>
            <a:spLocks noGrp="1"/>
          </p:cNvSpPr>
          <p:nvPr>
            <p:ph type="sldNum" sz="quarter" idx="12"/>
          </p:nvPr>
        </p:nvSpPr>
        <p:spPr>
          <a:xfrm>
            <a:off x="8946515" y="6108700"/>
            <a:ext cx="464820" cy="365760"/>
          </a:xfrm>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1000" fill="hold"/>
                                        <p:tgtEl>
                                          <p:spTgt spid="4"/>
                                        </p:tgtEl>
                                      </p:cBhvr>
                                      <p:by x="120000" y="120000"/>
                                    </p:animScale>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56515" y="-315595"/>
            <a:ext cx="8346440" cy="1981200"/>
          </a:xfrm>
        </p:spPr>
        <p:txBody>
          <a:bodyPr/>
          <a:lstStyle/>
          <a:p>
            <a:pPr algn="ctr"/>
            <a:r>
              <a:rPr lang="zh-CN" altLang="en-US" dirty="0">
                <a:latin typeface="Times New Roman" panose="02020603050405020304" pitchFamily="18" charset="0"/>
                <a:cs typeface="Times New Roman" panose="02020603050405020304" pitchFamily="18" charset="0"/>
              </a:rPr>
              <a:t>四种时延所产生的地方 </a:t>
            </a:r>
            <a:endParaRPr lang="zh-CN" altLang="en-US" dirty="0">
              <a:latin typeface="Times New Roman" panose="02020603050405020304" pitchFamily="18" charset="0"/>
              <a:cs typeface="Times New Roman" panose="02020603050405020304" pitchFamily="18" charset="0"/>
            </a:endParaRPr>
          </a:p>
        </p:txBody>
      </p:sp>
      <p:sp>
        <p:nvSpPr>
          <p:cNvPr id="92167" name="Rectangle 7"/>
          <p:cNvSpPr>
            <a:spLocks noChangeArrowheads="1"/>
          </p:cNvSpPr>
          <p:nvPr/>
        </p:nvSpPr>
        <p:spPr bwMode="auto">
          <a:xfrm>
            <a:off x="2348230" y="4394835"/>
            <a:ext cx="5982970" cy="265430"/>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169" name="Oval 9"/>
          <p:cNvSpPr>
            <a:spLocks noChangeArrowheads="1"/>
          </p:cNvSpPr>
          <p:nvPr/>
        </p:nvSpPr>
        <p:spPr bwMode="auto">
          <a:xfrm>
            <a:off x="974090" y="3861435"/>
            <a:ext cx="1471930" cy="1332230"/>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170" name="Oval 10"/>
          <p:cNvSpPr>
            <a:spLocks noChangeArrowheads="1"/>
          </p:cNvSpPr>
          <p:nvPr/>
        </p:nvSpPr>
        <p:spPr bwMode="auto">
          <a:xfrm>
            <a:off x="8233410" y="3861435"/>
            <a:ext cx="1471930" cy="1332230"/>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92171" name="Group 11"/>
          <p:cNvGrpSpPr/>
          <p:nvPr/>
        </p:nvGrpSpPr>
        <p:grpSpPr bwMode="auto">
          <a:xfrm>
            <a:off x="1366520" y="4269740"/>
            <a:ext cx="784225" cy="458470"/>
            <a:chOff x="1366520" y="4269740"/>
            <a:chExt cx="784225" cy="458470"/>
          </a:xfrm>
        </p:grpSpPr>
        <p:sp>
          <p:nvSpPr>
            <p:cNvPr id="92172" name="Rectangle 12"/>
            <p:cNvSpPr>
              <a:spLocks noChangeArrowheads="1"/>
            </p:cNvSpPr>
            <p:nvPr/>
          </p:nvSpPr>
          <p:spPr bwMode="auto">
            <a:xfrm>
              <a:off x="1562100" y="4269740"/>
              <a:ext cx="588010" cy="458470"/>
            </a:xfrm>
            <a:prstGeom prst="rect">
              <a:avLst/>
            </a:prstGeom>
            <a:solidFill>
              <a:srgbClr val="FF6600"/>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173" name="Freeform 13"/>
            <p:cNvSpPr/>
            <p:nvPr/>
          </p:nvSpPr>
          <p:spPr bwMode="auto">
            <a:xfrm>
              <a:off x="1366520" y="4269740"/>
              <a:ext cx="784225" cy="458470"/>
            </a:xfrm>
            <a:custGeom>
              <a:avLst/>
              <a:gdLst>
                <a:gd name="T0" fmla="*/ 0 w 384"/>
                <a:gd name="T1" fmla="*/ 0 h 336"/>
                <a:gd name="T2" fmla="*/ 384 w 384"/>
                <a:gd name="T3" fmla="*/ 0 h 336"/>
                <a:gd name="T4" fmla="*/ 384 w 384"/>
                <a:gd name="T5" fmla="*/ 336 h 336"/>
                <a:gd name="T6" fmla="*/ 0 w 384"/>
                <a:gd name="T7" fmla="*/ 336 h 336"/>
              </a:gdLst>
              <a:ahLst/>
              <a:cxnLst>
                <a:cxn ang="0">
                  <a:pos x="T0" y="T1"/>
                </a:cxn>
                <a:cxn ang="0">
                  <a:pos x="T2" y="T3"/>
                </a:cxn>
                <a:cxn ang="0">
                  <a:pos x="T4" y="T5"/>
                </a:cxn>
                <a:cxn ang="0">
                  <a:pos x="T6" y="T7"/>
                </a:cxn>
              </a:cxnLst>
              <a:rect l="0" t="0" r="r" b="b"/>
              <a:pathLst>
                <a:path w="384" h="336">
                  <a:moveTo>
                    <a:pt x="0" y="0"/>
                  </a:moveTo>
                  <a:lnTo>
                    <a:pt x="384" y="0"/>
                  </a:lnTo>
                  <a:lnTo>
                    <a:pt x="384" y="336"/>
                  </a:lnTo>
                  <a:lnTo>
                    <a:pt x="0" y="336"/>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174" name="Line 14"/>
            <p:cNvSpPr>
              <a:spLocks noChangeShapeType="1"/>
            </p:cNvSpPr>
            <p:nvPr/>
          </p:nvSpPr>
          <p:spPr bwMode="auto">
            <a:xfrm>
              <a:off x="1954530" y="4269740"/>
              <a:ext cx="0" cy="458470"/>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75" name="Line 15"/>
            <p:cNvSpPr>
              <a:spLocks noChangeShapeType="1"/>
            </p:cNvSpPr>
            <p:nvPr/>
          </p:nvSpPr>
          <p:spPr bwMode="auto">
            <a:xfrm>
              <a:off x="1758315" y="4269740"/>
              <a:ext cx="0" cy="458470"/>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76" name="Line 16"/>
            <p:cNvSpPr>
              <a:spLocks noChangeShapeType="1"/>
            </p:cNvSpPr>
            <p:nvPr/>
          </p:nvSpPr>
          <p:spPr bwMode="auto">
            <a:xfrm>
              <a:off x="1562100" y="4269740"/>
              <a:ext cx="0" cy="458470"/>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grpSp>
      <p:sp>
        <p:nvSpPr>
          <p:cNvPr id="92177" name="Line 17"/>
          <p:cNvSpPr>
            <a:spLocks noChangeShapeType="1"/>
          </p:cNvSpPr>
          <p:nvPr/>
        </p:nvSpPr>
        <p:spPr bwMode="auto">
          <a:xfrm>
            <a:off x="2145030" y="4515485"/>
            <a:ext cx="294005" cy="6350"/>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78" name="Rectangle 18"/>
          <p:cNvSpPr>
            <a:spLocks noChangeArrowheads="1"/>
          </p:cNvSpPr>
          <p:nvPr/>
        </p:nvSpPr>
        <p:spPr bwMode="auto">
          <a:xfrm>
            <a:off x="2212340" y="4422140"/>
            <a:ext cx="184150" cy="193675"/>
          </a:xfrm>
          <a:prstGeom prst="rect">
            <a:avLst/>
          </a:prstGeom>
          <a:solidFill>
            <a:srgbClr val="0000CC"/>
          </a:solidFill>
          <a:ln w="9525">
            <a:solidFill>
              <a:schemeClr val="bg1">
                <a:lumMod val="50000"/>
              </a:schemeClr>
            </a:solidFill>
            <a:miter lim="800000"/>
          </a:ln>
          <a:effec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181" name="AutoShape 21"/>
          <p:cNvSpPr>
            <a:spLocks noChangeArrowheads="1"/>
          </p:cNvSpPr>
          <p:nvPr/>
        </p:nvSpPr>
        <p:spPr bwMode="auto">
          <a:xfrm>
            <a:off x="3034665" y="4447540"/>
            <a:ext cx="1372235" cy="177800"/>
          </a:xfrm>
          <a:prstGeom prst="rightArrow">
            <a:avLst>
              <a:gd name="adj1" fmla="val 50000"/>
              <a:gd name="adj2" fmla="val 178125"/>
            </a:avLst>
          </a:prstGeom>
          <a:solidFill>
            <a:srgbClr val="00FFCC"/>
          </a:solidFill>
          <a:ln w="9525" algn="ctr">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186" name="AutoShape 26"/>
          <p:cNvSpPr>
            <a:spLocks noChangeArrowheads="1"/>
          </p:cNvSpPr>
          <p:nvPr/>
        </p:nvSpPr>
        <p:spPr bwMode="auto">
          <a:xfrm>
            <a:off x="322580" y="4447540"/>
            <a:ext cx="1236345" cy="177800"/>
          </a:xfrm>
          <a:prstGeom prst="rightArrow">
            <a:avLst>
              <a:gd name="adj1" fmla="val 50000"/>
              <a:gd name="adj2" fmla="val 178348"/>
            </a:avLst>
          </a:prstGeom>
          <a:solidFill>
            <a:srgbClr val="00FFCC"/>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187" name="AutoShape 27"/>
          <p:cNvSpPr>
            <a:spLocks noChangeArrowheads="1"/>
          </p:cNvSpPr>
          <p:nvPr/>
        </p:nvSpPr>
        <p:spPr bwMode="auto">
          <a:xfrm>
            <a:off x="7145020" y="4439285"/>
            <a:ext cx="1372235" cy="176530"/>
          </a:xfrm>
          <a:prstGeom prst="rightArrow">
            <a:avLst>
              <a:gd name="adj1" fmla="val 50000"/>
              <a:gd name="adj2" fmla="val 179729"/>
            </a:avLst>
          </a:prstGeom>
          <a:solidFill>
            <a:srgbClr val="00FFCC"/>
          </a:solidFill>
          <a:ln w="9525" algn="ctr">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188" name="Text Box 28"/>
          <p:cNvSpPr txBox="1">
            <a:spLocks noChangeArrowheads="1"/>
          </p:cNvSpPr>
          <p:nvPr/>
        </p:nvSpPr>
        <p:spPr bwMode="auto">
          <a:xfrm>
            <a:off x="4432935" y="4337685"/>
            <a:ext cx="1606550" cy="400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1 0 1 1 0 0 1</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189" name="Text Box 29"/>
          <p:cNvSpPr txBox="1">
            <a:spLocks noChangeArrowheads="1"/>
          </p:cNvSpPr>
          <p:nvPr/>
        </p:nvSpPr>
        <p:spPr bwMode="auto">
          <a:xfrm>
            <a:off x="6181725" y="4204335"/>
            <a:ext cx="492760" cy="46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a:t>
            </a:r>
            <a:endParaRPr kumimoji="1" lang="en-US" altLang="zh-CN" sz="2400" b="1">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192" name="Text Box 32"/>
          <p:cNvSpPr txBox="1">
            <a:spLocks noChangeArrowheads="1"/>
          </p:cNvSpPr>
          <p:nvPr/>
        </p:nvSpPr>
        <p:spPr bwMode="auto">
          <a:xfrm>
            <a:off x="2451735" y="5166360"/>
            <a:ext cx="1108075" cy="46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Times New Roman" panose="02020603050405020304" pitchFamily="18" charset="0"/>
                <a:ea typeface="黑体" panose="02010609060101010101" pitchFamily="2" charset="-122"/>
              </a:rPr>
              <a:t>发送器</a:t>
            </a:r>
            <a:endParaRPr kumimoji="1" lang="zh-CN" altLang="en-US" sz="2400" b="1">
              <a:solidFill>
                <a:srgbClr val="333399"/>
              </a:solidFill>
              <a:latin typeface="Times New Roman" panose="02020603050405020304" pitchFamily="18" charset="0"/>
              <a:ea typeface="黑体" panose="02010609060101010101" pitchFamily="2" charset="-122"/>
            </a:endParaRPr>
          </a:p>
        </p:txBody>
      </p:sp>
      <p:sp>
        <p:nvSpPr>
          <p:cNvPr id="92194" name="Text Box 34"/>
          <p:cNvSpPr txBox="1">
            <a:spLocks noChangeArrowheads="1"/>
          </p:cNvSpPr>
          <p:nvPr/>
        </p:nvSpPr>
        <p:spPr bwMode="auto">
          <a:xfrm>
            <a:off x="1319530" y="4680585"/>
            <a:ext cx="800100" cy="46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Times New Roman" panose="02020603050405020304" pitchFamily="18" charset="0"/>
                <a:ea typeface="黑体" panose="02010609060101010101" pitchFamily="2" charset="-122"/>
              </a:rPr>
              <a:t>队列</a:t>
            </a:r>
            <a:endParaRPr kumimoji="1" lang="zh-CN" altLang="en-US" sz="2400" b="1">
              <a:solidFill>
                <a:srgbClr val="333399"/>
              </a:solidFill>
              <a:latin typeface="Times New Roman" panose="02020603050405020304" pitchFamily="18" charset="0"/>
              <a:ea typeface="黑体" panose="02010609060101010101" pitchFamily="2" charset="-122"/>
            </a:endParaRPr>
          </a:p>
        </p:txBody>
      </p:sp>
      <p:grpSp>
        <p:nvGrpSpPr>
          <p:cNvPr id="92205" name="Group 45"/>
          <p:cNvGrpSpPr/>
          <p:nvPr/>
        </p:nvGrpSpPr>
        <p:grpSpPr bwMode="auto">
          <a:xfrm>
            <a:off x="6145530" y="2761615"/>
            <a:ext cx="2031365" cy="1612900"/>
            <a:chOff x="6145530" y="2761615"/>
            <a:chExt cx="2031365" cy="1612900"/>
          </a:xfrm>
        </p:grpSpPr>
        <p:sp>
          <p:nvSpPr>
            <p:cNvPr id="92193" name="Line 33"/>
            <p:cNvSpPr>
              <a:spLocks noChangeShapeType="1"/>
            </p:cNvSpPr>
            <p:nvPr/>
          </p:nvSpPr>
          <p:spPr bwMode="auto">
            <a:xfrm flipH="1">
              <a:off x="6344920" y="3653790"/>
              <a:ext cx="474345" cy="720725"/>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96" name="Text Box 36"/>
            <p:cNvSpPr txBox="1">
              <a:spLocks noChangeArrowheads="1"/>
            </p:cNvSpPr>
            <p:nvPr/>
          </p:nvSpPr>
          <p:spPr bwMode="auto">
            <a:xfrm>
              <a:off x="6145530" y="2761615"/>
              <a:ext cx="2031365" cy="829945"/>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Times New Roman" panose="02020603050405020304" pitchFamily="18" charset="0"/>
                  <a:ea typeface="黑体" panose="02010609060101010101" pitchFamily="2" charset="-122"/>
                </a:rPr>
                <a:t>在链路上产生</a:t>
              </a:r>
              <a:endParaRPr kumimoji="1" lang="zh-CN" altLang="en-US" sz="2400" b="1">
                <a:solidFill>
                  <a:srgbClr val="333399"/>
                </a:solidFill>
                <a:latin typeface="Times New Roman" panose="02020603050405020304" pitchFamily="18" charset="0"/>
                <a:ea typeface="黑体" panose="02010609060101010101" pitchFamily="2" charset="-122"/>
              </a:endParaRPr>
            </a:p>
            <a:p>
              <a:pPr algn="ctr"/>
              <a:r>
                <a:rPr kumimoji="1" lang="zh-CN" altLang="en-US" sz="2400" b="1">
                  <a:solidFill>
                    <a:srgbClr val="333399"/>
                  </a:solidFill>
                  <a:latin typeface="Times New Roman" panose="02020603050405020304" pitchFamily="18" charset="0"/>
                  <a:ea typeface="黑体" panose="02010609060101010101" pitchFamily="2" charset="-122"/>
                </a:rPr>
                <a:t>传播时延</a:t>
              </a:r>
              <a:endParaRPr kumimoji="1" lang="zh-CN" altLang="en-US" sz="2400" b="1">
                <a:solidFill>
                  <a:srgbClr val="333399"/>
                </a:solidFill>
                <a:latin typeface="Times New Roman" panose="02020603050405020304" pitchFamily="18" charset="0"/>
                <a:ea typeface="黑体" panose="02010609060101010101" pitchFamily="2" charset="-122"/>
              </a:endParaRPr>
            </a:p>
          </p:txBody>
        </p:sp>
      </p:grpSp>
      <p:sp>
        <p:nvSpPr>
          <p:cNvPr id="92197" name="Text Box 37"/>
          <p:cNvSpPr txBox="1">
            <a:spLocks noChangeArrowheads="1"/>
          </p:cNvSpPr>
          <p:nvPr/>
        </p:nvSpPr>
        <p:spPr bwMode="auto">
          <a:xfrm>
            <a:off x="8379460" y="5257165"/>
            <a:ext cx="1083945" cy="46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结点</a:t>
            </a:r>
            <a:r>
              <a:rPr kumimoji="1" lang="zh-CN" altLang="en-US" sz="16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4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B</a:t>
            </a:r>
            <a:endParaRPr kumimoji="1" lang="en-US" altLang="zh-CN" sz="2400" b="1">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198" name="Text Box 38"/>
          <p:cNvSpPr txBox="1">
            <a:spLocks noChangeArrowheads="1"/>
          </p:cNvSpPr>
          <p:nvPr/>
        </p:nvSpPr>
        <p:spPr bwMode="auto">
          <a:xfrm>
            <a:off x="1125220" y="5166360"/>
            <a:ext cx="1083945" cy="46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结点</a:t>
            </a:r>
            <a:r>
              <a:rPr kumimoji="1" lang="zh-CN" altLang="en-US" sz="1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4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A</a:t>
            </a:r>
            <a:endParaRPr kumimoji="1" lang="en-US" altLang="zh-CN" sz="24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92204" name="Group 44"/>
          <p:cNvGrpSpPr/>
          <p:nvPr/>
        </p:nvGrpSpPr>
        <p:grpSpPr bwMode="auto">
          <a:xfrm>
            <a:off x="2291715" y="2977515"/>
            <a:ext cx="3262630" cy="1470025"/>
            <a:chOff x="2291715" y="2977515"/>
            <a:chExt cx="3262630" cy="1470025"/>
          </a:xfrm>
        </p:grpSpPr>
        <p:sp>
          <p:nvSpPr>
            <p:cNvPr id="92184" name="Text Box 24"/>
            <p:cNvSpPr txBox="1">
              <a:spLocks noChangeArrowheads="1"/>
            </p:cNvSpPr>
            <p:nvPr/>
          </p:nvSpPr>
          <p:spPr bwMode="auto">
            <a:xfrm>
              <a:off x="2291715" y="2977515"/>
              <a:ext cx="3262630" cy="829945"/>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在发送器产生发送时延</a:t>
              </a:r>
              <a:endParaRPr kumimoji="1" lang="zh-CN" altLang="en-US" sz="2400" b="1">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kumimoji="1" lang="en-US" altLang="zh-CN" sz="24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a:t>
              </a:r>
              <a:r>
                <a:rPr kumimoji="1" lang="zh-CN" altLang="en-US" sz="24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即传输时延</a:t>
              </a:r>
              <a:r>
                <a:rPr kumimoji="1" lang="en-US" altLang="zh-CN" sz="24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a:t>
              </a:r>
              <a:endParaRPr kumimoji="1" lang="en-US" altLang="zh-CN" sz="2400" b="1">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200" name="Line 40"/>
            <p:cNvSpPr>
              <a:spLocks noChangeShapeType="1"/>
            </p:cNvSpPr>
            <p:nvPr/>
          </p:nvSpPr>
          <p:spPr bwMode="auto">
            <a:xfrm flipH="1">
              <a:off x="2294890" y="3842385"/>
              <a:ext cx="781050" cy="604520"/>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grpSp>
      <p:sp>
        <p:nvSpPr>
          <p:cNvPr id="92201" name="Line 41"/>
          <p:cNvSpPr>
            <a:spLocks noChangeShapeType="1"/>
          </p:cNvSpPr>
          <p:nvPr/>
        </p:nvSpPr>
        <p:spPr bwMode="auto">
          <a:xfrm flipH="1" flipV="1">
            <a:off x="2294890" y="4590415"/>
            <a:ext cx="467995" cy="647700"/>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99" name="Line 39"/>
          <p:cNvSpPr>
            <a:spLocks noChangeShapeType="1"/>
          </p:cNvSpPr>
          <p:nvPr/>
        </p:nvSpPr>
        <p:spPr bwMode="auto">
          <a:xfrm flipH="1">
            <a:off x="1710055" y="2834640"/>
            <a:ext cx="60325" cy="1007745"/>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202" name="Text Box 42"/>
          <p:cNvSpPr txBox="1">
            <a:spLocks noChangeArrowheads="1"/>
          </p:cNvSpPr>
          <p:nvPr/>
        </p:nvSpPr>
        <p:spPr bwMode="auto">
          <a:xfrm>
            <a:off x="322580" y="1917065"/>
            <a:ext cx="2954655" cy="831215"/>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在结点 </a:t>
            </a:r>
            <a:r>
              <a:rPr kumimoji="1" lang="en-US" altLang="zh-CN" sz="24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A </a:t>
            </a:r>
            <a:r>
              <a:rPr kumimoji="1" lang="zh-CN" altLang="en-US" sz="24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中产生</a:t>
            </a:r>
            <a:endParaRPr kumimoji="1" lang="zh-CN" altLang="en-US" sz="2400" b="1">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kumimoji="1" lang="zh-CN" altLang="en-US" sz="24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处理时延和排队时延</a:t>
            </a:r>
            <a:endParaRPr kumimoji="1" lang="zh-CN" altLang="en-US" sz="2400" b="1">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206" name="Text Box 46"/>
          <p:cNvSpPr txBox="1">
            <a:spLocks noChangeArrowheads="1"/>
          </p:cNvSpPr>
          <p:nvPr/>
        </p:nvSpPr>
        <p:spPr bwMode="auto">
          <a:xfrm>
            <a:off x="297815" y="3985260"/>
            <a:ext cx="800100" cy="46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Times New Roman" panose="02020603050405020304" pitchFamily="18" charset="0"/>
                <a:ea typeface="黑体" panose="02010609060101010101" pitchFamily="2" charset="-122"/>
              </a:rPr>
              <a:t>数据</a:t>
            </a:r>
            <a:endParaRPr kumimoji="1" lang="zh-CN" altLang="en-US" sz="2400" b="1" dirty="0">
              <a:solidFill>
                <a:srgbClr val="333399"/>
              </a:solidFill>
              <a:latin typeface="Times New Roman" panose="02020603050405020304" pitchFamily="18" charset="0"/>
              <a:ea typeface="黑体" panose="02010609060101010101" pitchFamily="2" charset="-122"/>
            </a:endParaRPr>
          </a:p>
        </p:txBody>
      </p:sp>
      <p:sp>
        <p:nvSpPr>
          <p:cNvPr id="92207" name="Text Box 47"/>
          <p:cNvSpPr txBox="1">
            <a:spLocks noChangeArrowheads="1"/>
          </p:cNvSpPr>
          <p:nvPr/>
        </p:nvSpPr>
        <p:spPr bwMode="auto">
          <a:xfrm>
            <a:off x="1366520" y="1196975"/>
            <a:ext cx="7303770" cy="584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32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假设从结点 </a:t>
            </a:r>
            <a:r>
              <a:rPr kumimoji="1" lang="en-US" altLang="zh-CN" sz="32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A </a:t>
            </a:r>
            <a:r>
              <a:rPr kumimoji="1" lang="zh-CN" altLang="en-US" sz="32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向结点 </a:t>
            </a:r>
            <a:r>
              <a:rPr kumimoji="1" lang="en-US" altLang="zh-CN" sz="32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B </a:t>
            </a:r>
            <a:r>
              <a:rPr kumimoji="1" lang="zh-CN" altLang="en-US" sz="32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发送数据</a:t>
            </a:r>
            <a:endParaRPr kumimoji="1" lang="zh-CN" altLang="en-US" sz="32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208" name="Text Box 48"/>
          <p:cNvSpPr txBox="1">
            <a:spLocks noChangeArrowheads="1"/>
          </p:cNvSpPr>
          <p:nvPr/>
        </p:nvSpPr>
        <p:spPr bwMode="auto">
          <a:xfrm>
            <a:off x="4752340" y="4705985"/>
            <a:ext cx="800100" cy="46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Times New Roman" panose="02020603050405020304" pitchFamily="18" charset="0"/>
                <a:ea typeface="黑体" panose="02010609060101010101" pitchFamily="2" charset="-122"/>
              </a:rPr>
              <a:t>链路</a:t>
            </a:r>
            <a:endParaRPr kumimoji="1" lang="zh-CN" altLang="en-US" sz="2400" b="1">
              <a:solidFill>
                <a:srgbClr val="333399"/>
              </a:solidFill>
              <a:latin typeface="Times New Roman" panose="02020603050405020304" pitchFamily="18" charset="0"/>
              <a:ea typeface="黑体" panose="02010609060101010101" pitchFamily="2" charset="-122"/>
            </a:endParaRPr>
          </a:p>
        </p:txBody>
      </p:sp>
      <p:sp>
        <p:nvSpPr>
          <p:cNvPr id="2" name="矩形 1"/>
          <p:cNvSpPr/>
          <p:nvPr/>
        </p:nvSpPr>
        <p:spPr>
          <a:xfrm>
            <a:off x="2864485" y="5661025"/>
            <a:ext cx="4536440" cy="523240"/>
          </a:xfrm>
          <a:prstGeom prst="rect">
            <a:avLst/>
          </a:prstGeom>
        </p:spPr>
        <p:txBody>
          <a:bodyPr wrap="square">
            <a:spAutoFit/>
          </a:bodyPr>
          <a:lstStyle/>
          <a:p>
            <a:pPr algn="ctr"/>
            <a:r>
              <a:rPr lang="zh-CN" altLang="zh-CN" sz="2800" b="1" dirty="0">
                <a:latin typeface="Times New Roman" panose="02020603050405020304" pitchFamily="18" charset="0"/>
                <a:ea typeface="黑体" panose="02010609060101010101" pitchFamily="2" charset="-122"/>
              </a:rPr>
              <a:t>几种时延产生的地方不一样</a:t>
            </a:r>
            <a:endParaRPr lang="zh-CN" altLang="zh-CN" sz="2800" b="1" dirty="0">
              <a:latin typeface="Times New Roman" panose="02020603050405020304" pitchFamily="18" charset="0"/>
              <a:ea typeface="黑体" panose="02010609060101010101" pitchFamily="2" charset="-122"/>
            </a:endParaRPr>
          </a:p>
        </p:txBody>
      </p:sp>
      <p:sp>
        <p:nvSpPr>
          <p:cNvPr id="3" name="灯片编号占位符 2"/>
          <p:cNvSpPr>
            <a:spLocks noGrp="1"/>
          </p:cNvSpPr>
          <p:nvPr>
            <p:ph type="sldNum" sz="quarter" idx="12"/>
          </p:nvPr>
        </p:nvSpPr>
        <p:spPr>
          <a:xfrm>
            <a:off x="8963660" y="6116955"/>
            <a:ext cx="447675" cy="365760"/>
          </a:xfrm>
        </p:spPr>
        <p:txBody>
          <a:bodyPr/>
          <a:lstStyle/>
          <a:p>
            <a:fld id="{14338B79-8FD5-46F1-8A19-651A319ADB19}"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303530" y="-243205"/>
            <a:ext cx="8346440" cy="1981200"/>
          </a:xfrm>
        </p:spPr>
        <p:txBody>
          <a:bodyPr/>
          <a:lstStyle/>
          <a:p>
            <a:pPr algn="ctr"/>
            <a:r>
              <a:rPr lang="zh-CN" altLang="en-US" dirty="0"/>
              <a:t>容易产生的错误概念 </a:t>
            </a:r>
            <a:endParaRPr lang="zh-CN" altLang="en-US" dirty="0"/>
          </a:p>
        </p:txBody>
      </p:sp>
      <p:sp>
        <p:nvSpPr>
          <p:cNvPr id="165891" name="Rectangle 3"/>
          <p:cNvSpPr>
            <a:spLocks noGrp="1" noChangeArrowheads="1"/>
          </p:cNvSpPr>
          <p:nvPr>
            <p:ph idx="1"/>
          </p:nvPr>
        </p:nvSpPr>
        <p:spPr>
          <a:xfrm>
            <a:off x="1064260" y="1340485"/>
            <a:ext cx="8346440" cy="333311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对于高速网络链路，我们提高的仅仅是数据的</a:t>
            </a:r>
            <a:r>
              <a:rPr lang="zh-CN" altLang="en-US" dirty="0">
                <a:solidFill>
                  <a:srgbClr val="FF0000"/>
                </a:solidFill>
              </a:rPr>
              <a:t>发送速率</a:t>
            </a:r>
            <a:r>
              <a:rPr lang="zh-CN" altLang="en-US" dirty="0"/>
              <a:t>而不是比特在链路上的</a:t>
            </a:r>
            <a:r>
              <a:rPr lang="zh-CN" altLang="en-US" dirty="0">
                <a:solidFill>
                  <a:srgbClr val="FF0000"/>
                </a:solidFill>
              </a:rPr>
              <a:t>传播速率。</a:t>
            </a:r>
            <a:r>
              <a:rPr lang="zh-CN" altLang="en-US" dirty="0"/>
              <a:t> </a:t>
            </a:r>
            <a:endParaRPr lang="zh-CN" altLang="en-US" dirty="0"/>
          </a:p>
          <a:p>
            <a:r>
              <a:rPr lang="zh-CN" altLang="en-US" dirty="0"/>
              <a:t>提高链路带宽减小了数据的发送时延。 </a:t>
            </a:r>
            <a:endParaRPr lang="en-US" altLang="zh-CN" dirty="0"/>
          </a:p>
        </p:txBody>
      </p:sp>
      <p:sp>
        <p:nvSpPr>
          <p:cNvPr id="2" name="矩形 1"/>
          <p:cNvSpPr/>
          <p:nvPr/>
        </p:nvSpPr>
        <p:spPr>
          <a:xfrm>
            <a:off x="1151890" y="3493135"/>
            <a:ext cx="7776845" cy="1569720"/>
          </a:xfrm>
          <a:prstGeom prst="rect">
            <a:avLst/>
          </a:prstGeom>
          <a:solidFill>
            <a:srgbClr val="FFFF66"/>
          </a:solidFill>
          <a:ln>
            <a:solidFill>
              <a:schemeClr val="bg1">
                <a:lumMod val="50000"/>
              </a:schemeClr>
            </a:solidFill>
          </a:ln>
        </p:spPr>
        <p:txBody>
          <a:bodyPr wrap="square">
            <a:spAutoFit/>
          </a:bodyPr>
          <a:lstStyle/>
          <a:p>
            <a:r>
              <a:rPr lang="zh-CN" altLang="en-US" sz="3200" b="1" dirty="0">
                <a:latin typeface="+mn-lt"/>
                <a:ea typeface="黑体" panose="02010609060101010101" pitchFamily="2" charset="-122"/>
              </a:rPr>
              <a:t>以下说法是</a:t>
            </a:r>
            <a:r>
              <a:rPr lang="zh-CN" altLang="en-US" sz="3200" b="1" dirty="0">
                <a:solidFill>
                  <a:srgbClr val="FF0000"/>
                </a:solidFill>
                <a:latin typeface="+mn-lt"/>
                <a:ea typeface="黑体" panose="02010609060101010101" pitchFamily="2" charset="-122"/>
              </a:rPr>
              <a:t>错误</a:t>
            </a:r>
            <a:r>
              <a:rPr lang="zh-CN" altLang="en-US" sz="3200" b="1" dirty="0">
                <a:latin typeface="+mn-lt"/>
                <a:ea typeface="黑体" panose="02010609060101010101" pitchFamily="2" charset="-122"/>
              </a:rPr>
              <a:t>的：</a:t>
            </a:r>
            <a:endParaRPr lang="en-US" altLang="zh-CN" sz="3200" b="1" dirty="0">
              <a:latin typeface="+mn-lt"/>
              <a:ea typeface="黑体" panose="02010609060101010101" pitchFamily="2" charset="-122"/>
            </a:endParaRPr>
          </a:p>
          <a:p>
            <a:r>
              <a:rPr lang="zh-CN" altLang="zh-CN" sz="3200" b="1" dirty="0">
                <a:solidFill>
                  <a:srgbClr val="0000CC"/>
                </a:solidFill>
                <a:latin typeface="+mn-lt"/>
                <a:ea typeface="黑体" panose="02010609060101010101" pitchFamily="2" charset="-122"/>
              </a:rPr>
              <a:t>“在高速链路（或高带宽链路）上，比特会传送得更快些”。</a:t>
            </a:r>
            <a:endParaRPr lang="zh-CN" altLang="en-US" sz="3200" b="1" dirty="0">
              <a:solidFill>
                <a:srgbClr val="0000CC"/>
              </a:solidFill>
              <a:latin typeface="+mn-lt"/>
              <a:ea typeface="黑体" panose="02010609060101010101" pitchFamily="2" charset="-122"/>
            </a:endParaRPr>
          </a:p>
        </p:txBody>
      </p:sp>
      <p:sp>
        <p:nvSpPr>
          <p:cNvPr id="3" name="灯片编号占位符 2"/>
          <p:cNvSpPr>
            <a:spLocks noGrp="1"/>
          </p:cNvSpPr>
          <p:nvPr>
            <p:ph type="sldNum" sz="quarter" idx="12"/>
          </p:nvPr>
        </p:nvSpPr>
        <p:spPr>
          <a:xfrm>
            <a:off x="8946515" y="6108700"/>
            <a:ext cx="464820" cy="365760"/>
          </a:xfrm>
        </p:spPr>
        <p:txBody>
          <a:bodyPr/>
          <a:lstStyle/>
          <a:p>
            <a:fld id="{7AC79822-BC0D-4DE8-A7E5-90A3732A2B82}"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383665" y="-387350"/>
            <a:ext cx="8346440" cy="1981200"/>
          </a:xfrm>
        </p:spPr>
        <p:txBody>
          <a:bodyPr/>
          <a:lstStyle/>
          <a:p>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时延带宽积</a:t>
            </a:r>
            <a:endParaRPr lang="zh-CN" altLang="en-US" dirty="0">
              <a:latin typeface="Times New Roman" panose="02020603050405020304" pitchFamily="18" charset="0"/>
              <a:cs typeface="Times New Roman" panose="02020603050405020304" pitchFamily="18" charset="0"/>
            </a:endParaRPr>
          </a:p>
        </p:txBody>
      </p:sp>
      <p:sp>
        <p:nvSpPr>
          <p:cNvPr id="93228" name="Rectangle 44"/>
          <p:cNvSpPr>
            <a:spLocks noGrp="1" noChangeArrowheads="1"/>
          </p:cNvSpPr>
          <p:nvPr>
            <p:ph idx="1"/>
          </p:nvPr>
        </p:nvSpPr>
        <p:spPr>
          <a:xfrm>
            <a:off x="1064260" y="404495"/>
            <a:ext cx="8346440" cy="1942465"/>
          </a:xfrm>
        </p:spPr>
        <p:txBody>
          <a:bodyPr/>
          <a:lstStyle/>
          <a:p>
            <a:r>
              <a:rPr lang="zh-CN" altLang="en-US" dirty="0">
                <a:latin typeface="Times New Roman" panose="02020603050405020304" pitchFamily="18" charset="0"/>
                <a:cs typeface="Times New Roman" panose="02020603050405020304" pitchFamily="18" charset="0"/>
              </a:rPr>
              <a:t>链路的时延带宽积又称为</a:t>
            </a:r>
            <a:r>
              <a:rPr lang="zh-CN" altLang="en-US" dirty="0">
                <a:solidFill>
                  <a:srgbClr val="FF0000"/>
                </a:solidFill>
                <a:latin typeface="Times New Roman" panose="02020603050405020304" pitchFamily="18" charset="0"/>
                <a:cs typeface="Times New Roman" panose="02020603050405020304" pitchFamily="18" charset="0"/>
              </a:rPr>
              <a:t>以比特为单位的链路长度。 </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93187" name="Rectangle 3"/>
          <p:cNvSpPr>
            <a:spLocks noChangeArrowheads="1"/>
          </p:cNvSpPr>
          <p:nvPr/>
        </p:nvSpPr>
        <p:spPr bwMode="auto">
          <a:xfrm>
            <a:off x="116840" y="-184785"/>
            <a:ext cx="184785" cy="369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93221" name="AutoShape 37"/>
          <p:cNvSpPr>
            <a:spLocks noChangeArrowheads="1"/>
          </p:cNvSpPr>
          <p:nvPr/>
        </p:nvSpPr>
        <p:spPr bwMode="auto">
          <a:xfrm rot="-5400000">
            <a:off x="5020945" y="-33020"/>
            <a:ext cx="1038225" cy="7178675"/>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93222" name="Line 38"/>
          <p:cNvSpPr>
            <a:spLocks noChangeShapeType="1"/>
          </p:cNvSpPr>
          <p:nvPr/>
        </p:nvSpPr>
        <p:spPr bwMode="auto">
          <a:xfrm>
            <a:off x="2186940" y="2797175"/>
            <a:ext cx="670877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3223" name="Text Box 39"/>
          <p:cNvSpPr txBox="1">
            <a:spLocks noChangeArrowheads="1"/>
          </p:cNvSpPr>
          <p:nvPr/>
        </p:nvSpPr>
        <p:spPr bwMode="auto">
          <a:xfrm>
            <a:off x="4214495" y="2508250"/>
            <a:ext cx="2031365" cy="46164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Times New Roman" panose="02020603050405020304" pitchFamily="18" charset="0"/>
                <a:ea typeface="黑体" panose="02010609060101010101" pitchFamily="2" charset="-122"/>
              </a:rPr>
              <a:t>（传播）时延</a:t>
            </a:r>
            <a:endParaRPr lang="zh-CN" altLang="en-US" sz="2400" b="1">
              <a:solidFill>
                <a:srgbClr val="333399"/>
              </a:solidFill>
              <a:latin typeface="Times New Roman" panose="02020603050405020304" pitchFamily="18" charset="0"/>
              <a:ea typeface="黑体" panose="02010609060101010101" pitchFamily="2" charset="-122"/>
            </a:endParaRPr>
          </a:p>
        </p:txBody>
      </p:sp>
      <p:sp>
        <p:nvSpPr>
          <p:cNvPr id="93224" name="Text Box 40"/>
          <p:cNvSpPr txBox="1">
            <a:spLocks noChangeArrowheads="1"/>
          </p:cNvSpPr>
          <p:nvPr/>
        </p:nvSpPr>
        <p:spPr bwMode="auto">
          <a:xfrm>
            <a:off x="5072380" y="3325495"/>
            <a:ext cx="906145" cy="52324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333399"/>
                </a:solidFill>
                <a:latin typeface="Times New Roman" panose="02020603050405020304" pitchFamily="18" charset="0"/>
                <a:ea typeface="黑体" panose="02010609060101010101" pitchFamily="2" charset="-122"/>
              </a:rPr>
              <a:t>链路</a:t>
            </a:r>
            <a:endParaRPr lang="zh-CN" altLang="en-US" sz="2800" b="1" dirty="0">
              <a:solidFill>
                <a:srgbClr val="333399"/>
              </a:solidFill>
              <a:latin typeface="Times New Roman" panose="02020603050405020304" pitchFamily="18" charset="0"/>
              <a:ea typeface="黑体" panose="02010609060101010101" pitchFamily="2" charset="-122"/>
            </a:endParaRPr>
          </a:p>
        </p:txBody>
      </p:sp>
      <p:sp>
        <p:nvSpPr>
          <p:cNvPr id="93225" name="Text Box 41"/>
          <p:cNvSpPr txBox="1">
            <a:spLocks noChangeArrowheads="1"/>
          </p:cNvSpPr>
          <p:nvPr/>
        </p:nvSpPr>
        <p:spPr bwMode="auto">
          <a:xfrm>
            <a:off x="548005" y="2821305"/>
            <a:ext cx="800100" cy="46164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Times New Roman" panose="02020603050405020304" pitchFamily="18" charset="0"/>
                <a:ea typeface="黑体" panose="02010609060101010101" pitchFamily="2" charset="-122"/>
              </a:rPr>
              <a:t>带宽</a:t>
            </a:r>
            <a:endParaRPr lang="zh-CN" altLang="en-US" sz="2400" b="1">
              <a:solidFill>
                <a:srgbClr val="333399"/>
              </a:solidFill>
              <a:latin typeface="Times New Roman" panose="02020603050405020304" pitchFamily="18" charset="0"/>
              <a:ea typeface="黑体" panose="02010609060101010101" pitchFamily="2" charset="-122"/>
            </a:endParaRPr>
          </a:p>
        </p:txBody>
      </p:sp>
      <p:sp>
        <p:nvSpPr>
          <p:cNvPr id="93226" name="Line 42"/>
          <p:cNvSpPr>
            <a:spLocks noChangeShapeType="1"/>
          </p:cNvSpPr>
          <p:nvPr/>
        </p:nvSpPr>
        <p:spPr bwMode="auto">
          <a:xfrm>
            <a:off x="1015365" y="3253105"/>
            <a:ext cx="1170940" cy="288925"/>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3227" name="Text Box 43"/>
          <p:cNvSpPr txBox="1">
            <a:spLocks noChangeArrowheads="1"/>
          </p:cNvSpPr>
          <p:nvPr/>
        </p:nvSpPr>
        <p:spPr bwMode="auto">
          <a:xfrm>
            <a:off x="2585720" y="1700530"/>
            <a:ext cx="5680075" cy="646430"/>
          </a:xfrm>
          <a:prstGeom prst="rect">
            <a:avLst/>
          </a:prstGeom>
          <a:solidFill>
            <a:srgbClr val="FFFF00"/>
          </a:solidFill>
          <a:ln w="9525">
            <a:solidFill>
              <a:srgbClr val="333399"/>
            </a:solidFill>
            <a:miter lim="800000"/>
          </a:ln>
          <a:effectLst/>
        </p:spPr>
        <p:txBody>
          <a:bodyPr wrap="none">
            <a:spAutoFit/>
          </a:bodyPr>
          <a:lstStyle/>
          <a:p>
            <a:r>
              <a:rPr lang="zh-CN" altLang="en-US" sz="32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时延带宽积 </a:t>
            </a:r>
            <a:r>
              <a:rPr lang="en-US" altLang="zh-CN" sz="32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a:t>
            </a:r>
            <a:r>
              <a:rPr lang="zh-CN" altLang="en-US" sz="32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传播时延 </a:t>
            </a:r>
            <a:r>
              <a:rPr lang="zh-CN" altLang="en-US" sz="3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a:t>
            </a:r>
            <a:r>
              <a:rPr lang="zh-CN" altLang="en-US" sz="32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带宽</a:t>
            </a:r>
            <a:endParaRPr lang="zh-CN" altLang="en-US" sz="32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endParaRPr>
          </a:p>
        </p:txBody>
      </p:sp>
      <p:sp>
        <p:nvSpPr>
          <p:cNvPr id="2" name="矩形 1"/>
          <p:cNvSpPr/>
          <p:nvPr/>
        </p:nvSpPr>
        <p:spPr>
          <a:xfrm>
            <a:off x="1951355" y="4851400"/>
            <a:ext cx="7178675" cy="954405"/>
          </a:xfrm>
          <a:prstGeom prst="rect">
            <a:avLst/>
          </a:prstGeom>
          <a:solidFill>
            <a:srgbClr val="00FF99"/>
          </a:solidFill>
          <a:ln>
            <a:solidFill>
              <a:srgbClr val="000066"/>
            </a:solidFill>
          </a:ln>
        </p:spPr>
        <p:txBody>
          <a:bodyPr wrap="square">
            <a:spAutoFit/>
          </a:bodyPr>
          <a:lstStyle/>
          <a:p>
            <a:pPr algn="ctr"/>
            <a:r>
              <a:rPr lang="zh-CN" altLang="zh-CN" sz="2800" b="1" dirty="0">
                <a:solidFill>
                  <a:srgbClr val="000099"/>
                </a:solidFill>
                <a:latin typeface="Times New Roman" panose="02020603050405020304" pitchFamily="18" charset="0"/>
                <a:ea typeface="黑体" panose="02010609060101010101" pitchFamily="2" charset="-122"/>
              </a:rPr>
              <a:t>只有在代表链路的管道都充满比特时，</a:t>
            </a:r>
            <a:endParaRPr lang="en-US" altLang="zh-CN" sz="2800" b="1" dirty="0">
              <a:solidFill>
                <a:srgbClr val="000099"/>
              </a:solidFill>
              <a:latin typeface="Times New Roman" panose="02020603050405020304" pitchFamily="18" charset="0"/>
              <a:ea typeface="黑体" panose="02010609060101010101" pitchFamily="2" charset="-122"/>
            </a:endParaRPr>
          </a:p>
          <a:p>
            <a:pPr algn="ctr"/>
            <a:r>
              <a:rPr lang="zh-CN" altLang="zh-CN" sz="2800" b="1" dirty="0">
                <a:solidFill>
                  <a:srgbClr val="000099"/>
                </a:solidFill>
                <a:latin typeface="Times New Roman" panose="02020603050405020304" pitchFamily="18" charset="0"/>
                <a:ea typeface="黑体" panose="02010609060101010101" pitchFamily="2" charset="-122"/>
              </a:rPr>
              <a:t>链路才得到</a:t>
            </a:r>
            <a:r>
              <a:rPr lang="zh-CN" altLang="en-US" sz="2800" b="1" dirty="0">
                <a:solidFill>
                  <a:srgbClr val="000099"/>
                </a:solidFill>
                <a:latin typeface="Times New Roman" panose="02020603050405020304" pitchFamily="18" charset="0"/>
                <a:ea typeface="黑体" panose="02010609060101010101" pitchFamily="2" charset="-122"/>
              </a:rPr>
              <a:t>了</a:t>
            </a:r>
            <a:r>
              <a:rPr lang="zh-CN" altLang="zh-CN" sz="2800" b="1" dirty="0">
                <a:solidFill>
                  <a:srgbClr val="000099"/>
                </a:solidFill>
                <a:latin typeface="Times New Roman" panose="02020603050405020304" pitchFamily="18" charset="0"/>
                <a:ea typeface="黑体" panose="02010609060101010101" pitchFamily="2" charset="-122"/>
              </a:rPr>
              <a:t>充分利用</a:t>
            </a:r>
            <a:r>
              <a:rPr lang="zh-CN" altLang="en-US" sz="2800" b="1" dirty="0">
                <a:solidFill>
                  <a:srgbClr val="000099"/>
                </a:solidFill>
                <a:latin typeface="Times New Roman" panose="02020603050405020304" pitchFamily="18" charset="0"/>
                <a:ea typeface="黑体" panose="02010609060101010101" pitchFamily="2" charset="-122"/>
              </a:rPr>
              <a:t>。</a:t>
            </a:r>
            <a:endParaRPr lang="zh-CN" altLang="en-US" sz="2800" b="1" dirty="0">
              <a:solidFill>
                <a:srgbClr val="000099"/>
              </a:solidFill>
              <a:latin typeface="Times New Roman" panose="02020603050405020304" pitchFamily="18" charset="0"/>
              <a:ea typeface="黑体" panose="02010609060101010101" pitchFamily="2" charset="-122"/>
            </a:endParaRPr>
          </a:p>
        </p:txBody>
      </p:sp>
      <p:sp>
        <p:nvSpPr>
          <p:cNvPr id="3" name="矩形 2"/>
          <p:cNvSpPr/>
          <p:nvPr/>
        </p:nvSpPr>
        <p:spPr>
          <a:xfrm>
            <a:off x="3224530" y="4220845"/>
            <a:ext cx="4725035" cy="461645"/>
          </a:xfrm>
          <a:prstGeom prst="rect">
            <a:avLst/>
          </a:prstGeom>
        </p:spPr>
        <p:txBody>
          <a:bodyPr wrap="square">
            <a:spAutoFit/>
          </a:bodyPr>
          <a:lstStyle/>
          <a:p>
            <a:pPr algn="ctr"/>
            <a:r>
              <a:rPr lang="zh-CN" altLang="zh-CN" sz="2400" b="1" dirty="0">
                <a:latin typeface="Times New Roman" panose="02020603050405020304" pitchFamily="18" charset="0"/>
                <a:ea typeface="黑体" panose="02010609060101010101" pitchFamily="2" charset="-122"/>
              </a:rPr>
              <a:t>链路像一条空心管道</a:t>
            </a:r>
            <a:endParaRPr lang="zh-CN" altLang="zh-CN" sz="2400" b="1" dirty="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a:xfrm>
            <a:off x="8946515" y="6108700"/>
            <a:ext cx="464820" cy="365760"/>
          </a:xfrm>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765" y="-243205"/>
            <a:ext cx="8346440" cy="1981200"/>
          </a:xfrm>
        </p:spPr>
        <p:txBody>
          <a:bodyPr/>
          <a:lstStyle/>
          <a:p>
            <a:r>
              <a:rPr lang="en-US" altLang="zh-CN" dirty="0">
                <a:latin typeface="Times New Roman" panose="02020603050405020304" pitchFamily="18" charset="0"/>
                <a:cs typeface="Times New Roman" panose="02020603050405020304" pitchFamily="18" charset="0"/>
              </a:rPr>
              <a:t>6. </a:t>
            </a:r>
            <a:r>
              <a:rPr lang="zh-CN" altLang="zh-CN" dirty="0">
                <a:latin typeface="Times New Roman" panose="02020603050405020304" pitchFamily="18" charset="0"/>
                <a:cs typeface="Times New Roman" panose="02020603050405020304" pitchFamily="18" charset="0"/>
              </a:rPr>
              <a:t>往返时间</a:t>
            </a:r>
            <a:r>
              <a:rPr lang="en-US" altLang="zh-CN" dirty="0">
                <a:latin typeface="Times New Roman" panose="02020603050405020304" pitchFamily="18" charset="0"/>
                <a:cs typeface="Times New Roman" panose="02020603050405020304" pitchFamily="18" charset="0"/>
              </a:rPr>
              <a:t> RTT</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064260" y="1700530"/>
            <a:ext cx="8346440" cy="3333115"/>
          </a:xfrm>
        </p:spPr>
        <p:txBody>
          <a:bodyPr/>
          <a:lstStyle/>
          <a:p>
            <a:r>
              <a:rPr lang="zh-CN" altLang="zh-CN" dirty="0">
                <a:latin typeface="Times New Roman" panose="02020603050405020304" pitchFamily="18" charset="0"/>
                <a:cs typeface="Times New Roman" panose="02020603050405020304" pitchFamily="18" charset="0"/>
              </a:rPr>
              <a:t>互联网上的信息不仅仅单方向传输</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而是双向交互的。因此，有时很需要知道双向交互一次所需的时间</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zh-CN" dirty="0">
                <a:solidFill>
                  <a:srgbClr val="FF0000"/>
                </a:solidFill>
                <a:latin typeface="Times New Roman" panose="02020603050405020304" pitchFamily="18" charset="0"/>
                <a:cs typeface="Times New Roman" panose="02020603050405020304" pitchFamily="18" charset="0"/>
              </a:rPr>
              <a:t>往返时间</a:t>
            </a:r>
            <a:r>
              <a:rPr lang="zh-CN" altLang="en-US" dirty="0">
                <a:latin typeface="Times New Roman" panose="02020603050405020304" pitchFamily="18" charset="0"/>
                <a:cs typeface="Times New Roman" panose="02020603050405020304" pitchFamily="18" charset="0"/>
              </a:rPr>
              <a:t>表示从发送方发送数据开始，到发送方收到来自接收方的确认，总共经历的时间。</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在互联网中，往返时间还包括</a:t>
            </a:r>
            <a:r>
              <a:rPr lang="zh-CN" altLang="zh-CN" dirty="0">
                <a:solidFill>
                  <a:srgbClr val="FF0000"/>
                </a:solidFill>
                <a:latin typeface="Times New Roman" panose="02020603050405020304" pitchFamily="18" charset="0"/>
                <a:cs typeface="Times New Roman" panose="02020603050405020304" pitchFamily="18" charset="0"/>
              </a:rPr>
              <a:t>各中间结点</a:t>
            </a:r>
            <a:r>
              <a:rPr lang="zh-CN" altLang="zh-CN" dirty="0">
                <a:latin typeface="Times New Roman" panose="02020603050405020304" pitchFamily="18" charset="0"/>
                <a:cs typeface="Times New Roman" panose="02020603050405020304" pitchFamily="18" charset="0"/>
              </a:rPr>
              <a:t>的处理时延、排队时延以及转发数据时的发送时延。</a:t>
            </a:r>
            <a:endParaRPr lang="en-US" altLang="zh-CN" dirty="0">
              <a:latin typeface="Times New Roman" panose="02020603050405020304" pitchFamily="18" charset="0"/>
              <a:cs typeface="Times New Roman" panose="02020603050405020304" pitchFamily="18" charset="0"/>
            </a:endParaRPr>
          </a:p>
          <a:p>
            <a:r>
              <a:rPr lang="zh-CN" altLang="zh-CN" dirty="0">
                <a:solidFill>
                  <a:srgbClr val="000099"/>
                </a:solidFill>
                <a:latin typeface="Times New Roman" panose="02020603050405020304" pitchFamily="18" charset="0"/>
                <a:cs typeface="Times New Roman" panose="02020603050405020304" pitchFamily="18" charset="0"/>
              </a:rPr>
              <a:t>当使用卫星通信时，往返时间</a:t>
            </a:r>
            <a:r>
              <a:rPr lang="en-US" altLang="zh-CN" dirty="0">
                <a:solidFill>
                  <a:srgbClr val="000099"/>
                </a:solidFill>
                <a:latin typeface="Times New Roman" panose="02020603050405020304" pitchFamily="18" charset="0"/>
                <a:cs typeface="Times New Roman" panose="02020603050405020304" pitchFamily="18" charset="0"/>
              </a:rPr>
              <a:t> RTT </a:t>
            </a:r>
            <a:r>
              <a:rPr lang="zh-CN" altLang="zh-CN" dirty="0">
                <a:solidFill>
                  <a:srgbClr val="000099"/>
                </a:solidFill>
                <a:latin typeface="Times New Roman" panose="02020603050405020304" pitchFamily="18" charset="0"/>
                <a:cs typeface="Times New Roman" panose="02020603050405020304" pitchFamily="18" charset="0"/>
              </a:rPr>
              <a:t>相对较长，是很重要的一个性能指标。</a:t>
            </a:r>
            <a:endParaRPr lang="zh-CN" altLang="en-US" dirty="0">
              <a:solidFill>
                <a:srgbClr val="000099"/>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a:xfrm>
            <a:off x="8946515" y="6108700"/>
            <a:ext cx="464820" cy="365760"/>
          </a:xfrm>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391795" y="44450"/>
            <a:ext cx="7483475" cy="1135380"/>
          </a:xfrm>
        </p:spPr>
        <p:txBody>
          <a:bodyPr/>
          <a:lstStyle/>
          <a:p>
            <a:pPr algn="l"/>
            <a:r>
              <a:rPr lang="en-US" altLang="zh-CN" dirty="0">
                <a:latin typeface="Times New Roman" panose="02020603050405020304" pitchFamily="18" charset="0"/>
                <a:cs typeface="Times New Roman" panose="02020603050405020304" pitchFamily="18" charset="0"/>
              </a:rPr>
              <a:t>        7. </a:t>
            </a:r>
            <a:r>
              <a:rPr lang="zh-CN" altLang="en-US" dirty="0">
                <a:latin typeface="Times New Roman" panose="02020603050405020304" pitchFamily="18" charset="0"/>
                <a:cs typeface="Times New Roman" panose="02020603050405020304" pitchFamily="18" charset="0"/>
              </a:rPr>
              <a:t>利用率</a:t>
            </a:r>
            <a:endParaRPr lang="zh-CN" altLang="en-US" dirty="0">
              <a:latin typeface="Times New Roman" panose="02020603050405020304" pitchFamily="18" charset="0"/>
              <a:cs typeface="Times New Roman" panose="02020603050405020304" pitchFamily="18" charset="0"/>
            </a:endParaRPr>
          </a:p>
        </p:txBody>
      </p:sp>
      <p:sp>
        <p:nvSpPr>
          <p:cNvPr id="381955" name="Rectangle 3"/>
          <p:cNvSpPr>
            <a:spLocks noGrp="1" noChangeArrowheads="1"/>
          </p:cNvSpPr>
          <p:nvPr>
            <p:ph idx="1"/>
          </p:nvPr>
        </p:nvSpPr>
        <p:spPr>
          <a:xfrm>
            <a:off x="1031875" y="1557020"/>
            <a:ext cx="8347075" cy="3333750"/>
          </a:xfrm>
        </p:spPr>
        <p:txBody>
          <a:bodyPr/>
          <a:lstStyle/>
          <a:p>
            <a:r>
              <a:rPr lang="zh-CN" altLang="en-US" dirty="0">
                <a:latin typeface="Times New Roman" panose="02020603050405020304" pitchFamily="18" charset="0"/>
              </a:rPr>
              <a:t>分为</a:t>
            </a:r>
            <a:r>
              <a:rPr lang="zh-CN" altLang="en-US" dirty="0">
                <a:solidFill>
                  <a:srgbClr val="FF0000"/>
                </a:solidFill>
                <a:latin typeface="Times New Roman" panose="02020603050405020304" pitchFamily="18" charset="0"/>
              </a:rPr>
              <a:t>信道利用率</a:t>
            </a:r>
            <a:r>
              <a:rPr lang="zh-CN" altLang="en-US" dirty="0">
                <a:latin typeface="Times New Roman" panose="02020603050405020304" pitchFamily="18" charset="0"/>
              </a:rPr>
              <a:t>和</a:t>
            </a:r>
            <a:r>
              <a:rPr lang="zh-CN" altLang="en-US" dirty="0">
                <a:solidFill>
                  <a:srgbClr val="FF0000"/>
                </a:solidFill>
                <a:latin typeface="Times New Roman" panose="02020603050405020304" pitchFamily="18" charset="0"/>
              </a:rPr>
              <a:t>网络利用率。</a:t>
            </a:r>
            <a:endParaRPr lang="en-US" altLang="zh-CN" dirty="0">
              <a:solidFill>
                <a:srgbClr val="FF0000"/>
              </a:solidFill>
              <a:latin typeface="Times New Roman" panose="02020603050405020304" pitchFamily="18" charset="0"/>
            </a:endParaRPr>
          </a:p>
          <a:p>
            <a:r>
              <a:rPr lang="zh-CN" altLang="en-US" dirty="0">
                <a:solidFill>
                  <a:srgbClr val="0000CC"/>
                </a:solidFill>
                <a:latin typeface="Times New Roman" panose="02020603050405020304" pitchFamily="18" charset="0"/>
              </a:rPr>
              <a:t>信道利用率</a:t>
            </a:r>
            <a:r>
              <a:rPr lang="zh-CN" altLang="en-US" dirty="0">
                <a:latin typeface="Times New Roman" panose="02020603050405020304" pitchFamily="18" charset="0"/>
              </a:rPr>
              <a:t>指出某信道有百分之几的时间是被利用的（有数据通过）。完全空闲的信道的利用率是零。</a:t>
            </a:r>
            <a:endParaRPr lang="zh-CN" altLang="en-US" dirty="0">
              <a:latin typeface="Times New Roman" panose="02020603050405020304" pitchFamily="18" charset="0"/>
            </a:endParaRPr>
          </a:p>
          <a:p>
            <a:r>
              <a:rPr lang="zh-CN" altLang="en-US" dirty="0">
                <a:solidFill>
                  <a:srgbClr val="FF0000"/>
                </a:solidFill>
                <a:latin typeface="Times New Roman" panose="02020603050405020304" pitchFamily="18" charset="0"/>
              </a:rPr>
              <a:t>网络利用率</a:t>
            </a:r>
            <a:r>
              <a:rPr lang="zh-CN" altLang="en-US" dirty="0">
                <a:latin typeface="Times New Roman" panose="02020603050405020304" pitchFamily="18" charset="0"/>
              </a:rPr>
              <a:t>则是全网络的信道利用率的加权平均值。</a:t>
            </a:r>
            <a:endParaRPr lang="zh-CN" altLang="en-US" dirty="0">
              <a:latin typeface="Times New Roman" panose="02020603050405020304" pitchFamily="18" charset="0"/>
            </a:endParaRPr>
          </a:p>
          <a:p>
            <a:r>
              <a:rPr lang="zh-CN" altLang="en-US" dirty="0">
                <a:latin typeface="Times New Roman" panose="02020603050405020304" pitchFamily="18" charset="0"/>
              </a:rPr>
              <a:t>信道利用率并非越高越好。</a:t>
            </a:r>
            <a:r>
              <a:rPr lang="zh-CN" altLang="zh-CN" dirty="0">
                <a:solidFill>
                  <a:srgbClr val="FF0000"/>
                </a:solidFill>
                <a:latin typeface="Times New Roman" panose="02020603050405020304" pitchFamily="18" charset="0"/>
              </a:rPr>
              <a:t>当某信道的利用率增大时，该信道引起的时延也就迅速增加</a:t>
            </a: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272415" y="62230"/>
            <a:ext cx="7482840" cy="1134745"/>
          </a:xfrm>
        </p:spPr>
        <p:txBody>
          <a:bodyPr/>
          <a:lstStyle/>
          <a:p>
            <a:r>
              <a:rPr lang="zh-CN" altLang="en-US" dirty="0">
                <a:latin typeface="Times New Roman" panose="02020603050405020304" pitchFamily="18" charset="0"/>
              </a:rPr>
              <a:t>时延与网络利用率的关系</a:t>
            </a:r>
            <a:endParaRPr lang="zh-CN" altLang="en-US" dirty="0">
              <a:latin typeface="Times New Roman" panose="02020603050405020304" pitchFamily="18" charset="0"/>
            </a:endParaRPr>
          </a:p>
        </p:txBody>
      </p:sp>
      <p:sp>
        <p:nvSpPr>
          <p:cNvPr id="382979" name="Rectangle 3"/>
          <p:cNvSpPr>
            <a:spLocks noGrp="1" noChangeArrowheads="1"/>
          </p:cNvSpPr>
          <p:nvPr>
            <p:ph idx="1"/>
          </p:nvPr>
        </p:nvSpPr>
        <p:spPr>
          <a:xfrm>
            <a:off x="1031875" y="764540"/>
            <a:ext cx="8346440" cy="3333115"/>
          </a:xfrm>
        </p:spPr>
        <p:txBody>
          <a:bodyPr/>
          <a:lstStyle/>
          <a:p>
            <a:r>
              <a:rPr lang="zh-CN" altLang="en-US" dirty="0">
                <a:latin typeface="Times New Roman" panose="02020603050405020304" pitchFamily="18" charset="0"/>
                <a:cs typeface="Times New Roman" panose="02020603050405020304" pitchFamily="18" charset="0"/>
              </a:rPr>
              <a:t>根据排队论的理论，当某信道的利用率增大时，该信道引起的时延也就迅速增加。 </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若令 </a:t>
            </a:r>
            <a:r>
              <a:rPr lang="en-US" altLang="zh-CN" i="1"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0 </a:t>
            </a:r>
            <a:r>
              <a:rPr lang="zh-CN" altLang="en-US" dirty="0">
                <a:latin typeface="Times New Roman" panose="02020603050405020304" pitchFamily="18" charset="0"/>
                <a:cs typeface="Times New Roman" panose="02020603050405020304" pitchFamily="18" charset="0"/>
              </a:rPr>
              <a:t>表示网络空闲时的时延，</a:t>
            </a:r>
            <a:r>
              <a:rPr lang="en-US" altLang="zh-CN" i="1" dirty="0">
                <a:latin typeface="Times New Roman" panose="02020603050405020304" pitchFamily="18" charset="0"/>
                <a:cs typeface="Times New Roman" panose="02020603050405020304" pitchFamily="18" charset="0"/>
              </a:rPr>
              <a:t>D </a:t>
            </a:r>
            <a:r>
              <a:rPr lang="zh-CN" altLang="en-US" dirty="0">
                <a:latin typeface="Times New Roman" panose="02020603050405020304" pitchFamily="18" charset="0"/>
                <a:cs typeface="Times New Roman" panose="02020603050405020304" pitchFamily="18" charset="0"/>
              </a:rPr>
              <a:t>表示网络当前的时延，则在适当的假定条件下，可以用下面的简单公式表示 </a:t>
            </a:r>
            <a:r>
              <a:rPr lang="en-US" altLang="zh-CN" i="1" dirty="0">
                <a:latin typeface="Times New Roman" panose="02020603050405020304" pitchFamily="18" charset="0"/>
                <a:cs typeface="Times New Roman" panose="02020603050405020304" pitchFamily="18" charset="0"/>
              </a:rPr>
              <a:t>D </a:t>
            </a:r>
            <a:r>
              <a:rPr lang="zh-CN" altLang="en-US" dirty="0">
                <a:latin typeface="Times New Roman" panose="02020603050405020304" pitchFamily="18" charset="0"/>
                <a:cs typeface="Times New Roman" panose="02020603050405020304" pitchFamily="18" charset="0"/>
              </a:rPr>
              <a:t>和 </a:t>
            </a:r>
            <a:r>
              <a:rPr lang="en-US" altLang="zh-CN" i="1"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之间的关系： </a:t>
            </a:r>
            <a:endParaRPr lang="zh-CN" altLang="en-US" dirty="0">
              <a:latin typeface="Times New Roman" panose="02020603050405020304" pitchFamily="18" charset="0"/>
              <a:cs typeface="Times New Roman" panose="02020603050405020304" pitchFamily="18" charset="0"/>
            </a:endParaRPr>
          </a:p>
        </p:txBody>
      </p:sp>
      <p:sp>
        <p:nvSpPr>
          <p:cNvPr id="382981" name="Rectangle 5"/>
          <p:cNvSpPr>
            <a:spLocks noChangeArrowheads="1"/>
          </p:cNvSpPr>
          <p:nvPr/>
        </p:nvSpPr>
        <p:spPr bwMode="auto">
          <a:xfrm>
            <a:off x="0" y="3068320"/>
            <a:ext cx="184785" cy="369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382982" name="Rectangle 6"/>
          <p:cNvSpPr>
            <a:spLocks noChangeArrowheads="1"/>
          </p:cNvSpPr>
          <p:nvPr/>
        </p:nvSpPr>
        <p:spPr bwMode="auto">
          <a:xfrm>
            <a:off x="1352550" y="5300980"/>
            <a:ext cx="7776845" cy="523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其中：</a:t>
            </a:r>
            <a:r>
              <a:rPr lang="en-US" altLang="zh-CN" sz="2800" b="1" i="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U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是网络的利用率，数值在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0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到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之间。 </a:t>
            </a:r>
            <a:endPar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pic>
        <p:nvPicPr>
          <p:cNvPr id="2049" name="图片 2048"/>
          <p:cNvPicPr>
            <a:picLocks noChangeAspect="1"/>
          </p:cNvPicPr>
          <p:nvPr/>
        </p:nvPicPr>
        <p:blipFill>
          <a:blip r:embed="rId1"/>
          <a:srcRect/>
          <a:stretch>
            <a:fillRect/>
          </a:stretch>
        </p:blipFill>
        <p:spPr>
          <a:xfrm>
            <a:off x="3937000" y="3924300"/>
            <a:ext cx="1828800" cy="1003300"/>
          </a:xfrm>
          <a:prstGeom prst="rect">
            <a:avLst/>
          </a:prstGeom>
          <a:solidFill>
            <a:srgbClr val="FFFF00">
              <a:alpha val="100000"/>
            </a:srgbClr>
          </a:solidFill>
          <a:ln w="9525" cap="flat" cmpd="sng">
            <a:solidFill>
              <a:srgbClr val="000000">
                <a:alpha val="100000"/>
              </a:srgbClr>
            </a:solidFill>
            <a:prstDash val="solid"/>
            <a:miter lim="800000"/>
            <a:headEnd type="none" w="med" len="med"/>
            <a:tailEnd type="none" w="med" len="me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08405" y="1156970"/>
            <a:ext cx="7230110" cy="3999865"/>
            <a:chOff x="1208405" y="1156970"/>
            <a:chExt cx="7230110" cy="3999865"/>
          </a:xfrm>
        </p:grpSpPr>
        <p:sp>
          <p:nvSpPr>
            <p:cNvPr id="388100" name="Rectangle 4"/>
            <p:cNvSpPr>
              <a:spLocks noChangeArrowheads="1"/>
            </p:cNvSpPr>
            <p:nvPr/>
          </p:nvSpPr>
          <p:spPr bwMode="auto">
            <a:xfrm>
              <a:off x="4901565" y="1456690"/>
              <a:ext cx="1528445" cy="3208020"/>
            </a:xfrm>
            <a:prstGeom prst="rect">
              <a:avLst/>
            </a:prstGeom>
            <a:solidFill>
              <a:srgbClr val="FF99CC"/>
            </a:solidFill>
            <a:ln>
              <a:noFill/>
            </a:ln>
            <a:effectLst/>
          </p:spPr>
          <p:txBody>
            <a:bodyPr wrap="none" anchor="ctr"/>
            <a:lstStyle/>
            <a:p>
              <a:endParaRPr lang="zh-CN" altLang="en-US" sz="1600" b="1">
                <a:solidFill>
                  <a:srgbClr val="000099"/>
                </a:solidFill>
                <a:latin typeface="Times New Roman" panose="02020603050405020304" pitchFamily="18" charset="0"/>
                <a:cs typeface="Times New Roman" panose="02020603050405020304" pitchFamily="18" charset="0"/>
              </a:endParaRPr>
            </a:p>
          </p:txBody>
        </p:sp>
        <p:sp>
          <p:nvSpPr>
            <p:cNvPr id="388101" name="Text Box 5"/>
            <p:cNvSpPr txBox="1">
              <a:spLocks noChangeArrowheads="1"/>
            </p:cNvSpPr>
            <p:nvPr/>
          </p:nvSpPr>
          <p:spPr bwMode="auto">
            <a:xfrm>
              <a:off x="1208405" y="1156970"/>
              <a:ext cx="1096010" cy="43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时延</a:t>
              </a:r>
              <a:r>
                <a:rPr lang="zh-CN" altLang="en-US" sz="1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i="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D</a:t>
              </a:r>
              <a:endParaRPr lang="en-US" altLang="zh-CN" sz="2800" b="1" i="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88102" name="Line 6"/>
            <p:cNvSpPr>
              <a:spLocks noChangeShapeType="1"/>
            </p:cNvSpPr>
            <p:nvPr/>
          </p:nvSpPr>
          <p:spPr bwMode="auto">
            <a:xfrm flipV="1">
              <a:off x="2550795" y="1344295"/>
              <a:ext cx="0" cy="3319780"/>
            </a:xfrm>
            <a:prstGeom prst="line">
              <a:avLst/>
            </a:prstGeom>
            <a:noFill/>
            <a:ln w="38100">
              <a:solidFill>
                <a:srgbClr val="00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3" name="Line 7"/>
            <p:cNvSpPr>
              <a:spLocks noChangeShapeType="1"/>
            </p:cNvSpPr>
            <p:nvPr/>
          </p:nvSpPr>
          <p:spPr bwMode="auto">
            <a:xfrm rot="5400000" flipV="1">
              <a:off x="4960620" y="2254885"/>
              <a:ext cx="0" cy="4819015"/>
            </a:xfrm>
            <a:prstGeom prst="line">
              <a:avLst/>
            </a:prstGeom>
            <a:noFill/>
            <a:ln w="38100">
              <a:solidFill>
                <a:srgbClr val="00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4" name="Line 8"/>
            <p:cNvSpPr>
              <a:spLocks noChangeShapeType="1"/>
            </p:cNvSpPr>
            <p:nvPr/>
          </p:nvSpPr>
          <p:spPr bwMode="auto">
            <a:xfrm>
              <a:off x="6430010" y="1344295"/>
              <a:ext cx="0" cy="3319780"/>
            </a:xfrm>
            <a:prstGeom prst="line">
              <a:avLst/>
            </a:prstGeom>
            <a:noFill/>
            <a:ln w="9525">
              <a:solidFill>
                <a:srgbClr val="CC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5" name="Arc 9"/>
            <p:cNvSpPr/>
            <p:nvPr/>
          </p:nvSpPr>
          <p:spPr bwMode="auto">
            <a:xfrm flipV="1">
              <a:off x="2550795" y="1456690"/>
              <a:ext cx="3796030" cy="2987675"/>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Times New Roman" panose="02020603050405020304" pitchFamily="18" charset="0"/>
                <a:cs typeface="Times New Roman" panose="02020603050405020304" pitchFamily="18" charset="0"/>
              </a:endParaRPr>
            </a:p>
          </p:txBody>
        </p:sp>
        <p:sp>
          <p:nvSpPr>
            <p:cNvPr id="388106" name="Text Box 10"/>
            <p:cNvSpPr txBox="1">
              <a:spLocks noChangeArrowheads="1"/>
            </p:cNvSpPr>
            <p:nvPr/>
          </p:nvSpPr>
          <p:spPr bwMode="auto">
            <a:xfrm>
              <a:off x="7017385" y="4719955"/>
              <a:ext cx="1421130" cy="43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利用率</a:t>
              </a:r>
              <a:r>
                <a:rPr lang="zh-CN" altLang="en-US" sz="1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i="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U</a:t>
              </a:r>
              <a:endParaRPr lang="en-US" altLang="zh-CN" sz="2800" b="1" i="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88107" name="Text Box 11"/>
            <p:cNvSpPr txBox="1">
              <a:spLocks noChangeArrowheads="1"/>
            </p:cNvSpPr>
            <p:nvPr/>
          </p:nvSpPr>
          <p:spPr bwMode="auto">
            <a:xfrm>
              <a:off x="6196965" y="4653280"/>
              <a:ext cx="347345" cy="43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lang="en-US" altLang="zh-CN" sz="2800" b="1" i="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88108" name="Text Box 12"/>
            <p:cNvSpPr txBox="1">
              <a:spLocks noChangeArrowheads="1"/>
            </p:cNvSpPr>
            <p:nvPr/>
          </p:nvSpPr>
          <p:spPr bwMode="auto">
            <a:xfrm>
              <a:off x="2240915" y="4599940"/>
              <a:ext cx="347345" cy="43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800" b="1" i="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88109" name="Text Box 13"/>
            <p:cNvSpPr txBox="1">
              <a:spLocks noChangeArrowheads="1"/>
            </p:cNvSpPr>
            <p:nvPr/>
          </p:nvSpPr>
          <p:spPr bwMode="auto">
            <a:xfrm>
              <a:off x="1966595" y="4138930"/>
              <a:ext cx="520700" cy="43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D</a:t>
              </a:r>
              <a:r>
                <a:rPr lang="en-US" altLang="zh-CN" sz="28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sz="2800" b="1" i="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88110" name="Text Box 14"/>
            <p:cNvSpPr txBox="1">
              <a:spLocks noChangeArrowheads="1"/>
            </p:cNvSpPr>
            <p:nvPr/>
          </p:nvSpPr>
          <p:spPr bwMode="auto">
            <a:xfrm>
              <a:off x="5113655" y="1515110"/>
              <a:ext cx="817245" cy="1157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latin typeface="Times New Roman" panose="02020603050405020304" pitchFamily="18" charset="0"/>
                  <a:ea typeface="黑体" panose="02010609060101010101" pitchFamily="2" charset="-122"/>
                </a:rPr>
                <a:t>时延</a:t>
              </a:r>
              <a:endParaRPr lang="zh-CN" altLang="en-US" sz="2800" b="1" dirty="0">
                <a:solidFill>
                  <a:srgbClr val="000099"/>
                </a:solidFill>
                <a:latin typeface="Times New Roman" panose="02020603050405020304" pitchFamily="18" charset="0"/>
                <a:ea typeface="黑体" panose="02010609060101010101" pitchFamily="2" charset="-122"/>
              </a:endParaRPr>
            </a:p>
            <a:p>
              <a:r>
                <a:rPr lang="zh-CN" altLang="en-US" sz="2800" b="1" dirty="0">
                  <a:solidFill>
                    <a:srgbClr val="000099"/>
                  </a:solidFill>
                  <a:latin typeface="Times New Roman" panose="02020603050405020304" pitchFamily="18" charset="0"/>
                  <a:ea typeface="黑体" panose="02010609060101010101" pitchFamily="2" charset="-122"/>
                </a:rPr>
                <a:t>急剧</a:t>
              </a:r>
              <a:endParaRPr lang="zh-CN" altLang="en-US" sz="2800" b="1" dirty="0">
                <a:solidFill>
                  <a:srgbClr val="000099"/>
                </a:solidFill>
                <a:latin typeface="Times New Roman" panose="02020603050405020304" pitchFamily="18" charset="0"/>
                <a:ea typeface="黑体" panose="02010609060101010101" pitchFamily="2" charset="-122"/>
              </a:endParaRPr>
            </a:p>
            <a:p>
              <a:r>
                <a:rPr lang="zh-CN" altLang="en-US" sz="2800" b="1" dirty="0">
                  <a:solidFill>
                    <a:srgbClr val="000099"/>
                  </a:solidFill>
                  <a:latin typeface="Times New Roman" panose="02020603050405020304" pitchFamily="18" charset="0"/>
                  <a:ea typeface="黑体" panose="02010609060101010101" pitchFamily="2" charset="-122"/>
                </a:rPr>
                <a:t>增大</a:t>
              </a:r>
              <a:endParaRPr lang="zh-CN" altLang="en-US" sz="2800" b="1" i="1" dirty="0">
                <a:solidFill>
                  <a:srgbClr val="000099"/>
                </a:solidFill>
                <a:latin typeface="Times New Roman" panose="02020603050405020304" pitchFamily="18" charset="0"/>
                <a:ea typeface="黑体" panose="02010609060101010101" pitchFamily="2" charset="-122"/>
              </a:endParaRPr>
            </a:p>
          </p:txBody>
        </p:sp>
      </p:grpSp>
      <p:sp>
        <p:nvSpPr>
          <p:cNvPr id="2" name="标题 1"/>
          <p:cNvSpPr>
            <a:spLocks noGrp="1"/>
          </p:cNvSpPr>
          <p:nvPr>
            <p:ph type="title"/>
          </p:nvPr>
        </p:nvSpPr>
        <p:spPr>
          <a:xfrm>
            <a:off x="391795" y="44450"/>
            <a:ext cx="7483475" cy="1135380"/>
          </a:xfrm>
        </p:spPr>
        <p:txBody>
          <a:bodyPr/>
          <a:lstStyle/>
          <a:p>
            <a:pPr algn="ctr"/>
            <a:r>
              <a:rPr lang="zh-CN" altLang="en-US" dirty="0">
                <a:latin typeface="Times New Roman" panose="02020603050405020304" pitchFamily="18" charset="0"/>
              </a:rPr>
              <a:t>时延与网络利用率的关系</a:t>
            </a:r>
            <a:endParaRPr lang="zh-CN" altLang="en-US" dirty="0">
              <a:latin typeface="Times New Roman" panose="02020603050405020304" pitchFamily="18" charset="0"/>
            </a:endParaRPr>
          </a:p>
        </p:txBody>
      </p:sp>
      <p:sp>
        <p:nvSpPr>
          <p:cNvPr id="3" name="矩形 2"/>
          <p:cNvSpPr/>
          <p:nvPr/>
        </p:nvSpPr>
        <p:spPr>
          <a:xfrm>
            <a:off x="2736850" y="5354955"/>
            <a:ext cx="5888355" cy="954405"/>
          </a:xfrm>
          <a:prstGeom prst="rect">
            <a:avLst/>
          </a:prstGeom>
          <a:solidFill>
            <a:srgbClr val="FFFF66"/>
          </a:solidFill>
          <a:ln>
            <a:solidFill>
              <a:srgbClr val="000066"/>
            </a:solidFill>
          </a:ln>
        </p:spPr>
        <p:txBody>
          <a:bodyPr wrap="square">
            <a:spAutoFit/>
          </a:bodyPr>
          <a:lstStyle/>
          <a:p>
            <a:r>
              <a:rPr lang="zh-CN" altLang="en-US" sz="2800" b="1" dirty="0">
                <a:solidFill>
                  <a:srgbClr val="000099"/>
                </a:solidFill>
                <a:latin typeface="Times New Roman" panose="02020603050405020304" pitchFamily="18" charset="0"/>
                <a:ea typeface="黑体" panose="02010609060101010101" pitchFamily="2" charset="-122"/>
              </a:rPr>
              <a:t>当信道的利用率增大时，该信道引起的时延迅速增加。</a:t>
            </a:r>
            <a:endParaRPr lang="zh-CN" altLang="en-US" sz="2800" b="1" dirty="0">
              <a:solidFill>
                <a:srgbClr val="000099"/>
              </a:solidFill>
              <a:latin typeface="Times New Roman" panose="02020603050405020304" pitchFamily="18" charset="0"/>
              <a:ea typeface="黑体" panose="02010609060101010101" pitchFamily="2" charset="-122"/>
            </a:endParaRPr>
          </a:p>
        </p:txBody>
      </p:sp>
      <p:sp>
        <p:nvSpPr>
          <p:cNvPr id="5" name="灯片编号占位符 4"/>
          <p:cNvSpPr>
            <a:spLocks noGrp="1"/>
          </p:cNvSpPr>
          <p:nvPr>
            <p:ph type="sldNum" sz="quarter" idx="12"/>
          </p:nvPr>
        </p:nvSpPr>
        <p:spPr>
          <a:xfrm>
            <a:off x="8946515" y="6108700"/>
            <a:ext cx="464820" cy="365760"/>
          </a:xfrm>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endParaRPr lang="en-US" altLang="zh-CN"/>
          </a:p>
        </p:txBody>
      </p:sp>
      <p:sp>
        <p:nvSpPr>
          <p:cNvPr id="6" name="圆角矩形 5"/>
          <p:cNvSpPr/>
          <p:nvPr/>
        </p:nvSpPr>
        <p:spPr>
          <a:xfrm>
            <a:off x="391795" y="342900"/>
            <a:ext cx="9551670" cy="763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2018008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3090" y="342900"/>
            <a:ext cx="763270" cy="763270"/>
          </a:xfrm>
          <a:prstGeom prst="rect">
            <a:avLst/>
          </a:prstGeom>
        </p:spPr>
      </p:pic>
      <p:sp>
        <p:nvSpPr>
          <p:cNvPr id="8" name="矩形 7"/>
          <p:cNvSpPr/>
          <p:nvPr/>
        </p:nvSpPr>
        <p:spPr>
          <a:xfrm>
            <a:off x="455295" y="395605"/>
            <a:ext cx="137795" cy="78359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16" name="文本框 1"/>
          <p:cNvSpPr txBox="1"/>
          <p:nvPr/>
        </p:nvSpPr>
        <p:spPr>
          <a:xfrm>
            <a:off x="1356360" y="463550"/>
            <a:ext cx="7770813" cy="521970"/>
          </a:xfrm>
          <a:prstGeom prst="rect">
            <a:avLst/>
          </a:prstGeom>
          <a:noFill/>
          <a:ln w="9525">
            <a:noFill/>
          </a:ln>
        </p:spPr>
        <p:txBody>
          <a:bodyPr anchor="t">
            <a:spAutoFit/>
          </a:bodyPr>
          <a:p>
            <a:r>
              <a:rPr lang="zh-CN" altLang="en-US" sz="2800" b="1" dirty="0">
                <a:solidFill>
                  <a:schemeClr val="bg1"/>
                </a:solidFill>
                <a:latin typeface="造字工房言宋体" charset="-122"/>
                <a:ea typeface="造字工房言宋体" charset="-122"/>
                <a:sym typeface="Arial" panose="020B0604020202020204" pitchFamily="34" charset="0"/>
              </a:rPr>
              <a:t>第一章   绪论</a:t>
            </a:r>
            <a:endParaRPr lang="zh-CN" altLang="en-US" sz="2800" b="1" dirty="0">
              <a:solidFill>
                <a:schemeClr val="bg1"/>
              </a:solidFill>
              <a:latin typeface="造字工房言宋体" charset="-122"/>
              <a:ea typeface="造字工房言宋体" charset="-122"/>
              <a:sym typeface="Arial" panose="020B0604020202020204" pitchFamily="34" charset="0"/>
            </a:endParaRPr>
          </a:p>
        </p:txBody>
      </p:sp>
      <p:grpSp>
        <p:nvGrpSpPr>
          <p:cNvPr id="12" name="组合 11"/>
          <p:cNvGrpSpPr/>
          <p:nvPr/>
        </p:nvGrpSpPr>
        <p:grpSpPr>
          <a:xfrm>
            <a:off x="2461260" y="1703070"/>
            <a:ext cx="6754495" cy="3822065"/>
            <a:chOff x="6864" y="4869"/>
            <a:chExt cx="7247" cy="4138"/>
          </a:xfrm>
        </p:grpSpPr>
        <p:cxnSp>
          <p:nvCxnSpPr>
            <p:cNvPr id="4" name="直接连接符 3"/>
            <p:cNvCxnSpPr/>
            <p:nvPr>
              <p:custDataLst>
                <p:tags r:id="rId3"/>
              </p:custDataLst>
            </p:nvPr>
          </p:nvCxnSpPr>
          <p:spPr>
            <a:xfrm>
              <a:off x="10258" y="8754"/>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7" name="直接连接符 46"/>
            <p:cNvCxnSpPr/>
            <p:nvPr>
              <p:custDataLst>
                <p:tags r:id="rId4"/>
              </p:custDataLst>
            </p:nvPr>
          </p:nvCxnSpPr>
          <p:spPr>
            <a:xfrm>
              <a:off x="10435" y="5468"/>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8" name="直接连接符 47"/>
            <p:cNvCxnSpPr/>
            <p:nvPr>
              <p:custDataLst>
                <p:tags r:id="rId5"/>
              </p:custDataLst>
            </p:nvPr>
          </p:nvCxnSpPr>
          <p:spPr>
            <a:xfrm>
              <a:off x="10435" y="6141"/>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9" name="直接连接符 48"/>
            <p:cNvCxnSpPr/>
            <p:nvPr>
              <p:custDataLst>
                <p:tags r:id="rId6"/>
              </p:custDataLst>
            </p:nvPr>
          </p:nvCxnSpPr>
          <p:spPr>
            <a:xfrm>
              <a:off x="10435" y="6815"/>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0" name="直接连接符 49"/>
            <p:cNvCxnSpPr/>
            <p:nvPr>
              <p:custDataLst>
                <p:tags r:id="rId7"/>
              </p:custDataLst>
            </p:nvPr>
          </p:nvCxnSpPr>
          <p:spPr>
            <a:xfrm>
              <a:off x="10435" y="7489"/>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1" name="直接连接符 50"/>
            <p:cNvCxnSpPr/>
            <p:nvPr>
              <p:custDataLst>
                <p:tags r:id="rId8"/>
              </p:custDataLst>
            </p:nvPr>
          </p:nvCxnSpPr>
          <p:spPr>
            <a:xfrm>
              <a:off x="10435" y="8163"/>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sp>
          <p:nvSpPr>
            <p:cNvPr id="53" name="矩形 52"/>
            <p:cNvSpPr/>
            <p:nvPr>
              <p:custDataLst>
                <p:tags r:id="rId9"/>
              </p:custDataLst>
            </p:nvPr>
          </p:nvSpPr>
          <p:spPr>
            <a:xfrm>
              <a:off x="6864" y="4869"/>
              <a:ext cx="3788" cy="4138"/>
            </a:xfrm>
            <a:prstGeom prst="rect">
              <a:avLst/>
            </a:prstGeom>
            <a:solidFill>
              <a:sysClr val="window" lastClr="FFFFFF">
                <a:lumMod val="95000"/>
              </a:sysClr>
            </a:solidFill>
          </p:spPr>
          <p:txBody>
            <a:bodyPr rot="0" spcFirstLastPara="0" vertOverflow="overflow" horzOverflow="overflow" vert="horz" wrap="square" lIns="91440" tIns="45720" rIns="396000" bIns="45720" numCol="1" spcCol="0" rtlCol="0" fromWordArt="0" anchor="ctr" anchorCtr="0" forceAA="0" compatLnSpc="1">
              <a:noAutofit/>
            </a:bodyPr>
            <a:p>
              <a:pPr algn="ctr">
                <a:lnSpc>
                  <a:spcPct val="120000"/>
                </a:lnSpc>
              </a:pPr>
              <a:endParaRPr lang="da-DK" altLang="zh-CN" sz="2400" dirty="0">
                <a:solidFill>
                  <a:schemeClr val="bg1"/>
                </a:solidFill>
                <a:latin typeface="造字工房言宋体" charset="-122"/>
                <a:ea typeface="造字工房言宋体" charset="-122"/>
                <a:sym typeface="Arial" panose="020B0604020202020204" pitchFamily="34" charset="0"/>
              </a:endParaRPr>
            </a:p>
          </p:txBody>
        </p:sp>
        <p:sp>
          <p:nvSpPr>
            <p:cNvPr id="55" name="任意多边形 64"/>
            <p:cNvSpPr/>
            <p:nvPr>
              <p:custDataLst>
                <p:tags r:id="rId10"/>
              </p:custDataLst>
            </p:nvPr>
          </p:nvSpPr>
          <p:spPr>
            <a:xfrm>
              <a:off x="6864" y="4874"/>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6" name="任意多边形 65"/>
            <p:cNvSpPr/>
            <p:nvPr>
              <p:custDataLst>
                <p:tags r:id="rId11"/>
              </p:custDataLst>
            </p:nvPr>
          </p:nvSpPr>
          <p:spPr>
            <a:xfrm flipV="1">
              <a:off x="6864" y="8585"/>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7" name="任意多边形 66"/>
            <p:cNvSpPr/>
            <p:nvPr>
              <p:custDataLst>
                <p:tags r:id="rId12"/>
              </p:custDataLst>
            </p:nvPr>
          </p:nvSpPr>
          <p:spPr>
            <a:xfrm flipH="1">
              <a:off x="10479" y="4869"/>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8" name="任意多边形 67"/>
            <p:cNvSpPr/>
            <p:nvPr>
              <p:custDataLst>
                <p:tags r:id="rId13"/>
              </p:custDataLst>
            </p:nvPr>
          </p:nvSpPr>
          <p:spPr>
            <a:xfrm flipH="1" flipV="1">
              <a:off x="10479" y="8593"/>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9" name="圆角矩形 18"/>
            <p:cNvSpPr/>
            <p:nvPr>
              <p:custDataLst>
                <p:tags r:id="rId14"/>
              </p:custDataLst>
            </p:nvPr>
          </p:nvSpPr>
          <p:spPr>
            <a:xfrm>
              <a:off x="10749" y="5724"/>
              <a:ext cx="3362" cy="525"/>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1.1</a:t>
              </a:r>
              <a:r>
                <a:rPr lang="zh-CN" altLang="en-US" sz="2400">
                  <a:solidFill>
                    <a:schemeClr val="bg1"/>
                  </a:solidFill>
                  <a:latin typeface="造字工房言宋体" charset="-122"/>
                  <a:ea typeface="造字工房言宋体" charset="-122"/>
                  <a:cs typeface="造字工房言宋体" charset="-122"/>
                  <a:sym typeface="+mn-ea"/>
                </a:rPr>
                <a:t>计算机网络概述</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60" name="圆角矩形 45"/>
            <p:cNvSpPr/>
            <p:nvPr>
              <p:custDataLst>
                <p:tags r:id="rId15"/>
              </p:custDataLst>
            </p:nvPr>
          </p:nvSpPr>
          <p:spPr>
            <a:xfrm>
              <a:off x="10749" y="7284"/>
              <a:ext cx="3362" cy="525"/>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fontScale="80000"/>
            </a:bodyPr>
            <a:p>
              <a:pPr algn="ctr">
                <a:lnSpc>
                  <a:spcPct val="120000"/>
                </a:lnSpc>
              </a:pPr>
              <a:r>
                <a:rPr lang="en-US" altLang="zh-CN" sz="2400" b="1">
                  <a:solidFill>
                    <a:srgbClr val="FF0000"/>
                  </a:solidFill>
                  <a:latin typeface="造字工房言宋体" charset="-122"/>
                  <a:ea typeface="造字工房言宋体" charset="-122"/>
                  <a:cs typeface="造字工房言宋体" charset="-122"/>
                  <a:sym typeface="+mn-ea"/>
                </a:rPr>
                <a:t>1.2</a:t>
              </a:r>
              <a:r>
                <a:rPr lang="zh-CN" altLang="en-US" sz="2400" b="1">
                  <a:solidFill>
                    <a:srgbClr val="FF0000"/>
                  </a:solidFill>
                  <a:latin typeface="造字工房言宋体" charset="-122"/>
                  <a:ea typeface="造字工房言宋体" charset="-122"/>
                  <a:cs typeface="造字工房言宋体" charset="-122"/>
                  <a:sym typeface="+mn-ea"/>
                </a:rPr>
                <a:t>网络性能和体系结构</a:t>
              </a:r>
              <a:endParaRPr lang="zh-CN" altLang="en-US" sz="2400" b="1">
                <a:solidFill>
                  <a:srgbClr val="FF0000"/>
                </a:solidFill>
                <a:latin typeface="造字工房言宋体" charset="-122"/>
                <a:ea typeface="造字工房言宋体" charset="-122"/>
                <a:cs typeface="造字工房言宋体" charset="-122"/>
                <a:sym typeface="+mn-ea"/>
              </a:endParaRPr>
            </a:p>
          </p:txBody>
        </p:sp>
        <p:sp>
          <p:nvSpPr>
            <p:cNvPr id="11" name="椭圆 10"/>
            <p:cNvSpPr/>
            <p:nvPr>
              <p:custDataLst>
                <p:tags r:id="rId16"/>
              </p:custDataLst>
            </p:nvPr>
          </p:nvSpPr>
          <p:spPr>
            <a:xfrm>
              <a:off x="10869" y="541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3" name="椭圆 82"/>
            <p:cNvSpPr/>
            <p:nvPr>
              <p:custDataLst>
                <p:tags r:id="rId17"/>
              </p:custDataLst>
            </p:nvPr>
          </p:nvSpPr>
          <p:spPr>
            <a:xfrm>
              <a:off x="10869" y="6085"/>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4" name="椭圆 83"/>
            <p:cNvSpPr/>
            <p:nvPr>
              <p:custDataLst>
                <p:tags r:id="rId18"/>
              </p:custDataLst>
            </p:nvPr>
          </p:nvSpPr>
          <p:spPr>
            <a:xfrm>
              <a:off x="10869" y="675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5" name="椭圆 84"/>
            <p:cNvSpPr/>
            <p:nvPr>
              <p:custDataLst>
                <p:tags r:id="rId19"/>
              </p:custDataLst>
            </p:nvPr>
          </p:nvSpPr>
          <p:spPr>
            <a:xfrm>
              <a:off x="10869" y="743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6" name="椭圆 85"/>
            <p:cNvSpPr/>
            <p:nvPr>
              <p:custDataLst>
                <p:tags r:id="rId20"/>
              </p:custDataLst>
            </p:nvPr>
          </p:nvSpPr>
          <p:spPr>
            <a:xfrm>
              <a:off x="10813" y="872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pic>
          <p:nvPicPr>
            <p:cNvPr id="13" name="图片 12"/>
            <p:cNvPicPr>
              <a:picLocks noChangeAspect="1"/>
            </p:cNvPicPr>
            <p:nvPr/>
          </p:nvPicPr>
          <p:blipFill>
            <a:blip r:embed="rId21"/>
            <a:stretch>
              <a:fillRect/>
            </a:stretch>
          </p:blipFill>
          <p:spPr>
            <a:xfrm>
              <a:off x="6864" y="5579"/>
              <a:ext cx="3788" cy="1965"/>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sym typeface="+mn-ea"/>
              </a:rPr>
              <a:t>计算机网络度量单位</a:t>
            </a:r>
            <a:endParaRPr lang="en-US" altLang="zh-CN"/>
          </a:p>
        </p:txBody>
      </p:sp>
      <p:sp>
        <p:nvSpPr>
          <p:cNvPr id="9" name="内容占位符 8"/>
          <p:cNvSpPr>
            <a:spLocks noGrp="1"/>
          </p:cNvSpPr>
          <p:nvPr>
            <p:ph idx="1"/>
          </p:nvPr>
        </p:nvSpPr>
        <p:spPr>
          <a:xfrm>
            <a:off x="686668" y="1758149"/>
            <a:ext cx="5076825" cy="2194798"/>
          </a:xfrm>
        </p:spPr>
        <p:txBody>
          <a:bodyPr>
            <a:noAutofit/>
          </a:bodyPr>
          <a:lstStyle/>
          <a:p>
            <a:pPr marL="342900" indent="-342900" algn="just" eaLnBrk="1" hangingPunct="1">
              <a:lnSpc>
                <a:spcPct val="125000"/>
              </a:lnSpc>
              <a:spcBef>
                <a:spcPts val="20"/>
              </a:spcBef>
              <a:spcAft>
                <a:spcPts val="0"/>
              </a:spcAft>
              <a:buClrTx/>
              <a:buSzTx/>
              <a:buFont typeface="Wingdings" panose="05000000000000000000" charset="0"/>
              <a:buChar char="Ø"/>
              <a:defRPr/>
            </a:pPr>
            <a:r>
              <a:rPr lang="zh-CN" altLang="en-US" dirty="0">
                <a:latin typeface="Times New Roman" panose="02020603050405020304" pitchFamily="18" charset="0"/>
                <a:cs typeface="Times New Roman" panose="02020603050405020304" pitchFamily="18" charset="0"/>
                <a:sym typeface="+mn-ea"/>
              </a:rPr>
              <a:t>往返时延RTT(Round-Trip Time)</a:t>
            </a:r>
            <a:endParaRPr lang="zh-CN" altLang="en-US" dirty="0">
              <a:latin typeface="Times New Roman" panose="02020603050405020304" pitchFamily="18" charset="0"/>
              <a:cs typeface="Times New Roman" panose="02020603050405020304" pitchFamily="18" charset="0"/>
            </a:endParaRPr>
          </a:p>
          <a:p>
            <a:pPr lvl="1" algn="just" eaLnBrk="1" hangingPunct="1">
              <a:lnSpc>
                <a:spcPct val="125000"/>
              </a:lnSpc>
              <a:spcBef>
                <a:spcPts val="20"/>
              </a:spcBef>
              <a:spcAft>
                <a:spcPts val="0"/>
              </a:spcAft>
              <a:buFont typeface="Arial" panose="020B0604020202020204" pitchFamily="34" charset="0"/>
              <a:buChar char="•"/>
              <a:defRPr/>
            </a:pPr>
            <a:r>
              <a:rPr lang="zh-CN" altLang="en-US" dirty="0">
                <a:cs typeface="微软雅黑" panose="020B0503020204020204" charset="-122"/>
                <a:sym typeface="+mn-ea"/>
              </a:rPr>
              <a:t>从发送方发送数据开始，到发送方收到来自接收方的确认，经历的</a:t>
            </a:r>
            <a:r>
              <a:rPr lang="zh-CN" altLang="en-US" dirty="0">
                <a:solidFill>
                  <a:srgbClr val="C00000"/>
                </a:solidFill>
                <a:cs typeface="微软雅黑" panose="020B0503020204020204" charset="-122"/>
                <a:sym typeface="+mn-ea"/>
              </a:rPr>
              <a:t>总时间</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pPr lvl="1" algn="just">
              <a:lnSpc>
                <a:spcPct val="125000"/>
              </a:lnSpc>
              <a:spcBef>
                <a:spcPts val="20"/>
              </a:spcBef>
              <a:buFont typeface="Arial" panose="020B0604020202020204" pitchFamily="34" charset="0"/>
              <a:buChar char="•"/>
              <a:defRPr/>
            </a:pPr>
            <a:r>
              <a:rPr lang="zh-CN" altLang="en-US" dirty="0">
                <a:cs typeface="微软雅黑" panose="020B0503020204020204" charset="-122"/>
                <a:sym typeface="+mn-ea"/>
              </a:rPr>
              <a:t>可用于判断网络的通断性、测试网络时延、计算数据包丢失率等</a:t>
            </a:r>
            <a:endParaRPr kumimoji="1" lang="zh-CN" altLang="en-US" dirty="0">
              <a:cs typeface="微软雅黑" panose="020B0503020204020204" charset="-122"/>
              <a:sym typeface="+mn-ea"/>
            </a:endParaRPr>
          </a:p>
        </p:txBody>
      </p:sp>
      <p:sp>
        <p:nvSpPr>
          <p:cNvPr id="3" name="灯片编号占位符 2"/>
          <p:cNvSpPr>
            <a:spLocks noGrp="1"/>
          </p:cNvSpPr>
          <p:nvPr>
            <p:ph type="sldNum" sz="quarter" idx="12"/>
          </p:nvPr>
        </p:nvSpPr>
        <p:spPr/>
        <p:txBody>
          <a:bodyPr/>
          <a:lstStyle/>
          <a:p>
            <a:fld id="{8D4D1E41-7A09-AB4A-A4E1-09765ADA2698}" type="slidenum">
              <a:rPr kumimoji="1" lang="zh-CN" altLang="en-US" sz="815" smtClean="0"/>
            </a:fld>
            <a:endParaRPr kumimoji="1" lang="zh-CN" altLang="en-US" sz="815" dirty="0"/>
          </a:p>
        </p:txBody>
      </p:sp>
      <p:grpSp>
        <p:nvGrpSpPr>
          <p:cNvPr id="14" name="组合 13"/>
          <p:cNvGrpSpPr/>
          <p:nvPr/>
        </p:nvGrpSpPr>
        <p:grpSpPr>
          <a:xfrm>
            <a:off x="6039664" y="1692667"/>
            <a:ext cx="3625208" cy="2165278"/>
            <a:chOff x="2358" y="6477"/>
            <a:chExt cx="7026" cy="3986"/>
          </a:xfrm>
        </p:grpSpPr>
        <p:grpSp>
          <p:nvGrpSpPr>
            <p:cNvPr id="7" name="组合 6"/>
            <p:cNvGrpSpPr/>
            <p:nvPr/>
          </p:nvGrpSpPr>
          <p:grpSpPr>
            <a:xfrm>
              <a:off x="2358" y="6477"/>
              <a:ext cx="7026" cy="3986"/>
              <a:chOff x="7575" y="2705"/>
              <a:chExt cx="5168" cy="3883"/>
            </a:xfrm>
          </p:grpSpPr>
          <p:sp>
            <p:nvSpPr>
              <p:cNvPr id="183353" name="Line 15"/>
              <p:cNvSpPr/>
              <p:nvPr/>
            </p:nvSpPr>
            <p:spPr>
              <a:xfrm>
                <a:off x="9653" y="3902"/>
                <a:ext cx="42" cy="2158"/>
              </a:xfrm>
              <a:prstGeom prst="line">
                <a:avLst/>
              </a:prstGeom>
              <a:ln w="9525" cap="flat" cmpd="sng">
                <a:solidFill>
                  <a:srgbClr val="FF0000"/>
                </a:solidFill>
                <a:prstDash val="sysDot"/>
                <a:round/>
                <a:headEnd type="none" w="med" len="med"/>
                <a:tailEnd type="triangle" w="med" len="med"/>
              </a:ln>
            </p:spPr>
          </p:sp>
          <p:sp>
            <p:nvSpPr>
              <p:cNvPr id="183354" name="Line 16"/>
              <p:cNvSpPr/>
              <p:nvPr/>
            </p:nvSpPr>
            <p:spPr>
              <a:xfrm>
                <a:off x="12296" y="3913"/>
                <a:ext cx="17" cy="2158"/>
              </a:xfrm>
              <a:prstGeom prst="line">
                <a:avLst/>
              </a:prstGeom>
              <a:ln w="9525" cap="flat" cmpd="sng">
                <a:solidFill>
                  <a:srgbClr val="FF0000"/>
                </a:solidFill>
                <a:prstDash val="sysDot"/>
                <a:round/>
                <a:headEnd type="none" w="med" len="med"/>
                <a:tailEnd type="triangle" w="med" len="med"/>
              </a:ln>
            </p:spPr>
          </p:sp>
          <p:sp>
            <p:nvSpPr>
              <p:cNvPr id="183357" name="Line 19"/>
              <p:cNvSpPr/>
              <p:nvPr/>
            </p:nvSpPr>
            <p:spPr>
              <a:xfrm>
                <a:off x="9661" y="4064"/>
                <a:ext cx="2653" cy="615"/>
              </a:xfrm>
              <a:prstGeom prst="line">
                <a:avLst/>
              </a:prstGeom>
              <a:ln w="57150">
                <a:solidFill>
                  <a:srgbClr val="FF000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sp>
          <p:sp>
            <p:nvSpPr>
              <p:cNvPr id="183365" name="Line 27"/>
              <p:cNvSpPr/>
              <p:nvPr/>
            </p:nvSpPr>
            <p:spPr>
              <a:xfrm>
                <a:off x="9121" y="4078"/>
                <a:ext cx="558" cy="0"/>
              </a:xfrm>
              <a:prstGeom prst="line">
                <a:avLst/>
              </a:prstGeom>
              <a:ln w="9525" cap="flat" cmpd="sng">
                <a:solidFill>
                  <a:schemeClr val="tx1"/>
                </a:solidFill>
                <a:prstDash val="solid"/>
                <a:round/>
                <a:headEnd type="none" w="med" len="med"/>
                <a:tailEnd type="none" w="med" len="med"/>
              </a:ln>
            </p:spPr>
          </p:sp>
          <p:sp>
            <p:nvSpPr>
              <p:cNvPr id="183366" name="Text Box 28"/>
              <p:cNvSpPr txBox="1"/>
              <p:nvPr/>
            </p:nvSpPr>
            <p:spPr>
              <a:xfrm>
                <a:off x="7575" y="3822"/>
                <a:ext cx="1696" cy="545"/>
              </a:xfrm>
              <a:prstGeom prst="rect">
                <a:avLst/>
              </a:prstGeom>
              <a:noFill/>
              <a:ln w="9525">
                <a:noFill/>
              </a:ln>
            </p:spPr>
            <p:txBody>
              <a:bodyPr wrap="square" anchor="t">
                <a:spAutoFit/>
              </a:bodyPr>
              <a:lstStyle/>
              <a:p>
                <a:pPr algn="ctr">
                  <a:lnSpc>
                    <a:spcPct val="85000"/>
                  </a:lnSpc>
                </a:pPr>
                <a:r>
                  <a:rPr lang="en-US" altLang="zh-CN" sz="1625" dirty="0">
                    <a:solidFill>
                      <a:schemeClr val="tx1"/>
                    </a:solidFill>
                    <a:latin typeface="微软雅黑" panose="020B0503020204020204" charset="-122"/>
                    <a:ea typeface="微软雅黑" panose="020B0503020204020204" charset="-122"/>
                    <a:cs typeface="微软雅黑" panose="020B0503020204020204" charset="-122"/>
                  </a:rPr>
                  <a:t>Ping</a:t>
                </a:r>
                <a:r>
                  <a:rPr lang="zh-CN" altLang="en-US" sz="1625" dirty="0">
                    <a:solidFill>
                      <a:schemeClr val="tx1"/>
                    </a:solidFill>
                    <a:latin typeface="微软雅黑" panose="020B0503020204020204" charset="-122"/>
                    <a:ea typeface="微软雅黑" panose="020B0503020204020204" charset="-122"/>
                    <a:cs typeface="微软雅黑" panose="020B0503020204020204" charset="-122"/>
                  </a:rPr>
                  <a:t>请求</a:t>
                </a:r>
                <a:endParaRPr lang="zh-CN" altLang="en-US" sz="1625"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83367" name="AutoShape 29"/>
              <p:cNvSpPr/>
              <p:nvPr/>
            </p:nvSpPr>
            <p:spPr>
              <a:xfrm>
                <a:off x="9297" y="4144"/>
                <a:ext cx="218" cy="1596"/>
              </a:xfrm>
              <a:prstGeom prst="leftBrace">
                <a:avLst>
                  <a:gd name="adj1" fmla="val 51756"/>
                  <a:gd name="adj2" fmla="val 50000"/>
                </a:avLst>
              </a:prstGeom>
              <a:noFill/>
              <a:ln w="6350" cap="flat" cmpd="sng">
                <a:solidFill>
                  <a:schemeClr val="tx1"/>
                </a:solidFill>
                <a:prstDash val="solid"/>
                <a:round/>
                <a:headEnd type="none" w="med" len="med"/>
                <a:tailEnd type="none" w="med" len="med"/>
              </a:ln>
            </p:spPr>
            <p:txBody>
              <a:bodyPr wrap="none" anchor="ctr"/>
              <a:lstStyle/>
              <a:p>
                <a:pPr>
                  <a:lnSpc>
                    <a:spcPct val="85000"/>
                  </a:lnSpc>
                </a:pPr>
                <a:endParaRPr lang="zh-CN" altLang="zh-CN" sz="1950" dirty="0">
                  <a:latin typeface="微软雅黑" panose="020B0503020204020204" charset="-122"/>
                  <a:ea typeface="微软雅黑" panose="020B0503020204020204" charset="-122"/>
                </a:endParaRPr>
              </a:p>
            </p:txBody>
          </p:sp>
          <p:sp>
            <p:nvSpPr>
              <p:cNvPr id="183368" name="Text Box 30"/>
              <p:cNvSpPr txBox="1"/>
              <p:nvPr/>
            </p:nvSpPr>
            <p:spPr>
              <a:xfrm>
                <a:off x="8228" y="4772"/>
                <a:ext cx="979" cy="545"/>
              </a:xfrm>
              <a:prstGeom prst="rect">
                <a:avLst/>
              </a:prstGeom>
              <a:noFill/>
              <a:ln w="9525">
                <a:noFill/>
              </a:ln>
            </p:spPr>
            <p:txBody>
              <a:bodyPr wrap="square" anchor="t">
                <a:spAutoFit/>
              </a:bodyPr>
              <a:lstStyle/>
              <a:p>
                <a:pPr>
                  <a:lnSpc>
                    <a:spcPct val="85000"/>
                  </a:lnSpc>
                </a:pPr>
                <a:r>
                  <a:rPr lang="en-US" altLang="zh-CN" sz="1625" dirty="0">
                    <a:latin typeface="微软雅黑" panose="020B0503020204020204" charset="-122"/>
                    <a:ea typeface="微软雅黑" panose="020B0503020204020204" charset="-122"/>
                  </a:rPr>
                  <a:t>RTT</a:t>
                </a:r>
                <a:endParaRPr lang="en-US" altLang="zh-CN" sz="1625" dirty="0">
                  <a:latin typeface="微软雅黑" panose="020B0503020204020204" charset="-122"/>
                  <a:ea typeface="微软雅黑" panose="020B0503020204020204" charset="-122"/>
                </a:endParaRPr>
              </a:p>
            </p:txBody>
          </p:sp>
          <p:sp>
            <p:nvSpPr>
              <p:cNvPr id="183369" name="Line 35"/>
              <p:cNvSpPr/>
              <p:nvPr/>
            </p:nvSpPr>
            <p:spPr>
              <a:xfrm flipH="1">
                <a:off x="9113" y="5819"/>
                <a:ext cx="540" cy="3"/>
              </a:xfrm>
              <a:prstGeom prst="line">
                <a:avLst/>
              </a:prstGeom>
              <a:ln w="12700" cap="flat" cmpd="sng">
                <a:solidFill>
                  <a:schemeClr val="tx1"/>
                </a:solidFill>
                <a:prstDash val="solid"/>
                <a:round/>
                <a:headEnd type="none" w="med" len="med"/>
                <a:tailEnd type="none" w="med" len="med"/>
              </a:ln>
            </p:spPr>
          </p:sp>
          <p:sp>
            <p:nvSpPr>
              <p:cNvPr id="183370" name="Text Box 36"/>
              <p:cNvSpPr txBox="1"/>
              <p:nvPr/>
            </p:nvSpPr>
            <p:spPr>
              <a:xfrm>
                <a:off x="7681" y="5475"/>
                <a:ext cx="1536" cy="927"/>
              </a:xfrm>
              <a:prstGeom prst="rect">
                <a:avLst/>
              </a:prstGeom>
              <a:noFill/>
              <a:ln w="9525">
                <a:noFill/>
              </a:ln>
            </p:spPr>
            <p:txBody>
              <a:bodyPr wrap="square" anchor="t">
                <a:spAutoFit/>
              </a:bodyPr>
              <a:lstStyle/>
              <a:p>
                <a:pPr>
                  <a:lnSpc>
                    <a:spcPct val="85000"/>
                  </a:lnSpc>
                </a:pPr>
                <a:r>
                  <a:rPr lang="zh-CN" altLang="en-US" sz="1625" dirty="0">
                    <a:solidFill>
                      <a:schemeClr val="tx1"/>
                    </a:solidFill>
                    <a:latin typeface="微软雅黑" panose="020B0503020204020204" charset="-122"/>
                    <a:ea typeface="微软雅黑" panose="020B0503020204020204" charset="-122"/>
                    <a:cs typeface="微软雅黑" panose="020B0503020204020204" charset="-122"/>
                  </a:rPr>
                  <a:t>收到</a:t>
                </a:r>
                <a:r>
                  <a:rPr lang="en-US" altLang="zh-CN" sz="1625" dirty="0">
                    <a:solidFill>
                      <a:schemeClr val="tx1"/>
                    </a:solidFill>
                    <a:latin typeface="微软雅黑" panose="020B0503020204020204" charset="-122"/>
                    <a:ea typeface="微软雅黑" panose="020B0503020204020204" charset="-122"/>
                    <a:cs typeface="微软雅黑" panose="020B0503020204020204" charset="-122"/>
                  </a:rPr>
                  <a:t>Ping</a:t>
                </a:r>
                <a:r>
                  <a:rPr lang="zh-CN" altLang="en-US" sz="1625"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1625" dirty="0">
                    <a:solidFill>
                      <a:schemeClr val="tx1"/>
                    </a:solidFill>
                    <a:latin typeface="微软雅黑" panose="020B0503020204020204" charset="-122"/>
                    <a:ea typeface="微软雅黑" panose="020B0503020204020204" charset="-122"/>
                    <a:cs typeface="微软雅黑" panose="020B0503020204020204" charset="-122"/>
                  </a:rPr>
                  <a:t>response</a:t>
                </a:r>
                <a:endParaRPr lang="zh-CN" altLang="en-US" sz="1625"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83371" name="Text Box 37"/>
              <p:cNvSpPr txBox="1"/>
              <p:nvPr/>
            </p:nvSpPr>
            <p:spPr>
              <a:xfrm>
                <a:off x="9297" y="6093"/>
                <a:ext cx="895" cy="468"/>
              </a:xfrm>
              <a:prstGeom prst="rect">
                <a:avLst/>
              </a:prstGeom>
              <a:noFill/>
              <a:ln w="9525">
                <a:noFill/>
              </a:ln>
            </p:spPr>
            <p:txBody>
              <a:bodyPr wrap="square" anchor="t">
                <a:spAutoFit/>
              </a:bodyPr>
              <a:lstStyle/>
              <a:p>
                <a:pPr>
                  <a:lnSpc>
                    <a:spcPct val="85000"/>
                  </a:lnSpc>
                </a:pPr>
                <a:r>
                  <a:rPr lang="en-US" altLang="zh-CN" sz="1300" dirty="0">
                    <a:latin typeface="微软雅黑" panose="020B0503020204020204" charset="-122"/>
                    <a:ea typeface="微软雅黑" panose="020B0503020204020204" charset="-122"/>
                  </a:rPr>
                  <a:t>time</a:t>
                </a:r>
                <a:endParaRPr lang="en-US" altLang="zh-CN" sz="1300" dirty="0">
                  <a:latin typeface="微软雅黑" panose="020B0503020204020204" charset="-122"/>
                  <a:ea typeface="微软雅黑" panose="020B0503020204020204" charset="-122"/>
                </a:endParaRPr>
              </a:p>
            </p:txBody>
          </p:sp>
          <p:sp>
            <p:nvSpPr>
              <p:cNvPr id="183372" name="Text Box 38"/>
              <p:cNvSpPr txBox="1"/>
              <p:nvPr/>
            </p:nvSpPr>
            <p:spPr>
              <a:xfrm>
                <a:off x="11848" y="6065"/>
                <a:ext cx="895" cy="523"/>
              </a:xfrm>
              <a:prstGeom prst="rect">
                <a:avLst/>
              </a:prstGeom>
              <a:noFill/>
              <a:ln w="9525">
                <a:noFill/>
              </a:ln>
            </p:spPr>
            <p:txBody>
              <a:bodyPr wrap="square" anchor="t">
                <a:spAutoFit/>
              </a:bodyPr>
              <a:lstStyle/>
              <a:p>
                <a:r>
                  <a:rPr lang="en-US" altLang="zh-CN" sz="1300" dirty="0">
                    <a:latin typeface="微软雅黑" panose="020B0503020204020204" charset="-122"/>
                    <a:ea typeface="微软雅黑" panose="020B0503020204020204" charset="-122"/>
                  </a:rPr>
                  <a:t>time</a:t>
                </a:r>
                <a:endParaRPr lang="en-US" altLang="zh-CN" sz="1300" dirty="0">
                  <a:latin typeface="微软雅黑" panose="020B0503020204020204" charset="-122"/>
                  <a:ea typeface="微软雅黑" panose="020B0503020204020204" charset="-122"/>
                </a:endParaRPr>
              </a:p>
            </p:txBody>
          </p:sp>
          <p:grpSp>
            <p:nvGrpSpPr>
              <p:cNvPr id="183373" name="Group 43"/>
              <p:cNvGrpSpPr/>
              <p:nvPr/>
            </p:nvGrpSpPr>
            <p:grpSpPr>
              <a:xfrm>
                <a:off x="11980" y="2705"/>
                <a:ext cx="668" cy="1078"/>
                <a:chOff x="4140" y="429"/>
                <a:chExt cx="1425" cy="2396"/>
              </a:xfrm>
            </p:grpSpPr>
            <p:sp>
              <p:nvSpPr>
                <p:cNvPr id="183374" name="Freeform 44"/>
                <p:cNvSpPr/>
                <p:nvPr/>
              </p:nvSpPr>
              <p:spPr>
                <a:xfrm>
                  <a:off x="5268" y="433"/>
                  <a:ext cx="283" cy="2286"/>
                </a:xfrm>
                <a:custGeom>
                  <a:avLst/>
                  <a:gdLst/>
                  <a:ahLst/>
                  <a:cxnLst>
                    <a:cxn ang="0">
                      <a:pos x="2" y="0"/>
                    </a:cxn>
                    <a:cxn ang="0">
                      <a:pos x="5" y="11"/>
                    </a:cxn>
                    <a:cxn ang="0">
                      <a:pos x="5" y="83"/>
                    </a:cxn>
                    <a:cxn ang="0">
                      <a:pos x="0" y="86"/>
                    </a:cxn>
                    <a:cxn ang="0">
                      <a:pos x="2" y="0"/>
                    </a:cxn>
                  </a:cxnLst>
                  <a:rect l="0" t="0" r="0" b="0"/>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tileRect/>
                </a:gradFill>
                <a:ln w="9525">
                  <a:noFill/>
                </a:ln>
              </p:spPr>
              <p:txBody>
                <a:bodyPr/>
                <a:lstStyle/>
                <a:p>
                  <a:endParaRPr lang="zh-CN" altLang="en-US" sz="100">
                    <a:latin typeface="微软雅黑" panose="020B0503020204020204" charset="-122"/>
                    <a:ea typeface="微软雅黑" panose="020B0503020204020204" charset="-122"/>
                  </a:endParaRPr>
                </a:p>
              </p:txBody>
            </p:sp>
            <p:sp>
              <p:nvSpPr>
                <p:cNvPr id="183375" name="Rectangle 45"/>
                <p:cNvSpPr/>
                <p:nvPr/>
              </p:nvSpPr>
              <p:spPr>
                <a:xfrm>
                  <a:off x="4204" y="429"/>
                  <a:ext cx="1051" cy="2285"/>
                </a:xfrm>
                <a:prstGeom prst="rect">
                  <a:avLst/>
                </a:prstGeom>
                <a:gradFill rotWithShape="1">
                  <a:gsLst>
                    <a:gs pos="0">
                      <a:srgbClr val="292929"/>
                    </a:gs>
                    <a:gs pos="100000">
                      <a:srgbClr val="808080"/>
                    </a:gs>
                  </a:gsLst>
                  <a:lin ang="0" scaled="1"/>
                  <a:tileRect/>
                </a:gradFill>
                <a:ln w="9525">
                  <a:noFill/>
                </a:ln>
              </p:spPr>
              <p:txBody>
                <a:bodyPr wrap="none" anchor="ctr"/>
                <a:lstStyle/>
                <a:p>
                  <a:endParaRPr lang="zh-CN" altLang="zh-CN" sz="100" dirty="0">
                    <a:latin typeface="微软雅黑" panose="020B0503020204020204" charset="-122"/>
                    <a:ea typeface="微软雅黑" panose="020B0503020204020204" charset="-122"/>
                  </a:endParaRPr>
                </a:p>
              </p:txBody>
            </p:sp>
            <p:sp>
              <p:nvSpPr>
                <p:cNvPr id="183376" name="Freeform 46"/>
                <p:cNvSpPr/>
                <p:nvPr/>
              </p:nvSpPr>
              <p:spPr>
                <a:xfrm>
                  <a:off x="5321" y="570"/>
                  <a:ext cx="169" cy="2115"/>
                </a:xfrm>
                <a:custGeom>
                  <a:avLst/>
                  <a:gdLst/>
                  <a:ahLst/>
                  <a:cxnLst>
                    <a:cxn ang="0">
                      <a:pos x="2" y="0"/>
                    </a:cxn>
                    <a:cxn ang="0">
                      <a:pos x="3" y="8"/>
                    </a:cxn>
                    <a:cxn ang="0">
                      <a:pos x="2" y="78"/>
                    </a:cxn>
                    <a:cxn ang="0">
                      <a:pos x="2" y="0"/>
                    </a:cxn>
                  </a:cxnLst>
                  <a:rect l="0" t="0" r="0" b="0"/>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tileRect/>
                </a:gradFill>
                <a:ln w="9525">
                  <a:noFill/>
                </a:ln>
              </p:spPr>
              <p:txBody>
                <a:bodyPr/>
                <a:lstStyle/>
                <a:p>
                  <a:endParaRPr lang="zh-CN" altLang="en-US" sz="100">
                    <a:latin typeface="微软雅黑" panose="020B0503020204020204" charset="-122"/>
                    <a:ea typeface="微软雅黑" panose="020B0503020204020204" charset="-122"/>
                  </a:endParaRPr>
                </a:p>
              </p:txBody>
            </p:sp>
            <p:sp>
              <p:nvSpPr>
                <p:cNvPr id="183377" name="Freeform 47"/>
                <p:cNvSpPr/>
                <p:nvPr/>
              </p:nvSpPr>
              <p:spPr>
                <a:xfrm>
                  <a:off x="5284" y="1640"/>
                  <a:ext cx="263" cy="189"/>
                </a:xfrm>
                <a:custGeom>
                  <a:avLst/>
                  <a:gdLst/>
                  <a:ahLst/>
                  <a:cxnLst>
                    <a:cxn ang="0">
                      <a:pos x="2" y="0"/>
                    </a:cxn>
                    <a:cxn ang="0">
                      <a:pos x="5" y="5"/>
                    </a:cxn>
                    <a:cxn ang="0">
                      <a:pos x="5" y="8"/>
                    </a:cxn>
                    <a:cxn ang="0">
                      <a:pos x="0" y="3"/>
                    </a:cxn>
                    <a:cxn ang="0">
                      <a:pos x="2" y="0"/>
                    </a:cxn>
                  </a:cxnLst>
                  <a:rect l="0" t="0" r="0" b="0"/>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lstStyle/>
                <a:p>
                  <a:endParaRPr lang="zh-CN" altLang="en-US" sz="100">
                    <a:latin typeface="微软雅黑" panose="020B0503020204020204" charset="-122"/>
                    <a:ea typeface="微软雅黑" panose="020B0503020204020204" charset="-122"/>
                  </a:endParaRPr>
                </a:p>
              </p:txBody>
            </p:sp>
            <p:sp>
              <p:nvSpPr>
                <p:cNvPr id="183378" name="Rectangle 48"/>
                <p:cNvSpPr/>
                <p:nvPr/>
              </p:nvSpPr>
              <p:spPr>
                <a:xfrm>
                  <a:off x="4209" y="690"/>
                  <a:ext cx="598" cy="5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lstStyle/>
                <a:p>
                  <a:endParaRPr lang="zh-CN" altLang="zh-CN" sz="100" dirty="0">
                    <a:latin typeface="微软雅黑" panose="020B0503020204020204" charset="-122"/>
                    <a:ea typeface="微软雅黑" panose="020B0503020204020204" charset="-122"/>
                  </a:endParaRPr>
                </a:p>
              </p:txBody>
            </p:sp>
            <p:grpSp>
              <p:nvGrpSpPr>
                <p:cNvPr id="183379" name="Group 49"/>
                <p:cNvGrpSpPr/>
                <p:nvPr/>
              </p:nvGrpSpPr>
              <p:grpSpPr>
                <a:xfrm>
                  <a:off x="4749" y="668"/>
                  <a:ext cx="581" cy="145"/>
                  <a:chOff x="614" y="2568"/>
                  <a:chExt cx="725" cy="139"/>
                </a:xfrm>
              </p:grpSpPr>
              <p:sp>
                <p:nvSpPr>
                  <p:cNvPr id="183380" name="AutoShape 50"/>
                  <p:cNvSpPr/>
                  <p:nvPr/>
                </p:nvSpPr>
                <p:spPr>
                  <a:xfrm>
                    <a:off x="613" y="2568"/>
                    <a:ext cx="726" cy="139"/>
                  </a:xfrm>
                  <a:prstGeom prst="roundRect">
                    <a:avLst>
                      <a:gd name="adj" fmla="val 50000"/>
                    </a:avLst>
                  </a:prstGeom>
                  <a:solidFill>
                    <a:schemeClr val="tx1"/>
                  </a:solidFill>
                  <a:ln w="9525">
                    <a:noFill/>
                  </a:ln>
                </p:spPr>
                <p:txBody>
                  <a:bodyPr wrap="none" anchor="ctr"/>
                  <a:lstStyle/>
                  <a:p>
                    <a:endParaRPr lang="zh-CN" altLang="zh-CN" sz="100" dirty="0">
                      <a:latin typeface="微软雅黑" panose="020B0503020204020204" charset="-122"/>
                      <a:ea typeface="微软雅黑" panose="020B0503020204020204" charset="-122"/>
                    </a:endParaRPr>
                  </a:p>
                </p:txBody>
              </p:sp>
              <p:sp>
                <p:nvSpPr>
                  <p:cNvPr id="183381" name="AutoShape 51"/>
                  <p:cNvSpPr/>
                  <p:nvPr/>
                </p:nvSpPr>
                <p:spPr>
                  <a:xfrm>
                    <a:off x="627" y="2584"/>
                    <a:ext cx="693" cy="107"/>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lstStyle/>
                  <a:p>
                    <a:endParaRPr lang="zh-CN" altLang="zh-CN" sz="100" dirty="0">
                      <a:latin typeface="微软雅黑" panose="020B0503020204020204" charset="-122"/>
                      <a:ea typeface="微软雅黑" panose="020B0503020204020204" charset="-122"/>
                    </a:endParaRPr>
                  </a:p>
                </p:txBody>
              </p:sp>
            </p:grpSp>
            <p:sp>
              <p:nvSpPr>
                <p:cNvPr id="183382" name="Rectangle 52"/>
                <p:cNvSpPr/>
                <p:nvPr/>
              </p:nvSpPr>
              <p:spPr>
                <a:xfrm>
                  <a:off x="4225" y="1018"/>
                  <a:ext cx="592" cy="5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lstStyle/>
                <a:p>
                  <a:endParaRPr lang="zh-CN" altLang="zh-CN" sz="100" dirty="0">
                    <a:latin typeface="微软雅黑" panose="020B0503020204020204" charset="-122"/>
                    <a:ea typeface="微软雅黑" panose="020B0503020204020204" charset="-122"/>
                  </a:endParaRPr>
                </a:p>
              </p:txBody>
            </p:sp>
            <p:grpSp>
              <p:nvGrpSpPr>
                <p:cNvPr id="183383" name="Group 53"/>
                <p:cNvGrpSpPr/>
                <p:nvPr/>
              </p:nvGrpSpPr>
              <p:grpSpPr>
                <a:xfrm>
                  <a:off x="4747" y="994"/>
                  <a:ext cx="581" cy="134"/>
                  <a:chOff x="614" y="2568"/>
                  <a:chExt cx="725" cy="139"/>
                </a:xfrm>
              </p:grpSpPr>
              <p:sp>
                <p:nvSpPr>
                  <p:cNvPr id="183384" name="AutoShape 54"/>
                  <p:cNvSpPr/>
                  <p:nvPr/>
                </p:nvSpPr>
                <p:spPr>
                  <a:xfrm>
                    <a:off x="616" y="2570"/>
                    <a:ext cx="726" cy="138"/>
                  </a:xfrm>
                  <a:prstGeom prst="roundRect">
                    <a:avLst>
                      <a:gd name="adj" fmla="val 50000"/>
                    </a:avLst>
                  </a:prstGeom>
                  <a:solidFill>
                    <a:schemeClr val="tx1"/>
                  </a:solidFill>
                  <a:ln w="9525">
                    <a:noFill/>
                  </a:ln>
                </p:spPr>
                <p:txBody>
                  <a:bodyPr wrap="none" anchor="ctr"/>
                  <a:lstStyle/>
                  <a:p>
                    <a:endParaRPr lang="zh-CN" altLang="zh-CN" sz="100" dirty="0">
                      <a:latin typeface="微软雅黑" panose="020B0503020204020204" charset="-122"/>
                      <a:ea typeface="微软雅黑" panose="020B0503020204020204" charset="-122"/>
                    </a:endParaRPr>
                  </a:p>
                </p:txBody>
              </p:sp>
              <p:sp>
                <p:nvSpPr>
                  <p:cNvPr id="183385" name="AutoShape 55"/>
                  <p:cNvSpPr/>
                  <p:nvPr/>
                </p:nvSpPr>
                <p:spPr>
                  <a:xfrm>
                    <a:off x="629" y="2587"/>
                    <a:ext cx="693" cy="104"/>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lstStyle/>
                  <a:p>
                    <a:endParaRPr lang="zh-CN" altLang="zh-CN" sz="100" dirty="0">
                      <a:latin typeface="微软雅黑" panose="020B0503020204020204" charset="-122"/>
                      <a:ea typeface="微软雅黑" panose="020B0503020204020204" charset="-122"/>
                    </a:endParaRPr>
                  </a:p>
                </p:txBody>
              </p:sp>
            </p:grpSp>
            <p:sp>
              <p:nvSpPr>
                <p:cNvPr id="183386" name="Rectangle 56"/>
                <p:cNvSpPr/>
                <p:nvPr/>
              </p:nvSpPr>
              <p:spPr>
                <a:xfrm>
                  <a:off x="4215" y="1357"/>
                  <a:ext cx="598" cy="44"/>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lstStyle/>
                <a:p>
                  <a:endParaRPr lang="zh-CN" altLang="zh-CN" sz="100" dirty="0">
                    <a:latin typeface="微软雅黑" panose="020B0503020204020204" charset="-122"/>
                    <a:ea typeface="微软雅黑" panose="020B0503020204020204" charset="-122"/>
                  </a:endParaRPr>
                </a:p>
              </p:txBody>
            </p:sp>
            <p:sp>
              <p:nvSpPr>
                <p:cNvPr id="183387" name="Rectangle 57"/>
                <p:cNvSpPr/>
                <p:nvPr/>
              </p:nvSpPr>
              <p:spPr>
                <a:xfrm>
                  <a:off x="4225" y="1658"/>
                  <a:ext cx="598" cy="44"/>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lstStyle/>
                <a:p>
                  <a:endParaRPr lang="zh-CN" altLang="zh-CN" sz="100" dirty="0">
                    <a:latin typeface="微软雅黑" panose="020B0503020204020204" charset="-122"/>
                    <a:ea typeface="微软雅黑" panose="020B0503020204020204" charset="-122"/>
                  </a:endParaRPr>
                </a:p>
              </p:txBody>
            </p:sp>
            <p:grpSp>
              <p:nvGrpSpPr>
                <p:cNvPr id="183388" name="Group 58"/>
                <p:cNvGrpSpPr/>
                <p:nvPr/>
              </p:nvGrpSpPr>
              <p:grpSpPr>
                <a:xfrm>
                  <a:off x="4735" y="1627"/>
                  <a:ext cx="582" cy="151"/>
                  <a:chOff x="614" y="2568"/>
                  <a:chExt cx="725" cy="139"/>
                </a:xfrm>
              </p:grpSpPr>
              <p:sp>
                <p:nvSpPr>
                  <p:cNvPr id="183389" name="AutoShape 59"/>
                  <p:cNvSpPr/>
                  <p:nvPr/>
                </p:nvSpPr>
                <p:spPr>
                  <a:xfrm>
                    <a:off x="611" y="2581"/>
                    <a:ext cx="731" cy="128"/>
                  </a:xfrm>
                  <a:prstGeom prst="roundRect">
                    <a:avLst>
                      <a:gd name="adj" fmla="val 50000"/>
                    </a:avLst>
                  </a:prstGeom>
                  <a:solidFill>
                    <a:schemeClr val="tx1"/>
                  </a:solidFill>
                  <a:ln w="9525">
                    <a:noFill/>
                  </a:ln>
                </p:spPr>
                <p:txBody>
                  <a:bodyPr wrap="none" anchor="ctr"/>
                  <a:lstStyle/>
                  <a:p>
                    <a:endParaRPr lang="zh-CN" altLang="zh-CN" sz="100" dirty="0">
                      <a:latin typeface="微软雅黑" panose="020B0503020204020204" charset="-122"/>
                      <a:ea typeface="微软雅黑" panose="020B0503020204020204" charset="-122"/>
                    </a:endParaRPr>
                  </a:p>
                </p:txBody>
              </p:sp>
              <p:sp>
                <p:nvSpPr>
                  <p:cNvPr id="183390" name="AutoShape 60"/>
                  <p:cNvSpPr/>
                  <p:nvPr/>
                </p:nvSpPr>
                <p:spPr>
                  <a:xfrm>
                    <a:off x="624" y="2586"/>
                    <a:ext cx="698" cy="107"/>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lstStyle/>
                  <a:p>
                    <a:endParaRPr lang="zh-CN" altLang="zh-CN" sz="100" dirty="0">
                      <a:latin typeface="微软雅黑" panose="020B0503020204020204" charset="-122"/>
                      <a:ea typeface="微软雅黑" panose="020B0503020204020204" charset="-122"/>
                    </a:endParaRPr>
                  </a:p>
                </p:txBody>
              </p:sp>
            </p:grpSp>
            <p:sp>
              <p:nvSpPr>
                <p:cNvPr id="183391" name="Freeform 61"/>
                <p:cNvSpPr/>
                <p:nvPr/>
              </p:nvSpPr>
              <p:spPr>
                <a:xfrm>
                  <a:off x="5288" y="1354"/>
                  <a:ext cx="263" cy="188"/>
                </a:xfrm>
                <a:custGeom>
                  <a:avLst/>
                  <a:gdLst/>
                  <a:ahLst/>
                  <a:cxnLst>
                    <a:cxn ang="0">
                      <a:pos x="2" y="0"/>
                    </a:cxn>
                    <a:cxn ang="0">
                      <a:pos x="5" y="4"/>
                    </a:cxn>
                    <a:cxn ang="0">
                      <a:pos x="5" y="7"/>
                    </a:cxn>
                    <a:cxn ang="0">
                      <a:pos x="0" y="2"/>
                    </a:cxn>
                    <a:cxn ang="0">
                      <a:pos x="2" y="0"/>
                    </a:cxn>
                  </a:cxnLst>
                  <a:rect l="0" t="0" r="0" b="0"/>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lstStyle/>
                <a:p>
                  <a:endParaRPr lang="zh-CN" altLang="en-US" sz="100">
                    <a:latin typeface="微软雅黑" panose="020B0503020204020204" charset="-122"/>
                    <a:ea typeface="微软雅黑" panose="020B0503020204020204" charset="-122"/>
                  </a:endParaRPr>
                </a:p>
              </p:txBody>
            </p:sp>
            <p:grpSp>
              <p:nvGrpSpPr>
                <p:cNvPr id="183392" name="Group 62"/>
                <p:cNvGrpSpPr/>
                <p:nvPr/>
              </p:nvGrpSpPr>
              <p:grpSpPr>
                <a:xfrm>
                  <a:off x="4739" y="1327"/>
                  <a:ext cx="582" cy="139"/>
                  <a:chOff x="614" y="2568"/>
                  <a:chExt cx="725" cy="139"/>
                </a:xfrm>
              </p:grpSpPr>
              <p:sp>
                <p:nvSpPr>
                  <p:cNvPr id="183393" name="AutoShape 63"/>
                  <p:cNvSpPr/>
                  <p:nvPr/>
                </p:nvSpPr>
                <p:spPr>
                  <a:xfrm>
                    <a:off x="612" y="2576"/>
                    <a:ext cx="725" cy="139"/>
                  </a:xfrm>
                  <a:prstGeom prst="roundRect">
                    <a:avLst>
                      <a:gd name="adj" fmla="val 50000"/>
                    </a:avLst>
                  </a:prstGeom>
                  <a:solidFill>
                    <a:schemeClr val="tx1"/>
                  </a:solidFill>
                  <a:ln w="9525">
                    <a:noFill/>
                  </a:ln>
                </p:spPr>
                <p:txBody>
                  <a:bodyPr wrap="none" anchor="ctr"/>
                  <a:lstStyle/>
                  <a:p>
                    <a:endParaRPr lang="zh-CN" altLang="zh-CN" sz="100" dirty="0">
                      <a:latin typeface="微软雅黑" panose="020B0503020204020204" charset="-122"/>
                      <a:ea typeface="微软雅黑" panose="020B0503020204020204" charset="-122"/>
                    </a:endParaRPr>
                  </a:p>
                </p:txBody>
              </p:sp>
              <p:sp>
                <p:nvSpPr>
                  <p:cNvPr id="183394" name="AutoShape 64"/>
                  <p:cNvSpPr/>
                  <p:nvPr/>
                </p:nvSpPr>
                <p:spPr>
                  <a:xfrm>
                    <a:off x="626" y="2587"/>
                    <a:ext cx="691" cy="106"/>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lstStyle/>
                  <a:p>
                    <a:endParaRPr lang="zh-CN" altLang="zh-CN" sz="100" dirty="0">
                      <a:latin typeface="微软雅黑" panose="020B0503020204020204" charset="-122"/>
                      <a:ea typeface="微软雅黑" panose="020B0503020204020204" charset="-122"/>
                    </a:endParaRPr>
                  </a:p>
                </p:txBody>
              </p:sp>
            </p:grpSp>
            <p:sp>
              <p:nvSpPr>
                <p:cNvPr id="183395" name="Rectangle 65"/>
                <p:cNvSpPr/>
                <p:nvPr/>
              </p:nvSpPr>
              <p:spPr>
                <a:xfrm>
                  <a:off x="5250" y="429"/>
                  <a:ext cx="69" cy="2290"/>
                </a:xfrm>
                <a:prstGeom prst="rect">
                  <a:avLst/>
                </a:prstGeom>
                <a:gradFill rotWithShape="1">
                  <a:gsLst>
                    <a:gs pos="0">
                      <a:srgbClr val="333333"/>
                    </a:gs>
                    <a:gs pos="50000">
                      <a:srgbClr val="DDDDDD"/>
                    </a:gs>
                    <a:gs pos="100000">
                      <a:srgbClr val="333333"/>
                    </a:gs>
                  </a:gsLst>
                  <a:lin ang="0" scaled="1"/>
                  <a:tileRect/>
                </a:gradFill>
                <a:ln w="9525" cap="flat" cmpd="sng">
                  <a:solidFill>
                    <a:schemeClr val="tx1"/>
                  </a:solidFill>
                  <a:prstDash val="solid"/>
                  <a:miter/>
                  <a:headEnd type="none" w="med" len="med"/>
                  <a:tailEnd type="none" w="med" len="med"/>
                </a:ln>
              </p:spPr>
              <p:txBody>
                <a:bodyPr wrap="none" anchor="ctr"/>
                <a:lstStyle/>
                <a:p>
                  <a:endParaRPr lang="zh-CN" altLang="zh-CN" sz="100" dirty="0">
                    <a:latin typeface="微软雅黑" panose="020B0503020204020204" charset="-122"/>
                    <a:ea typeface="微软雅黑" panose="020B0503020204020204" charset="-122"/>
                  </a:endParaRPr>
                </a:p>
              </p:txBody>
            </p:sp>
            <p:sp>
              <p:nvSpPr>
                <p:cNvPr id="183396" name="Freeform 66"/>
                <p:cNvSpPr/>
                <p:nvPr/>
              </p:nvSpPr>
              <p:spPr>
                <a:xfrm>
                  <a:off x="5312" y="1007"/>
                  <a:ext cx="237" cy="213"/>
                </a:xfrm>
                <a:custGeom>
                  <a:avLst/>
                  <a:gdLst/>
                  <a:ahLst/>
                  <a:cxnLst>
                    <a:cxn ang="0">
                      <a:pos x="2" y="0"/>
                    </a:cxn>
                    <a:cxn ang="0">
                      <a:pos x="5" y="4"/>
                    </a:cxn>
                    <a:cxn ang="0">
                      <a:pos x="5" y="7"/>
                    </a:cxn>
                    <a:cxn ang="0">
                      <a:pos x="0" y="2"/>
                    </a:cxn>
                    <a:cxn ang="0">
                      <a:pos x="2" y="0"/>
                    </a:cxn>
                  </a:cxnLst>
                  <a:rect l="0" t="0" r="0" b="0"/>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lstStyle/>
                <a:p>
                  <a:endParaRPr lang="zh-CN" altLang="en-US" sz="100">
                    <a:latin typeface="微软雅黑" panose="020B0503020204020204" charset="-122"/>
                    <a:ea typeface="微软雅黑" panose="020B0503020204020204" charset="-122"/>
                  </a:endParaRPr>
                </a:p>
              </p:txBody>
            </p:sp>
            <p:sp>
              <p:nvSpPr>
                <p:cNvPr id="183397" name="Freeform 67"/>
                <p:cNvSpPr/>
                <p:nvPr/>
              </p:nvSpPr>
              <p:spPr>
                <a:xfrm>
                  <a:off x="5315" y="680"/>
                  <a:ext cx="244" cy="240"/>
                </a:xfrm>
                <a:custGeom>
                  <a:avLst/>
                  <a:gdLst/>
                  <a:ahLst/>
                  <a:cxnLst>
                    <a:cxn ang="0">
                      <a:pos x="0" y="0"/>
                    </a:cxn>
                    <a:cxn ang="0">
                      <a:pos x="5" y="6"/>
                    </a:cxn>
                    <a:cxn ang="0">
                      <a:pos x="4" y="9"/>
                    </a:cxn>
                    <a:cxn ang="0">
                      <a:pos x="2" y="4"/>
                    </a:cxn>
                    <a:cxn ang="0">
                      <a:pos x="0" y="0"/>
                    </a:cxn>
                  </a:cxnLst>
                  <a:rect l="0" t="0" r="0" b="0"/>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tileRect/>
                </a:gradFill>
                <a:ln w="9525">
                  <a:noFill/>
                </a:ln>
              </p:spPr>
              <p:txBody>
                <a:bodyPr/>
                <a:lstStyle/>
                <a:p>
                  <a:endParaRPr lang="zh-CN" altLang="en-US" sz="100">
                    <a:latin typeface="微软雅黑" panose="020B0503020204020204" charset="-122"/>
                    <a:ea typeface="微软雅黑" panose="020B0503020204020204" charset="-122"/>
                  </a:endParaRPr>
                </a:p>
              </p:txBody>
            </p:sp>
            <p:sp>
              <p:nvSpPr>
                <p:cNvPr id="183398" name="Oval 68"/>
                <p:cNvSpPr/>
                <p:nvPr/>
              </p:nvSpPr>
              <p:spPr>
                <a:xfrm>
                  <a:off x="5517" y="2614"/>
                  <a:ext cx="48" cy="95"/>
                </a:xfrm>
                <a:prstGeom prst="ellipse">
                  <a:avLst/>
                </a:prstGeom>
                <a:solidFill>
                  <a:srgbClr val="333333"/>
                </a:solidFill>
                <a:ln w="9525">
                  <a:noFill/>
                </a:ln>
              </p:spPr>
              <p:txBody>
                <a:bodyPr wrap="none" anchor="ctr"/>
                <a:lstStyle/>
                <a:p>
                  <a:endParaRPr lang="zh-CN" altLang="zh-CN" sz="100" dirty="0">
                    <a:latin typeface="微软雅黑" panose="020B0503020204020204" charset="-122"/>
                    <a:ea typeface="微软雅黑" panose="020B0503020204020204" charset="-122"/>
                  </a:endParaRPr>
                </a:p>
              </p:txBody>
            </p:sp>
            <p:sp>
              <p:nvSpPr>
                <p:cNvPr id="183399" name="Freeform 69"/>
                <p:cNvSpPr/>
                <p:nvPr/>
              </p:nvSpPr>
              <p:spPr>
                <a:xfrm>
                  <a:off x="5302" y="2614"/>
                  <a:ext cx="245" cy="200"/>
                </a:xfrm>
                <a:custGeom>
                  <a:avLst/>
                  <a:gdLst/>
                  <a:ahLst/>
                  <a:cxnLst>
                    <a:cxn ang="0">
                      <a:pos x="0" y="4"/>
                    </a:cxn>
                    <a:cxn ang="0">
                      <a:pos x="2" y="8"/>
                    </a:cxn>
                    <a:cxn ang="0">
                      <a:pos x="5" y="4"/>
                    </a:cxn>
                    <a:cxn ang="0">
                      <a:pos x="5" y="0"/>
                    </a:cxn>
                    <a:cxn ang="0">
                      <a:pos x="0" y="4"/>
                    </a:cxn>
                  </a:cxnLst>
                  <a:rect l="0" t="0" r="0" b="0"/>
                  <a:pathLst>
                    <a:path w="306" h="240">
                      <a:moveTo>
                        <a:pt x="0" y="106"/>
                      </a:moveTo>
                      <a:lnTo>
                        <a:pt x="2" y="240"/>
                      </a:lnTo>
                      <a:lnTo>
                        <a:pt x="306" y="110"/>
                      </a:lnTo>
                      <a:lnTo>
                        <a:pt x="300" y="0"/>
                      </a:lnTo>
                      <a:lnTo>
                        <a:pt x="0" y="106"/>
                      </a:lnTo>
                      <a:close/>
                    </a:path>
                  </a:pathLst>
                </a:custGeom>
                <a:solidFill>
                  <a:srgbClr val="333333"/>
                </a:solidFill>
                <a:ln w="9525">
                  <a:noFill/>
                </a:ln>
              </p:spPr>
              <p:txBody>
                <a:bodyPr/>
                <a:lstStyle/>
                <a:p>
                  <a:endParaRPr lang="zh-CN" altLang="en-US" sz="100">
                    <a:latin typeface="微软雅黑" panose="020B0503020204020204" charset="-122"/>
                    <a:ea typeface="微软雅黑" panose="020B0503020204020204" charset="-122"/>
                  </a:endParaRPr>
                </a:p>
              </p:txBody>
            </p:sp>
            <p:sp>
              <p:nvSpPr>
                <p:cNvPr id="183400" name="AutoShape 70"/>
                <p:cNvSpPr/>
                <p:nvPr/>
              </p:nvSpPr>
              <p:spPr>
                <a:xfrm>
                  <a:off x="4140" y="2680"/>
                  <a:ext cx="1201" cy="145"/>
                </a:xfrm>
                <a:prstGeom prst="roundRect">
                  <a:avLst>
                    <a:gd name="adj" fmla="val 50000"/>
                  </a:avLst>
                </a:prstGeom>
                <a:solidFill>
                  <a:srgbClr val="DDDDDD"/>
                </a:solidFill>
                <a:ln w="9525" cap="flat" cmpd="sng">
                  <a:solidFill>
                    <a:schemeClr val="tx1"/>
                  </a:solidFill>
                  <a:prstDash val="solid"/>
                  <a:round/>
                  <a:headEnd type="none" w="med" len="med"/>
                  <a:tailEnd type="none" w="med" len="med"/>
                </a:ln>
              </p:spPr>
              <p:txBody>
                <a:bodyPr wrap="none" anchor="ctr"/>
                <a:lstStyle/>
                <a:p>
                  <a:endParaRPr lang="zh-CN" altLang="zh-CN" sz="100" dirty="0">
                    <a:latin typeface="微软雅黑" panose="020B0503020204020204" charset="-122"/>
                    <a:ea typeface="微软雅黑" panose="020B0503020204020204" charset="-122"/>
                  </a:endParaRPr>
                </a:p>
              </p:txBody>
            </p:sp>
            <p:sp>
              <p:nvSpPr>
                <p:cNvPr id="183401" name="AutoShape 71"/>
                <p:cNvSpPr/>
                <p:nvPr/>
              </p:nvSpPr>
              <p:spPr>
                <a:xfrm>
                  <a:off x="4204" y="2708"/>
                  <a:ext cx="1073" cy="83"/>
                </a:xfrm>
                <a:prstGeom prst="roundRect">
                  <a:avLst>
                    <a:gd name="adj" fmla="val 50000"/>
                  </a:avLst>
                </a:prstGeom>
                <a:gradFill rotWithShape="1">
                  <a:gsLst>
                    <a:gs pos="0">
                      <a:schemeClr val="tx2"/>
                    </a:gs>
                    <a:gs pos="100000">
                      <a:schemeClr val="bg2"/>
                    </a:gs>
                  </a:gsLst>
                  <a:lin ang="0" scaled="1"/>
                  <a:tileRect/>
                </a:gradFill>
                <a:ln w="9525" cap="flat" cmpd="sng">
                  <a:solidFill>
                    <a:schemeClr val="tx1"/>
                  </a:solidFill>
                  <a:prstDash val="solid"/>
                  <a:round/>
                  <a:headEnd type="none" w="med" len="med"/>
                  <a:tailEnd type="none" w="med" len="med"/>
                </a:ln>
              </p:spPr>
              <p:txBody>
                <a:bodyPr wrap="none" anchor="ctr"/>
                <a:lstStyle/>
                <a:p>
                  <a:endParaRPr lang="zh-CN" altLang="zh-CN" sz="100" dirty="0">
                    <a:latin typeface="微软雅黑" panose="020B0503020204020204" charset="-122"/>
                    <a:ea typeface="微软雅黑" panose="020B0503020204020204" charset="-122"/>
                  </a:endParaRPr>
                </a:p>
              </p:txBody>
            </p:sp>
            <p:sp>
              <p:nvSpPr>
                <p:cNvPr id="183402" name="Oval 72"/>
                <p:cNvSpPr/>
                <p:nvPr/>
              </p:nvSpPr>
              <p:spPr>
                <a:xfrm>
                  <a:off x="4305" y="2380"/>
                  <a:ext cx="160" cy="145"/>
                </a:xfrm>
                <a:prstGeom prst="ellipse">
                  <a:avLst/>
                </a:prstGeom>
                <a:solidFill>
                  <a:srgbClr val="33CC33"/>
                </a:solidFill>
                <a:ln w="9525">
                  <a:noFill/>
                </a:ln>
              </p:spPr>
              <p:txBody>
                <a:bodyPr wrap="none" anchor="ctr"/>
                <a:lstStyle/>
                <a:p>
                  <a:endParaRPr lang="zh-CN" altLang="zh-CN" sz="100" dirty="0">
                    <a:latin typeface="微软雅黑" panose="020B0503020204020204" charset="-122"/>
                    <a:ea typeface="微软雅黑" panose="020B0503020204020204" charset="-122"/>
                  </a:endParaRPr>
                </a:p>
              </p:txBody>
            </p:sp>
            <p:sp>
              <p:nvSpPr>
                <p:cNvPr id="183403" name="Oval 73"/>
                <p:cNvSpPr/>
                <p:nvPr/>
              </p:nvSpPr>
              <p:spPr>
                <a:xfrm>
                  <a:off x="4487" y="2386"/>
                  <a:ext cx="160" cy="139"/>
                </a:xfrm>
                <a:prstGeom prst="ellipse">
                  <a:avLst/>
                </a:prstGeom>
                <a:solidFill>
                  <a:srgbClr val="FF0000"/>
                </a:solidFill>
                <a:ln w="9525">
                  <a:noFill/>
                </a:ln>
              </p:spPr>
              <p:txBody>
                <a:bodyPr wrap="none" anchor="ctr"/>
                <a:lstStyle/>
                <a:p>
                  <a:pPr algn="ctr"/>
                  <a:endParaRPr lang="zh-CN" altLang="zh-CN" sz="100" dirty="0">
                    <a:solidFill>
                      <a:srgbClr val="FF0000"/>
                    </a:solidFill>
                    <a:latin typeface="微软雅黑" panose="020B0503020204020204" charset="-122"/>
                    <a:ea typeface="微软雅黑" panose="020B0503020204020204" charset="-122"/>
                  </a:endParaRPr>
                </a:p>
              </p:txBody>
            </p:sp>
            <p:sp>
              <p:nvSpPr>
                <p:cNvPr id="183404" name="Oval 74"/>
                <p:cNvSpPr/>
                <p:nvPr/>
              </p:nvSpPr>
              <p:spPr>
                <a:xfrm>
                  <a:off x="4663" y="2380"/>
                  <a:ext cx="155" cy="139"/>
                </a:xfrm>
                <a:prstGeom prst="ellipse">
                  <a:avLst/>
                </a:prstGeom>
                <a:solidFill>
                  <a:srgbClr val="33CC33"/>
                </a:solidFill>
                <a:ln w="9525">
                  <a:noFill/>
                </a:ln>
              </p:spPr>
              <p:txBody>
                <a:bodyPr wrap="none" anchor="ctr"/>
                <a:lstStyle/>
                <a:p>
                  <a:endParaRPr lang="zh-CN" altLang="zh-CN" sz="100" dirty="0">
                    <a:latin typeface="微软雅黑" panose="020B0503020204020204" charset="-122"/>
                    <a:ea typeface="微软雅黑" panose="020B0503020204020204" charset="-122"/>
                  </a:endParaRPr>
                </a:p>
              </p:txBody>
            </p:sp>
            <p:sp>
              <p:nvSpPr>
                <p:cNvPr id="183405" name="Rectangle 75"/>
                <p:cNvSpPr/>
                <p:nvPr/>
              </p:nvSpPr>
              <p:spPr>
                <a:xfrm>
                  <a:off x="5063" y="1835"/>
                  <a:ext cx="85" cy="762"/>
                </a:xfrm>
                <a:prstGeom prst="rect">
                  <a:avLst/>
                </a:prstGeom>
                <a:solidFill>
                  <a:srgbClr val="292929"/>
                </a:solidFill>
                <a:ln w="9525" cap="flat" cmpd="sng">
                  <a:solidFill>
                    <a:schemeClr val="tx1"/>
                  </a:solidFill>
                  <a:prstDash val="solid"/>
                  <a:miter/>
                  <a:headEnd type="none" w="med" len="med"/>
                  <a:tailEnd type="none" w="med" len="med"/>
                </a:ln>
              </p:spPr>
              <p:txBody>
                <a:bodyPr wrap="none" anchor="ctr"/>
                <a:lstStyle/>
                <a:p>
                  <a:endParaRPr lang="zh-CN" altLang="zh-CN" sz="100" dirty="0">
                    <a:latin typeface="微软雅黑" panose="020B0503020204020204" charset="-122"/>
                    <a:ea typeface="微软雅黑" panose="020B0503020204020204" charset="-122"/>
                  </a:endParaRPr>
                </a:p>
              </p:txBody>
            </p:sp>
          </p:grpSp>
          <p:grpSp>
            <p:nvGrpSpPr>
              <p:cNvPr id="183406" name="Group 76"/>
              <p:cNvGrpSpPr/>
              <p:nvPr/>
            </p:nvGrpSpPr>
            <p:grpSpPr>
              <a:xfrm>
                <a:off x="8828" y="2740"/>
                <a:ext cx="1100" cy="1118"/>
                <a:chOff x="-44" y="1473"/>
                <a:chExt cx="981" cy="1105"/>
              </a:xfrm>
            </p:grpSpPr>
            <p:pic>
              <p:nvPicPr>
                <p:cNvPr id="183407" name="Picture 77"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183408" name="Freeform 78"/>
                <p:cNvSpPr/>
                <p:nvPr/>
              </p:nvSpPr>
              <p:spPr>
                <a:xfrm flipH="1">
                  <a:off x="374" y="1579"/>
                  <a:ext cx="477" cy="506"/>
                </a:xfrm>
                <a:custGeom>
                  <a:avLst/>
                  <a:gdLst/>
                  <a:ahLst/>
                  <a:cxnLst>
                    <a:cxn ang="0">
                      <a:pos x="0" y="0"/>
                    </a:cxn>
                    <a:cxn ang="0">
                      <a:pos x="77884" y="5998"/>
                    </a:cxn>
                    <a:cxn ang="0">
                      <a:pos x="92393" y="124961"/>
                    </a:cxn>
                    <a:cxn ang="0">
                      <a:pos x="20362" y="156280"/>
                    </a:cxn>
                    <a:cxn ang="0">
                      <a:pos x="0" y="0"/>
                    </a:cxn>
                  </a:cxnLst>
                  <a:rect l="0" t="0" r="0" b="0"/>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lstStyle/>
                <a:p>
                  <a:endParaRPr lang="zh-CN" altLang="en-US" sz="100">
                    <a:latin typeface="微软雅黑" panose="020B0503020204020204" charset="-122"/>
                    <a:ea typeface="微软雅黑" panose="020B0503020204020204" charset="-122"/>
                  </a:endParaRPr>
                </a:p>
              </p:txBody>
            </p:sp>
          </p:grpSp>
        </p:grpSp>
        <p:cxnSp>
          <p:nvCxnSpPr>
            <p:cNvPr id="13" name="直接箭头连接符 12"/>
            <p:cNvCxnSpPr/>
            <p:nvPr/>
          </p:nvCxnSpPr>
          <p:spPr>
            <a:xfrm flipH="1">
              <a:off x="5167" y="8572"/>
              <a:ext cx="3633" cy="1052"/>
            </a:xfrm>
            <a:prstGeom prst="straightConnector1">
              <a:avLst/>
            </a:prstGeom>
            <a:ln w="57150">
              <a:solidFill>
                <a:srgbClr val="0B10F1"/>
              </a:solidFill>
              <a:tailEnd type="arrow"/>
            </a:ln>
          </p:spPr>
          <p:style>
            <a:lnRef idx="1">
              <a:schemeClr val="accent1"/>
            </a:lnRef>
            <a:fillRef idx="0">
              <a:schemeClr val="accent1"/>
            </a:fillRef>
            <a:effectRef idx="0">
              <a:schemeClr val="accent1"/>
            </a:effectRef>
            <a:fontRef idx="minor">
              <a:schemeClr val="tx1"/>
            </a:fontRef>
          </p:style>
        </p:cxnSp>
      </p:grpSp>
      <p:cxnSp>
        <p:nvCxnSpPr>
          <p:cNvPr id="15" name="直接箭头连接符 14"/>
          <p:cNvCxnSpPr/>
          <p:nvPr/>
        </p:nvCxnSpPr>
        <p:spPr>
          <a:xfrm>
            <a:off x="7763399" y="2006359"/>
            <a:ext cx="127127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7763399" y="2118833"/>
            <a:ext cx="1271270" cy="0"/>
          </a:xfrm>
          <a:prstGeom prst="straightConnector1">
            <a:avLst/>
          </a:prstGeom>
          <a:ln>
            <a:solidFill>
              <a:srgbClr val="0B10F1"/>
            </a:solidFill>
            <a:tailEnd type="arrow"/>
          </a:ln>
        </p:spPr>
        <p:style>
          <a:lnRef idx="1">
            <a:schemeClr val="accent1"/>
          </a:lnRef>
          <a:fillRef idx="0">
            <a:schemeClr val="accent1"/>
          </a:fillRef>
          <a:effectRef idx="0">
            <a:schemeClr val="accent1"/>
          </a:effectRef>
          <a:fontRef idx="minor">
            <a:schemeClr val="tx1"/>
          </a:fontRef>
        </p:style>
      </p:cxnSp>
      <p:sp>
        <p:nvSpPr>
          <p:cNvPr id="17" name="Text Box 24"/>
          <p:cNvSpPr txBox="1"/>
          <p:nvPr/>
        </p:nvSpPr>
        <p:spPr>
          <a:xfrm>
            <a:off x="7855993" y="1752839"/>
            <a:ext cx="1231889" cy="266065"/>
          </a:xfrm>
          <a:prstGeom prst="rect">
            <a:avLst/>
          </a:prstGeom>
          <a:noFill/>
          <a:ln w="9525">
            <a:noFill/>
          </a:ln>
        </p:spPr>
        <p:txBody>
          <a:bodyPr wrap="square" anchor="t">
            <a:spAutoFit/>
          </a:bodyPr>
          <a:lstStyle/>
          <a:p>
            <a:pPr algn="ctr"/>
            <a:r>
              <a:rPr lang="en-US" altLang="zh-CN" sz="1140" dirty="0">
                <a:solidFill>
                  <a:srgbClr val="CC0000"/>
                </a:solidFill>
                <a:latin typeface="微软雅黑" panose="020B0503020204020204" charset="-122"/>
                <a:ea typeface="微软雅黑" panose="020B0503020204020204" charset="-122"/>
              </a:rPr>
              <a:t>Ping request</a:t>
            </a:r>
            <a:endParaRPr lang="en-US" altLang="zh-CN" sz="1140" dirty="0">
              <a:solidFill>
                <a:srgbClr val="CC0000"/>
              </a:solidFill>
              <a:latin typeface="微软雅黑" panose="020B0503020204020204" charset="-122"/>
              <a:ea typeface="微软雅黑" panose="020B0503020204020204" charset="-122"/>
            </a:endParaRPr>
          </a:p>
        </p:txBody>
      </p:sp>
      <p:sp>
        <p:nvSpPr>
          <p:cNvPr id="18" name="Text Box 26"/>
          <p:cNvSpPr txBox="1"/>
          <p:nvPr/>
        </p:nvSpPr>
        <p:spPr>
          <a:xfrm>
            <a:off x="7781702" y="2128905"/>
            <a:ext cx="1365614" cy="266065"/>
          </a:xfrm>
          <a:prstGeom prst="rect">
            <a:avLst/>
          </a:prstGeom>
          <a:noFill/>
          <a:ln w="9525">
            <a:noFill/>
          </a:ln>
        </p:spPr>
        <p:txBody>
          <a:bodyPr wrap="square" anchor="t">
            <a:spAutoFit/>
          </a:bodyPr>
          <a:lstStyle/>
          <a:p>
            <a:pPr algn="ctr"/>
            <a:r>
              <a:rPr lang="en-US" altLang="zh-CN" sz="1140" dirty="0">
                <a:solidFill>
                  <a:srgbClr val="CC0000"/>
                </a:solidFill>
                <a:latin typeface="微软雅黑" panose="020B0503020204020204" charset="-122"/>
                <a:ea typeface="微软雅黑" panose="020B0503020204020204" charset="-122"/>
              </a:rPr>
              <a:t>Ping response</a:t>
            </a:r>
            <a:endParaRPr lang="en-US" altLang="zh-CN" sz="1140" dirty="0">
              <a:solidFill>
                <a:srgbClr val="CC0000"/>
              </a:solidFill>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2"/>
          <a:stretch>
            <a:fillRect/>
          </a:stretch>
        </p:blipFill>
        <p:spPr>
          <a:xfrm>
            <a:off x="2108121" y="3915917"/>
            <a:ext cx="6542200" cy="2055371"/>
          </a:xfrm>
          <a:prstGeom prst="rect">
            <a:avLst/>
          </a:prstGeom>
        </p:spPr>
      </p:pic>
      <p:sp>
        <p:nvSpPr>
          <p:cNvPr id="60" name="文本框 59"/>
          <p:cNvSpPr txBox="1"/>
          <p:nvPr/>
        </p:nvSpPr>
        <p:spPr>
          <a:xfrm>
            <a:off x="82904" y="5918398"/>
            <a:ext cx="2025216" cy="291465"/>
          </a:xfrm>
          <a:prstGeom prst="rect">
            <a:avLst/>
          </a:prstGeom>
          <a:noFill/>
        </p:spPr>
        <p:txBody>
          <a:bodyPr wrap="square" rtlCol="0">
            <a:spAutoFit/>
          </a:bodyPr>
          <a:lstStyle/>
          <a:p>
            <a:r>
              <a:rPr lang="en-US" altLang="zh-CN" sz="1300" dirty="0">
                <a:solidFill>
                  <a:schemeClr val="bg1">
                    <a:lumMod val="65000"/>
                  </a:schemeClr>
                </a:solidFill>
                <a:latin typeface="微软雅黑" panose="020B0503020204020204" charset="-122"/>
                <a:ea typeface="微软雅黑" panose="020B0503020204020204" charset="-122"/>
              </a:rPr>
              <a:t>1.6 </a:t>
            </a:r>
            <a:r>
              <a:rPr lang="zh-CN" altLang="en-US" sz="1300" dirty="0">
                <a:solidFill>
                  <a:schemeClr val="bg1">
                    <a:lumMod val="65000"/>
                  </a:schemeClr>
                </a:solidFill>
                <a:latin typeface="微软雅黑" panose="020B0503020204020204" charset="-122"/>
                <a:ea typeface="微软雅黑" panose="020B0503020204020204" charset="-122"/>
              </a:rPr>
              <a:t>度量单位</a:t>
            </a:r>
            <a:endParaRPr lang="zh-CN" altLang="en-US" sz="1300" dirty="0">
              <a:solidFill>
                <a:schemeClr val="bg1">
                  <a:lumMod val="65000"/>
                </a:schemeClr>
              </a:solidFill>
              <a:latin typeface="微软雅黑" panose="020B0503020204020204" charset="-122"/>
              <a:ea typeface="微软雅黑" panose="020B0503020204020204" charset="-122"/>
            </a:endParaRPr>
          </a:p>
        </p:txBody>
      </p:sp>
      <p:sp>
        <p:nvSpPr>
          <p:cNvPr id="4" name="矩形 3"/>
          <p:cNvSpPr/>
          <p:nvPr/>
        </p:nvSpPr>
        <p:spPr>
          <a:xfrm>
            <a:off x="198892" y="4766502"/>
            <a:ext cx="1793240" cy="842645"/>
          </a:xfrm>
          <a:prstGeom prst="rect">
            <a:avLst/>
          </a:prstGeom>
          <a:ln>
            <a:solidFill>
              <a:schemeClr val="tx1"/>
            </a:solidFill>
          </a:ln>
        </p:spPr>
        <p:txBody>
          <a:bodyPr wrap="none">
            <a:spAutoFit/>
          </a:bodyPr>
          <a:lstStyle/>
          <a:p>
            <a:pPr algn="ctr">
              <a:lnSpc>
                <a:spcPct val="150000"/>
              </a:lnSpc>
            </a:pPr>
            <a:r>
              <a:rPr lang="zh-CN" altLang="en-US" sz="1625" dirty="0">
                <a:solidFill>
                  <a:prstClr val="black"/>
                </a:solidFill>
                <a:latin typeface="Times New Roman" panose="02020603050405020304" pitchFamily="18" charset="0"/>
                <a:ea typeface="微软雅黑" panose="020B0503020204020204" charset="-122"/>
                <a:cs typeface="Times New Roman" panose="02020603050405020304" pitchFamily="18" charset="0"/>
                <a:sym typeface="+mn-ea"/>
              </a:rPr>
              <a:t>使用</a:t>
            </a:r>
            <a:r>
              <a:rPr lang="en-US" altLang="zh-CN" sz="1625" dirty="0">
                <a:solidFill>
                  <a:prstClr val="black"/>
                </a:solidFill>
                <a:latin typeface="Times New Roman" panose="02020603050405020304" pitchFamily="18" charset="0"/>
                <a:ea typeface="微软雅黑" panose="020B0503020204020204" charset="-122"/>
                <a:cs typeface="Times New Roman" panose="02020603050405020304" pitchFamily="18" charset="0"/>
                <a:sym typeface="+mn-ea"/>
              </a:rPr>
              <a:t>ping</a:t>
            </a:r>
            <a:r>
              <a:rPr lang="zh-CN" altLang="en-US" sz="1625" dirty="0">
                <a:solidFill>
                  <a:prstClr val="black"/>
                </a:solidFill>
                <a:latin typeface="Times New Roman" panose="02020603050405020304" pitchFamily="18" charset="0"/>
                <a:ea typeface="微软雅黑" panose="020B0503020204020204" charset="-122"/>
                <a:cs typeface="Times New Roman" panose="02020603050405020304" pitchFamily="18" charset="0"/>
                <a:sym typeface="+mn-ea"/>
              </a:rPr>
              <a:t>命令获取</a:t>
            </a:r>
            <a:br>
              <a:rPr lang="en-US" altLang="zh-CN" sz="1625" dirty="0">
                <a:solidFill>
                  <a:prstClr val="black"/>
                </a:solidFill>
                <a:latin typeface="Times New Roman" panose="02020603050405020304" pitchFamily="18" charset="0"/>
                <a:ea typeface="微软雅黑" panose="020B0503020204020204" charset="-122"/>
                <a:cs typeface="Times New Roman" panose="02020603050405020304" pitchFamily="18" charset="0"/>
                <a:sym typeface="+mn-ea"/>
              </a:rPr>
            </a:br>
            <a:r>
              <a:rPr lang="zh-CN" altLang="en-US" sz="1625" dirty="0">
                <a:solidFill>
                  <a:prstClr val="black"/>
                </a:solidFill>
                <a:latin typeface="Times New Roman" panose="02020603050405020304" pitchFamily="18" charset="0"/>
                <a:ea typeface="微软雅黑" panose="020B0503020204020204" charset="-122"/>
                <a:cs typeface="Times New Roman" panose="02020603050405020304" pitchFamily="18" charset="0"/>
                <a:sym typeface="+mn-ea"/>
              </a:rPr>
              <a:t>往返时延RTT</a:t>
            </a:r>
            <a:endParaRPr lang="zh-CN" altLang="en-US" sz="114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计算机网络度量单位</a:t>
            </a:r>
            <a:endParaRPr kumimoji="1" lang="zh-CN" altLang="en-US" dirty="0"/>
          </a:p>
        </p:txBody>
      </p:sp>
      <p:sp>
        <p:nvSpPr>
          <p:cNvPr id="3" name="内容占位符 2"/>
          <p:cNvSpPr>
            <a:spLocks noGrp="1"/>
          </p:cNvSpPr>
          <p:nvPr>
            <p:ph idx="1"/>
          </p:nvPr>
        </p:nvSpPr>
        <p:spPr>
          <a:xfrm>
            <a:off x="552450" y="2439035"/>
            <a:ext cx="4222115" cy="3669665"/>
          </a:xfrm>
        </p:spPr>
        <p:txBody>
          <a:bodyPr>
            <a:noAutofit/>
          </a:bodyPr>
          <a:lstStyle/>
          <a:p>
            <a:pPr>
              <a:lnSpc>
                <a:spcPct val="115000"/>
              </a:lnSpc>
              <a:spcAft>
                <a:spcPts val="0"/>
              </a:spcAft>
            </a:pPr>
            <a:r>
              <a:rPr kumimoji="1" lang="zh-CN" altLang="en-US" dirty="0"/>
              <a:t>时延抖动</a:t>
            </a:r>
            <a:endParaRPr kumimoji="1" lang="en-US" altLang="zh-CN" dirty="0"/>
          </a:p>
          <a:p>
            <a:pPr lvl="1">
              <a:lnSpc>
                <a:spcPct val="115000"/>
              </a:lnSpc>
              <a:spcAft>
                <a:spcPts val="0"/>
              </a:spcAft>
              <a:buFont typeface="Arial" panose="020B0604020202020204" pitchFamily="34" charset="0"/>
              <a:buChar char="•"/>
            </a:pPr>
            <a:r>
              <a:rPr lang="zh-CN" altLang="en-US" kern="100" dirty="0">
                <a:cs typeface="微软雅黑" panose="020B0503020204020204" charset="-122"/>
              </a:rPr>
              <a:t>变化的时延称为抖动（</a:t>
            </a:r>
            <a:r>
              <a:rPr lang="en-US" altLang="zh-CN" kern="100" dirty="0">
                <a:cs typeface="微软雅黑" panose="020B0503020204020204" charset="-122"/>
              </a:rPr>
              <a:t>Jitter</a:t>
            </a:r>
            <a:r>
              <a:rPr lang="zh-CN" altLang="en-US" kern="100" dirty="0">
                <a:cs typeface="微软雅黑" panose="020B0503020204020204" charset="-122"/>
              </a:rPr>
              <a:t>）</a:t>
            </a:r>
            <a:endParaRPr lang="en-US" altLang="zh-CN" kern="100" dirty="0">
              <a:cs typeface="微软雅黑" panose="020B0503020204020204" charset="-122"/>
            </a:endParaRPr>
          </a:p>
          <a:p>
            <a:pPr lvl="1">
              <a:lnSpc>
                <a:spcPct val="115000"/>
              </a:lnSpc>
              <a:buFont typeface="Arial" panose="020B0604020202020204" pitchFamily="34" charset="0"/>
              <a:buChar char="•"/>
            </a:pPr>
            <a:r>
              <a:rPr lang="zh-CN" altLang="en-US" kern="100" dirty="0">
                <a:cs typeface="微软雅黑" panose="020B0503020204020204" charset="-122"/>
              </a:rPr>
              <a:t>时延抖动起源于网络中的队列或缓冲，抖动难以精确预测</a:t>
            </a:r>
            <a:endParaRPr lang="en-US" altLang="zh-CN" kern="100" dirty="0">
              <a:cs typeface="微软雅黑" panose="020B0503020204020204" charset="-122"/>
            </a:endParaRPr>
          </a:p>
          <a:p>
            <a:pPr lvl="1">
              <a:lnSpc>
                <a:spcPct val="115000"/>
              </a:lnSpc>
              <a:spcAft>
                <a:spcPts val="0"/>
              </a:spcAft>
              <a:buFont typeface="Arial" panose="020B0604020202020204" pitchFamily="34" charset="0"/>
              <a:buChar char="•"/>
            </a:pPr>
            <a:r>
              <a:rPr lang="zh-CN" altLang="en-US" kern="100" dirty="0">
                <a:effectLst/>
                <a:cs typeface="微软雅黑" panose="020B0503020204020204" charset="-122"/>
              </a:rPr>
              <a:t>在语音、视频多媒体业务中，抖动往往会严重影响用户的体验</a:t>
            </a:r>
            <a:endParaRPr lang="zh-CN" altLang="en-US" kern="100" dirty="0">
              <a:effectLst/>
              <a:cs typeface="微软雅黑" panose="020B0503020204020204" charset="-122"/>
            </a:endParaRPr>
          </a:p>
          <a:p>
            <a:pPr>
              <a:lnSpc>
                <a:spcPct val="115000"/>
              </a:lnSpc>
              <a:spcAft>
                <a:spcPts val="0"/>
              </a:spcAft>
            </a:pPr>
            <a:r>
              <a:rPr kumimoji="1" lang="zh-CN" altLang="en-US" dirty="0"/>
              <a:t>延迟丢包</a:t>
            </a:r>
            <a:endParaRPr kumimoji="1" lang="en-US" altLang="zh-CN" dirty="0"/>
          </a:p>
          <a:p>
            <a:pPr lvl="1">
              <a:lnSpc>
                <a:spcPct val="115000"/>
              </a:lnSpc>
              <a:spcBef>
                <a:spcPts val="0"/>
              </a:spcBef>
              <a:buFont typeface="Arial" panose="020B0604020202020204" pitchFamily="34" charset="0"/>
              <a:buChar char="•"/>
            </a:pPr>
            <a:r>
              <a:rPr lang="zh-CN" altLang="en-US" kern="100" dirty="0">
                <a:effectLst/>
                <a:cs typeface="微软雅黑" panose="020B0503020204020204" charset="-122"/>
              </a:rPr>
              <a:t>在多媒体应用中，由于数据包延迟到达，在接收端</a:t>
            </a:r>
            <a:r>
              <a:rPr lang="zh-CN" altLang="en-US" kern="100" dirty="0">
                <a:cs typeface="微软雅黑" panose="020B0503020204020204" charset="-122"/>
              </a:rPr>
              <a:t>需要丢弃</a:t>
            </a:r>
            <a:r>
              <a:rPr lang="zh-CN" altLang="en-US" kern="100" dirty="0">
                <a:effectLst/>
                <a:cs typeface="微软雅黑" panose="020B0503020204020204" charset="-122"/>
              </a:rPr>
              <a:t>失去使用价值的包</a:t>
            </a:r>
            <a:endParaRPr lang="zh-CN" altLang="en-US" kern="100" dirty="0">
              <a:effectLst/>
              <a:cs typeface="微软雅黑" panose="020B0503020204020204" charset="-122"/>
            </a:endParaRPr>
          </a:p>
        </p:txBody>
      </p:sp>
      <p:sp>
        <p:nvSpPr>
          <p:cNvPr id="5" name="灯片编号占位符 4"/>
          <p:cNvSpPr>
            <a:spLocks noGrp="1"/>
          </p:cNvSpPr>
          <p:nvPr>
            <p:ph type="sldNum" sz="quarter" idx="12"/>
          </p:nvPr>
        </p:nvSpPr>
        <p:spPr/>
        <p:txBody>
          <a:bodyPr/>
          <a:lstStyle/>
          <a:p>
            <a:fld id="{8D4D1E41-7A09-AB4A-A4E1-09765ADA2698}" type="slidenum">
              <a:rPr kumimoji="1" lang="zh-CN" altLang="en-US" sz="815" smtClean="0"/>
            </a:fld>
            <a:endParaRPr kumimoji="1" lang="zh-CN" altLang="en-US" sz="815" dirty="0"/>
          </a:p>
        </p:txBody>
      </p:sp>
      <p:sp>
        <p:nvSpPr>
          <p:cNvPr id="6" name="文本框 5"/>
          <p:cNvSpPr txBox="1"/>
          <p:nvPr/>
        </p:nvSpPr>
        <p:spPr>
          <a:xfrm>
            <a:off x="82904" y="5918398"/>
            <a:ext cx="2025216" cy="291465"/>
          </a:xfrm>
          <a:prstGeom prst="rect">
            <a:avLst/>
          </a:prstGeom>
          <a:noFill/>
        </p:spPr>
        <p:txBody>
          <a:bodyPr wrap="square" rtlCol="0">
            <a:spAutoFit/>
          </a:bodyPr>
          <a:lstStyle/>
          <a:p>
            <a:r>
              <a:rPr lang="en-US" altLang="zh-CN" sz="1300" dirty="0">
                <a:solidFill>
                  <a:schemeClr val="bg1">
                    <a:lumMod val="65000"/>
                  </a:schemeClr>
                </a:solidFill>
                <a:latin typeface="微软雅黑" panose="020B0503020204020204" charset="-122"/>
                <a:ea typeface="微软雅黑" panose="020B0503020204020204" charset="-122"/>
              </a:rPr>
              <a:t>1.6 </a:t>
            </a:r>
            <a:r>
              <a:rPr lang="zh-CN" altLang="en-US" sz="1300" dirty="0">
                <a:solidFill>
                  <a:schemeClr val="bg1">
                    <a:lumMod val="65000"/>
                  </a:schemeClr>
                </a:solidFill>
                <a:latin typeface="微软雅黑" panose="020B0503020204020204" charset="-122"/>
                <a:ea typeface="微软雅黑" panose="020B0503020204020204" charset="-122"/>
              </a:rPr>
              <a:t>度量单位</a:t>
            </a:r>
            <a:endParaRPr lang="zh-CN" altLang="en-US" sz="1300" dirty="0">
              <a:solidFill>
                <a:schemeClr val="bg1">
                  <a:lumMod val="65000"/>
                </a:schemeClr>
              </a:solidFill>
              <a:latin typeface="微软雅黑" panose="020B0503020204020204" charset="-122"/>
              <a:ea typeface="微软雅黑" panose="020B0503020204020204" charset="-122"/>
            </a:endParaRPr>
          </a:p>
        </p:txBody>
      </p:sp>
      <p:grpSp>
        <p:nvGrpSpPr>
          <p:cNvPr id="12" name="组合 11"/>
          <p:cNvGrpSpPr/>
          <p:nvPr/>
        </p:nvGrpSpPr>
        <p:grpSpPr>
          <a:xfrm>
            <a:off x="4774486" y="2120583"/>
            <a:ext cx="5053608" cy="2905760"/>
            <a:chOff x="9222" y="2502"/>
            <a:chExt cx="9795" cy="5632"/>
          </a:xfrm>
        </p:grpSpPr>
        <p:pic>
          <p:nvPicPr>
            <p:cNvPr id="4" name="图片 3"/>
            <p:cNvPicPr>
              <a:picLocks noChangeAspect="1"/>
            </p:cNvPicPr>
            <p:nvPr/>
          </p:nvPicPr>
          <p:blipFill>
            <a:blip r:embed="rId1"/>
            <a:stretch>
              <a:fillRect/>
            </a:stretch>
          </p:blipFill>
          <p:spPr>
            <a:xfrm>
              <a:off x="9222" y="2502"/>
              <a:ext cx="9795" cy="4707"/>
            </a:xfrm>
            <a:prstGeom prst="rect">
              <a:avLst/>
            </a:prstGeom>
          </p:spPr>
        </p:pic>
        <p:sp>
          <p:nvSpPr>
            <p:cNvPr id="8" name="圆角矩形 7"/>
            <p:cNvSpPr/>
            <p:nvPr/>
          </p:nvSpPr>
          <p:spPr>
            <a:xfrm>
              <a:off x="14537" y="3551"/>
              <a:ext cx="1642" cy="1737"/>
            </a:xfrm>
            <a:prstGeom prst="roundRect">
              <a:avLst/>
            </a:prstGeom>
            <a:noFill/>
            <a:ln w="41275">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00"/>
            </a:p>
          </p:txBody>
        </p:sp>
        <p:cxnSp>
          <p:nvCxnSpPr>
            <p:cNvPr id="9" name="直接连接符 8"/>
            <p:cNvCxnSpPr/>
            <p:nvPr/>
          </p:nvCxnSpPr>
          <p:spPr>
            <a:xfrm>
              <a:off x="9948" y="7135"/>
              <a:ext cx="591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433" y="7376"/>
              <a:ext cx="4229" cy="758"/>
            </a:xfrm>
            <a:prstGeom prst="rect">
              <a:avLst/>
            </a:prstGeom>
            <a:noFill/>
          </p:spPr>
          <p:txBody>
            <a:bodyPr wrap="square" rtlCol="0">
              <a:spAutoFit/>
            </a:bodyPr>
            <a:lstStyle/>
            <a:p>
              <a:pPr algn="ctr"/>
              <a:r>
                <a:rPr lang="zh-CN" altLang="en-US" sz="1950">
                  <a:solidFill>
                    <a:srgbClr val="7030A0"/>
                  </a:solidFill>
                  <a:latin typeface="微软雅黑" panose="020B0503020204020204" charset="-122"/>
                  <a:ea typeface="微软雅黑" panose="020B0503020204020204" charset="-122"/>
                </a:rPr>
                <a:t>时延抖动</a:t>
              </a:r>
              <a:endParaRPr lang="zh-CN" altLang="en-US" sz="1950">
                <a:solidFill>
                  <a:srgbClr val="7030A0"/>
                </a:solidFill>
                <a:latin typeface="微软雅黑" panose="020B0503020204020204" charset="-122"/>
                <a:ea typeface="微软雅黑" panose="020B0503020204020204" charset="-122"/>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391795" y="44450"/>
            <a:ext cx="7484110" cy="1136015"/>
          </a:xfrm>
        </p:spPr>
        <p:txBody>
          <a:bodyPr vert="horz" wrap="square" lIns="91440" tIns="45720" rIns="91440" bIns="45720" numCol="1" anchor="ctr">
            <a:noAutofit/>
          </a:bodyPr>
          <a:lstStyle/>
          <a:p>
            <a:pPr marL="0" indent="0" algn="ctr" defTabSz="457200" eaLnBrk="1" fontAlgn="base" hangingPunct="1">
              <a:lnSpc>
                <a:spcPct val="100000"/>
              </a:lnSpc>
              <a:spcBef>
                <a:spcPts val="0"/>
              </a:spcBef>
              <a:spcAft>
                <a:spcPts val="0"/>
              </a:spcAft>
              <a:buFontTx/>
              <a:buNone/>
            </a:pPr>
            <a:r>
              <a:rPr lang="en-US" altLang="zh-CN" sz="3600">
                <a:ln w="3175" cap="flat" cmpd="sng">
                  <a:noFill/>
                </a:ln>
                <a:solidFill>
                  <a:schemeClr val="tx1"/>
                </a:solidFill>
                <a:latin typeface="Times New Roman" panose="02020603050405020304" pitchFamily="18" charset="0"/>
                <a:ea typeface="华文楷体" panose="02010600040101010101" charset="-122"/>
                <a:cs typeface="Times New Roman" panose="02020603050405020304" pitchFamily="18" charset="0"/>
              </a:rPr>
              <a:t> </a:t>
            </a:r>
            <a:r>
              <a:rPr lang="zh-CN" altLang="en-US" sz="3600">
                <a:ln w="3175" cap="flat" cmpd="sng">
                  <a:noFill/>
                </a:ln>
                <a:solidFill>
                  <a:schemeClr val="tx1"/>
                </a:solidFill>
                <a:latin typeface="Times New Roman" panose="02020603050405020304" pitchFamily="18" charset="0"/>
                <a:ea typeface="华文楷体" panose="02010600040101010101" charset="-122"/>
                <a:cs typeface="Times New Roman" panose="02020603050405020304" pitchFamily="18" charset="0"/>
              </a:rPr>
              <a:t>计算机网络的非性能特征</a:t>
            </a:r>
            <a:r>
              <a:rPr lang="zh-CN" altLang="en-US" sz="3600">
                <a:ln w="3175" cap="flat" cmpd="sng">
                  <a:noFill/>
                </a:ln>
                <a:solidFill>
                  <a:schemeClr val="tx1"/>
                </a:solidFill>
                <a:latin typeface="Times New Roman" panose="02020603050405020304" pitchFamily="18" charset="0"/>
                <a:ea typeface="华文楷体" panose="02010600040101010101" charset="-122"/>
                <a:cs typeface="Times New Roman" panose="02020603050405020304" pitchFamily="18" charset="0"/>
              </a:rPr>
              <a:t> </a:t>
            </a:r>
            <a:endParaRPr lang="ko-KR" altLang="en-US" sz="3600">
              <a:ln w="3175" cap="flat" cmpd="sng">
                <a:noFill/>
              </a:ln>
              <a:solidFill>
                <a:schemeClr val="tx1"/>
              </a:solidFill>
              <a:latin typeface="Times New Roman" panose="02020603050405020304" pitchFamily="18" charset="0"/>
              <a:ea typeface="华文楷体" panose="02010600040101010101" charset="-122"/>
              <a:cs typeface="Times New Roman" panose="02020603050405020304" pitchFamily="18" charset="0"/>
            </a:endParaRPr>
          </a:p>
        </p:txBody>
      </p:sp>
      <p:sp>
        <p:nvSpPr>
          <p:cNvPr id="386051" name="Rectangle 3"/>
          <p:cNvSpPr>
            <a:spLocks noGrp="1" noChangeArrowheads="1"/>
          </p:cNvSpPr>
          <p:nvPr>
            <p:ph idx="1"/>
          </p:nvPr>
        </p:nvSpPr>
        <p:spPr>
          <a:xfrm>
            <a:off x="1031875" y="1557020"/>
            <a:ext cx="8346440" cy="3333115"/>
          </a:xfrm>
        </p:spPr>
        <p:txBody>
          <a:bodyPr/>
          <a:lstStyle/>
          <a:p>
            <a:r>
              <a:rPr lang="zh-CN" altLang="en-US" dirty="0">
                <a:latin typeface="Times New Roman" panose="02020603050405020304" pitchFamily="18" charset="0"/>
                <a:cs typeface="Times New Roman" panose="02020603050405020304" pitchFamily="18" charset="0"/>
              </a:rPr>
              <a:t>一些</a:t>
            </a:r>
            <a:r>
              <a:rPr lang="zh-CN" altLang="zh-CN" dirty="0">
                <a:latin typeface="Times New Roman" panose="02020603050405020304" pitchFamily="18" charset="0"/>
                <a:cs typeface="Times New Roman" panose="02020603050405020304" pitchFamily="18" charset="0"/>
              </a:rPr>
              <a:t>非性能特征也很重要。</a:t>
            </a:r>
            <a:r>
              <a:rPr lang="zh-CN" altLang="en-US" dirty="0">
                <a:latin typeface="Times New Roman" panose="02020603050405020304" pitchFamily="18" charset="0"/>
                <a:cs typeface="Times New Roman" panose="02020603050405020304" pitchFamily="18" charset="0"/>
              </a:rPr>
              <a:t>它们</a:t>
            </a:r>
            <a:r>
              <a:rPr lang="zh-CN" altLang="zh-CN" dirty="0">
                <a:latin typeface="Times New Roman" panose="02020603050405020304" pitchFamily="18" charset="0"/>
                <a:cs typeface="Times New Roman" panose="02020603050405020304" pitchFamily="18" charset="0"/>
              </a:rPr>
              <a:t>与前面介绍的性能指标有很大的关系</a:t>
            </a:r>
            <a:r>
              <a:rPr lang="zh-CN" altLang="en-US" dirty="0">
                <a:latin typeface="Times New Roman" panose="02020603050405020304" pitchFamily="18" charset="0"/>
                <a:cs typeface="Times New Roman" panose="02020603050405020304" pitchFamily="18" charset="0"/>
              </a:rPr>
              <a:t>。主要包括：</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费用</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质量</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标准化</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可靠性</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可扩展性和可升级性 </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易于管理和维护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1795" y="44450"/>
            <a:ext cx="7484110" cy="1136015"/>
          </a:xfrm>
        </p:spPr>
        <p:txBody>
          <a:bodyPr vert="horz" wrap="square" lIns="91440" tIns="45720" rIns="91440" bIns="45720" numCol="1" anchor="ctr">
            <a:noAutofit/>
          </a:bodyPr>
          <a:lstStyle/>
          <a:p>
            <a:pPr marL="0" indent="0" algn="ctr" defTabSz="457200" eaLnBrk="1" fontAlgn="base" hangingPunct="1">
              <a:lnSpc>
                <a:spcPct val="100000"/>
              </a:lnSpc>
              <a:spcBef>
                <a:spcPts val="0"/>
              </a:spcBef>
              <a:spcAft>
                <a:spcPts val="0"/>
              </a:spcAft>
              <a:buFontTx/>
              <a:buNone/>
            </a:pPr>
            <a:r>
              <a:rPr lang="en-US" altLang="zh-CN" sz="3600">
                <a:ln w="3175" cap="flat" cmpd="sng">
                  <a:noFill/>
                </a:ln>
                <a:solidFill>
                  <a:schemeClr val="tx1"/>
                </a:solidFill>
                <a:latin typeface="Times New Roman" panose="02020603050405020304" pitchFamily="18" charset="0"/>
                <a:ea typeface="华文楷体" panose="02010600040101010101" charset="-122"/>
                <a:cs typeface="Times New Roman" panose="02020603050405020304" pitchFamily="18" charset="0"/>
              </a:rPr>
              <a:t>1.2.2</a:t>
            </a:r>
            <a:r>
              <a:rPr lang="en-US" altLang="zh-CN" sz="4000">
                <a:ln w="3175" cap="flat" cmpd="sng">
                  <a:noFill/>
                </a:ln>
                <a:solidFill>
                  <a:schemeClr val="tx1"/>
                </a:solidFill>
                <a:latin typeface="Corbel" panose="020B0503020204020204" pitchFamily="34" charset="0"/>
                <a:ea typeface="华文楷体" panose="02010600040101010101" charset="-122"/>
                <a:cs typeface="+mj-cs"/>
              </a:rPr>
              <a:t>  </a:t>
            </a:r>
            <a:r>
              <a:rPr lang="zh-CN" altLang="zh-CN" sz="4000">
                <a:ln w="3175" cap="flat" cmpd="sng">
                  <a:noFill/>
                </a:ln>
                <a:solidFill>
                  <a:schemeClr val="tx1"/>
                </a:solidFill>
                <a:latin typeface="Corbel" panose="020B0503020204020204" pitchFamily="34" charset="0"/>
                <a:ea typeface="华文楷体" panose="02010600040101010101" charset="-122"/>
                <a:cs typeface="+mj-cs"/>
              </a:rPr>
              <a:t>计算机网络的体系结构</a:t>
            </a:r>
            <a:endParaRPr lang="ko-KR" altLang="en-US" sz="4000">
              <a:ln w="3175" cap="flat" cmpd="sng">
                <a:noFill/>
              </a:ln>
              <a:solidFill>
                <a:schemeClr val="tx1"/>
              </a:solidFill>
              <a:latin typeface="Corbel" panose="020B0503020204020204" pitchFamily="34" charset="0"/>
              <a:ea typeface="华文楷体" panose="02010600040101010101" charset="-122"/>
              <a:cs typeface="+mj-cs"/>
            </a:endParaRPr>
          </a:p>
        </p:txBody>
      </p:sp>
      <p:sp>
        <p:nvSpPr>
          <p:cNvPr id="3" name="内容占位符 2"/>
          <p:cNvSpPr txBox="1"/>
          <p:nvPr>
            <p:ph idx="1"/>
          </p:nvPr>
        </p:nvSpPr>
        <p:spPr>
          <a:xfrm>
            <a:off x="1066165" y="1557020"/>
            <a:ext cx="8347075" cy="3333750"/>
          </a:xfrm>
          <a:prstGeom prst="rect">
            <a:avLst/>
          </a:prstGeom>
          <a:noFill/>
          <a:ln w="0">
            <a:noFill/>
          </a:ln>
        </p:spPr>
        <p:txBody>
          <a:bodyPr vert="horz" wrap="square" lIns="91440" tIns="45720" rIns="91440" bIns="45720" numCol="1" anchor="t">
            <a:noAutofit/>
          </a:bodyPr>
          <a:lstStyle/>
          <a:p>
            <a:pPr marL="0" indent="0" algn="l" defTabSz="457200" eaLnBrk="1" fontAlgn="base" hangingPunct="1">
              <a:lnSpc>
                <a:spcPct val="100000"/>
              </a:lnSpc>
              <a:spcBef>
                <a:spcPts val="700"/>
              </a:spcBef>
              <a:spcAft>
                <a:spcPts val="600"/>
              </a:spcAft>
              <a:buClr>
                <a:srgbClr val="000000"/>
              </a:buClr>
              <a:buFont typeface="Arial" panose="020B0604020202020204"/>
              <a:buNone/>
            </a:pPr>
            <a:r>
              <a:rPr lang="en-US" altLang="zh-CN" sz="3600">
                <a:ln w="3175" cap="flat" cmpd="sng">
                  <a:noFill/>
                </a:ln>
                <a:solidFill>
                  <a:schemeClr val="tx1"/>
                </a:solidFill>
                <a:latin typeface="Times New Roman" panose="02020603050405020304" pitchFamily="18" charset="0"/>
                <a:ea typeface="华文楷体" panose="02010600040101010101" charset="-122"/>
                <a:cs typeface="Times New Roman" panose="02020603050405020304" pitchFamily="18" charset="0"/>
              </a:rPr>
              <a:t>1 </a:t>
            </a:r>
            <a:r>
              <a:rPr lang="en-US" altLang="zh-CN" sz="2800">
                <a:latin typeface="Corbel" panose="020B0503020204020204" pitchFamily="34" charset="0"/>
                <a:ea typeface="华文楷体" panose="02010600040101010101" charset="-122"/>
                <a:cs typeface="+mn-cs"/>
              </a:rPr>
              <a:t> </a:t>
            </a:r>
            <a:r>
              <a:rPr lang="zh-CN" altLang="zh-CN" sz="2800">
                <a:latin typeface="Corbel" panose="020B0503020204020204" pitchFamily="34" charset="0"/>
                <a:ea typeface="华文楷体" panose="02010600040101010101" charset="-122"/>
                <a:cs typeface="+mn-cs"/>
              </a:rPr>
              <a:t>计算机网络体系结构的形成</a:t>
            </a:r>
            <a:endParaRPr lang="ko-KR" altLang="en-US" sz="2800">
              <a:latin typeface="Corbel" panose="020B0503020204020204" pitchFamily="34" charset="0"/>
              <a:ea typeface="华文楷体" panose="02010600040101010101" charset="-122"/>
              <a:cs typeface="+mn-cs"/>
            </a:endParaRPr>
          </a:p>
          <a:p>
            <a:pPr marL="0" indent="0" algn="l" defTabSz="457200" eaLnBrk="1" fontAlgn="base" hangingPunct="1">
              <a:lnSpc>
                <a:spcPct val="100000"/>
              </a:lnSpc>
              <a:spcBef>
                <a:spcPts val="700"/>
              </a:spcBef>
              <a:spcAft>
                <a:spcPts val="600"/>
              </a:spcAft>
              <a:buClr>
                <a:srgbClr val="000000"/>
              </a:buClr>
              <a:buFont typeface="Arial" panose="020B0604020202020204"/>
              <a:buNone/>
            </a:pPr>
            <a:r>
              <a:rPr lang="en-US" altLang="zh-CN" sz="3600">
                <a:ln w="3175" cap="flat" cmpd="sng">
                  <a:noFill/>
                </a:ln>
                <a:solidFill>
                  <a:schemeClr val="tx1"/>
                </a:solidFill>
                <a:latin typeface="Times New Roman" panose="02020603050405020304" pitchFamily="18" charset="0"/>
                <a:ea typeface="华文楷体" panose="02010600040101010101" charset="-122"/>
                <a:cs typeface="Times New Roman" panose="02020603050405020304" pitchFamily="18" charset="0"/>
              </a:rPr>
              <a:t>2</a:t>
            </a:r>
            <a:r>
              <a:rPr lang="en-US" altLang="zh-CN" sz="2800">
                <a:latin typeface="Corbel" panose="020B0503020204020204" pitchFamily="34" charset="0"/>
                <a:ea typeface="华文楷体" panose="02010600040101010101" charset="-122"/>
                <a:cs typeface="+mn-cs"/>
              </a:rPr>
              <a:t>  </a:t>
            </a:r>
            <a:r>
              <a:rPr lang="zh-CN" altLang="zh-CN" sz="2800">
                <a:latin typeface="Corbel" panose="020B0503020204020204" pitchFamily="34" charset="0"/>
                <a:ea typeface="华文楷体" panose="02010600040101010101" charset="-122"/>
                <a:cs typeface="+mn-cs"/>
              </a:rPr>
              <a:t>协议与划分层次</a:t>
            </a:r>
            <a:endParaRPr lang="ko-KR" altLang="en-US" sz="2800">
              <a:latin typeface="Corbel" panose="020B0503020204020204" pitchFamily="34" charset="0"/>
              <a:ea typeface="华文楷体" panose="02010600040101010101" charset="-122"/>
              <a:cs typeface="+mn-cs"/>
            </a:endParaRPr>
          </a:p>
          <a:p>
            <a:pPr marL="0" indent="0" algn="l" defTabSz="457200" eaLnBrk="1" fontAlgn="base" hangingPunct="1">
              <a:lnSpc>
                <a:spcPct val="100000"/>
              </a:lnSpc>
              <a:spcBef>
                <a:spcPts val="700"/>
              </a:spcBef>
              <a:spcAft>
                <a:spcPts val="600"/>
              </a:spcAft>
              <a:buFont typeface="Arial" panose="020B0604020202020204"/>
              <a:buNone/>
            </a:pPr>
            <a:r>
              <a:rPr lang="en-US" altLang="zh-CN" sz="3600">
                <a:ln w="3175" cap="flat" cmpd="sng">
                  <a:noFill/>
                </a:ln>
                <a:solidFill>
                  <a:schemeClr val="tx1"/>
                </a:solidFill>
                <a:latin typeface="Times New Roman" panose="02020603050405020304" pitchFamily="18" charset="0"/>
                <a:ea typeface="华文楷体" panose="02010600040101010101" charset="-122"/>
                <a:cs typeface="Times New Roman" panose="02020603050405020304" pitchFamily="18" charset="0"/>
              </a:rPr>
              <a:t>3 </a:t>
            </a:r>
            <a:r>
              <a:rPr lang="en-US" altLang="zh-CN" sz="2800">
                <a:latin typeface="Corbel" panose="020B0503020204020204" pitchFamily="34" charset="0"/>
                <a:ea typeface="华文楷体" panose="02010600040101010101" charset="-122"/>
                <a:cs typeface="+mn-cs"/>
              </a:rPr>
              <a:t> </a:t>
            </a:r>
            <a:r>
              <a:rPr lang="zh-CN" altLang="zh-CN" sz="2800">
                <a:latin typeface="Corbel" panose="020B0503020204020204" pitchFamily="34" charset="0"/>
                <a:ea typeface="华文楷体" panose="02010600040101010101" charset="-122"/>
                <a:cs typeface="+mn-cs"/>
              </a:rPr>
              <a:t>具有五层协议的体系结构</a:t>
            </a:r>
            <a:endParaRPr lang="zh-CN" altLang="zh-CN" sz="2800">
              <a:latin typeface="Corbel" panose="020B0503020204020204" pitchFamily="34" charset="0"/>
              <a:ea typeface="华文楷体" panose="02010600040101010101" charset="-122"/>
              <a:cs typeface="+mn-cs"/>
            </a:endParaRPr>
          </a:p>
          <a:p>
            <a:pPr marL="0" indent="0" algn="l" defTabSz="457200" eaLnBrk="1" fontAlgn="base" hangingPunct="1">
              <a:lnSpc>
                <a:spcPct val="100000"/>
              </a:lnSpc>
              <a:spcBef>
                <a:spcPts val="700"/>
              </a:spcBef>
              <a:spcAft>
                <a:spcPts val="600"/>
              </a:spcAft>
              <a:buFont typeface="Arial" panose="020B0604020202020204"/>
              <a:buNone/>
            </a:pPr>
            <a:r>
              <a:rPr lang="en-US" altLang="zh-CN" sz="3600">
                <a:ln w="3175" cap="flat" cmpd="sng">
                  <a:noFill/>
                </a:ln>
                <a:solidFill>
                  <a:schemeClr val="tx1"/>
                </a:solidFill>
                <a:latin typeface="Times New Roman" panose="02020603050405020304" pitchFamily="18" charset="0"/>
                <a:ea typeface="华文楷体" panose="02010600040101010101" charset="-122"/>
                <a:cs typeface="Times New Roman" panose="02020603050405020304" pitchFamily="18" charset="0"/>
              </a:rPr>
              <a:t>4</a:t>
            </a:r>
            <a:r>
              <a:rPr lang="en-US" altLang="zh-CN" sz="2800">
                <a:latin typeface="Corbel" panose="020B0503020204020204" pitchFamily="34" charset="0"/>
                <a:ea typeface="华文楷体" panose="02010600040101010101" charset="-122"/>
                <a:cs typeface="+mn-cs"/>
              </a:rPr>
              <a:t>  </a:t>
            </a:r>
            <a:r>
              <a:rPr lang="zh-CN" altLang="zh-CN" sz="2800">
                <a:latin typeface="Corbel" panose="020B0503020204020204" pitchFamily="34" charset="0"/>
                <a:ea typeface="华文楷体" panose="02010600040101010101" charset="-122"/>
                <a:cs typeface="+mn-cs"/>
              </a:rPr>
              <a:t>实体、协议、服务和服务访问点</a:t>
            </a:r>
            <a:endParaRPr lang="zh-CN" altLang="zh-CN" sz="2800">
              <a:latin typeface="Corbel" panose="020B0503020204020204" pitchFamily="34" charset="0"/>
              <a:ea typeface="华文楷体" panose="02010600040101010101" charset="-122"/>
              <a:cs typeface="+mn-cs"/>
            </a:endParaRPr>
          </a:p>
          <a:p>
            <a:pPr marL="0" indent="0" algn="l" defTabSz="457200" eaLnBrk="1" fontAlgn="base" hangingPunct="1">
              <a:lnSpc>
                <a:spcPct val="100000"/>
              </a:lnSpc>
              <a:spcBef>
                <a:spcPts val="700"/>
              </a:spcBef>
              <a:spcAft>
                <a:spcPts val="600"/>
              </a:spcAft>
              <a:buFont typeface="Arial" panose="020B0604020202020204"/>
              <a:buNone/>
            </a:pPr>
            <a:r>
              <a:rPr lang="en-US" altLang="zh-CN" sz="3600">
                <a:ln w="3175" cap="flat" cmpd="sng">
                  <a:noFill/>
                </a:ln>
                <a:solidFill>
                  <a:schemeClr val="tx1"/>
                </a:solidFill>
                <a:latin typeface="Times New Roman" panose="02020603050405020304" pitchFamily="18" charset="0"/>
                <a:ea typeface="华文楷体" panose="02010600040101010101" charset="-122"/>
                <a:cs typeface="Times New Roman" panose="02020603050405020304" pitchFamily="18" charset="0"/>
              </a:rPr>
              <a:t>5  </a:t>
            </a:r>
            <a:r>
              <a:rPr lang="en-US" altLang="zh-CN" sz="2800">
                <a:latin typeface="Corbel" panose="020B0503020204020204" pitchFamily="34" charset="0"/>
                <a:ea typeface="华文楷体" panose="02010600040101010101" charset="-122"/>
                <a:cs typeface="+mn-cs"/>
              </a:rPr>
              <a:t>TCP/IP </a:t>
            </a:r>
            <a:r>
              <a:rPr lang="zh-CN" altLang="zh-CN" sz="2800">
                <a:latin typeface="Corbel" panose="020B0503020204020204" pitchFamily="34" charset="0"/>
                <a:ea typeface="华文楷体" panose="02010600040101010101" charset="-122"/>
                <a:cs typeface="+mn-cs"/>
              </a:rPr>
              <a:t>的体系结构</a:t>
            </a:r>
            <a:endParaRPr lang="ko-KR" altLang="en-US" sz="2800">
              <a:latin typeface="Corbel" panose="020B0503020204020204" pitchFamily="34" charset="0"/>
              <a:ea typeface="华文楷体" panose="02010600040101010101" charset="-122"/>
              <a:cs typeface="+mn-cs"/>
            </a:endParaRPr>
          </a:p>
        </p:txBody>
      </p:sp>
      <p:sp>
        <p:nvSpPr>
          <p:cNvPr id="4" name="灯片编号占位符 3"/>
          <p:cNvSpPr>
            <a:spLocks noGrp="1"/>
          </p:cNvSpPr>
          <p:nvPr>
            <p:ph type="sldNum" sz="quarter" idx="12"/>
          </p:nvPr>
        </p:nvSpPr>
        <p:spPr>
          <a:xfrm>
            <a:off x="8946515" y="6108700"/>
            <a:ext cx="464820" cy="365760"/>
          </a:xfrm>
        </p:spPr>
        <p:txBody>
          <a:bodyPr/>
          <a:lstStyle/>
          <a:p>
            <a:fld id="{7AC79822-BC0D-4DE8-A7E5-90A3732A2B82}"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391795" y="44450"/>
            <a:ext cx="7484110" cy="1136015"/>
          </a:xfrm>
        </p:spPr>
        <p:txBody>
          <a:bodyPr vert="horz" wrap="square" lIns="91440" tIns="45720" rIns="91440" bIns="45720" numCol="1" anchor="ctr">
            <a:noAutofit/>
          </a:bodyPr>
          <a:lstStyle/>
          <a:p>
            <a:pPr marL="0" indent="0" algn="ctr" defTabSz="457200" eaLnBrk="1" fontAlgn="base" hangingPunct="1">
              <a:lnSpc>
                <a:spcPct val="100000"/>
              </a:lnSpc>
              <a:spcBef>
                <a:spcPts val="0"/>
              </a:spcBef>
              <a:spcAft>
                <a:spcPts val="0"/>
              </a:spcAft>
              <a:buFontTx/>
              <a:buNone/>
            </a:pPr>
            <a:r>
              <a:rPr lang="en-US" altLang="zh-CN" sz="3400">
                <a:ln w="3175" cap="flat" cmpd="sng">
                  <a:noFill/>
                </a:ln>
                <a:solidFill>
                  <a:schemeClr val="tx1"/>
                </a:solidFill>
                <a:latin typeface="Corbel" panose="020B0503020204020204" pitchFamily="34" charset="0"/>
                <a:ea typeface="华文楷体" panose="02010600040101010101" charset="-122"/>
                <a:cs typeface="+mj-cs"/>
              </a:rPr>
              <a:t> </a:t>
            </a:r>
            <a:r>
              <a:rPr lang="zh-CN" altLang="zh-CN" sz="3400">
                <a:ln w="3175" cap="flat" cmpd="sng">
                  <a:noFill/>
                </a:ln>
                <a:solidFill>
                  <a:schemeClr val="tx1"/>
                </a:solidFill>
                <a:latin typeface="Corbel" panose="020B0503020204020204" pitchFamily="34" charset="0"/>
                <a:ea typeface="华文楷体" panose="02010600040101010101" charset="-122"/>
                <a:cs typeface="+mj-cs"/>
              </a:rPr>
              <a:t>计算机网络体系结构的形成</a:t>
            </a:r>
            <a:endParaRPr lang="ko-KR" altLang="en-US" sz="3400">
              <a:ln w="3175" cap="flat" cmpd="sng">
                <a:noFill/>
              </a:ln>
              <a:solidFill>
                <a:schemeClr val="tx1"/>
              </a:solidFill>
              <a:latin typeface="Corbel" panose="020B0503020204020204" pitchFamily="34" charset="0"/>
              <a:ea typeface="华文楷体" panose="02010600040101010101" charset="-122"/>
              <a:cs typeface="+mj-cs"/>
            </a:endParaRPr>
          </a:p>
        </p:txBody>
      </p:sp>
      <p:sp>
        <p:nvSpPr>
          <p:cNvPr id="100355" name="Rectangle 3"/>
          <p:cNvSpPr>
            <a:spLocks noGrp="1" noChangeArrowheads="1"/>
          </p:cNvSpPr>
          <p:nvPr>
            <p:ph idx="1"/>
          </p:nvPr>
        </p:nvSpPr>
        <p:spPr>
          <a:xfrm>
            <a:off x="1031875" y="1557020"/>
            <a:ext cx="8347075" cy="3333750"/>
          </a:xfrm>
        </p:spPr>
        <p:txBody>
          <a:bodyPr/>
          <a:lstStyle/>
          <a:p>
            <a:r>
              <a:rPr lang="zh-CN" altLang="zh-CN" dirty="0"/>
              <a:t>计算机网络是个非常复杂的系统</a:t>
            </a:r>
            <a:r>
              <a:rPr lang="zh-CN" altLang="en-US" dirty="0"/>
              <a:t>。</a:t>
            </a:r>
            <a:endParaRPr lang="en-US" altLang="zh-CN" dirty="0"/>
          </a:p>
          <a:p>
            <a:r>
              <a:rPr lang="zh-CN" altLang="en-US" dirty="0"/>
              <a:t>相互通信的两个计算机系统必须</a:t>
            </a:r>
            <a:r>
              <a:rPr lang="zh-CN" altLang="en-US" dirty="0">
                <a:solidFill>
                  <a:srgbClr val="FF0000"/>
                </a:solidFill>
              </a:rPr>
              <a:t>高度协调工作</a:t>
            </a:r>
            <a:r>
              <a:rPr lang="zh-CN" altLang="en-US" dirty="0"/>
              <a:t>才行，而这种“协调”是相当复杂的。 </a:t>
            </a:r>
            <a:endParaRPr lang="zh-CN" altLang="en-US" dirty="0"/>
          </a:p>
          <a:p>
            <a:r>
              <a:rPr lang="zh-CN" altLang="en-US" dirty="0"/>
              <a:t>“</a:t>
            </a:r>
            <a:r>
              <a:rPr lang="zh-CN" altLang="en-US" dirty="0">
                <a:solidFill>
                  <a:srgbClr val="FF0000"/>
                </a:solidFill>
              </a:rPr>
              <a:t>分层</a:t>
            </a:r>
            <a:r>
              <a:rPr lang="zh-CN" altLang="en-US" dirty="0"/>
              <a:t>”可将庞大而复杂的问题，转化为若干较小的局部问题，而这些较小的局部问题就比较易于研究和处理。 </a:t>
            </a:r>
            <a:endParaRPr lang="en-US" altLang="zh-CN" dirty="0"/>
          </a:p>
        </p:txBody>
      </p:sp>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文本占位符 104449"/>
          <p:cNvSpPr txBox="1"/>
          <p:nvPr>
            <p:ph type="title"/>
          </p:nvPr>
        </p:nvSpPr>
        <p:spPr>
          <a:xfrm>
            <a:off x="391795" y="44450"/>
            <a:ext cx="7484110" cy="1136015"/>
          </a:xfrm>
          <a:prstGeom prst="rect">
            <a:avLst/>
          </a:prstGeom>
          <a:noFill/>
          <a:ln w="0">
            <a:noFill/>
          </a:ln>
        </p:spPr>
        <p:txBody>
          <a:bodyPr vert="horz" wrap="square" lIns="91440" tIns="45720" rIns="91440" bIns="45720" numCol="1" anchor="ctr">
            <a:noAutofit/>
          </a:bodyPr>
          <a:lstStyle/>
          <a:p>
            <a:pPr marL="0" indent="0" algn="ctr" defTabSz="457200" eaLnBrk="1" fontAlgn="base" hangingPunct="1">
              <a:lnSpc>
                <a:spcPct val="100000"/>
              </a:lnSpc>
              <a:spcBef>
                <a:spcPts val="0"/>
              </a:spcBef>
              <a:spcAft>
                <a:spcPts val="0"/>
              </a:spcAft>
              <a:buFontTx/>
              <a:buNone/>
            </a:pPr>
            <a:r>
              <a:rPr lang="zh-CN" altLang="en-US" sz="4000">
                <a:ln w="3175" cap="flat" cmpd="sng">
                  <a:noFill/>
                </a:ln>
                <a:solidFill>
                  <a:schemeClr val="tx1"/>
                </a:solidFill>
                <a:latin typeface="Corbel" panose="020B0503020204020204" pitchFamily="34" charset="0"/>
                <a:ea typeface="华文楷体" panose="02010600040101010101" charset="-122"/>
                <a:cs typeface="+mj-cs"/>
              </a:rPr>
              <a:t>两个主机交换文件 </a:t>
            </a:r>
            <a:endParaRPr lang="ko-KR" altLang="en-US" sz="4000">
              <a:ln w="3175" cap="flat" cmpd="sng">
                <a:noFill/>
              </a:ln>
              <a:solidFill>
                <a:schemeClr val="tx1"/>
              </a:solidFill>
              <a:latin typeface="Corbel" panose="020B0503020204020204" pitchFamily="34" charset="0"/>
              <a:ea typeface="华文楷体" panose="02010600040101010101" charset="-122"/>
              <a:cs typeface="+mj-cs"/>
            </a:endParaRPr>
          </a:p>
        </p:txBody>
      </p:sp>
      <p:sp>
        <p:nvSpPr>
          <p:cNvPr id="104464" name="Rectangle 104463"/>
          <p:cNvSpPr/>
          <p:nvPr/>
        </p:nvSpPr>
        <p:spPr bwMode="auto">
          <a:xfrm>
            <a:off x="6980555" y="2349500"/>
            <a:ext cx="2028190" cy="648335"/>
          </a:xfrm>
          <a:prstGeom prst="rect">
            <a:avLst/>
          </a:prstGeom>
          <a:solidFill>
            <a:srgbClr val="FFFF00"/>
          </a:solidFill>
          <a:ln w="28575" cap="flat" cmpd="sng">
            <a:solidFill>
              <a:srgbClr val="333399">
                <a:alpha val="100000"/>
              </a:srgbClr>
            </a:solidFill>
            <a:prstDash val="solid"/>
            <a:miter lim="800000"/>
          </a:ln>
          <a:effectLst>
            <a:outerShdw dist="35921" dir="18900000" algn="ctr" rotWithShape="0">
              <a:srgbClr val="333399"/>
            </a:outerShdw>
          </a:effectLst>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4463" name="Rectangle 104462"/>
          <p:cNvSpPr/>
          <p:nvPr/>
        </p:nvSpPr>
        <p:spPr bwMode="auto">
          <a:xfrm>
            <a:off x="818515" y="2349500"/>
            <a:ext cx="2028190" cy="648335"/>
          </a:xfrm>
          <a:prstGeom prst="rect">
            <a:avLst/>
          </a:prstGeom>
          <a:solidFill>
            <a:srgbClr val="FFFF00"/>
          </a:solidFill>
          <a:ln w="28575" cap="flat" cmpd="sng">
            <a:solidFill>
              <a:srgbClr val="333399">
                <a:alpha val="100000"/>
              </a:srgbClr>
            </a:solidFill>
            <a:prstDash val="solid"/>
            <a:miter lim="800000"/>
          </a:ln>
          <a:effectLst>
            <a:outerShdw dist="35921" dir="18900000" algn="ctr" rotWithShape="0">
              <a:srgbClr val="333399"/>
            </a:outerShdw>
          </a:effectLst>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4453" name="Text Box 104452"/>
          <p:cNvSpPr txBox="1"/>
          <p:nvPr/>
        </p:nvSpPr>
        <p:spPr bwMode="auto">
          <a:xfrm>
            <a:off x="906145" y="2475230"/>
            <a:ext cx="172402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文件传送模块</a:t>
            </a:r>
            <a:endParaRPr lang="ko-KR" altLang="en-US" sz="2000" b="1">
              <a:solidFill>
                <a:srgbClr val="0000CC"/>
              </a:solidFill>
              <a:latin typeface="Tahoma" panose="020B0604030504040204" pitchFamily="34" charset="0"/>
              <a:ea typeface="黑体" panose="02010609060101010101" pitchFamily="2" charset="-122"/>
            </a:endParaRPr>
          </a:p>
        </p:txBody>
      </p:sp>
      <p:sp>
        <p:nvSpPr>
          <p:cNvPr id="104454" name="Text Box 104453"/>
          <p:cNvSpPr txBox="1"/>
          <p:nvPr/>
        </p:nvSpPr>
        <p:spPr bwMode="auto">
          <a:xfrm>
            <a:off x="1286510" y="1917700"/>
            <a:ext cx="91757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主机</a:t>
            </a:r>
            <a:r>
              <a:rPr lang="zh-CN" altLang="en-US" sz="1400" b="1">
                <a:solidFill>
                  <a:srgbClr val="0000CC"/>
                </a:solidFill>
                <a:latin typeface="Tahoma" panose="020B0604030504040204" pitchFamily="34" charset="0"/>
                <a:ea typeface="黑体" panose="02010609060101010101" pitchFamily="2" charset="-122"/>
              </a:rPr>
              <a:t> </a:t>
            </a:r>
            <a:r>
              <a:rPr lang="en-US" altLang="zh-CN" sz="2000" b="1">
                <a:solidFill>
                  <a:srgbClr val="0000CC"/>
                </a:solidFill>
                <a:latin typeface="Tahoma" panose="020B0604030504040204" pitchFamily="34" charset="0"/>
                <a:ea typeface="黑体" panose="02010609060101010101" pitchFamily="2" charset="-122"/>
              </a:rPr>
              <a:t>1</a:t>
            </a:r>
            <a:endParaRPr lang="ko-KR" altLang="en-US" sz="2000" b="1">
              <a:solidFill>
                <a:srgbClr val="0000CC"/>
              </a:solidFill>
              <a:latin typeface="Tahoma" panose="020B0604030504040204" pitchFamily="34" charset="0"/>
              <a:ea typeface="黑体" panose="02010609060101010101" pitchFamily="2" charset="-122"/>
            </a:endParaRPr>
          </a:p>
        </p:txBody>
      </p:sp>
      <p:sp>
        <p:nvSpPr>
          <p:cNvPr id="104457" name="Text Box 104456"/>
          <p:cNvSpPr txBox="1"/>
          <p:nvPr/>
        </p:nvSpPr>
        <p:spPr bwMode="auto">
          <a:xfrm>
            <a:off x="7450455" y="1917700"/>
            <a:ext cx="91757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主机</a:t>
            </a:r>
            <a:r>
              <a:rPr lang="zh-CN" altLang="en-US" sz="1400" b="1">
                <a:solidFill>
                  <a:srgbClr val="0000CC"/>
                </a:solidFill>
                <a:latin typeface="Tahoma" panose="020B0604030504040204" pitchFamily="34" charset="0"/>
                <a:ea typeface="黑体" panose="02010609060101010101" pitchFamily="2" charset="-122"/>
              </a:rPr>
              <a:t> </a:t>
            </a:r>
            <a:r>
              <a:rPr lang="en-US" altLang="zh-CN" sz="2000" b="1">
                <a:solidFill>
                  <a:srgbClr val="0000CC"/>
                </a:solidFill>
                <a:latin typeface="Tahoma" panose="020B0604030504040204" pitchFamily="34" charset="0"/>
                <a:ea typeface="黑体" panose="02010609060101010101" pitchFamily="2" charset="-122"/>
              </a:rPr>
              <a:t>2</a:t>
            </a:r>
            <a:endParaRPr lang="ko-KR" altLang="en-US" sz="2000" b="1">
              <a:solidFill>
                <a:srgbClr val="0000CC"/>
              </a:solidFill>
              <a:latin typeface="Tahoma" panose="020B0604030504040204" pitchFamily="34" charset="0"/>
              <a:ea typeface="黑体" panose="02010609060101010101" pitchFamily="2" charset="-122"/>
            </a:endParaRPr>
          </a:p>
        </p:txBody>
      </p:sp>
      <p:sp>
        <p:nvSpPr>
          <p:cNvPr id="104458" name="Text Box 104457"/>
          <p:cNvSpPr txBox="1"/>
          <p:nvPr/>
        </p:nvSpPr>
        <p:spPr bwMode="auto">
          <a:xfrm>
            <a:off x="7068185" y="2475230"/>
            <a:ext cx="172402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文件传送模块</a:t>
            </a:r>
            <a:endParaRPr lang="ko-KR" altLang="en-US" sz="2000" b="1">
              <a:solidFill>
                <a:srgbClr val="0000CC"/>
              </a:solidFill>
              <a:latin typeface="Tahoma" panose="020B0604030504040204" pitchFamily="34" charset="0"/>
              <a:ea typeface="黑体" panose="02010609060101010101" pitchFamily="2" charset="-122"/>
            </a:endParaRPr>
          </a:p>
        </p:txBody>
      </p:sp>
      <p:cxnSp>
        <p:nvCxnSpPr>
          <p:cNvPr id="104459" name="Line 104458"/>
          <p:cNvCxnSpPr/>
          <p:nvPr/>
        </p:nvCxnSpPr>
        <p:spPr bwMode="auto">
          <a:xfrm>
            <a:off x="2846070" y="2673350"/>
            <a:ext cx="4135120" cy="635"/>
          </a:xfrm>
          <a:prstGeom prst="line">
            <a:avLst/>
          </a:prstGeom>
          <a:noFill/>
          <a:ln w="28575" cap="flat" cmpd="sng">
            <a:solidFill>
              <a:srgbClr val="333399">
                <a:alpha val="100000"/>
              </a:srgbClr>
            </a:solidFill>
            <a:prstDash val="dash"/>
            <a:round/>
            <a:tailEnd type="triangle" w="med" len="lg"/>
          </a:ln>
        </p:spPr>
        <p:style>
          <a:lnRef idx="1">
            <a:schemeClr val="accent1"/>
          </a:lnRef>
          <a:fillRef idx="0">
            <a:schemeClr val="accent1"/>
          </a:fillRef>
          <a:effectRef idx="0">
            <a:schemeClr val="accent1"/>
          </a:effectRef>
          <a:fontRef idx="minor">
            <a:schemeClr val="tx1"/>
          </a:fontRef>
        </p:style>
      </p:cxnSp>
      <p:sp>
        <p:nvSpPr>
          <p:cNvPr id="104460" name="Text Box 104459"/>
          <p:cNvSpPr txBox="1"/>
          <p:nvPr/>
        </p:nvSpPr>
        <p:spPr bwMode="auto">
          <a:xfrm>
            <a:off x="3191510" y="1628775"/>
            <a:ext cx="3519805" cy="1016000"/>
          </a:xfrm>
          <a:prstGeom prst="rect">
            <a:avLst/>
          </a:prstGeom>
          <a:noFill/>
          <a:ln w="0">
            <a:noFill/>
          </a:ln>
        </p:spPr>
        <p:txBody>
          <a:bodyPr vert="horz" wrap="none" lIns="91440" tIns="45720" rIns="91440" bIns="45720" numCol="1" anchor="t">
            <a:spAutoFit/>
          </a:bodyPr>
          <a:lstStyle/>
          <a:p>
            <a:pPr marL="0" indent="0" algn="ctr"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只看这两个文件传送模块</a:t>
            </a:r>
            <a:endParaRPr lang="ko-KR" altLang="en-US" sz="2000" b="1">
              <a:solidFill>
                <a:srgbClr val="0000CC"/>
              </a:solidFill>
              <a:latin typeface="Tahoma" panose="020B0604030504040204" pitchFamily="34" charset="0"/>
              <a:ea typeface="黑体" panose="02010609060101010101" pitchFamily="2" charset="-122"/>
            </a:endParaRPr>
          </a:p>
          <a:p>
            <a:pPr marL="0" indent="0" algn="ctr"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好像文件及文件传送命令</a:t>
            </a:r>
            <a:endParaRPr lang="ko-KR" altLang="en-US" sz="2000" b="1">
              <a:solidFill>
                <a:srgbClr val="0000CC"/>
              </a:solidFill>
              <a:latin typeface="Tahoma" panose="020B0604030504040204" pitchFamily="34" charset="0"/>
              <a:ea typeface="黑体" panose="02010609060101010101" pitchFamily="2" charset="-122"/>
            </a:endParaRPr>
          </a:p>
          <a:p>
            <a:pPr marL="0" indent="0" algn="ctr"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是按照水平方向的虚线传送的</a:t>
            </a:r>
            <a:endParaRPr lang="ko-KR" altLang="en-US" sz="2000" b="1">
              <a:solidFill>
                <a:srgbClr val="0000CC"/>
              </a:solidFill>
              <a:latin typeface="Tahoma" panose="020B0604030504040204" pitchFamily="34" charset="0"/>
              <a:ea typeface="黑体" panose="02010609060101010101" pitchFamily="2" charset="-122"/>
            </a:endParaRPr>
          </a:p>
        </p:txBody>
      </p:sp>
      <p:cxnSp>
        <p:nvCxnSpPr>
          <p:cNvPr id="104465" name="Line 104464"/>
          <p:cNvCxnSpPr/>
          <p:nvPr/>
        </p:nvCxnSpPr>
        <p:spPr bwMode="auto">
          <a:xfrm>
            <a:off x="271780" y="3041650"/>
            <a:ext cx="9363075" cy="635"/>
          </a:xfrm>
          <a:prstGeom prst="line">
            <a:avLst/>
          </a:prstGeom>
          <a:noFill/>
          <a:ln w="38100" cap="flat" cmpd="sng">
            <a:solidFill>
              <a:schemeClr val="hlink">
                <a:alpha val="10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04466" name="AutoShape 104465"/>
          <p:cNvSpPr/>
          <p:nvPr/>
        </p:nvSpPr>
        <p:spPr bwMode="auto">
          <a:xfrm>
            <a:off x="1599565" y="2854325"/>
            <a:ext cx="468630" cy="503555"/>
          </a:xfrm>
          <a:prstGeom prst="downArrow">
            <a:avLst>
              <a:gd name="adj1" fmla="val 50000"/>
              <a:gd name="adj2" fmla="val 29136"/>
            </a:avLst>
          </a:prstGeom>
          <a:solidFill>
            <a:schemeClr val="accent1"/>
          </a:solidFill>
          <a:ln w="9525" cap="flat" cmpd="sng">
            <a:solidFill>
              <a:schemeClr val="tx1">
                <a:alpha val="100000"/>
              </a:schemeClr>
            </a:solidFill>
            <a:prstDash val="solid"/>
            <a:miter lim="800000"/>
          </a:ln>
        </p:spPr>
        <p:txBody>
          <a:bodyPr vert="eaVert"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4467" name="AutoShape 104466"/>
          <p:cNvSpPr/>
          <p:nvPr/>
        </p:nvSpPr>
        <p:spPr bwMode="auto">
          <a:xfrm flipV="1">
            <a:off x="7761604" y="2854325"/>
            <a:ext cx="468630" cy="503555"/>
          </a:xfrm>
          <a:prstGeom prst="downArrow">
            <a:avLst>
              <a:gd name="adj1" fmla="val 50000"/>
              <a:gd name="adj2" fmla="val 29136"/>
            </a:avLst>
          </a:prstGeom>
          <a:solidFill>
            <a:schemeClr val="accent1"/>
          </a:solidFill>
          <a:ln w="9525" cap="flat" cmpd="sng">
            <a:solidFill>
              <a:schemeClr val="tx1">
                <a:alpha val="100000"/>
              </a:schemeClr>
            </a:solidFill>
            <a:prstDash val="solid"/>
            <a:miter lim="800000"/>
          </a:ln>
        </p:spPr>
        <p:txBody>
          <a:bodyPr vert="eaVert"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4468" name="Text Box 104467"/>
          <p:cNvSpPr txBox="1"/>
          <p:nvPr/>
        </p:nvSpPr>
        <p:spPr bwMode="auto">
          <a:xfrm>
            <a:off x="574675" y="3357880"/>
            <a:ext cx="2493645" cy="708660"/>
          </a:xfrm>
          <a:prstGeom prst="rect">
            <a:avLst/>
          </a:prstGeom>
          <a:noFill/>
          <a:ln w="0">
            <a:noFill/>
          </a:ln>
        </p:spPr>
        <p:txBody>
          <a:bodyPr vert="horz" wrap="none" lIns="91440" tIns="45720" rIns="91440" bIns="45720" numCol="1" anchor="t">
            <a:spAutoFit/>
          </a:bodyPr>
          <a:lstStyle/>
          <a:p>
            <a:pPr marL="0" indent="0" algn="ctr"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把文件交给下层模块</a:t>
            </a:r>
            <a:endParaRPr lang="ko-KR" altLang="en-US" sz="2000" b="1">
              <a:solidFill>
                <a:srgbClr val="0000CC"/>
              </a:solidFill>
              <a:latin typeface="Tahoma" panose="020B0604030504040204" pitchFamily="34" charset="0"/>
              <a:ea typeface="黑体" panose="02010609060101010101" pitchFamily="2" charset="-122"/>
            </a:endParaRPr>
          </a:p>
          <a:p>
            <a:pPr marL="0" indent="0" algn="ctr"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进行发送</a:t>
            </a:r>
            <a:endParaRPr lang="ko-KR" altLang="en-US" sz="2000" b="1">
              <a:solidFill>
                <a:srgbClr val="0000CC"/>
              </a:solidFill>
              <a:latin typeface="Tahoma" panose="020B0604030504040204" pitchFamily="34" charset="0"/>
              <a:ea typeface="黑体" panose="02010609060101010101" pitchFamily="2" charset="-122"/>
            </a:endParaRPr>
          </a:p>
        </p:txBody>
      </p:sp>
      <p:sp>
        <p:nvSpPr>
          <p:cNvPr id="104469" name="Text Box 104468"/>
          <p:cNvSpPr txBox="1"/>
          <p:nvPr/>
        </p:nvSpPr>
        <p:spPr bwMode="auto">
          <a:xfrm>
            <a:off x="6889115" y="3357880"/>
            <a:ext cx="2237105" cy="708660"/>
          </a:xfrm>
          <a:prstGeom prst="rect">
            <a:avLst/>
          </a:prstGeom>
          <a:noFill/>
          <a:ln w="0">
            <a:noFill/>
          </a:ln>
        </p:spPr>
        <p:txBody>
          <a:bodyPr vert="horz" wrap="none" lIns="91440" tIns="45720" rIns="91440" bIns="45720" numCol="1" anchor="t">
            <a:spAutoFit/>
          </a:bodyPr>
          <a:lstStyle/>
          <a:p>
            <a:pPr marL="0" indent="0" algn="ctr"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把收到的文件交给</a:t>
            </a:r>
            <a:endParaRPr lang="ko-KR" altLang="en-US" sz="2000" b="1">
              <a:solidFill>
                <a:srgbClr val="0000CC"/>
              </a:solidFill>
              <a:latin typeface="Tahoma" panose="020B0604030504040204" pitchFamily="34" charset="0"/>
              <a:ea typeface="黑体" panose="02010609060101010101" pitchFamily="2" charset="-122"/>
            </a:endParaRPr>
          </a:p>
          <a:p>
            <a:pPr marL="0" indent="0" algn="ctr"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上层模块</a:t>
            </a:r>
            <a:endParaRPr lang="ko-KR" altLang="en-US" sz="2000" b="1">
              <a:solidFill>
                <a:srgbClr val="0000CC"/>
              </a:solidFill>
              <a:latin typeface="Tahoma" panose="020B0604030504040204" pitchFamily="34" charset="0"/>
              <a:ea typeface="黑体" panose="02010609060101010101" pitchFamily="2" charset="-122"/>
            </a:endParaRPr>
          </a:p>
        </p:txBody>
      </p:sp>
      <p:sp>
        <p:nvSpPr>
          <p:cNvPr id="104472" name="AutoShape 104471"/>
          <p:cNvSpPr/>
          <p:nvPr/>
        </p:nvSpPr>
        <p:spPr bwMode="auto">
          <a:xfrm>
            <a:off x="4095114" y="3573780"/>
            <a:ext cx="1639570" cy="432435"/>
          </a:xfrm>
          <a:prstGeom prst="rightArrow">
            <a:avLst>
              <a:gd name="adj1" fmla="val 50000"/>
              <a:gd name="adj2" fmla="val 87592"/>
            </a:avLst>
          </a:prstGeom>
          <a:solidFill>
            <a:schemeClr val="accent1"/>
          </a:solidFill>
          <a:ln w="9525" cap="flat" cmpd="sng">
            <a:solidFill>
              <a:schemeClr val="tx1">
                <a:alpha val="100000"/>
              </a:schemeClr>
            </a:solidFill>
            <a:prstDash val="solid"/>
            <a:miter lim="800000"/>
          </a:ln>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2" name="幻灯片编号占位符 1"/>
          <p:cNvSpPr txBox="1"/>
          <p:nvPr>
            <p:ph type="sldNum" idx="12"/>
          </p:nvPr>
        </p:nvSpPr>
        <p:spPr>
          <a:xfrm>
            <a:off x="8946515" y="6108700"/>
            <a:ext cx="465454" cy="366395"/>
          </a:xfrm>
          <a:prstGeom prst="rect">
            <a:avLst/>
          </a:prstGeom>
        </p:spPr>
        <p:txBody>
          <a:bodyPr vert="horz" wrap="square" lIns="91440" tIns="45720" rIns="91440" bIns="45720" numCol="1" anchor="ctr">
            <a:noAutofit/>
          </a:bodyPr>
          <a:lstStyle/>
          <a:p>
            <a:pPr marL="0" indent="0" algn="r" defTabSz="457200" eaLnBrk="1" fontAlgn="auto" latinLnBrk="0" hangingPunct="1">
              <a:lnSpc>
                <a:spcPct val="100000"/>
              </a:lnSpc>
              <a:spcBef>
                <a:spcPts val="0"/>
              </a:spcBef>
              <a:spcAft>
                <a:spcPts val="0"/>
              </a:spcAft>
              <a:buFontTx/>
              <a:buNone/>
            </a:pPr>
            <a:fld id="{B9320F77-B9A0-41C5-862A-B4B631284C64}" type="slidenum">
              <a:rPr lang="zh-CN" altLang="en-US" sz="1000" b="0" i="0">
                <a:latin typeface="Corbel" panose="020B0503020204020204" pitchFamily="34" charset="0"/>
                <a:ea typeface="华文楷体" panose="02010600040101010101" charset="-122"/>
                <a:cs typeface="+mn-cs"/>
              </a:rPr>
            </a:fld>
            <a:endParaRPr lang="ko-KR" altLang="en-US" sz="1000" b="0" i="0">
              <a:latin typeface="Corbel" panose="020B0503020204020204" pitchFamily="34" charset="0"/>
              <a:ea typeface="华文楷体" panose="0201060004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6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4472"/>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4469"/>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44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60"/>
                                        </p:tgtEl>
                                        <p:attrNameLst>
                                          <p:attrName>style.visibility</p:attrName>
                                        </p:attrNameLst>
                                      </p:cBhvr>
                                      <p:to>
                                        <p:strVal val="visible"/>
                                      </p:to>
                                    </p:set>
                                  </p:childTnLst>
                                </p:cTn>
                              </p:par>
                            </p:childTnLst>
                          </p:cTn>
                        </p:par>
                        <p:par>
                          <p:cTn id="23" fill="hold">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104459"/>
                                        </p:tgtEl>
                                        <p:attrNameLst>
                                          <p:attrName>style.visibility</p:attrName>
                                        </p:attrNameLst>
                                      </p:cBhvr>
                                      <p:to>
                                        <p:strVal val="visible"/>
                                      </p:to>
                                    </p:set>
                                    <p:animEffect transition="in" filter="wipe(left)">
                                      <p:cBhvr>
                                        <p:cTn id="26" dur="20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animBg="1"/>
      <p:bldP spid="104460" grpId="0"/>
      <p:bldP spid="104466" grpId="0" animBg="1"/>
      <p:bldP spid="104467" grpId="0" animBg="1"/>
      <p:bldP spid="104468" grpId="0"/>
      <p:bldP spid="104469" grpId="0"/>
      <p:bldP spid="10447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文本占位符 105475"/>
          <p:cNvSpPr txBox="1"/>
          <p:nvPr>
            <p:ph type="title"/>
          </p:nvPr>
        </p:nvSpPr>
        <p:spPr>
          <a:xfrm>
            <a:off x="391795" y="44450"/>
            <a:ext cx="7484110" cy="1136015"/>
          </a:xfrm>
          <a:prstGeom prst="rect">
            <a:avLst/>
          </a:prstGeom>
          <a:noFill/>
          <a:ln w="0">
            <a:noFill/>
          </a:ln>
        </p:spPr>
        <p:txBody>
          <a:bodyPr vert="horz" wrap="square" lIns="91440" tIns="45720" rIns="91440" bIns="45720" numCol="1" anchor="ctr">
            <a:noAutofit/>
          </a:bodyPr>
          <a:lstStyle/>
          <a:p>
            <a:pPr marL="0" indent="0" algn="ctr" defTabSz="457200" eaLnBrk="1" fontAlgn="base" hangingPunct="1">
              <a:lnSpc>
                <a:spcPct val="100000"/>
              </a:lnSpc>
              <a:spcBef>
                <a:spcPts val="0"/>
              </a:spcBef>
              <a:spcAft>
                <a:spcPts val="0"/>
              </a:spcAft>
              <a:buFontTx/>
              <a:buNone/>
            </a:pPr>
            <a:r>
              <a:rPr lang="zh-CN" altLang="en-US" sz="4000">
                <a:ln w="3175" cap="flat" cmpd="sng">
                  <a:noFill/>
                </a:ln>
                <a:solidFill>
                  <a:schemeClr val="tx1"/>
                </a:solidFill>
                <a:latin typeface="Corbel" panose="020B0503020204020204" pitchFamily="34" charset="0"/>
                <a:ea typeface="华文楷体" panose="02010600040101010101" charset="-122"/>
                <a:cs typeface="+mj-cs"/>
              </a:rPr>
              <a:t>再设计一个通信服务模块 </a:t>
            </a:r>
            <a:endParaRPr lang="ko-KR" altLang="en-US" sz="4000">
              <a:ln w="3175" cap="flat" cmpd="sng">
                <a:noFill/>
              </a:ln>
              <a:solidFill>
                <a:schemeClr val="tx1"/>
              </a:solidFill>
              <a:latin typeface="Corbel" panose="020B0503020204020204" pitchFamily="34" charset="0"/>
              <a:ea typeface="华文楷体" panose="02010600040101010101" charset="-122"/>
              <a:cs typeface="+mj-cs"/>
            </a:endParaRPr>
          </a:p>
        </p:txBody>
      </p:sp>
      <p:sp>
        <p:nvSpPr>
          <p:cNvPr id="105490" name="Rectangle 105489"/>
          <p:cNvSpPr/>
          <p:nvPr/>
        </p:nvSpPr>
        <p:spPr bwMode="auto">
          <a:xfrm>
            <a:off x="6982460" y="3140710"/>
            <a:ext cx="2028190" cy="648335"/>
          </a:xfrm>
          <a:prstGeom prst="rect">
            <a:avLst/>
          </a:prstGeom>
          <a:solidFill>
            <a:srgbClr val="FFC000"/>
          </a:solidFill>
          <a:ln w="28575" cap="flat" cmpd="sng">
            <a:solidFill>
              <a:srgbClr val="333399">
                <a:alpha val="100000"/>
              </a:srgbClr>
            </a:solidFill>
            <a:prstDash val="solid"/>
            <a:miter lim="800000"/>
          </a:ln>
          <a:effectLst>
            <a:outerShdw dist="35921" dir="18900000" algn="ctr" rotWithShape="0">
              <a:srgbClr val="333399"/>
            </a:outerShdw>
          </a:effectLst>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5489" name="Rectangle 105488"/>
          <p:cNvSpPr/>
          <p:nvPr/>
        </p:nvSpPr>
        <p:spPr bwMode="auto">
          <a:xfrm>
            <a:off x="818515" y="3140710"/>
            <a:ext cx="2028190" cy="648335"/>
          </a:xfrm>
          <a:prstGeom prst="rect">
            <a:avLst/>
          </a:prstGeom>
          <a:solidFill>
            <a:srgbClr val="FFC000"/>
          </a:solidFill>
          <a:ln w="28575" cap="flat" cmpd="sng">
            <a:solidFill>
              <a:srgbClr val="333399">
                <a:alpha val="100000"/>
              </a:srgbClr>
            </a:solidFill>
            <a:prstDash val="solid"/>
            <a:miter lim="800000"/>
          </a:ln>
          <a:effectLst>
            <a:outerShdw dist="35921" dir="18900000" algn="ctr" rotWithShape="0">
              <a:srgbClr val="333399"/>
            </a:outerShdw>
          </a:effectLst>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5474" name="Rectangle 105473"/>
          <p:cNvSpPr/>
          <p:nvPr/>
        </p:nvSpPr>
        <p:spPr bwMode="auto">
          <a:xfrm>
            <a:off x="6980555" y="2348865"/>
            <a:ext cx="2028190" cy="648335"/>
          </a:xfrm>
          <a:prstGeom prst="rect">
            <a:avLst/>
          </a:prstGeom>
          <a:solidFill>
            <a:srgbClr val="FFFF00"/>
          </a:solidFill>
          <a:ln w="28575" cap="flat" cmpd="sng">
            <a:solidFill>
              <a:srgbClr val="333399">
                <a:alpha val="100000"/>
              </a:srgbClr>
            </a:solidFill>
            <a:prstDash val="solid"/>
            <a:miter lim="800000"/>
          </a:ln>
          <a:effectLst>
            <a:outerShdw dist="35921" dir="18900000" algn="ctr" rotWithShape="0">
              <a:srgbClr val="333399"/>
            </a:outerShdw>
          </a:effectLst>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5475" name="Rectangle 105474"/>
          <p:cNvSpPr/>
          <p:nvPr/>
        </p:nvSpPr>
        <p:spPr bwMode="auto">
          <a:xfrm>
            <a:off x="818515" y="2348865"/>
            <a:ext cx="2028190" cy="648335"/>
          </a:xfrm>
          <a:prstGeom prst="rect">
            <a:avLst/>
          </a:prstGeom>
          <a:solidFill>
            <a:srgbClr val="FFFF00"/>
          </a:solidFill>
          <a:ln w="28575" cap="flat" cmpd="sng">
            <a:solidFill>
              <a:srgbClr val="333399">
                <a:alpha val="100000"/>
              </a:srgbClr>
            </a:solidFill>
            <a:prstDash val="solid"/>
            <a:miter lim="800000"/>
          </a:ln>
          <a:effectLst>
            <a:outerShdw dist="35921" dir="18900000" algn="ctr" rotWithShape="0">
              <a:srgbClr val="333399"/>
            </a:outerShdw>
          </a:effectLst>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5477" name="Text Box 105476"/>
          <p:cNvSpPr txBox="1"/>
          <p:nvPr/>
        </p:nvSpPr>
        <p:spPr bwMode="auto">
          <a:xfrm>
            <a:off x="906145" y="2473960"/>
            <a:ext cx="172402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文件传送模块</a:t>
            </a:r>
            <a:endParaRPr lang="ko-KR" altLang="en-US" sz="2000" b="1">
              <a:solidFill>
                <a:srgbClr val="0000CC"/>
              </a:solidFill>
              <a:latin typeface="Tahoma" panose="020B0604030504040204" pitchFamily="34" charset="0"/>
              <a:ea typeface="黑体" panose="02010609060101010101" pitchFamily="2" charset="-122"/>
            </a:endParaRPr>
          </a:p>
        </p:txBody>
      </p:sp>
      <p:sp>
        <p:nvSpPr>
          <p:cNvPr id="105478" name="Text Box 105477"/>
          <p:cNvSpPr txBox="1"/>
          <p:nvPr/>
        </p:nvSpPr>
        <p:spPr bwMode="auto">
          <a:xfrm>
            <a:off x="1286510" y="1917065"/>
            <a:ext cx="91757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主机</a:t>
            </a:r>
            <a:r>
              <a:rPr lang="zh-CN" altLang="en-US" sz="1400" b="1">
                <a:solidFill>
                  <a:srgbClr val="0000CC"/>
                </a:solidFill>
                <a:latin typeface="Tahoma" panose="020B0604030504040204" pitchFamily="34" charset="0"/>
                <a:ea typeface="黑体" panose="02010609060101010101" pitchFamily="2" charset="-122"/>
              </a:rPr>
              <a:t> </a:t>
            </a:r>
            <a:r>
              <a:rPr lang="en-US" altLang="zh-CN" sz="2000" b="1">
                <a:solidFill>
                  <a:srgbClr val="0000CC"/>
                </a:solidFill>
                <a:latin typeface="Tahoma" panose="020B0604030504040204" pitchFamily="34" charset="0"/>
                <a:ea typeface="黑体" panose="02010609060101010101" pitchFamily="2" charset="-122"/>
              </a:rPr>
              <a:t>1</a:t>
            </a:r>
            <a:endParaRPr lang="ko-KR" altLang="en-US" sz="2000" b="1">
              <a:solidFill>
                <a:srgbClr val="0000CC"/>
              </a:solidFill>
              <a:latin typeface="Tahoma" panose="020B0604030504040204" pitchFamily="34" charset="0"/>
              <a:ea typeface="黑体" panose="02010609060101010101" pitchFamily="2" charset="-122"/>
            </a:endParaRPr>
          </a:p>
        </p:txBody>
      </p:sp>
      <p:sp>
        <p:nvSpPr>
          <p:cNvPr id="105479" name="Text Box 105478"/>
          <p:cNvSpPr txBox="1"/>
          <p:nvPr/>
        </p:nvSpPr>
        <p:spPr bwMode="auto">
          <a:xfrm>
            <a:off x="7450455" y="1917065"/>
            <a:ext cx="91757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主机</a:t>
            </a:r>
            <a:r>
              <a:rPr lang="zh-CN" altLang="en-US" sz="1400" b="1">
                <a:solidFill>
                  <a:srgbClr val="0000CC"/>
                </a:solidFill>
                <a:latin typeface="Tahoma" panose="020B0604030504040204" pitchFamily="34" charset="0"/>
                <a:ea typeface="黑体" panose="02010609060101010101" pitchFamily="2" charset="-122"/>
              </a:rPr>
              <a:t> </a:t>
            </a:r>
            <a:r>
              <a:rPr lang="en-US" altLang="zh-CN" sz="2000" b="1">
                <a:solidFill>
                  <a:srgbClr val="0000CC"/>
                </a:solidFill>
                <a:latin typeface="Tahoma" panose="020B0604030504040204" pitchFamily="34" charset="0"/>
                <a:ea typeface="黑体" panose="02010609060101010101" pitchFamily="2" charset="-122"/>
              </a:rPr>
              <a:t>2</a:t>
            </a:r>
            <a:endParaRPr lang="ko-KR" altLang="en-US" sz="2000" b="1">
              <a:solidFill>
                <a:srgbClr val="0000CC"/>
              </a:solidFill>
              <a:latin typeface="Tahoma" panose="020B0604030504040204" pitchFamily="34" charset="0"/>
              <a:ea typeface="黑体" panose="02010609060101010101" pitchFamily="2" charset="-122"/>
            </a:endParaRPr>
          </a:p>
        </p:txBody>
      </p:sp>
      <p:sp>
        <p:nvSpPr>
          <p:cNvPr id="105480" name="Text Box 105479"/>
          <p:cNvSpPr txBox="1"/>
          <p:nvPr/>
        </p:nvSpPr>
        <p:spPr bwMode="auto">
          <a:xfrm>
            <a:off x="7068185" y="2473960"/>
            <a:ext cx="172402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文件传送模块</a:t>
            </a:r>
            <a:endParaRPr lang="ko-KR" altLang="en-US" sz="2000" b="1">
              <a:solidFill>
                <a:srgbClr val="0000CC"/>
              </a:solidFill>
              <a:latin typeface="Tahoma" panose="020B0604030504040204" pitchFamily="34" charset="0"/>
              <a:ea typeface="黑体" panose="02010609060101010101" pitchFamily="2" charset="-122"/>
            </a:endParaRPr>
          </a:p>
        </p:txBody>
      </p:sp>
      <p:cxnSp>
        <p:nvCxnSpPr>
          <p:cNvPr id="105481" name="Line 105480"/>
          <p:cNvCxnSpPr/>
          <p:nvPr/>
        </p:nvCxnSpPr>
        <p:spPr bwMode="auto">
          <a:xfrm>
            <a:off x="2846070" y="3464560"/>
            <a:ext cx="4135120" cy="635"/>
          </a:xfrm>
          <a:prstGeom prst="line">
            <a:avLst/>
          </a:prstGeom>
          <a:noFill/>
          <a:ln w="28575" cap="flat" cmpd="sng">
            <a:solidFill>
              <a:srgbClr val="333399">
                <a:alpha val="100000"/>
              </a:srgbClr>
            </a:solidFill>
            <a:prstDash val="dash"/>
            <a:round/>
            <a:tailEnd type="triangle" w="med" len="lg"/>
          </a:ln>
        </p:spPr>
        <p:style>
          <a:lnRef idx="1">
            <a:schemeClr val="accent1"/>
          </a:lnRef>
          <a:fillRef idx="0">
            <a:schemeClr val="accent1"/>
          </a:fillRef>
          <a:effectRef idx="0">
            <a:schemeClr val="accent1"/>
          </a:effectRef>
          <a:fontRef idx="minor">
            <a:schemeClr val="tx1"/>
          </a:fontRef>
        </p:style>
      </p:cxnSp>
      <p:sp>
        <p:nvSpPr>
          <p:cNvPr id="105482" name="Text Box 105481"/>
          <p:cNvSpPr txBox="1"/>
          <p:nvPr/>
        </p:nvSpPr>
        <p:spPr bwMode="auto">
          <a:xfrm>
            <a:off x="3448050" y="2421890"/>
            <a:ext cx="3006725" cy="1016000"/>
          </a:xfrm>
          <a:prstGeom prst="rect">
            <a:avLst/>
          </a:prstGeom>
          <a:noFill/>
          <a:ln w="0">
            <a:noFill/>
          </a:ln>
        </p:spPr>
        <p:txBody>
          <a:bodyPr vert="horz" wrap="none" lIns="91440" tIns="45720" rIns="91440" bIns="45720" numCol="1" anchor="t">
            <a:spAutoFit/>
          </a:bodyPr>
          <a:lstStyle/>
          <a:p>
            <a:pPr marL="0" indent="0" algn="ctr"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只看这两个通信服务模块</a:t>
            </a:r>
            <a:endParaRPr lang="ko-KR" altLang="en-US" sz="2000" b="1">
              <a:solidFill>
                <a:srgbClr val="0000CC"/>
              </a:solidFill>
              <a:latin typeface="Tahoma" panose="020B0604030504040204" pitchFamily="34" charset="0"/>
              <a:ea typeface="黑体" panose="02010609060101010101" pitchFamily="2" charset="-122"/>
            </a:endParaRPr>
          </a:p>
          <a:p>
            <a:pPr marL="0" indent="0" algn="ctr"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好像可直接把文件</a:t>
            </a:r>
            <a:endParaRPr lang="ko-KR" altLang="en-US" sz="2000" b="1">
              <a:solidFill>
                <a:srgbClr val="0000CC"/>
              </a:solidFill>
              <a:latin typeface="Tahoma" panose="020B0604030504040204" pitchFamily="34" charset="0"/>
              <a:ea typeface="黑体" panose="02010609060101010101" pitchFamily="2" charset="-122"/>
            </a:endParaRPr>
          </a:p>
          <a:p>
            <a:pPr marL="0" indent="0" algn="ctr"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可靠地传送到对方</a:t>
            </a:r>
            <a:endParaRPr lang="ko-KR" altLang="en-US" sz="2000" b="1">
              <a:solidFill>
                <a:srgbClr val="0000CC"/>
              </a:solidFill>
              <a:latin typeface="Tahoma" panose="020B0604030504040204" pitchFamily="34" charset="0"/>
              <a:ea typeface="黑体" panose="02010609060101010101" pitchFamily="2" charset="-122"/>
            </a:endParaRPr>
          </a:p>
        </p:txBody>
      </p:sp>
      <p:cxnSp>
        <p:nvCxnSpPr>
          <p:cNvPr id="105483" name="Line 105482"/>
          <p:cNvCxnSpPr/>
          <p:nvPr/>
        </p:nvCxnSpPr>
        <p:spPr bwMode="auto">
          <a:xfrm>
            <a:off x="271780" y="3861435"/>
            <a:ext cx="9363075" cy="635"/>
          </a:xfrm>
          <a:prstGeom prst="line">
            <a:avLst/>
          </a:prstGeom>
          <a:noFill/>
          <a:ln w="38100" cap="flat" cmpd="sng">
            <a:solidFill>
              <a:schemeClr val="hlink">
                <a:alpha val="10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05484" name="AutoShape 105483"/>
          <p:cNvSpPr/>
          <p:nvPr/>
        </p:nvSpPr>
        <p:spPr bwMode="auto">
          <a:xfrm>
            <a:off x="1599565" y="2809240"/>
            <a:ext cx="468630" cy="503555"/>
          </a:xfrm>
          <a:prstGeom prst="downArrow">
            <a:avLst>
              <a:gd name="adj1" fmla="val 50000"/>
              <a:gd name="adj2" fmla="val 29136"/>
            </a:avLst>
          </a:prstGeom>
          <a:solidFill>
            <a:schemeClr val="accent1"/>
          </a:solidFill>
          <a:ln w="9525" cap="flat" cmpd="sng">
            <a:solidFill>
              <a:schemeClr val="tx1">
                <a:alpha val="100000"/>
              </a:schemeClr>
            </a:solidFill>
            <a:prstDash val="solid"/>
            <a:miter lim="800000"/>
          </a:ln>
        </p:spPr>
        <p:txBody>
          <a:bodyPr vert="eaVert"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5485" name="AutoShape 105484"/>
          <p:cNvSpPr/>
          <p:nvPr/>
        </p:nvSpPr>
        <p:spPr bwMode="auto">
          <a:xfrm flipV="1">
            <a:off x="7761604" y="2809240"/>
            <a:ext cx="468630" cy="503555"/>
          </a:xfrm>
          <a:prstGeom prst="downArrow">
            <a:avLst>
              <a:gd name="adj1" fmla="val 50000"/>
              <a:gd name="adj2" fmla="val 29136"/>
            </a:avLst>
          </a:prstGeom>
          <a:solidFill>
            <a:schemeClr val="accent1"/>
          </a:solidFill>
          <a:ln w="9525" cap="flat" cmpd="sng">
            <a:solidFill>
              <a:schemeClr val="tx1">
                <a:alpha val="100000"/>
              </a:schemeClr>
            </a:solidFill>
            <a:prstDash val="solid"/>
            <a:miter lim="800000"/>
          </a:ln>
        </p:spPr>
        <p:txBody>
          <a:bodyPr vert="eaVert"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5486" name="Text Box 105485"/>
          <p:cNvSpPr txBox="1"/>
          <p:nvPr/>
        </p:nvSpPr>
        <p:spPr bwMode="auto">
          <a:xfrm>
            <a:off x="574675" y="4220210"/>
            <a:ext cx="2493645" cy="708660"/>
          </a:xfrm>
          <a:prstGeom prst="rect">
            <a:avLst/>
          </a:prstGeom>
          <a:noFill/>
          <a:ln w="0">
            <a:noFill/>
          </a:ln>
        </p:spPr>
        <p:txBody>
          <a:bodyPr vert="horz" wrap="none" lIns="91440" tIns="45720" rIns="91440" bIns="45720" numCol="1" anchor="t">
            <a:spAutoFit/>
          </a:bodyPr>
          <a:lstStyle/>
          <a:p>
            <a:pPr marL="0" indent="0" algn="ctr"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把文件交给下层模块</a:t>
            </a:r>
            <a:endParaRPr lang="ko-KR" altLang="en-US" sz="2000" b="1">
              <a:solidFill>
                <a:srgbClr val="0000CC"/>
              </a:solidFill>
              <a:latin typeface="Tahoma" panose="020B0604030504040204" pitchFamily="34" charset="0"/>
              <a:ea typeface="黑体" panose="02010609060101010101" pitchFamily="2" charset="-122"/>
            </a:endParaRPr>
          </a:p>
          <a:p>
            <a:pPr marL="0" indent="0" algn="ctr"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进行发送</a:t>
            </a:r>
            <a:endParaRPr lang="ko-KR" altLang="en-US" sz="2000" b="1">
              <a:solidFill>
                <a:srgbClr val="0000CC"/>
              </a:solidFill>
              <a:latin typeface="Tahoma" panose="020B0604030504040204" pitchFamily="34" charset="0"/>
              <a:ea typeface="黑体" panose="02010609060101010101" pitchFamily="2" charset="-122"/>
            </a:endParaRPr>
          </a:p>
        </p:txBody>
      </p:sp>
      <p:sp>
        <p:nvSpPr>
          <p:cNvPr id="105487" name="Text Box 105486"/>
          <p:cNvSpPr txBox="1"/>
          <p:nvPr/>
        </p:nvSpPr>
        <p:spPr bwMode="auto">
          <a:xfrm>
            <a:off x="6889115" y="4220210"/>
            <a:ext cx="2237105" cy="708660"/>
          </a:xfrm>
          <a:prstGeom prst="rect">
            <a:avLst/>
          </a:prstGeom>
          <a:noFill/>
          <a:ln w="0">
            <a:noFill/>
          </a:ln>
        </p:spPr>
        <p:txBody>
          <a:bodyPr vert="horz" wrap="none" lIns="91440" tIns="45720" rIns="91440" bIns="45720" numCol="1" anchor="t">
            <a:spAutoFit/>
          </a:bodyPr>
          <a:lstStyle/>
          <a:p>
            <a:pPr marL="0" indent="0" algn="ctr"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把收到的文件交给</a:t>
            </a:r>
            <a:endParaRPr lang="ko-KR" altLang="en-US" sz="2000" b="1">
              <a:solidFill>
                <a:srgbClr val="0000CC"/>
              </a:solidFill>
              <a:latin typeface="Tahoma" panose="020B0604030504040204" pitchFamily="34" charset="0"/>
              <a:ea typeface="黑体" panose="02010609060101010101" pitchFamily="2" charset="-122"/>
            </a:endParaRPr>
          </a:p>
          <a:p>
            <a:pPr marL="0" indent="0" algn="ctr"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上层模块</a:t>
            </a:r>
            <a:endParaRPr lang="ko-KR" altLang="en-US" sz="2000" b="1">
              <a:solidFill>
                <a:srgbClr val="0000CC"/>
              </a:solidFill>
              <a:latin typeface="Tahoma" panose="020B0604030504040204" pitchFamily="34" charset="0"/>
              <a:ea typeface="黑体" panose="02010609060101010101" pitchFamily="2" charset="-122"/>
            </a:endParaRPr>
          </a:p>
        </p:txBody>
      </p:sp>
      <p:sp>
        <p:nvSpPr>
          <p:cNvPr id="105488" name="AutoShape 105487"/>
          <p:cNvSpPr/>
          <p:nvPr/>
        </p:nvSpPr>
        <p:spPr bwMode="auto">
          <a:xfrm>
            <a:off x="4095114" y="4436110"/>
            <a:ext cx="1639570" cy="432435"/>
          </a:xfrm>
          <a:prstGeom prst="rightArrow">
            <a:avLst>
              <a:gd name="adj1" fmla="val 50000"/>
              <a:gd name="adj2" fmla="val 87592"/>
            </a:avLst>
          </a:prstGeom>
          <a:solidFill>
            <a:schemeClr val="accent1"/>
          </a:solidFill>
          <a:ln w="9525" cap="flat" cmpd="sng">
            <a:solidFill>
              <a:schemeClr val="tx1">
                <a:alpha val="100000"/>
              </a:schemeClr>
            </a:solidFill>
            <a:prstDash val="solid"/>
            <a:miter lim="800000"/>
          </a:ln>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5491" name="Text Box 105490"/>
          <p:cNvSpPr txBox="1"/>
          <p:nvPr/>
        </p:nvSpPr>
        <p:spPr bwMode="auto">
          <a:xfrm>
            <a:off x="895985" y="3248660"/>
            <a:ext cx="172402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通信服务模块</a:t>
            </a:r>
            <a:endParaRPr lang="ko-KR" altLang="en-US" sz="2000" b="1">
              <a:solidFill>
                <a:srgbClr val="0000CC"/>
              </a:solidFill>
              <a:latin typeface="Tahoma" panose="020B0604030504040204" pitchFamily="34" charset="0"/>
              <a:ea typeface="黑体" panose="02010609060101010101" pitchFamily="2" charset="-122"/>
            </a:endParaRPr>
          </a:p>
        </p:txBody>
      </p:sp>
      <p:sp>
        <p:nvSpPr>
          <p:cNvPr id="105492" name="Text Box 105491"/>
          <p:cNvSpPr txBox="1"/>
          <p:nvPr/>
        </p:nvSpPr>
        <p:spPr bwMode="auto">
          <a:xfrm>
            <a:off x="7080250" y="3248660"/>
            <a:ext cx="172402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通信服务模块</a:t>
            </a:r>
            <a:endParaRPr lang="ko-KR" altLang="en-US" sz="2000" b="1">
              <a:solidFill>
                <a:srgbClr val="0000CC"/>
              </a:solidFill>
              <a:latin typeface="Tahoma" panose="020B0604030504040204" pitchFamily="34" charset="0"/>
              <a:ea typeface="黑体" panose="02010609060101010101" pitchFamily="2" charset="-122"/>
            </a:endParaRPr>
          </a:p>
        </p:txBody>
      </p:sp>
      <p:sp>
        <p:nvSpPr>
          <p:cNvPr id="105493" name="AutoShape 105492"/>
          <p:cNvSpPr/>
          <p:nvPr/>
        </p:nvSpPr>
        <p:spPr bwMode="auto">
          <a:xfrm>
            <a:off x="1599565" y="3645535"/>
            <a:ext cx="468630" cy="504190"/>
          </a:xfrm>
          <a:prstGeom prst="downArrow">
            <a:avLst>
              <a:gd name="adj1" fmla="val 50000"/>
              <a:gd name="adj2" fmla="val 29136"/>
            </a:avLst>
          </a:prstGeom>
          <a:solidFill>
            <a:schemeClr val="accent1"/>
          </a:solidFill>
          <a:ln w="9525" cap="flat" cmpd="sng">
            <a:solidFill>
              <a:schemeClr val="tx1">
                <a:alpha val="100000"/>
              </a:schemeClr>
            </a:solidFill>
            <a:prstDash val="solid"/>
            <a:miter lim="800000"/>
          </a:ln>
        </p:spPr>
        <p:txBody>
          <a:bodyPr vert="eaVert"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5494" name="AutoShape 105493"/>
          <p:cNvSpPr/>
          <p:nvPr/>
        </p:nvSpPr>
        <p:spPr bwMode="auto">
          <a:xfrm flipV="1">
            <a:off x="7761604" y="3572510"/>
            <a:ext cx="468630" cy="504190"/>
          </a:xfrm>
          <a:prstGeom prst="downArrow">
            <a:avLst>
              <a:gd name="adj1" fmla="val 50000"/>
              <a:gd name="adj2" fmla="val 29136"/>
            </a:avLst>
          </a:prstGeom>
          <a:solidFill>
            <a:schemeClr val="accent1"/>
          </a:solidFill>
          <a:ln w="9525" cap="flat" cmpd="sng">
            <a:solidFill>
              <a:schemeClr val="tx1">
                <a:alpha val="100000"/>
              </a:schemeClr>
            </a:solidFill>
            <a:prstDash val="solid"/>
            <a:miter lim="800000"/>
          </a:ln>
        </p:spPr>
        <p:txBody>
          <a:bodyPr vert="eaVert"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2" name="幻灯片编号占位符 1"/>
          <p:cNvSpPr txBox="1"/>
          <p:nvPr>
            <p:ph type="sldNum" idx="12"/>
          </p:nvPr>
        </p:nvSpPr>
        <p:spPr>
          <a:xfrm>
            <a:off x="8946515" y="6108700"/>
            <a:ext cx="465454" cy="366395"/>
          </a:xfrm>
          <a:prstGeom prst="rect">
            <a:avLst/>
          </a:prstGeom>
        </p:spPr>
        <p:txBody>
          <a:bodyPr vert="horz" wrap="square" lIns="91440" tIns="45720" rIns="91440" bIns="45720" numCol="1" anchor="ctr">
            <a:noAutofit/>
          </a:bodyPr>
          <a:lstStyle/>
          <a:p>
            <a:pPr marL="0" indent="0" algn="r" defTabSz="457200" eaLnBrk="1" fontAlgn="auto" latinLnBrk="0" hangingPunct="1">
              <a:lnSpc>
                <a:spcPct val="100000"/>
              </a:lnSpc>
              <a:spcBef>
                <a:spcPts val="0"/>
              </a:spcBef>
              <a:spcAft>
                <a:spcPts val="0"/>
              </a:spcAft>
              <a:buFontTx/>
              <a:buNone/>
            </a:pPr>
            <a:fld id="{B9320F77-B9A0-41C5-862A-B4B631284C64}" type="slidenum">
              <a:rPr lang="zh-CN" altLang="en-US" sz="1000" b="0" i="0">
                <a:latin typeface="Corbel" panose="020B0503020204020204" pitchFamily="34" charset="0"/>
                <a:ea typeface="华文楷体" panose="02010600040101010101" charset="-122"/>
                <a:cs typeface="+mn-cs"/>
              </a:rPr>
            </a:fld>
            <a:endParaRPr lang="ko-KR" altLang="en-US" sz="1000" b="0" i="0">
              <a:latin typeface="Corbel" panose="020B0503020204020204" pitchFamily="34" charset="0"/>
              <a:ea typeface="华文楷体" panose="0201060004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8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549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5486"/>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5488"/>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5487"/>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05494"/>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0548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82"/>
                                        </p:tgtEl>
                                        <p:attrNameLst>
                                          <p:attrName>style.visibility</p:attrName>
                                        </p:attrNameLst>
                                      </p:cBhvr>
                                      <p:to>
                                        <p:strVal val="visible"/>
                                      </p:to>
                                    </p:set>
                                  </p:childTnLst>
                                </p:cTn>
                              </p:par>
                            </p:childTnLst>
                          </p:cTn>
                        </p:par>
                        <p:par>
                          <p:cTn id="29" fill="hold">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05481"/>
                                        </p:tgtEl>
                                        <p:attrNameLst>
                                          <p:attrName>style.visibility</p:attrName>
                                        </p:attrNameLst>
                                      </p:cBhvr>
                                      <p:to>
                                        <p:strVal val="visible"/>
                                      </p:to>
                                    </p:set>
                                    <p:animEffect transition="in" filter="wipe(left)">
                                      <p:cBhvr>
                                        <p:cTn id="32" dur="2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P spid="105482" grpId="0"/>
      <p:bldP spid="105484" grpId="0" animBg="1"/>
      <p:bldP spid="105485" grpId="0" animBg="1"/>
      <p:bldP spid="105486" grpId="0"/>
      <p:bldP spid="105487" grpId="0"/>
      <p:bldP spid="105488" grpId="0" animBg="1"/>
      <p:bldP spid="105493" grpId="0" animBg="1"/>
      <p:bldP spid="10549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526" name="Line 106525"/>
          <p:cNvCxnSpPr/>
          <p:nvPr/>
        </p:nvCxnSpPr>
        <p:spPr bwMode="auto">
          <a:xfrm>
            <a:off x="2846070" y="4220210"/>
            <a:ext cx="4135120" cy="635"/>
          </a:xfrm>
          <a:prstGeom prst="line">
            <a:avLst/>
          </a:prstGeom>
          <a:noFill/>
          <a:ln w="28575" cap="flat" cmpd="sng">
            <a:solidFill>
              <a:srgbClr val="333399">
                <a:alpha val="100000"/>
              </a:srgbClr>
            </a:solidFill>
            <a:prstDash val="solid"/>
            <a:round/>
          </a:ln>
        </p:spPr>
        <p:style>
          <a:lnRef idx="1">
            <a:schemeClr val="accent1"/>
          </a:lnRef>
          <a:fillRef idx="0">
            <a:schemeClr val="accent1"/>
          </a:fillRef>
          <a:effectRef idx="0">
            <a:schemeClr val="accent1"/>
          </a:effectRef>
          <a:fontRef idx="minor">
            <a:schemeClr val="tx1"/>
          </a:fontRef>
        </p:style>
      </p:cxnSp>
      <p:sp>
        <p:nvSpPr>
          <p:cNvPr id="106521" name="Rectangle 106520"/>
          <p:cNvSpPr/>
          <p:nvPr/>
        </p:nvSpPr>
        <p:spPr bwMode="auto">
          <a:xfrm>
            <a:off x="6982460" y="3933190"/>
            <a:ext cx="2028190" cy="648335"/>
          </a:xfrm>
          <a:prstGeom prst="rect">
            <a:avLst/>
          </a:prstGeom>
          <a:solidFill>
            <a:srgbClr val="66FFFF"/>
          </a:solidFill>
          <a:ln w="28575" cap="flat" cmpd="sng">
            <a:solidFill>
              <a:srgbClr val="333399">
                <a:alpha val="100000"/>
              </a:srgbClr>
            </a:solidFill>
            <a:prstDash val="solid"/>
            <a:miter lim="800000"/>
          </a:ln>
          <a:effectLst>
            <a:outerShdw dist="35921" dir="18900000" algn="ctr" rotWithShape="0">
              <a:srgbClr val="333399"/>
            </a:outerShdw>
          </a:effectLst>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6520" name="Rectangle 106519"/>
          <p:cNvSpPr/>
          <p:nvPr/>
        </p:nvSpPr>
        <p:spPr bwMode="auto">
          <a:xfrm>
            <a:off x="818515" y="3933190"/>
            <a:ext cx="2028190" cy="648335"/>
          </a:xfrm>
          <a:prstGeom prst="rect">
            <a:avLst/>
          </a:prstGeom>
          <a:solidFill>
            <a:srgbClr val="66FFFF"/>
          </a:solidFill>
          <a:ln w="28575" cap="flat" cmpd="sng">
            <a:solidFill>
              <a:srgbClr val="333399">
                <a:alpha val="100000"/>
              </a:srgbClr>
            </a:solidFill>
            <a:prstDash val="solid"/>
            <a:miter lim="800000"/>
          </a:ln>
          <a:effectLst>
            <a:outerShdw dist="35921" dir="18900000" algn="ctr" rotWithShape="0">
              <a:srgbClr val="333399"/>
            </a:outerShdw>
          </a:effectLst>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6498" name="Rectangle 106497"/>
          <p:cNvSpPr/>
          <p:nvPr/>
        </p:nvSpPr>
        <p:spPr bwMode="auto">
          <a:xfrm>
            <a:off x="6982460" y="3140710"/>
            <a:ext cx="2028190" cy="648335"/>
          </a:xfrm>
          <a:prstGeom prst="rect">
            <a:avLst/>
          </a:prstGeom>
          <a:solidFill>
            <a:srgbClr val="FFC000"/>
          </a:solidFill>
          <a:ln w="28575" cap="flat" cmpd="sng">
            <a:solidFill>
              <a:srgbClr val="333399">
                <a:alpha val="100000"/>
              </a:srgbClr>
            </a:solidFill>
            <a:prstDash val="solid"/>
            <a:miter lim="800000"/>
          </a:ln>
          <a:effectLst>
            <a:outerShdw dist="35921" dir="18900000" algn="ctr" rotWithShape="0">
              <a:srgbClr val="333399"/>
            </a:outerShdw>
          </a:effectLst>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6499" name="Rectangle 106498"/>
          <p:cNvSpPr/>
          <p:nvPr/>
        </p:nvSpPr>
        <p:spPr bwMode="auto">
          <a:xfrm>
            <a:off x="818515" y="3140710"/>
            <a:ext cx="2028190" cy="648335"/>
          </a:xfrm>
          <a:prstGeom prst="rect">
            <a:avLst/>
          </a:prstGeom>
          <a:solidFill>
            <a:srgbClr val="FFC000"/>
          </a:solidFill>
          <a:ln w="28575" cap="flat" cmpd="sng">
            <a:solidFill>
              <a:srgbClr val="333399">
                <a:alpha val="100000"/>
              </a:srgbClr>
            </a:solidFill>
            <a:prstDash val="solid"/>
            <a:miter lim="800000"/>
          </a:ln>
          <a:effectLst>
            <a:outerShdw dist="35921" dir="18900000" algn="ctr" rotWithShape="0">
              <a:srgbClr val="333399"/>
            </a:outerShdw>
          </a:effectLst>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6500" name="Rectangle 106499"/>
          <p:cNvSpPr/>
          <p:nvPr/>
        </p:nvSpPr>
        <p:spPr bwMode="auto">
          <a:xfrm>
            <a:off x="6980555" y="2348865"/>
            <a:ext cx="2028190" cy="648335"/>
          </a:xfrm>
          <a:prstGeom prst="rect">
            <a:avLst/>
          </a:prstGeom>
          <a:solidFill>
            <a:srgbClr val="FFFF00"/>
          </a:solidFill>
          <a:ln w="28575" cap="flat" cmpd="sng">
            <a:solidFill>
              <a:srgbClr val="333399">
                <a:alpha val="100000"/>
              </a:srgbClr>
            </a:solidFill>
            <a:prstDash val="solid"/>
            <a:miter lim="800000"/>
          </a:ln>
          <a:effectLst>
            <a:outerShdw dist="35921" dir="18900000" algn="ctr" rotWithShape="0">
              <a:srgbClr val="333399"/>
            </a:outerShdw>
          </a:effectLst>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6501" name="Rectangle 106500"/>
          <p:cNvSpPr/>
          <p:nvPr/>
        </p:nvSpPr>
        <p:spPr bwMode="auto">
          <a:xfrm>
            <a:off x="818515" y="2348865"/>
            <a:ext cx="2028190" cy="648335"/>
          </a:xfrm>
          <a:prstGeom prst="rect">
            <a:avLst/>
          </a:prstGeom>
          <a:solidFill>
            <a:srgbClr val="FFFF00"/>
          </a:solidFill>
          <a:ln w="28575" cap="flat" cmpd="sng">
            <a:solidFill>
              <a:srgbClr val="333399">
                <a:alpha val="100000"/>
              </a:srgbClr>
            </a:solidFill>
            <a:prstDash val="solid"/>
            <a:miter lim="800000"/>
          </a:ln>
          <a:effectLst>
            <a:outerShdw dist="35921" dir="18900000" algn="ctr" rotWithShape="0">
              <a:srgbClr val="333399"/>
            </a:outerShdw>
          </a:effectLst>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6502" name="文本占位符 106501"/>
          <p:cNvSpPr txBox="1"/>
          <p:nvPr>
            <p:ph type="title"/>
          </p:nvPr>
        </p:nvSpPr>
        <p:spPr>
          <a:xfrm>
            <a:off x="391795" y="44450"/>
            <a:ext cx="7484110" cy="1136015"/>
          </a:xfrm>
          <a:prstGeom prst="rect">
            <a:avLst/>
          </a:prstGeom>
          <a:noFill/>
          <a:ln w="0">
            <a:noFill/>
          </a:ln>
        </p:spPr>
        <p:txBody>
          <a:bodyPr vert="horz" wrap="square" lIns="91440" tIns="45720" rIns="91440" bIns="45720" numCol="1" anchor="ctr">
            <a:noAutofit/>
          </a:bodyPr>
          <a:lstStyle/>
          <a:p>
            <a:pPr marL="0" indent="0" algn="ctr" defTabSz="457200" eaLnBrk="1" fontAlgn="base" hangingPunct="1">
              <a:lnSpc>
                <a:spcPct val="100000"/>
              </a:lnSpc>
              <a:spcBef>
                <a:spcPts val="0"/>
              </a:spcBef>
              <a:spcAft>
                <a:spcPts val="0"/>
              </a:spcAft>
              <a:buFontTx/>
              <a:buNone/>
            </a:pPr>
            <a:r>
              <a:rPr lang="zh-CN" altLang="en-US" sz="4000">
                <a:ln w="3175" cap="flat" cmpd="sng">
                  <a:noFill/>
                </a:ln>
                <a:solidFill>
                  <a:schemeClr val="tx1"/>
                </a:solidFill>
                <a:latin typeface="Corbel" panose="020B0503020204020204" pitchFamily="34" charset="0"/>
                <a:ea typeface="华文楷体" panose="02010600040101010101" charset="-122"/>
                <a:cs typeface="+mj-cs"/>
              </a:rPr>
              <a:t>再设计一个网络接入模块 </a:t>
            </a:r>
            <a:endParaRPr lang="ko-KR" altLang="en-US" sz="4000">
              <a:ln w="3175" cap="flat" cmpd="sng">
                <a:noFill/>
              </a:ln>
              <a:solidFill>
                <a:schemeClr val="tx1"/>
              </a:solidFill>
              <a:latin typeface="Corbel" panose="020B0503020204020204" pitchFamily="34" charset="0"/>
              <a:ea typeface="华文楷体" panose="02010600040101010101" charset="-122"/>
              <a:cs typeface="+mj-cs"/>
            </a:endParaRPr>
          </a:p>
        </p:txBody>
      </p:sp>
      <p:sp>
        <p:nvSpPr>
          <p:cNvPr id="106503" name="Text Box 106502"/>
          <p:cNvSpPr txBox="1"/>
          <p:nvPr/>
        </p:nvSpPr>
        <p:spPr bwMode="auto">
          <a:xfrm>
            <a:off x="906145" y="2473960"/>
            <a:ext cx="172402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文件传送模块</a:t>
            </a:r>
            <a:endParaRPr lang="ko-KR" altLang="en-US" sz="2000" b="1">
              <a:solidFill>
                <a:srgbClr val="0000CC"/>
              </a:solidFill>
              <a:latin typeface="Tahoma" panose="020B0604030504040204" pitchFamily="34" charset="0"/>
              <a:ea typeface="黑体" panose="02010609060101010101" pitchFamily="2" charset="-122"/>
            </a:endParaRPr>
          </a:p>
        </p:txBody>
      </p:sp>
      <p:sp>
        <p:nvSpPr>
          <p:cNvPr id="106504" name="Text Box 106503"/>
          <p:cNvSpPr txBox="1"/>
          <p:nvPr/>
        </p:nvSpPr>
        <p:spPr bwMode="auto">
          <a:xfrm>
            <a:off x="1286510" y="1917065"/>
            <a:ext cx="91757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主机</a:t>
            </a:r>
            <a:r>
              <a:rPr lang="zh-CN" altLang="en-US" sz="1400" b="1">
                <a:solidFill>
                  <a:srgbClr val="0000CC"/>
                </a:solidFill>
                <a:latin typeface="Tahoma" panose="020B0604030504040204" pitchFamily="34" charset="0"/>
                <a:ea typeface="黑体" panose="02010609060101010101" pitchFamily="2" charset="-122"/>
              </a:rPr>
              <a:t> </a:t>
            </a:r>
            <a:r>
              <a:rPr lang="en-US" altLang="zh-CN" sz="2000" b="1">
                <a:solidFill>
                  <a:srgbClr val="0000CC"/>
                </a:solidFill>
                <a:latin typeface="Tahoma" panose="020B0604030504040204" pitchFamily="34" charset="0"/>
                <a:ea typeface="黑体" panose="02010609060101010101" pitchFamily="2" charset="-122"/>
              </a:rPr>
              <a:t>1</a:t>
            </a:r>
            <a:endParaRPr lang="ko-KR" altLang="en-US" sz="2000" b="1">
              <a:solidFill>
                <a:srgbClr val="0000CC"/>
              </a:solidFill>
              <a:latin typeface="Tahoma" panose="020B0604030504040204" pitchFamily="34" charset="0"/>
              <a:ea typeface="黑体" panose="02010609060101010101" pitchFamily="2" charset="-122"/>
            </a:endParaRPr>
          </a:p>
        </p:txBody>
      </p:sp>
      <p:sp>
        <p:nvSpPr>
          <p:cNvPr id="106505" name="Text Box 106504"/>
          <p:cNvSpPr txBox="1"/>
          <p:nvPr/>
        </p:nvSpPr>
        <p:spPr bwMode="auto">
          <a:xfrm>
            <a:off x="7450455" y="1917065"/>
            <a:ext cx="91757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主机</a:t>
            </a:r>
            <a:r>
              <a:rPr lang="zh-CN" altLang="en-US" sz="1400" b="1">
                <a:solidFill>
                  <a:srgbClr val="0000CC"/>
                </a:solidFill>
                <a:latin typeface="Tahoma" panose="020B0604030504040204" pitchFamily="34" charset="0"/>
                <a:ea typeface="黑体" panose="02010609060101010101" pitchFamily="2" charset="-122"/>
              </a:rPr>
              <a:t> </a:t>
            </a:r>
            <a:r>
              <a:rPr lang="en-US" altLang="zh-CN" sz="2000" b="1">
                <a:solidFill>
                  <a:srgbClr val="0000CC"/>
                </a:solidFill>
                <a:latin typeface="Tahoma" panose="020B0604030504040204" pitchFamily="34" charset="0"/>
                <a:ea typeface="黑体" panose="02010609060101010101" pitchFamily="2" charset="-122"/>
              </a:rPr>
              <a:t>2</a:t>
            </a:r>
            <a:endParaRPr lang="ko-KR" altLang="en-US" sz="2000" b="1">
              <a:solidFill>
                <a:srgbClr val="0000CC"/>
              </a:solidFill>
              <a:latin typeface="Tahoma" panose="020B0604030504040204" pitchFamily="34" charset="0"/>
              <a:ea typeface="黑体" panose="02010609060101010101" pitchFamily="2" charset="-122"/>
            </a:endParaRPr>
          </a:p>
        </p:txBody>
      </p:sp>
      <p:sp>
        <p:nvSpPr>
          <p:cNvPr id="106506" name="Text Box 106505"/>
          <p:cNvSpPr txBox="1"/>
          <p:nvPr/>
        </p:nvSpPr>
        <p:spPr bwMode="auto">
          <a:xfrm>
            <a:off x="7068185" y="2473960"/>
            <a:ext cx="172402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文件传送模块</a:t>
            </a:r>
            <a:endParaRPr lang="ko-KR" altLang="en-US" sz="2000" b="1">
              <a:solidFill>
                <a:srgbClr val="0000CC"/>
              </a:solidFill>
              <a:latin typeface="Tahoma" panose="020B0604030504040204" pitchFamily="34" charset="0"/>
              <a:ea typeface="黑体" panose="02010609060101010101" pitchFamily="2" charset="-122"/>
            </a:endParaRPr>
          </a:p>
        </p:txBody>
      </p:sp>
      <p:sp>
        <p:nvSpPr>
          <p:cNvPr id="106510" name="AutoShape 106509"/>
          <p:cNvSpPr/>
          <p:nvPr/>
        </p:nvSpPr>
        <p:spPr bwMode="auto">
          <a:xfrm>
            <a:off x="1599565" y="2809240"/>
            <a:ext cx="468630" cy="503555"/>
          </a:xfrm>
          <a:prstGeom prst="downArrow">
            <a:avLst>
              <a:gd name="adj1" fmla="val 50000"/>
              <a:gd name="adj2" fmla="val 29136"/>
            </a:avLst>
          </a:prstGeom>
          <a:solidFill>
            <a:schemeClr val="accent1"/>
          </a:solidFill>
          <a:ln w="9525" cap="flat" cmpd="sng">
            <a:solidFill>
              <a:schemeClr val="tx1">
                <a:alpha val="100000"/>
              </a:schemeClr>
            </a:solidFill>
            <a:prstDash val="solid"/>
            <a:miter lim="800000"/>
          </a:ln>
        </p:spPr>
        <p:txBody>
          <a:bodyPr vert="eaVert"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6511" name="AutoShape 106510"/>
          <p:cNvSpPr/>
          <p:nvPr/>
        </p:nvSpPr>
        <p:spPr bwMode="auto">
          <a:xfrm flipV="1">
            <a:off x="7761604" y="2809240"/>
            <a:ext cx="468630" cy="503555"/>
          </a:xfrm>
          <a:prstGeom prst="downArrow">
            <a:avLst>
              <a:gd name="adj1" fmla="val 50000"/>
              <a:gd name="adj2" fmla="val 29136"/>
            </a:avLst>
          </a:prstGeom>
          <a:solidFill>
            <a:schemeClr val="accent1"/>
          </a:solidFill>
          <a:ln w="9525" cap="flat" cmpd="sng">
            <a:solidFill>
              <a:schemeClr val="tx1">
                <a:alpha val="100000"/>
              </a:schemeClr>
            </a:solidFill>
            <a:prstDash val="solid"/>
            <a:miter lim="800000"/>
          </a:ln>
        </p:spPr>
        <p:txBody>
          <a:bodyPr vert="eaVert"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6515" name="Text Box 106514"/>
          <p:cNvSpPr txBox="1"/>
          <p:nvPr/>
        </p:nvSpPr>
        <p:spPr bwMode="auto">
          <a:xfrm>
            <a:off x="895985" y="3248660"/>
            <a:ext cx="172402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通信服务模块</a:t>
            </a:r>
            <a:endParaRPr lang="ko-KR" altLang="en-US" sz="2000" b="1">
              <a:solidFill>
                <a:srgbClr val="0000CC"/>
              </a:solidFill>
              <a:latin typeface="Tahoma" panose="020B0604030504040204" pitchFamily="34" charset="0"/>
              <a:ea typeface="黑体" panose="02010609060101010101" pitchFamily="2" charset="-122"/>
            </a:endParaRPr>
          </a:p>
        </p:txBody>
      </p:sp>
      <p:sp>
        <p:nvSpPr>
          <p:cNvPr id="106516" name="Text Box 106515"/>
          <p:cNvSpPr txBox="1"/>
          <p:nvPr/>
        </p:nvSpPr>
        <p:spPr bwMode="auto">
          <a:xfrm>
            <a:off x="7080250" y="3248660"/>
            <a:ext cx="172402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通信服务模块</a:t>
            </a:r>
            <a:endParaRPr lang="ko-KR" altLang="en-US" sz="2000" b="1">
              <a:solidFill>
                <a:srgbClr val="0000CC"/>
              </a:solidFill>
              <a:latin typeface="Tahoma" panose="020B0604030504040204" pitchFamily="34" charset="0"/>
              <a:ea typeface="黑体" panose="02010609060101010101" pitchFamily="2" charset="-122"/>
            </a:endParaRPr>
          </a:p>
        </p:txBody>
      </p:sp>
      <p:sp>
        <p:nvSpPr>
          <p:cNvPr id="106517" name="AutoShape 106516"/>
          <p:cNvSpPr/>
          <p:nvPr/>
        </p:nvSpPr>
        <p:spPr bwMode="auto">
          <a:xfrm>
            <a:off x="1599565" y="3645535"/>
            <a:ext cx="468630" cy="504190"/>
          </a:xfrm>
          <a:prstGeom prst="downArrow">
            <a:avLst>
              <a:gd name="adj1" fmla="val 50000"/>
              <a:gd name="adj2" fmla="val 29136"/>
            </a:avLst>
          </a:prstGeom>
          <a:solidFill>
            <a:schemeClr val="accent1"/>
          </a:solidFill>
          <a:ln w="9525" cap="flat" cmpd="sng">
            <a:solidFill>
              <a:schemeClr val="tx1">
                <a:alpha val="100000"/>
              </a:schemeClr>
            </a:solidFill>
            <a:prstDash val="solid"/>
            <a:miter lim="800000"/>
          </a:ln>
        </p:spPr>
        <p:txBody>
          <a:bodyPr vert="eaVert"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6518" name="AutoShape 106517"/>
          <p:cNvSpPr/>
          <p:nvPr/>
        </p:nvSpPr>
        <p:spPr bwMode="auto">
          <a:xfrm flipV="1">
            <a:off x="7761604" y="3572510"/>
            <a:ext cx="468630" cy="504190"/>
          </a:xfrm>
          <a:prstGeom prst="downArrow">
            <a:avLst>
              <a:gd name="adj1" fmla="val 50000"/>
              <a:gd name="adj2" fmla="val 29136"/>
            </a:avLst>
          </a:prstGeom>
          <a:solidFill>
            <a:schemeClr val="accent1"/>
          </a:solidFill>
          <a:ln w="9525" cap="flat" cmpd="sng">
            <a:solidFill>
              <a:schemeClr val="tx1">
                <a:alpha val="100000"/>
              </a:schemeClr>
            </a:solidFill>
            <a:prstDash val="solid"/>
            <a:miter lim="800000"/>
          </a:ln>
        </p:spPr>
        <p:txBody>
          <a:bodyPr vert="eaVert"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6522" name="Text Box 106521"/>
          <p:cNvSpPr txBox="1"/>
          <p:nvPr/>
        </p:nvSpPr>
        <p:spPr bwMode="auto">
          <a:xfrm>
            <a:off x="895985" y="4039235"/>
            <a:ext cx="172402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网络接入模块</a:t>
            </a:r>
            <a:endParaRPr lang="ko-KR" altLang="en-US" sz="2000" b="1">
              <a:solidFill>
                <a:srgbClr val="0000CC"/>
              </a:solidFill>
              <a:latin typeface="Tahoma" panose="020B0604030504040204" pitchFamily="34" charset="0"/>
              <a:ea typeface="黑体" panose="02010609060101010101" pitchFamily="2" charset="-122"/>
            </a:endParaRPr>
          </a:p>
        </p:txBody>
      </p:sp>
      <p:sp>
        <p:nvSpPr>
          <p:cNvPr id="106523" name="Text Box 106522"/>
          <p:cNvSpPr txBox="1"/>
          <p:nvPr/>
        </p:nvSpPr>
        <p:spPr bwMode="auto">
          <a:xfrm>
            <a:off x="7080250" y="4039235"/>
            <a:ext cx="172402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网络接入模块</a:t>
            </a:r>
            <a:endParaRPr lang="ko-KR" altLang="en-US" sz="2000" b="1">
              <a:solidFill>
                <a:srgbClr val="0000CC"/>
              </a:solidFill>
              <a:latin typeface="Tahoma" panose="020B0604030504040204" pitchFamily="34" charset="0"/>
              <a:ea typeface="黑体" panose="02010609060101010101" pitchFamily="2" charset="-122"/>
            </a:endParaRPr>
          </a:p>
        </p:txBody>
      </p:sp>
      <p:sp>
        <p:nvSpPr>
          <p:cNvPr id="106527" name="Text Box 106526"/>
          <p:cNvSpPr txBox="1"/>
          <p:nvPr/>
        </p:nvSpPr>
        <p:spPr bwMode="auto">
          <a:xfrm>
            <a:off x="4251325" y="4004310"/>
            <a:ext cx="121094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通信网络</a:t>
            </a:r>
            <a:endParaRPr lang="ko-KR" altLang="en-US" sz="2000" b="1">
              <a:solidFill>
                <a:srgbClr val="0000CC"/>
              </a:solidFill>
              <a:latin typeface="Tahoma" panose="020B0604030504040204" pitchFamily="34" charset="0"/>
              <a:ea typeface="黑体" panose="02010609060101010101" pitchFamily="2" charset="-122"/>
            </a:endParaRPr>
          </a:p>
        </p:txBody>
      </p:sp>
      <p:sp>
        <p:nvSpPr>
          <p:cNvPr id="106528" name="Text Box 106527"/>
          <p:cNvSpPr txBox="1"/>
          <p:nvPr/>
        </p:nvSpPr>
        <p:spPr bwMode="auto">
          <a:xfrm>
            <a:off x="2846070" y="3572510"/>
            <a:ext cx="698500" cy="64706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9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网络</a:t>
            </a:r>
            <a:endParaRPr lang="ko-KR" altLang="en-US" sz="2000" b="1">
              <a:solidFill>
                <a:srgbClr val="0000CC"/>
              </a:solidFill>
              <a:latin typeface="Tahoma" panose="020B0604030504040204" pitchFamily="34" charset="0"/>
              <a:ea typeface="黑体" panose="02010609060101010101" pitchFamily="2" charset="-122"/>
            </a:endParaRPr>
          </a:p>
          <a:p>
            <a:pPr marL="0" indent="0" algn="l" defTabSz="457200" eaLnBrk="0" fontAlgn="base" hangingPunct="0">
              <a:lnSpc>
                <a:spcPct val="9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接口</a:t>
            </a:r>
            <a:endParaRPr lang="ko-KR" altLang="en-US" sz="2000" b="1">
              <a:solidFill>
                <a:srgbClr val="0000CC"/>
              </a:solidFill>
              <a:latin typeface="Tahoma" panose="020B0604030504040204" pitchFamily="34" charset="0"/>
              <a:ea typeface="黑体" panose="02010609060101010101" pitchFamily="2" charset="-122"/>
            </a:endParaRPr>
          </a:p>
        </p:txBody>
      </p:sp>
      <p:sp>
        <p:nvSpPr>
          <p:cNvPr id="106529" name="Text Box 106528"/>
          <p:cNvSpPr txBox="1"/>
          <p:nvPr/>
        </p:nvSpPr>
        <p:spPr bwMode="auto">
          <a:xfrm>
            <a:off x="6201410" y="3572510"/>
            <a:ext cx="698500" cy="64706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9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网络</a:t>
            </a:r>
            <a:endParaRPr lang="ko-KR" altLang="en-US" sz="2000" b="1">
              <a:solidFill>
                <a:srgbClr val="0000CC"/>
              </a:solidFill>
              <a:latin typeface="Tahoma" panose="020B0604030504040204" pitchFamily="34" charset="0"/>
              <a:ea typeface="黑体" panose="02010609060101010101" pitchFamily="2" charset="-122"/>
            </a:endParaRPr>
          </a:p>
          <a:p>
            <a:pPr marL="0" indent="0" algn="l" defTabSz="457200" eaLnBrk="0" fontAlgn="base" hangingPunct="0">
              <a:lnSpc>
                <a:spcPct val="90000"/>
              </a:lnSpc>
              <a:spcBef>
                <a:spcPts val="0"/>
              </a:spcBef>
              <a:spcAft>
                <a:spcPts val="0"/>
              </a:spcAft>
              <a:buFontTx/>
              <a:buNone/>
            </a:pPr>
            <a:r>
              <a:rPr lang="zh-CN" altLang="en-US" sz="2000" b="1">
                <a:solidFill>
                  <a:srgbClr val="0000CC"/>
                </a:solidFill>
                <a:latin typeface="Tahoma" panose="020B0604030504040204" pitchFamily="34" charset="0"/>
                <a:ea typeface="黑体" panose="02010609060101010101" pitchFamily="2" charset="-122"/>
              </a:rPr>
              <a:t>接口</a:t>
            </a:r>
            <a:endParaRPr lang="ko-KR" altLang="en-US" sz="2000" b="1">
              <a:solidFill>
                <a:srgbClr val="0000CC"/>
              </a:solidFill>
              <a:latin typeface="Tahoma" panose="020B0604030504040204" pitchFamily="34" charset="0"/>
              <a:ea typeface="黑体" panose="02010609060101010101" pitchFamily="2" charset="-122"/>
            </a:endParaRPr>
          </a:p>
        </p:txBody>
      </p:sp>
      <p:sp>
        <p:nvSpPr>
          <p:cNvPr id="106530" name="AutoShape 106529"/>
          <p:cNvSpPr/>
          <p:nvPr/>
        </p:nvSpPr>
        <p:spPr bwMode="auto">
          <a:xfrm>
            <a:off x="2917825" y="4497705"/>
            <a:ext cx="1483360" cy="289560"/>
          </a:xfrm>
          <a:prstGeom prst="rightArrow">
            <a:avLst>
              <a:gd name="adj1" fmla="val 50000"/>
              <a:gd name="adj2" fmla="val 118407"/>
            </a:avLst>
          </a:prstGeom>
          <a:solidFill>
            <a:schemeClr val="accent1"/>
          </a:solidFill>
          <a:ln w="9525" cap="flat" cmpd="sng">
            <a:solidFill>
              <a:schemeClr val="tx1">
                <a:alpha val="100000"/>
              </a:schemeClr>
            </a:solidFill>
            <a:prstDash val="solid"/>
            <a:miter lim="800000"/>
          </a:ln>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6531" name="AutoShape 106530"/>
          <p:cNvSpPr/>
          <p:nvPr/>
        </p:nvSpPr>
        <p:spPr bwMode="auto">
          <a:xfrm>
            <a:off x="5461635" y="4497705"/>
            <a:ext cx="1483360" cy="289560"/>
          </a:xfrm>
          <a:prstGeom prst="rightArrow">
            <a:avLst>
              <a:gd name="adj1" fmla="val 50000"/>
              <a:gd name="adj2" fmla="val 118407"/>
            </a:avLst>
          </a:prstGeom>
          <a:solidFill>
            <a:schemeClr val="accent1"/>
          </a:solidFill>
          <a:ln w="9525" cap="flat" cmpd="sng">
            <a:solidFill>
              <a:schemeClr val="tx1">
                <a:alpha val="100000"/>
              </a:schemeClr>
            </a:solidFill>
            <a:prstDash val="solid"/>
            <a:miter lim="800000"/>
          </a:ln>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CC"/>
              </a:solidFill>
              <a:latin typeface="Corbel" panose="020B0503020204020204" pitchFamily="34" charset="0"/>
              <a:ea typeface="华文楷体" panose="02010600040101010101" charset="-122"/>
              <a:cs typeface="+mn-cs"/>
            </a:endParaRPr>
          </a:p>
        </p:txBody>
      </p:sp>
      <p:sp>
        <p:nvSpPr>
          <p:cNvPr id="106532" name="Text Box 106531"/>
          <p:cNvSpPr txBox="1"/>
          <p:nvPr/>
        </p:nvSpPr>
        <p:spPr bwMode="auto">
          <a:xfrm>
            <a:off x="818515" y="4863465"/>
            <a:ext cx="8190229" cy="831850"/>
          </a:xfrm>
          <a:prstGeom prst="rect">
            <a:avLst/>
          </a:prstGeom>
          <a:noFill/>
          <a:ln w="0">
            <a:noFill/>
          </a:ln>
        </p:spPr>
        <p:txBody>
          <a:bodyPr vert="horz" wrap="squar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400" b="1">
                <a:solidFill>
                  <a:srgbClr val="C00000"/>
                </a:solidFill>
                <a:latin typeface="Tahoma" panose="020B0604030504040204" pitchFamily="34" charset="0"/>
                <a:ea typeface="黑体" panose="02010609060101010101" pitchFamily="2" charset="-122"/>
              </a:rPr>
              <a:t>网络接入模块</a:t>
            </a:r>
            <a:r>
              <a:rPr lang="zh-CN" altLang="en-US" sz="2400" b="1">
                <a:solidFill>
                  <a:srgbClr val="000099"/>
                </a:solidFill>
                <a:latin typeface="Tahoma" panose="020B0604030504040204" pitchFamily="34" charset="0"/>
                <a:ea typeface="黑体" panose="02010609060101010101" pitchFamily="2" charset="-122"/>
              </a:rPr>
              <a:t>负责做与网络接口细节有关的工作，例如：规定传输的帧格式，帧的最大长度等。</a:t>
            </a:r>
            <a:endParaRPr lang="ko-KR" altLang="en-US" sz="2400" b="1">
              <a:solidFill>
                <a:srgbClr val="000099"/>
              </a:solidFill>
              <a:latin typeface="Tahoma" panose="020B0604030504040204" pitchFamily="34" charset="0"/>
              <a:ea typeface="黑体" panose="02010609060101010101" pitchFamily="2" charset="-122"/>
            </a:endParaRPr>
          </a:p>
        </p:txBody>
      </p:sp>
      <p:sp>
        <p:nvSpPr>
          <p:cNvPr id="2" name="幻灯片编号占位符 1"/>
          <p:cNvSpPr txBox="1"/>
          <p:nvPr>
            <p:ph type="sldNum" idx="12"/>
          </p:nvPr>
        </p:nvSpPr>
        <p:spPr>
          <a:xfrm>
            <a:off x="8946515" y="6108700"/>
            <a:ext cx="465454" cy="366395"/>
          </a:xfrm>
          <a:prstGeom prst="rect">
            <a:avLst/>
          </a:prstGeom>
        </p:spPr>
        <p:txBody>
          <a:bodyPr vert="horz" wrap="square" lIns="91440" tIns="45720" rIns="91440" bIns="45720" numCol="1" anchor="ctr">
            <a:noAutofit/>
          </a:bodyPr>
          <a:lstStyle/>
          <a:p>
            <a:pPr marL="0" indent="0" algn="r" defTabSz="457200" eaLnBrk="1" fontAlgn="auto" latinLnBrk="0" hangingPunct="1">
              <a:lnSpc>
                <a:spcPct val="100000"/>
              </a:lnSpc>
              <a:spcBef>
                <a:spcPts val="0"/>
              </a:spcBef>
              <a:spcAft>
                <a:spcPts val="0"/>
              </a:spcAft>
              <a:buFontTx/>
              <a:buNone/>
            </a:pPr>
            <a:fld id="{B9320F77-B9A0-41C5-862A-B4B631284C64}" type="slidenum">
              <a:rPr lang="zh-CN" altLang="en-US" sz="1000" b="0" i="0">
                <a:latin typeface="Corbel" panose="020B0503020204020204" pitchFamily="34" charset="0"/>
                <a:ea typeface="华文楷体" panose="02010600040101010101" charset="-122"/>
                <a:cs typeface="+mn-cs"/>
              </a:rPr>
            </a:fld>
            <a:endParaRPr lang="ko-KR" altLang="en-US" sz="1000" b="0" i="0">
              <a:latin typeface="Corbel" panose="020B0503020204020204" pitchFamily="34" charset="0"/>
              <a:ea typeface="华文楷体" panose="02010600040101010101" charset="-122"/>
              <a:cs typeface="+mn-cs"/>
            </a:endParaRPr>
          </a:p>
        </p:txBody>
      </p:sp>
      <p:pic>
        <p:nvPicPr>
          <p:cNvPr id="4097" name="图片 4096" descr="C:/Users/dell/AppData/Roaming/JisuOffice/ETemp/13124_13528856/image54.wmf"/>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3937000" y="3708400"/>
            <a:ext cx="1867535" cy="1067435"/>
          </a:xfrm>
          <a:prstGeom prst="rect">
            <a:avLst/>
          </a:prstGeom>
          <a:noFill/>
          <a:ln w="0">
            <a:noFill/>
          </a:ln>
          <a:effectLst>
            <a:outerShdw dist="25400" dir="5400000" algn="ctr" rotWithShape="0">
              <a:srgbClr val="EBEBEB"/>
            </a:outerShdw>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1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06517"/>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106530"/>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106531"/>
                                        </p:tgtEl>
                                        <p:attrNameLst>
                                          <p:attrName>style.visibility</p:attrName>
                                        </p:attrNameLst>
                                      </p:cBhvr>
                                      <p:to>
                                        <p:strVal val="visible"/>
                                      </p:to>
                                    </p:set>
                                  </p:childTnLst>
                                </p:cTn>
                              </p:par>
                            </p:childTnLst>
                          </p:cTn>
                        </p:par>
                        <p:par>
                          <p:cTn id="20" fill="hold">
                            <p:stCondLst>
                              <p:cond delay="3000"/>
                            </p:stCondLst>
                            <p:childTnLst>
                              <p:par>
                                <p:cTn id="21" presetID="1" presetClass="entr" presetSubtype="0" fill="hold" grpId="0" nodeType="afterEffect">
                                  <p:stCondLst>
                                    <p:cond delay="1000"/>
                                  </p:stCondLst>
                                  <p:childTnLst>
                                    <p:set>
                                      <p:cBhvr>
                                        <p:cTn id="22" dur="1" fill="hold">
                                          <p:stCondLst>
                                            <p:cond delay="0"/>
                                          </p:stCondLst>
                                        </p:cTn>
                                        <p:tgtEl>
                                          <p:spTgt spid="106518"/>
                                        </p:tgtEl>
                                        <p:attrNameLst>
                                          <p:attrName>style.visibility</p:attrName>
                                        </p:attrNameLst>
                                      </p:cBhvr>
                                      <p:to>
                                        <p:strVal val="visible"/>
                                      </p:to>
                                    </p:set>
                                  </p:childTnLst>
                                </p:cTn>
                              </p:par>
                            </p:childTnLst>
                          </p:cTn>
                        </p:par>
                        <p:par>
                          <p:cTn id="23" fill="hold">
                            <p:stCondLst>
                              <p:cond delay="4000"/>
                            </p:stCondLst>
                            <p:childTnLst>
                              <p:par>
                                <p:cTn id="24" presetID="1" presetClass="entr" presetSubtype="0" fill="hold" grpId="0" nodeType="afterEffect">
                                  <p:stCondLst>
                                    <p:cond delay="1000"/>
                                  </p:stCondLst>
                                  <p:childTnLst>
                                    <p:set>
                                      <p:cBhvr>
                                        <p:cTn id="25" dur="1" fill="hold">
                                          <p:stCondLst>
                                            <p:cond delay="0"/>
                                          </p:stCondLst>
                                        </p:cTn>
                                        <p:tgtEl>
                                          <p:spTgt spid="106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animBg="1"/>
      <p:bldP spid="106511" grpId="0" animBg="1"/>
      <p:bldP spid="106517" grpId="0" animBg="1"/>
      <p:bldP spid="106518" grpId="0" animBg="1"/>
      <p:bldP spid="106530" grpId="0" animBg="1"/>
      <p:bldP spid="106531" grpId="0" animBg="1"/>
      <p:bldP spid="1065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91795" y="44450"/>
            <a:ext cx="7483475" cy="1135380"/>
          </a:xfrm>
        </p:spPr>
        <p:txBody>
          <a:bodyPr/>
          <a:lstStyle/>
          <a:p>
            <a:pPr algn="ctr"/>
            <a:r>
              <a:rPr lang="zh-CN" altLang="en-US" sz="3600" dirty="0">
                <a:latin typeface="Times New Roman" panose="02020603050405020304" pitchFamily="18" charset="0"/>
                <a:cs typeface="Times New Roman" panose="02020603050405020304" pitchFamily="18" charset="0"/>
              </a:rPr>
              <a:t>开放系统互连参考模型 </a:t>
            </a:r>
            <a:r>
              <a:rPr lang="en-US" altLang="zh-CN" sz="3600" dirty="0">
                <a:latin typeface="Times New Roman" panose="02020603050405020304" pitchFamily="18" charset="0"/>
                <a:cs typeface="Times New Roman" panose="02020603050405020304" pitchFamily="18" charset="0"/>
              </a:rPr>
              <a:t>OSI/RM</a:t>
            </a:r>
            <a:endParaRPr lang="en-US" altLang="zh-CN" sz="3600" dirty="0">
              <a:latin typeface="Times New Roman" panose="02020603050405020304" pitchFamily="18" charset="0"/>
              <a:cs typeface="Times New Roman" panose="02020603050405020304" pitchFamily="18" charset="0"/>
            </a:endParaRPr>
          </a:p>
        </p:txBody>
      </p:sp>
      <p:sp>
        <p:nvSpPr>
          <p:cNvPr id="171011" name="Rectangle 3"/>
          <p:cNvSpPr>
            <a:spLocks noGrp="1" noChangeArrowheads="1"/>
          </p:cNvSpPr>
          <p:nvPr>
            <p:ph idx="1"/>
          </p:nvPr>
        </p:nvSpPr>
        <p:spPr>
          <a:xfrm>
            <a:off x="1071245" y="1390650"/>
            <a:ext cx="8346440" cy="3333115"/>
          </a:xfrm>
        </p:spPr>
        <p:txBody>
          <a:bodyPr/>
          <a:lstStyle/>
          <a:p>
            <a:r>
              <a:rPr lang="zh-CN" altLang="zh-CN" sz="3000" dirty="0">
                <a:latin typeface="Times New Roman" panose="02020603050405020304" pitchFamily="18" charset="0"/>
                <a:cs typeface="Times New Roman" panose="02020603050405020304" pitchFamily="18" charset="0"/>
              </a:rPr>
              <a:t>为了使不同体系结构的计算机网络都能互连，国际标准化组织</a:t>
            </a:r>
            <a:r>
              <a:rPr lang="en-US" altLang="zh-CN" sz="3000" dirty="0">
                <a:latin typeface="Times New Roman" panose="02020603050405020304" pitchFamily="18" charset="0"/>
                <a:cs typeface="Times New Roman" panose="02020603050405020304" pitchFamily="18" charset="0"/>
              </a:rPr>
              <a:t> ISO </a:t>
            </a:r>
            <a:r>
              <a:rPr lang="zh-CN" altLang="zh-CN" sz="3000" dirty="0">
                <a:latin typeface="Times New Roman" panose="02020603050405020304" pitchFamily="18" charset="0"/>
                <a:cs typeface="Times New Roman" panose="02020603050405020304" pitchFamily="18" charset="0"/>
              </a:rPr>
              <a:t>于</a:t>
            </a:r>
            <a:r>
              <a:rPr lang="en-US" altLang="zh-CN" sz="3000" dirty="0">
                <a:latin typeface="Times New Roman" panose="02020603050405020304" pitchFamily="18" charset="0"/>
                <a:cs typeface="Times New Roman" panose="02020603050405020304" pitchFamily="18" charset="0"/>
              </a:rPr>
              <a:t> 1977 </a:t>
            </a:r>
            <a:r>
              <a:rPr lang="zh-CN" altLang="zh-CN" sz="3000" dirty="0">
                <a:latin typeface="Times New Roman" panose="02020603050405020304" pitchFamily="18" charset="0"/>
                <a:cs typeface="Times New Roman" panose="02020603050405020304" pitchFamily="18" charset="0"/>
              </a:rPr>
              <a:t>年成立了专门机构研究该问题。</a:t>
            </a:r>
            <a:endParaRPr lang="en-US" altLang="zh-CN" sz="3000" dirty="0">
              <a:latin typeface="Times New Roman" panose="02020603050405020304" pitchFamily="18" charset="0"/>
              <a:cs typeface="Times New Roman" panose="02020603050405020304" pitchFamily="18" charset="0"/>
            </a:endParaRPr>
          </a:p>
          <a:p>
            <a:r>
              <a:rPr lang="zh-CN" altLang="zh-CN" sz="3000" dirty="0">
                <a:latin typeface="Times New Roman" panose="02020603050405020304" pitchFamily="18" charset="0"/>
                <a:cs typeface="Times New Roman" panose="02020603050405020304" pitchFamily="18" charset="0"/>
              </a:rPr>
              <a:t>他们提出了一个试图使各种计算机在世界范围内互连成网的标准框架，即著名的</a:t>
            </a:r>
            <a:r>
              <a:rPr lang="zh-CN" altLang="zh-CN" sz="3000" dirty="0">
                <a:solidFill>
                  <a:srgbClr val="FF0000"/>
                </a:solidFill>
                <a:latin typeface="Times New Roman" panose="02020603050405020304" pitchFamily="18" charset="0"/>
                <a:cs typeface="Times New Roman" panose="02020603050405020304" pitchFamily="18" charset="0"/>
              </a:rPr>
              <a:t>开放系统互连基本参考模型</a:t>
            </a:r>
            <a:r>
              <a:rPr lang="en-US" altLang="zh-CN" sz="3000" dirty="0">
                <a:solidFill>
                  <a:srgbClr val="FF0000"/>
                </a:solidFill>
                <a:latin typeface="Times New Roman" panose="02020603050405020304" pitchFamily="18" charset="0"/>
                <a:cs typeface="Times New Roman" panose="02020603050405020304" pitchFamily="18" charset="0"/>
              </a:rPr>
              <a:t> OSI/RM</a:t>
            </a:r>
            <a:r>
              <a:rPr lang="zh-CN" altLang="zh-CN" sz="3000" dirty="0">
                <a:latin typeface="Times New Roman" panose="02020603050405020304" pitchFamily="18" charset="0"/>
                <a:cs typeface="Times New Roman" panose="02020603050405020304" pitchFamily="18" charset="0"/>
              </a:rPr>
              <a:t>，简称为</a:t>
            </a:r>
            <a:r>
              <a:rPr lang="en-US" altLang="zh-CN" sz="3000" dirty="0">
                <a:latin typeface="Times New Roman" panose="02020603050405020304" pitchFamily="18" charset="0"/>
                <a:cs typeface="Times New Roman" panose="02020603050405020304" pitchFamily="18" charset="0"/>
              </a:rPr>
              <a:t> OSI</a:t>
            </a:r>
            <a:r>
              <a:rPr lang="zh-CN" altLang="zh-CN" sz="3000" dirty="0">
                <a:latin typeface="Times New Roman" panose="02020603050405020304" pitchFamily="18" charset="0"/>
                <a:cs typeface="Times New Roman" panose="02020603050405020304" pitchFamily="18" charset="0"/>
              </a:rPr>
              <a:t>。</a:t>
            </a:r>
            <a:endParaRPr lang="en-US" altLang="zh-CN" sz="3000" dirty="0">
              <a:latin typeface="Times New Roman" panose="02020603050405020304" pitchFamily="18" charset="0"/>
              <a:cs typeface="Times New Roman" panose="02020603050405020304" pitchFamily="18" charset="0"/>
            </a:endParaRPr>
          </a:p>
        </p:txBody>
      </p:sp>
      <p:sp>
        <p:nvSpPr>
          <p:cNvPr id="2" name="矩形 1"/>
          <p:cNvSpPr/>
          <p:nvPr/>
        </p:nvSpPr>
        <p:spPr>
          <a:xfrm>
            <a:off x="991870" y="4596765"/>
            <a:ext cx="8136890" cy="1383665"/>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只要遵循 </a:t>
            </a:r>
            <a:r>
              <a:rPr lang="en-US" altLang="zh-CN"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OSI </a:t>
            </a:r>
            <a:r>
              <a:rPr lang="zh-CN" altLang="en-US"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标准，一个系统就可以和位于世界上任何地方的、也遵循这同一标准的其他任何系统进行通信。</a:t>
            </a:r>
            <a:endParaRPr lang="zh-CN" altLang="en-US"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a:xfrm>
            <a:off x="8946515" y="6108700"/>
            <a:ext cx="464820" cy="365760"/>
          </a:xfrm>
        </p:spPr>
        <p:txBody>
          <a:bodyPr/>
          <a:lstStyle/>
          <a:p>
            <a:fld id="{7AC79822-BC0D-4DE8-A7E5-90A3732A2B82}"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2"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Grp="1" noChangeArrowheads="1"/>
          </p:cNvSpPr>
          <p:nvPr>
            <p:ph idx="1"/>
          </p:nvPr>
        </p:nvSpPr>
        <p:spPr>
          <a:xfrm>
            <a:off x="1064260" y="1687830"/>
            <a:ext cx="8347075" cy="3912235"/>
          </a:xfrm>
        </p:spPr>
        <p:txBody>
          <a:bodyPr/>
          <a:lstStyle/>
          <a:p>
            <a:r>
              <a:rPr lang="en-US" altLang="zh-CN" dirty="0">
                <a:latin typeface="Times New Roman" panose="02020603050405020304" pitchFamily="18" charset="0"/>
                <a:cs typeface="Times New Roman" panose="02020603050405020304" pitchFamily="18" charset="0"/>
              </a:rPr>
              <a:t>OSI </a:t>
            </a:r>
            <a:r>
              <a:rPr lang="zh-CN" altLang="zh-CN" dirty="0">
                <a:latin typeface="Times New Roman" panose="02020603050405020304" pitchFamily="18" charset="0"/>
                <a:cs typeface="Times New Roman" panose="02020603050405020304" pitchFamily="18" charset="0"/>
              </a:rPr>
              <a:t>只获得了一些理论研究的成果</a:t>
            </a:r>
            <a:r>
              <a:rPr lang="zh-CN" altLang="en-US" dirty="0">
                <a:latin typeface="Times New Roman" panose="02020603050405020304" pitchFamily="18" charset="0"/>
                <a:cs typeface="Times New Roman" panose="02020603050405020304" pitchFamily="18" charset="0"/>
              </a:rPr>
              <a:t>，在市场化方面却失败了。原因包括：</a:t>
            </a:r>
            <a:endParaRPr lang="zh-CN" altLang="en-US" dirty="0">
              <a:latin typeface="Times New Roman" panose="02020603050405020304" pitchFamily="18" charset="0"/>
              <a:cs typeface="Times New Roman" panose="02020603050405020304" pitchFamily="18" charset="0"/>
            </a:endParaRPr>
          </a:p>
          <a:p>
            <a:pPr lvl="1"/>
            <a:r>
              <a:rPr lang="en-US" altLang="zh-CN" dirty="0">
                <a:solidFill>
                  <a:srgbClr val="0000CC"/>
                </a:solidFill>
                <a:latin typeface="Times New Roman" panose="02020603050405020304" pitchFamily="18" charset="0"/>
                <a:cs typeface="Times New Roman" panose="02020603050405020304" pitchFamily="18" charset="0"/>
              </a:rPr>
              <a:t>OSI </a:t>
            </a:r>
            <a:r>
              <a:rPr lang="zh-CN" altLang="en-US" dirty="0">
                <a:solidFill>
                  <a:srgbClr val="0000CC"/>
                </a:solidFill>
                <a:latin typeface="Times New Roman" panose="02020603050405020304" pitchFamily="18" charset="0"/>
                <a:cs typeface="Times New Roman" panose="02020603050405020304" pitchFamily="18" charset="0"/>
              </a:rPr>
              <a:t>的专家们在完成 </a:t>
            </a:r>
            <a:r>
              <a:rPr lang="en-US" altLang="zh-CN" dirty="0">
                <a:solidFill>
                  <a:srgbClr val="0000CC"/>
                </a:solidFill>
                <a:latin typeface="Times New Roman" panose="02020603050405020304" pitchFamily="18" charset="0"/>
                <a:cs typeface="Times New Roman" panose="02020603050405020304" pitchFamily="18" charset="0"/>
              </a:rPr>
              <a:t>OSI </a:t>
            </a:r>
            <a:r>
              <a:rPr lang="zh-CN" altLang="en-US" dirty="0">
                <a:solidFill>
                  <a:srgbClr val="0000CC"/>
                </a:solidFill>
                <a:latin typeface="Times New Roman" panose="02020603050405020304" pitchFamily="18" charset="0"/>
                <a:cs typeface="Times New Roman" panose="02020603050405020304" pitchFamily="18" charset="0"/>
              </a:rPr>
              <a:t>标准时没有商业驱动力；</a:t>
            </a:r>
            <a:endParaRPr lang="zh-CN" altLang="en-US" dirty="0">
              <a:solidFill>
                <a:srgbClr val="0000CC"/>
              </a:solidFill>
              <a:latin typeface="Times New Roman" panose="02020603050405020304" pitchFamily="18" charset="0"/>
              <a:cs typeface="Times New Roman" panose="02020603050405020304" pitchFamily="18" charset="0"/>
            </a:endParaRPr>
          </a:p>
          <a:p>
            <a:pPr lvl="1"/>
            <a:r>
              <a:rPr lang="en-US" altLang="zh-CN" dirty="0">
                <a:solidFill>
                  <a:srgbClr val="0000CC"/>
                </a:solidFill>
                <a:latin typeface="Times New Roman" panose="02020603050405020304" pitchFamily="18" charset="0"/>
                <a:cs typeface="Times New Roman" panose="02020603050405020304" pitchFamily="18" charset="0"/>
              </a:rPr>
              <a:t>OSI </a:t>
            </a:r>
            <a:r>
              <a:rPr lang="zh-CN" altLang="en-US" dirty="0">
                <a:solidFill>
                  <a:srgbClr val="0000CC"/>
                </a:solidFill>
                <a:latin typeface="Times New Roman" panose="02020603050405020304" pitchFamily="18" charset="0"/>
                <a:cs typeface="Times New Roman" panose="02020603050405020304" pitchFamily="18" charset="0"/>
              </a:rPr>
              <a:t>的协议实现起来过分复杂，且运行效率很低；</a:t>
            </a:r>
            <a:endParaRPr lang="zh-CN" altLang="en-US" dirty="0">
              <a:solidFill>
                <a:srgbClr val="0000CC"/>
              </a:solidFill>
              <a:latin typeface="Times New Roman" panose="02020603050405020304" pitchFamily="18" charset="0"/>
              <a:cs typeface="Times New Roman" panose="02020603050405020304" pitchFamily="18" charset="0"/>
            </a:endParaRPr>
          </a:p>
          <a:p>
            <a:pPr lvl="1"/>
            <a:r>
              <a:rPr lang="en-US" altLang="zh-CN" dirty="0">
                <a:solidFill>
                  <a:srgbClr val="0000CC"/>
                </a:solidFill>
                <a:latin typeface="Times New Roman" panose="02020603050405020304" pitchFamily="18" charset="0"/>
                <a:cs typeface="Times New Roman" panose="02020603050405020304" pitchFamily="18" charset="0"/>
              </a:rPr>
              <a:t>OSI </a:t>
            </a:r>
            <a:r>
              <a:rPr lang="zh-CN" altLang="en-US" dirty="0">
                <a:solidFill>
                  <a:srgbClr val="0000CC"/>
                </a:solidFill>
                <a:latin typeface="Times New Roman" panose="02020603050405020304" pitchFamily="18" charset="0"/>
                <a:cs typeface="Times New Roman" panose="02020603050405020304" pitchFamily="18" charset="0"/>
              </a:rPr>
              <a:t>标准的制定周期太长，因而使得按 </a:t>
            </a:r>
            <a:r>
              <a:rPr lang="en-US" altLang="zh-CN" dirty="0">
                <a:solidFill>
                  <a:srgbClr val="0000CC"/>
                </a:solidFill>
                <a:latin typeface="Times New Roman" panose="02020603050405020304" pitchFamily="18" charset="0"/>
                <a:cs typeface="Times New Roman" panose="02020603050405020304" pitchFamily="18" charset="0"/>
              </a:rPr>
              <a:t>OSI </a:t>
            </a:r>
            <a:r>
              <a:rPr lang="zh-CN" altLang="en-US" dirty="0">
                <a:solidFill>
                  <a:srgbClr val="0000CC"/>
                </a:solidFill>
                <a:latin typeface="Times New Roman" panose="02020603050405020304" pitchFamily="18" charset="0"/>
                <a:cs typeface="Times New Roman" panose="02020603050405020304" pitchFamily="18" charset="0"/>
              </a:rPr>
              <a:t>标准生产的设备无法及时进入市场；</a:t>
            </a:r>
            <a:endParaRPr lang="zh-CN" altLang="en-US" dirty="0">
              <a:solidFill>
                <a:srgbClr val="0000CC"/>
              </a:solidFill>
              <a:latin typeface="Times New Roman" panose="02020603050405020304" pitchFamily="18" charset="0"/>
              <a:cs typeface="Times New Roman" panose="02020603050405020304" pitchFamily="18" charset="0"/>
            </a:endParaRPr>
          </a:p>
          <a:p>
            <a:pPr lvl="1"/>
            <a:r>
              <a:rPr lang="en-US" altLang="zh-CN" dirty="0">
                <a:solidFill>
                  <a:srgbClr val="0000CC"/>
                </a:solidFill>
                <a:latin typeface="Times New Roman" panose="02020603050405020304" pitchFamily="18" charset="0"/>
                <a:cs typeface="Times New Roman" panose="02020603050405020304" pitchFamily="18" charset="0"/>
              </a:rPr>
              <a:t>OSI </a:t>
            </a:r>
            <a:r>
              <a:rPr lang="zh-CN" altLang="en-US" dirty="0">
                <a:solidFill>
                  <a:srgbClr val="0000CC"/>
                </a:solidFill>
                <a:latin typeface="Times New Roman" panose="02020603050405020304" pitchFamily="18" charset="0"/>
                <a:cs typeface="Times New Roman" panose="02020603050405020304" pitchFamily="18" charset="0"/>
              </a:rPr>
              <a:t>的层次划分也不太合理，有些功能在多个层次中重复出现。  </a:t>
            </a:r>
            <a:endParaRPr lang="zh-CN" altLang="en-US" dirty="0">
              <a:solidFill>
                <a:srgbClr val="0000CC"/>
              </a:solidFill>
              <a:latin typeface="Times New Roman" panose="02020603050405020304" pitchFamily="18" charset="0"/>
              <a:cs typeface="Times New Roman" panose="02020603050405020304" pitchFamily="18" charset="0"/>
            </a:endParaRPr>
          </a:p>
        </p:txBody>
      </p:sp>
      <p:sp>
        <p:nvSpPr>
          <p:cNvPr id="6" name="Rectangle 2"/>
          <p:cNvSpPr>
            <a:spLocks noGrp="1" noChangeArrowheads="1"/>
          </p:cNvSpPr>
          <p:nvPr>
            <p:ph type="title"/>
          </p:nvPr>
        </p:nvSpPr>
        <p:spPr>
          <a:xfrm>
            <a:off x="391795" y="44450"/>
            <a:ext cx="7482840" cy="1134745"/>
          </a:xfrm>
        </p:spPr>
        <p:txBody>
          <a:bodyPr/>
          <a:lstStyle/>
          <a:p>
            <a:pPr algn="ctr"/>
            <a:r>
              <a:rPr lang="zh-CN" altLang="en-US" sz="3600" dirty="0">
                <a:latin typeface="Times New Roman" panose="02020603050405020304" pitchFamily="18" charset="0"/>
                <a:cs typeface="Times New Roman" panose="02020603050405020304" pitchFamily="18" charset="0"/>
              </a:rPr>
              <a:t>开放系统互连参考模型 </a:t>
            </a:r>
            <a:r>
              <a:rPr lang="en-US" altLang="zh-CN" sz="3600" dirty="0">
                <a:latin typeface="Times New Roman" panose="02020603050405020304" pitchFamily="18" charset="0"/>
                <a:cs typeface="Times New Roman" panose="02020603050405020304" pitchFamily="18" charset="0"/>
              </a:rPr>
              <a:t>OSI/RM</a:t>
            </a:r>
            <a:endParaRPr lang="en-US" altLang="zh-CN" sz="36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3530" y="-243205"/>
            <a:ext cx="8348345" cy="1983105"/>
          </a:xfrm>
        </p:spPr>
        <p:txBody>
          <a:bodyPr vert="horz" wrap="square" lIns="91440" tIns="45720" rIns="91440" bIns="45720" numCol="1" anchor="ctr">
            <a:noAutofit/>
          </a:bodyPr>
          <a:lstStyle/>
          <a:p>
            <a:pPr marL="0" indent="0" algn="ctr" defTabSz="457200" eaLnBrk="1" fontAlgn="base" hangingPunct="1">
              <a:lnSpc>
                <a:spcPct val="100000"/>
              </a:lnSpc>
              <a:spcBef>
                <a:spcPts val="0"/>
              </a:spcBef>
              <a:spcAft>
                <a:spcPts val="0"/>
              </a:spcAft>
              <a:buFontTx/>
              <a:buNone/>
            </a:pPr>
            <a:r>
              <a:rPr lang="en-US" altLang="zh-CN" sz="3600">
                <a:ln w="3175" cap="flat" cmpd="sng">
                  <a:noFill/>
                </a:ln>
                <a:solidFill>
                  <a:schemeClr val="tx1"/>
                </a:solidFill>
                <a:latin typeface="Times New Roman" panose="02020603050405020304" pitchFamily="18" charset="0"/>
                <a:ea typeface="华文楷体" panose="02010600040101010101" charset="-122"/>
                <a:cs typeface="Times New Roman" panose="02020603050405020304" pitchFamily="18" charset="0"/>
              </a:rPr>
              <a:t>1.2.1</a:t>
            </a:r>
            <a:r>
              <a:rPr lang="zh-CN" altLang="en-US" sz="3600">
                <a:ln w="3175" cap="flat" cmpd="sng">
                  <a:noFill/>
                </a:ln>
                <a:solidFill>
                  <a:schemeClr val="tx1"/>
                </a:solidFill>
                <a:latin typeface="Times New Roman" panose="02020603050405020304" pitchFamily="18" charset="0"/>
                <a:ea typeface="华文楷体" panose="02010600040101010101" charset="-122"/>
                <a:cs typeface="Times New Roman" panose="02020603050405020304" pitchFamily="18" charset="0"/>
              </a:rPr>
              <a:t>计算机网络的性能指标</a:t>
            </a:r>
            <a:endParaRPr lang="ko-KR" altLang="en-US" sz="3600">
              <a:ln w="3175" cap="flat" cmpd="sng">
                <a:noFill/>
              </a:ln>
              <a:solidFill>
                <a:schemeClr val="tx1"/>
              </a:solidFill>
              <a:latin typeface="Times New Roman" panose="02020603050405020304" pitchFamily="18" charset="0"/>
              <a:ea typeface="华文楷体" panose="02010600040101010101" charset="-122"/>
              <a:cs typeface="Times New Roman" panose="02020603050405020304" pitchFamily="18" charset="0"/>
            </a:endParaRPr>
          </a:p>
        </p:txBody>
      </p:sp>
      <p:sp>
        <p:nvSpPr>
          <p:cNvPr id="3" name="内容占位符 2"/>
          <p:cNvSpPr>
            <a:spLocks noGrp="1"/>
          </p:cNvSpPr>
          <p:nvPr>
            <p:ph idx="1"/>
          </p:nvPr>
        </p:nvSpPr>
        <p:spPr>
          <a:xfrm>
            <a:off x="1064260" y="1268730"/>
            <a:ext cx="8346440" cy="333311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zh-CN" altLang="zh-CN" dirty="0">
                <a:latin typeface="Times New Roman" panose="02020603050405020304" pitchFamily="18" charset="0"/>
                <a:cs typeface="Times New Roman" panose="02020603050405020304" pitchFamily="18" charset="0"/>
              </a:rPr>
              <a:t>计算机网络的性能一般是指它的几个重要的性能指标</a:t>
            </a:r>
            <a:r>
              <a:rPr lang="zh-CN" altLang="en-US" dirty="0">
                <a:latin typeface="Times New Roman" panose="02020603050405020304" pitchFamily="18" charset="0"/>
                <a:cs typeface="Times New Roman" panose="02020603050405020304" pitchFamily="18" charset="0"/>
              </a:rPr>
              <a:t>，主要包括：</a:t>
            </a:r>
            <a:endParaRPr lang="en-US" altLang="zh-CN" dirty="0">
              <a:latin typeface="Times New Roman" panose="02020603050405020304" pitchFamily="18" charset="0"/>
              <a:cs typeface="Times New Roman" panose="02020603050405020304" pitchFamily="18" charset="0"/>
            </a:endParaRPr>
          </a:p>
          <a:p>
            <a:pPr lvl="1"/>
            <a:r>
              <a:rPr lang="zh-CN" altLang="zh-CN" dirty="0">
                <a:latin typeface="Times New Roman" panose="02020603050405020304" pitchFamily="18" charset="0"/>
                <a:cs typeface="Times New Roman" panose="02020603050405020304" pitchFamily="18" charset="0"/>
              </a:rPr>
              <a:t>速率</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带宽</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吞吐率</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时延</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时延带宽积</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往返时间 </a:t>
            </a:r>
            <a:r>
              <a:rPr lang="en-US" altLang="zh-CN" dirty="0">
                <a:latin typeface="Times New Roman" panose="02020603050405020304" pitchFamily="18" charset="0"/>
                <a:cs typeface="Times New Roman" panose="02020603050405020304" pitchFamily="18" charset="0"/>
              </a:rPr>
              <a:t>RTT</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利用率</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a:xfrm>
            <a:off x="8946515" y="6108700"/>
            <a:ext cx="464820" cy="365760"/>
          </a:xfrm>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391795" y="44450"/>
            <a:ext cx="7483475" cy="1135380"/>
          </a:xfrm>
        </p:spPr>
        <p:txBody>
          <a:bodyPr/>
          <a:lstStyle/>
          <a:p>
            <a:pPr algn="ctr"/>
            <a:r>
              <a:rPr lang="zh-CN" altLang="en-US"/>
              <a:t>两种国际标准</a:t>
            </a:r>
            <a:endParaRPr lang="zh-CN" altLang="en-US"/>
          </a:p>
        </p:txBody>
      </p:sp>
      <p:sp>
        <p:nvSpPr>
          <p:cNvPr id="172035" name="Rectangle 3"/>
          <p:cNvSpPr>
            <a:spLocks noGrp="1" noChangeArrowheads="1"/>
          </p:cNvSpPr>
          <p:nvPr>
            <p:ph idx="1"/>
          </p:nvPr>
        </p:nvSpPr>
        <p:spPr>
          <a:xfrm>
            <a:off x="934085" y="1430020"/>
            <a:ext cx="8346440" cy="3333115"/>
          </a:xfrm>
        </p:spPr>
        <p:txBody>
          <a:bodyPr/>
          <a:lstStyle/>
          <a:p>
            <a:r>
              <a:rPr lang="zh-CN" altLang="en-US" dirty="0"/>
              <a:t>法律上的国际标准 </a:t>
            </a:r>
            <a:r>
              <a:rPr lang="en-US" altLang="zh-CN" dirty="0"/>
              <a:t>OSI </a:t>
            </a:r>
            <a:r>
              <a:rPr lang="zh-CN" altLang="en-US" dirty="0"/>
              <a:t>并没有得到市场的认可。</a:t>
            </a:r>
            <a:endParaRPr lang="zh-CN" altLang="en-US" dirty="0"/>
          </a:p>
          <a:p>
            <a:r>
              <a:rPr lang="zh-CN" altLang="en-US" dirty="0"/>
              <a:t>非国际标准 </a:t>
            </a:r>
            <a:r>
              <a:rPr lang="en-US" altLang="zh-CN" dirty="0"/>
              <a:t>TCP/IP </a:t>
            </a:r>
            <a:r>
              <a:rPr lang="zh-CN" altLang="en-US" dirty="0"/>
              <a:t>却获得了最广泛的应用。</a:t>
            </a:r>
            <a:r>
              <a:rPr lang="en-US" altLang="zh-CN" dirty="0">
                <a:latin typeface="Arial" panose="020B0604020202020204" pitchFamily="34" charset="0"/>
                <a:ea typeface="黑体" panose="02010609060101010101" pitchFamily="2" charset="-122"/>
              </a:rPr>
              <a:t>TCP/IP </a:t>
            </a:r>
            <a:r>
              <a:rPr lang="zh-CN" altLang="en-US" dirty="0">
                <a:latin typeface="Arial" panose="020B0604020202020204" pitchFamily="34" charset="0"/>
                <a:ea typeface="黑体" panose="02010609060101010101" pitchFamily="2" charset="-122"/>
              </a:rPr>
              <a:t>常被称为</a:t>
            </a:r>
            <a:r>
              <a:rPr lang="zh-CN" altLang="en-US" dirty="0">
                <a:solidFill>
                  <a:srgbClr val="FF0000"/>
                </a:solidFill>
                <a:latin typeface="Arial" panose="020B0604020202020204" pitchFamily="34" charset="0"/>
                <a:ea typeface="黑体" panose="02010609060101010101" pitchFamily="2" charset="-122"/>
              </a:rPr>
              <a:t>事实上的国际标准</a:t>
            </a:r>
            <a:r>
              <a:rPr lang="zh-CN" altLang="en-US" dirty="0">
                <a:latin typeface="Arial" panose="020B0604020202020204" pitchFamily="34" charset="0"/>
                <a:ea typeface="黑体" panose="02010609060101010101" pitchFamily="2" charset="-122"/>
              </a:rPr>
              <a:t>。</a:t>
            </a:r>
            <a:endParaRPr lang="zh-CN" altLang="en-US" dirty="0">
              <a:latin typeface="Arial" panose="020B0604020202020204" pitchFamily="34" charset="0"/>
              <a:ea typeface="黑体" panose="02010609060101010101" pitchFamily="2" charset="-122"/>
            </a:endParaRPr>
          </a:p>
        </p:txBody>
      </p:sp>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91795" y="44450"/>
            <a:ext cx="7483475" cy="1135380"/>
          </a:xfrm>
        </p:spPr>
        <p:txBody>
          <a:bodyPr/>
          <a:lstStyle/>
          <a:p>
            <a:pPr eaLnBrk="1" hangingPunct="1"/>
            <a:r>
              <a:rPr lang="en-US" altLang="zh-CN"/>
              <a:t>OSI</a:t>
            </a:r>
            <a:r>
              <a:rPr lang="zh-CN" altLang="en-US"/>
              <a:t>和</a:t>
            </a:r>
            <a:r>
              <a:rPr lang="en-US" altLang="zh-CN"/>
              <a:t>TCP/IP</a:t>
            </a:r>
            <a:endParaRPr lang="zh-CN" altLang="en-US"/>
          </a:p>
        </p:txBody>
      </p:sp>
      <p:pic>
        <p:nvPicPr>
          <p:cNvPr id="5222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56605" y="1847215"/>
            <a:ext cx="377698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35" y="1412875"/>
            <a:ext cx="51181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文本占位符 136195"/>
          <p:cNvSpPr txBox="1"/>
          <p:nvPr>
            <p:ph type="title"/>
          </p:nvPr>
        </p:nvSpPr>
        <p:spPr>
          <a:xfrm>
            <a:off x="391795" y="44450"/>
            <a:ext cx="7484110" cy="1136015"/>
          </a:xfrm>
          <a:prstGeom prst="rect">
            <a:avLst/>
          </a:prstGeom>
          <a:noFill/>
          <a:ln w="0">
            <a:noFill/>
          </a:ln>
        </p:spPr>
        <p:txBody>
          <a:bodyPr vert="horz" wrap="square" lIns="91440" tIns="45720" rIns="91440" bIns="45720" numCol="1" anchor="ctr">
            <a:noAutofit/>
          </a:bodyPr>
          <a:lstStyle/>
          <a:p>
            <a:pPr marL="0" indent="0" algn="ctr" defTabSz="457200" eaLnBrk="1" fontAlgn="base" hangingPunct="1">
              <a:lnSpc>
                <a:spcPct val="100000"/>
              </a:lnSpc>
              <a:spcBef>
                <a:spcPts val="0"/>
              </a:spcBef>
              <a:spcAft>
                <a:spcPts val="0"/>
              </a:spcAft>
              <a:buFontTx/>
              <a:buNone/>
            </a:pPr>
            <a:r>
              <a:rPr lang="en-US" altLang="zh-CN" sz="4000">
                <a:ln w="3175" cap="flat" cmpd="sng">
                  <a:noFill/>
                </a:ln>
                <a:solidFill>
                  <a:schemeClr val="tx1"/>
                </a:solidFill>
                <a:latin typeface="Corbel" panose="020B0503020204020204" pitchFamily="34" charset="0"/>
                <a:ea typeface="华文楷体" panose="02010600040101010101" charset="-122"/>
                <a:cs typeface="+mj-cs"/>
              </a:rPr>
              <a:t>  TCP/IP </a:t>
            </a:r>
            <a:r>
              <a:rPr lang="zh-CN" altLang="zh-CN" sz="4000">
                <a:ln w="3175" cap="flat" cmpd="sng">
                  <a:noFill/>
                </a:ln>
                <a:solidFill>
                  <a:schemeClr val="tx1"/>
                </a:solidFill>
                <a:latin typeface="Corbel" panose="020B0503020204020204" pitchFamily="34" charset="0"/>
                <a:ea typeface="华文楷体" panose="02010600040101010101" charset="-122"/>
                <a:cs typeface="+mj-cs"/>
              </a:rPr>
              <a:t>的体系结构</a:t>
            </a:r>
            <a:endParaRPr lang="ko-KR" altLang="en-US" sz="4000">
              <a:ln w="3175" cap="flat" cmpd="sng">
                <a:noFill/>
              </a:ln>
              <a:solidFill>
                <a:schemeClr val="tx1"/>
              </a:solidFill>
              <a:latin typeface="Corbel" panose="020B0503020204020204" pitchFamily="34" charset="0"/>
              <a:ea typeface="华文楷体" panose="02010600040101010101" charset="-122"/>
              <a:cs typeface="+mj-cs"/>
            </a:endParaRPr>
          </a:p>
        </p:txBody>
      </p:sp>
      <p:sp>
        <p:nvSpPr>
          <p:cNvPr id="136197" name="AutoShape 136196"/>
          <p:cNvSpPr/>
          <p:nvPr/>
        </p:nvSpPr>
        <p:spPr bwMode="auto">
          <a:xfrm>
            <a:off x="1318895" y="2016125"/>
            <a:ext cx="1724025" cy="2273935"/>
          </a:xfrm>
          <a:prstGeom prst="cube">
            <a:avLst>
              <a:gd name="adj" fmla="val 25301"/>
            </a:avLst>
          </a:prstGeom>
          <a:solidFill>
            <a:srgbClr val="FFFF66"/>
          </a:solidFill>
          <a:ln w="28575" cap="flat" cmpd="sng">
            <a:solidFill>
              <a:schemeClr val="tx1">
                <a:alpha val="100000"/>
              </a:schemeClr>
            </a:solidFill>
            <a:prstDash val="solid"/>
            <a:miter lim="800000"/>
          </a:ln>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99"/>
              </a:solidFill>
              <a:latin typeface="Corbel" panose="020B0503020204020204" pitchFamily="34" charset="0"/>
              <a:ea typeface="华文楷体" panose="02010600040101010101" charset="-122"/>
              <a:cs typeface="+mn-cs"/>
            </a:endParaRPr>
          </a:p>
        </p:txBody>
      </p:sp>
      <p:sp>
        <p:nvSpPr>
          <p:cNvPr id="136198" name="Freeform 136197"/>
          <p:cNvSpPr/>
          <p:nvPr/>
        </p:nvSpPr>
        <p:spPr bwMode="auto">
          <a:xfrm>
            <a:off x="1317625" y="2406650"/>
            <a:ext cx="1720215" cy="365760"/>
          </a:xfrm>
          <a:custGeom>
            <a:avLst/>
            <a:gdLst>
              <a:gd name="TX0" fmla="*/ 1000 w 1001"/>
              <a:gd name="TY0" fmla="*/ 0 h 231"/>
              <a:gd name="TX1" fmla="*/ 770 w 1001"/>
              <a:gd name="TY1" fmla="*/ 226 h 231"/>
              <a:gd name="TX2" fmla="*/ 0 w 1001"/>
              <a:gd name="TY2" fmla="*/ 230 h 231"/>
            </a:gdLst>
            <a:ahLst/>
            <a:cxnLst>
              <a:cxn ang="0">
                <a:pos x="TX0" y="TY0"/>
              </a:cxn>
              <a:cxn ang="0">
                <a:pos x="TX1" y="TY1"/>
              </a:cxn>
              <a:cxn ang="0">
                <a:pos x="TX2" y="TY2"/>
              </a:cxn>
            </a:cxnLst>
            <a:rect l="l" t="t" r="r" b="b"/>
            <a:pathLst>
              <a:path w="1001" h="231">
                <a:moveTo>
                  <a:pt x="1000" y="0"/>
                </a:moveTo>
                <a:lnTo>
                  <a:pt x="770" y="226"/>
                </a:lnTo>
                <a:lnTo>
                  <a:pt x="0" y="230"/>
                </a:lnTo>
              </a:path>
            </a:pathLst>
          </a:custGeom>
          <a:noFill/>
          <a:ln w="19050" cap="flat" cmpd="sng">
            <a:solidFill>
              <a:schemeClr val="tx1">
                <a:alpha val="100000"/>
              </a:schemeClr>
            </a:solidFill>
            <a:prstDash val="solid"/>
            <a:round/>
          </a:ln>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99"/>
              </a:solidFill>
              <a:latin typeface="Corbel" panose="020B0503020204020204" pitchFamily="34" charset="0"/>
              <a:ea typeface="华文楷体" panose="02010600040101010101" charset="-122"/>
              <a:cs typeface="+mn-cs"/>
            </a:endParaRPr>
          </a:p>
        </p:txBody>
      </p:sp>
      <p:sp>
        <p:nvSpPr>
          <p:cNvPr id="136199" name="Text Box 136198"/>
          <p:cNvSpPr txBox="1"/>
          <p:nvPr/>
        </p:nvSpPr>
        <p:spPr bwMode="auto">
          <a:xfrm>
            <a:off x="1543685" y="2348865"/>
            <a:ext cx="948690" cy="1968500"/>
          </a:xfrm>
          <a:prstGeom prst="rect">
            <a:avLst/>
          </a:prstGeom>
          <a:noFill/>
          <a:ln w="0">
            <a:noFill/>
          </a:ln>
        </p:spPr>
        <p:txBody>
          <a:bodyPr vert="horz" wrap="none" lIns="91440" tIns="45720" rIns="91440" bIns="45720" numCol="1" anchor="t">
            <a:spAutoFit/>
          </a:bodyPr>
          <a:lstStyle/>
          <a:p>
            <a:pPr marL="0" indent="0" algn="ctr" defTabSz="457200" eaLnBrk="0" fontAlgn="base" hangingPunct="0">
              <a:lnSpc>
                <a:spcPct val="130000"/>
              </a:lnSpc>
              <a:spcBef>
                <a:spcPts val="0"/>
              </a:spcBef>
              <a:spcAft>
                <a:spcPts val="0"/>
              </a:spcAft>
              <a:buFontTx/>
              <a:buNone/>
            </a:pPr>
            <a:r>
              <a:rPr lang="zh-CN" altLang="en-US" sz="2000" b="1">
                <a:solidFill>
                  <a:srgbClr val="000099"/>
                </a:solidFill>
                <a:latin typeface="黑体" panose="02010609060101010101" pitchFamily="2" charset="-122"/>
                <a:ea typeface="黑体" panose="02010609060101010101" pitchFamily="2" charset="-122"/>
              </a:rPr>
              <a:t>应用层</a:t>
            </a:r>
            <a:endParaRPr lang="ko-KR" altLang="en-US" sz="2000" b="1">
              <a:solidFill>
                <a:srgbClr val="000099"/>
              </a:solidFill>
              <a:latin typeface="黑体" panose="02010609060101010101" pitchFamily="2" charset="-122"/>
              <a:ea typeface="黑体" panose="02010609060101010101" pitchFamily="2" charset="-122"/>
            </a:endParaRPr>
          </a:p>
          <a:p>
            <a:pPr marL="0" indent="0" algn="ctr" defTabSz="457200" eaLnBrk="0" fontAlgn="base" hangingPunct="0">
              <a:lnSpc>
                <a:spcPct val="130000"/>
              </a:lnSpc>
              <a:spcBef>
                <a:spcPts val="0"/>
              </a:spcBef>
              <a:spcAft>
                <a:spcPts val="0"/>
              </a:spcAft>
              <a:buFontTx/>
              <a:buNone/>
            </a:pPr>
            <a:r>
              <a:rPr lang="zh-CN" altLang="en-US" sz="2000" b="1">
                <a:solidFill>
                  <a:srgbClr val="000099"/>
                </a:solidFill>
                <a:latin typeface="黑体" panose="02010609060101010101" pitchFamily="2" charset="-122"/>
                <a:ea typeface="黑体" panose="02010609060101010101" pitchFamily="2" charset="-122"/>
              </a:rPr>
              <a:t>传输层</a:t>
            </a:r>
            <a:endParaRPr lang="ko-KR" altLang="en-US" sz="2000" b="1">
              <a:solidFill>
                <a:srgbClr val="000099"/>
              </a:solidFill>
              <a:latin typeface="黑体" panose="02010609060101010101" pitchFamily="2" charset="-122"/>
              <a:ea typeface="黑体" panose="02010609060101010101" pitchFamily="2" charset="-122"/>
            </a:endParaRPr>
          </a:p>
          <a:p>
            <a:pPr marL="0" indent="0" algn="ctr" defTabSz="457200" eaLnBrk="0" fontAlgn="base" hangingPunct="0">
              <a:lnSpc>
                <a:spcPct val="130000"/>
              </a:lnSpc>
              <a:spcBef>
                <a:spcPts val="0"/>
              </a:spcBef>
              <a:spcAft>
                <a:spcPts val="0"/>
              </a:spcAft>
              <a:buFontTx/>
              <a:buNone/>
            </a:pPr>
            <a:r>
              <a:rPr lang="zh-CN" altLang="en-US" sz="2000" b="1">
                <a:solidFill>
                  <a:srgbClr val="000099"/>
                </a:solidFill>
                <a:latin typeface="黑体" panose="02010609060101010101" pitchFamily="2" charset="-122"/>
                <a:ea typeface="黑体" panose="02010609060101010101" pitchFamily="2" charset="-122"/>
              </a:rPr>
              <a:t>网际层</a:t>
            </a:r>
            <a:endParaRPr lang="ko-KR" altLang="en-US" sz="2000" b="1">
              <a:solidFill>
                <a:srgbClr val="000099"/>
              </a:solidFill>
              <a:latin typeface="黑体" panose="02010609060101010101" pitchFamily="2" charset="-122"/>
              <a:ea typeface="黑体" panose="02010609060101010101" pitchFamily="2" charset="-122"/>
            </a:endParaRPr>
          </a:p>
          <a:p>
            <a:pPr marL="0" indent="0" algn="ctr" defTabSz="457200" eaLnBrk="0" fontAlgn="base" hangingPunct="0">
              <a:lnSpc>
                <a:spcPct val="130000"/>
              </a:lnSpc>
              <a:spcBef>
                <a:spcPts val="0"/>
              </a:spcBef>
              <a:spcAft>
                <a:spcPts val="0"/>
              </a:spcAft>
              <a:buFontTx/>
              <a:buNone/>
            </a:pPr>
            <a:r>
              <a:rPr lang="zh-CN" altLang="en-US" sz="2000" b="1">
                <a:solidFill>
                  <a:srgbClr val="000099"/>
                </a:solidFill>
                <a:latin typeface="黑体" panose="02010609060101010101" pitchFamily="2" charset="-122"/>
                <a:ea typeface="黑体" panose="02010609060101010101" pitchFamily="2" charset="-122"/>
              </a:rPr>
              <a:t>网络</a:t>
            </a:r>
            <a:endParaRPr lang="ko-KR" altLang="en-US" sz="2000" b="1">
              <a:solidFill>
                <a:srgbClr val="000099"/>
              </a:solidFill>
              <a:latin typeface="黑体" panose="02010609060101010101" pitchFamily="2" charset="-122"/>
              <a:ea typeface="黑体" panose="02010609060101010101" pitchFamily="2" charset="-122"/>
            </a:endParaRPr>
          </a:p>
          <a:p>
            <a:pPr marL="0" indent="0" algn="ctr" defTabSz="457200" eaLnBrk="0" fontAlgn="base" hangingPunct="0">
              <a:lnSpc>
                <a:spcPct val="90000"/>
              </a:lnSpc>
              <a:spcBef>
                <a:spcPts val="0"/>
              </a:spcBef>
              <a:spcAft>
                <a:spcPts val="0"/>
              </a:spcAft>
              <a:buFontTx/>
              <a:buNone/>
            </a:pPr>
            <a:r>
              <a:rPr lang="zh-CN" altLang="en-US" sz="2000" b="1">
                <a:solidFill>
                  <a:srgbClr val="000099"/>
                </a:solidFill>
                <a:latin typeface="黑体" panose="02010609060101010101" pitchFamily="2" charset="-122"/>
                <a:ea typeface="黑体" panose="02010609060101010101" pitchFamily="2" charset="-122"/>
              </a:rPr>
              <a:t>接口层</a:t>
            </a:r>
            <a:endParaRPr lang="ko-KR" altLang="en-US" sz="2000" b="1">
              <a:solidFill>
                <a:srgbClr val="000099"/>
              </a:solidFill>
              <a:latin typeface="黑体" panose="02010609060101010101" pitchFamily="2" charset="-122"/>
              <a:ea typeface="黑体" panose="02010609060101010101" pitchFamily="2" charset="-122"/>
            </a:endParaRPr>
          </a:p>
        </p:txBody>
      </p:sp>
      <p:sp>
        <p:nvSpPr>
          <p:cNvPr id="136200" name="Freeform 136199"/>
          <p:cNvSpPr/>
          <p:nvPr/>
        </p:nvSpPr>
        <p:spPr bwMode="auto">
          <a:xfrm>
            <a:off x="1313815" y="2797175"/>
            <a:ext cx="1724025" cy="387985"/>
          </a:xfrm>
          <a:custGeom>
            <a:avLst/>
            <a:gdLst>
              <a:gd name="TX0" fmla="*/ 1002 w 1003"/>
              <a:gd name="TY0" fmla="*/ 0 h 245"/>
              <a:gd name="TX1" fmla="*/ 770 w 1003"/>
              <a:gd name="TY1" fmla="*/ 240 h 245"/>
              <a:gd name="TX2" fmla="*/ 0 w 1003"/>
              <a:gd name="TY2" fmla="*/ 244 h 245"/>
            </a:gdLst>
            <a:ahLst/>
            <a:cxnLst>
              <a:cxn ang="0">
                <a:pos x="TX0" y="TY0"/>
              </a:cxn>
              <a:cxn ang="0">
                <a:pos x="TX1" y="TY1"/>
              </a:cxn>
              <a:cxn ang="0">
                <a:pos x="TX2" y="TY2"/>
              </a:cxn>
            </a:cxnLst>
            <a:rect l="l" t="t" r="r" b="b"/>
            <a:pathLst>
              <a:path w="1003" h="245">
                <a:moveTo>
                  <a:pt x="1002" y="0"/>
                </a:moveTo>
                <a:lnTo>
                  <a:pt x="770" y="240"/>
                </a:lnTo>
                <a:lnTo>
                  <a:pt x="0" y="244"/>
                </a:lnTo>
              </a:path>
            </a:pathLst>
          </a:custGeom>
          <a:noFill/>
          <a:ln w="19050" cap="flat" cmpd="sng">
            <a:solidFill>
              <a:schemeClr val="tx1">
                <a:alpha val="100000"/>
              </a:schemeClr>
            </a:solidFill>
            <a:prstDash val="solid"/>
            <a:round/>
          </a:ln>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99"/>
              </a:solidFill>
              <a:latin typeface="Corbel" panose="020B0503020204020204" pitchFamily="34" charset="0"/>
              <a:ea typeface="华文楷体" panose="02010600040101010101" charset="-122"/>
              <a:cs typeface="+mn-cs"/>
            </a:endParaRPr>
          </a:p>
        </p:txBody>
      </p:sp>
      <p:sp>
        <p:nvSpPr>
          <p:cNvPr id="136201" name="Freeform 136200"/>
          <p:cNvSpPr/>
          <p:nvPr/>
        </p:nvSpPr>
        <p:spPr bwMode="auto">
          <a:xfrm>
            <a:off x="1313815" y="3187700"/>
            <a:ext cx="1724025" cy="410210"/>
          </a:xfrm>
          <a:custGeom>
            <a:avLst/>
            <a:gdLst>
              <a:gd name="TX0" fmla="*/ 1002 w 1003"/>
              <a:gd name="TY0" fmla="*/ 0 h 259"/>
              <a:gd name="TX1" fmla="*/ 770 w 1003"/>
              <a:gd name="TY1" fmla="*/ 254 h 259"/>
              <a:gd name="TX2" fmla="*/ 0 w 1003"/>
              <a:gd name="TY2" fmla="*/ 258 h 259"/>
            </a:gdLst>
            <a:ahLst/>
            <a:cxnLst>
              <a:cxn ang="0">
                <a:pos x="TX0" y="TY0"/>
              </a:cxn>
              <a:cxn ang="0">
                <a:pos x="TX1" y="TY1"/>
              </a:cxn>
              <a:cxn ang="0">
                <a:pos x="TX2" y="TY2"/>
              </a:cxn>
            </a:cxnLst>
            <a:rect l="l" t="t" r="r" b="b"/>
            <a:pathLst>
              <a:path w="1003" h="259">
                <a:moveTo>
                  <a:pt x="1002" y="0"/>
                </a:moveTo>
                <a:lnTo>
                  <a:pt x="770" y="254"/>
                </a:lnTo>
                <a:lnTo>
                  <a:pt x="0" y="258"/>
                </a:lnTo>
              </a:path>
            </a:pathLst>
          </a:custGeom>
          <a:noFill/>
          <a:ln w="19050" cap="flat" cmpd="sng">
            <a:solidFill>
              <a:schemeClr val="tx1">
                <a:alpha val="100000"/>
              </a:schemeClr>
            </a:solidFill>
            <a:prstDash val="solid"/>
            <a:round/>
          </a:ln>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99"/>
              </a:solidFill>
              <a:latin typeface="Corbel" panose="020B0503020204020204" pitchFamily="34" charset="0"/>
              <a:ea typeface="华文楷体" panose="02010600040101010101" charset="-122"/>
              <a:cs typeface="+mn-cs"/>
            </a:endParaRPr>
          </a:p>
        </p:txBody>
      </p:sp>
      <p:sp>
        <p:nvSpPr>
          <p:cNvPr id="136202" name="AutoShape 136201"/>
          <p:cNvSpPr/>
          <p:nvPr/>
        </p:nvSpPr>
        <p:spPr bwMode="auto">
          <a:xfrm>
            <a:off x="7592695" y="2016125"/>
            <a:ext cx="1724025" cy="2273935"/>
          </a:xfrm>
          <a:prstGeom prst="cube">
            <a:avLst>
              <a:gd name="adj" fmla="val 25301"/>
            </a:avLst>
          </a:prstGeom>
          <a:solidFill>
            <a:srgbClr val="FFFF66"/>
          </a:solidFill>
          <a:ln w="28575" cap="flat" cmpd="sng">
            <a:solidFill>
              <a:schemeClr val="tx1">
                <a:alpha val="100000"/>
              </a:schemeClr>
            </a:solidFill>
            <a:prstDash val="solid"/>
            <a:miter lim="800000"/>
          </a:ln>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99"/>
              </a:solidFill>
              <a:latin typeface="Corbel" panose="020B0503020204020204" pitchFamily="34" charset="0"/>
              <a:ea typeface="华文楷体" panose="02010600040101010101" charset="-122"/>
              <a:cs typeface="+mn-cs"/>
            </a:endParaRPr>
          </a:p>
        </p:txBody>
      </p:sp>
      <p:sp>
        <p:nvSpPr>
          <p:cNvPr id="136203" name="Freeform 136202"/>
          <p:cNvSpPr/>
          <p:nvPr/>
        </p:nvSpPr>
        <p:spPr bwMode="auto">
          <a:xfrm>
            <a:off x="7591425" y="2406650"/>
            <a:ext cx="1731010" cy="365760"/>
          </a:xfrm>
          <a:custGeom>
            <a:avLst/>
            <a:gdLst>
              <a:gd name="TX0" fmla="*/ 1006 w 1007"/>
              <a:gd name="TY0" fmla="*/ 0 h 231"/>
              <a:gd name="TX1" fmla="*/ 770 w 1007"/>
              <a:gd name="TY1" fmla="*/ 226 h 231"/>
              <a:gd name="TX2" fmla="*/ 0 w 1007"/>
              <a:gd name="TY2" fmla="*/ 230 h 231"/>
            </a:gdLst>
            <a:ahLst/>
            <a:cxnLst>
              <a:cxn ang="0">
                <a:pos x="TX0" y="TY0"/>
              </a:cxn>
              <a:cxn ang="0">
                <a:pos x="TX1" y="TY1"/>
              </a:cxn>
              <a:cxn ang="0">
                <a:pos x="TX2" y="TY2"/>
              </a:cxn>
            </a:cxnLst>
            <a:rect l="l" t="t" r="r" b="b"/>
            <a:pathLst>
              <a:path w="1007" h="231">
                <a:moveTo>
                  <a:pt x="1006" y="0"/>
                </a:moveTo>
                <a:lnTo>
                  <a:pt x="770" y="226"/>
                </a:lnTo>
                <a:lnTo>
                  <a:pt x="0" y="230"/>
                </a:lnTo>
              </a:path>
            </a:pathLst>
          </a:custGeom>
          <a:noFill/>
          <a:ln w="19050" cap="flat" cmpd="sng">
            <a:solidFill>
              <a:schemeClr val="tx1">
                <a:alpha val="100000"/>
              </a:schemeClr>
            </a:solidFill>
            <a:prstDash val="solid"/>
            <a:round/>
          </a:ln>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99"/>
              </a:solidFill>
              <a:latin typeface="Corbel" panose="020B0503020204020204" pitchFamily="34" charset="0"/>
              <a:ea typeface="华文楷体" panose="02010600040101010101" charset="-122"/>
              <a:cs typeface="+mn-cs"/>
            </a:endParaRPr>
          </a:p>
        </p:txBody>
      </p:sp>
      <p:sp>
        <p:nvSpPr>
          <p:cNvPr id="136204" name="Freeform 136203"/>
          <p:cNvSpPr/>
          <p:nvPr/>
        </p:nvSpPr>
        <p:spPr bwMode="auto">
          <a:xfrm>
            <a:off x="7587615" y="2806700"/>
            <a:ext cx="1713865" cy="378460"/>
          </a:xfrm>
          <a:custGeom>
            <a:avLst/>
            <a:gdLst>
              <a:gd name="TX0" fmla="*/ 996 w 997"/>
              <a:gd name="TY0" fmla="*/ 0 h 239"/>
              <a:gd name="TX1" fmla="*/ 770 w 997"/>
              <a:gd name="TY1" fmla="*/ 234 h 239"/>
              <a:gd name="TX2" fmla="*/ 0 w 997"/>
              <a:gd name="TY2" fmla="*/ 238 h 239"/>
            </a:gdLst>
            <a:ahLst/>
            <a:cxnLst>
              <a:cxn ang="0">
                <a:pos x="TX0" y="TY0"/>
              </a:cxn>
              <a:cxn ang="0">
                <a:pos x="TX1" y="TY1"/>
              </a:cxn>
              <a:cxn ang="0">
                <a:pos x="TX2" y="TY2"/>
              </a:cxn>
            </a:cxnLst>
            <a:rect l="l" t="t" r="r" b="b"/>
            <a:pathLst>
              <a:path w="997" h="239">
                <a:moveTo>
                  <a:pt x="996" y="0"/>
                </a:moveTo>
                <a:lnTo>
                  <a:pt x="770" y="234"/>
                </a:lnTo>
                <a:lnTo>
                  <a:pt x="0" y="238"/>
                </a:lnTo>
              </a:path>
            </a:pathLst>
          </a:custGeom>
          <a:noFill/>
          <a:ln w="19050" cap="flat" cmpd="sng">
            <a:solidFill>
              <a:schemeClr val="tx1">
                <a:alpha val="100000"/>
              </a:schemeClr>
            </a:solidFill>
            <a:prstDash val="solid"/>
            <a:round/>
          </a:ln>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99"/>
              </a:solidFill>
              <a:latin typeface="Corbel" panose="020B0503020204020204" pitchFamily="34" charset="0"/>
              <a:ea typeface="华文楷体" panose="02010600040101010101" charset="-122"/>
              <a:cs typeface="+mn-cs"/>
            </a:endParaRPr>
          </a:p>
        </p:txBody>
      </p:sp>
      <p:sp>
        <p:nvSpPr>
          <p:cNvPr id="136205" name="Freeform 136204"/>
          <p:cNvSpPr/>
          <p:nvPr/>
        </p:nvSpPr>
        <p:spPr bwMode="auto">
          <a:xfrm>
            <a:off x="7587615" y="3206750"/>
            <a:ext cx="1713865" cy="391160"/>
          </a:xfrm>
          <a:custGeom>
            <a:avLst/>
            <a:gdLst>
              <a:gd name="TX0" fmla="*/ 996 w 997"/>
              <a:gd name="TY0" fmla="*/ 0 h 247"/>
              <a:gd name="TX1" fmla="*/ 770 w 997"/>
              <a:gd name="TY1" fmla="*/ 242 h 247"/>
              <a:gd name="TX2" fmla="*/ 0 w 997"/>
              <a:gd name="TY2" fmla="*/ 246 h 247"/>
            </a:gdLst>
            <a:ahLst/>
            <a:cxnLst>
              <a:cxn ang="0">
                <a:pos x="TX0" y="TY0"/>
              </a:cxn>
              <a:cxn ang="0">
                <a:pos x="TX1" y="TY1"/>
              </a:cxn>
              <a:cxn ang="0">
                <a:pos x="TX2" y="TY2"/>
              </a:cxn>
            </a:cxnLst>
            <a:rect l="l" t="t" r="r" b="b"/>
            <a:pathLst>
              <a:path w="997" h="247">
                <a:moveTo>
                  <a:pt x="996" y="0"/>
                </a:moveTo>
                <a:lnTo>
                  <a:pt x="770" y="242"/>
                </a:lnTo>
                <a:lnTo>
                  <a:pt x="0" y="246"/>
                </a:lnTo>
              </a:path>
            </a:pathLst>
          </a:custGeom>
          <a:noFill/>
          <a:ln w="19050" cap="flat" cmpd="sng">
            <a:solidFill>
              <a:schemeClr val="tx1">
                <a:alpha val="100000"/>
              </a:schemeClr>
            </a:solidFill>
            <a:prstDash val="solid"/>
            <a:round/>
          </a:ln>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99"/>
              </a:solidFill>
              <a:latin typeface="Corbel" panose="020B0503020204020204" pitchFamily="34" charset="0"/>
              <a:ea typeface="华文楷体" panose="02010600040101010101" charset="-122"/>
              <a:cs typeface="+mn-cs"/>
            </a:endParaRPr>
          </a:p>
        </p:txBody>
      </p:sp>
      <p:sp>
        <p:nvSpPr>
          <p:cNvPr id="136206" name="AutoShape 136205"/>
          <p:cNvSpPr/>
          <p:nvPr/>
        </p:nvSpPr>
        <p:spPr bwMode="auto">
          <a:xfrm>
            <a:off x="4413250" y="2846705"/>
            <a:ext cx="1724025" cy="1448435"/>
          </a:xfrm>
          <a:prstGeom prst="cube">
            <a:avLst>
              <a:gd name="adj" fmla="val 25301"/>
            </a:avLst>
          </a:prstGeom>
          <a:solidFill>
            <a:srgbClr val="CCFFFF"/>
          </a:solidFill>
          <a:ln w="28575" cap="flat" cmpd="sng">
            <a:solidFill>
              <a:schemeClr val="tx1">
                <a:alpha val="100000"/>
              </a:schemeClr>
            </a:solidFill>
            <a:prstDash val="solid"/>
            <a:miter lim="800000"/>
          </a:ln>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99"/>
              </a:solidFill>
              <a:latin typeface="Corbel" panose="020B0503020204020204" pitchFamily="34" charset="0"/>
              <a:ea typeface="华文楷体" panose="02010600040101010101" charset="-122"/>
              <a:cs typeface="+mn-cs"/>
            </a:endParaRPr>
          </a:p>
        </p:txBody>
      </p:sp>
      <p:sp>
        <p:nvSpPr>
          <p:cNvPr id="136207" name="Freeform 136206"/>
          <p:cNvSpPr/>
          <p:nvPr/>
        </p:nvSpPr>
        <p:spPr bwMode="auto">
          <a:xfrm>
            <a:off x="4407535" y="3235325"/>
            <a:ext cx="1725295" cy="367665"/>
          </a:xfrm>
          <a:custGeom>
            <a:avLst/>
            <a:gdLst>
              <a:gd name="TX0" fmla="*/ 1003 w 1004"/>
              <a:gd name="TY0" fmla="*/ 0 h 232"/>
              <a:gd name="TX1" fmla="*/ 770 w 1004"/>
              <a:gd name="TY1" fmla="*/ 227 h 232"/>
              <a:gd name="TX2" fmla="*/ 0 w 1004"/>
              <a:gd name="TY2" fmla="*/ 231 h 232"/>
            </a:gdLst>
            <a:ahLst/>
            <a:cxnLst>
              <a:cxn ang="0">
                <a:pos x="TX0" y="TY0"/>
              </a:cxn>
              <a:cxn ang="0">
                <a:pos x="TX1" y="TY1"/>
              </a:cxn>
              <a:cxn ang="0">
                <a:pos x="TX2" y="TY2"/>
              </a:cxn>
            </a:cxnLst>
            <a:rect l="l" t="t" r="r" b="b"/>
            <a:pathLst>
              <a:path w="1004" h="232">
                <a:moveTo>
                  <a:pt x="1003" y="0"/>
                </a:moveTo>
                <a:lnTo>
                  <a:pt x="770" y="227"/>
                </a:lnTo>
                <a:lnTo>
                  <a:pt x="0" y="231"/>
                </a:lnTo>
              </a:path>
            </a:pathLst>
          </a:custGeom>
          <a:noFill/>
          <a:ln w="19050" cap="flat" cmpd="sng">
            <a:solidFill>
              <a:schemeClr val="tx1">
                <a:alpha val="100000"/>
              </a:schemeClr>
            </a:solidFill>
            <a:prstDash val="solid"/>
            <a:round/>
          </a:ln>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99"/>
              </a:solidFill>
              <a:latin typeface="Corbel" panose="020B0503020204020204" pitchFamily="34" charset="0"/>
              <a:ea typeface="华文楷体" panose="02010600040101010101" charset="-122"/>
              <a:cs typeface="+mn-cs"/>
            </a:endParaRPr>
          </a:p>
        </p:txBody>
      </p:sp>
      <p:sp>
        <p:nvSpPr>
          <p:cNvPr id="136208" name="Text Box 136207"/>
          <p:cNvSpPr txBox="1"/>
          <p:nvPr/>
        </p:nvSpPr>
        <p:spPr bwMode="auto">
          <a:xfrm>
            <a:off x="1677035" y="1557020"/>
            <a:ext cx="1026795" cy="462280"/>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400" b="1">
                <a:solidFill>
                  <a:srgbClr val="000099"/>
                </a:solidFill>
                <a:latin typeface="Corbel" panose="020B0503020204020204" pitchFamily="34" charset="0"/>
                <a:ea typeface="黑体" panose="02010609060101010101" pitchFamily="2" charset="-122"/>
              </a:rPr>
              <a:t>主机</a:t>
            </a:r>
            <a:r>
              <a:rPr lang="en-US" altLang="zh-CN" sz="2400" b="1">
                <a:solidFill>
                  <a:srgbClr val="000099"/>
                </a:solidFill>
                <a:latin typeface="Corbel" panose="020B0503020204020204" pitchFamily="34" charset="0"/>
                <a:ea typeface="黑体" panose="02010609060101010101" pitchFamily="2" charset="-122"/>
              </a:rPr>
              <a:t>A</a:t>
            </a:r>
            <a:endParaRPr lang="ko-KR" altLang="en-US" sz="2400" b="1">
              <a:solidFill>
                <a:srgbClr val="000099"/>
              </a:solidFill>
              <a:latin typeface="Corbel" panose="020B0503020204020204" pitchFamily="34" charset="0"/>
              <a:ea typeface="黑体" panose="02010609060101010101" pitchFamily="2" charset="-122"/>
            </a:endParaRPr>
          </a:p>
        </p:txBody>
      </p:sp>
      <p:sp>
        <p:nvSpPr>
          <p:cNvPr id="136209" name="Text Box 136208"/>
          <p:cNvSpPr txBox="1"/>
          <p:nvPr/>
        </p:nvSpPr>
        <p:spPr bwMode="auto">
          <a:xfrm>
            <a:off x="8000364" y="1557020"/>
            <a:ext cx="1026795" cy="462280"/>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400" b="1">
                <a:solidFill>
                  <a:srgbClr val="000099"/>
                </a:solidFill>
                <a:latin typeface="Corbel" panose="020B0503020204020204" pitchFamily="34" charset="0"/>
                <a:ea typeface="黑体" panose="02010609060101010101" pitchFamily="2" charset="-122"/>
              </a:rPr>
              <a:t>主机</a:t>
            </a:r>
            <a:r>
              <a:rPr lang="en-US" altLang="zh-CN" sz="2400" b="1">
                <a:solidFill>
                  <a:srgbClr val="000099"/>
                </a:solidFill>
                <a:latin typeface="Corbel" panose="020B0503020204020204" pitchFamily="34" charset="0"/>
                <a:ea typeface="黑体" panose="02010609060101010101" pitchFamily="2" charset="-122"/>
              </a:rPr>
              <a:t>B</a:t>
            </a:r>
            <a:endParaRPr lang="ko-KR" altLang="en-US" sz="2400" b="1">
              <a:solidFill>
                <a:srgbClr val="000099"/>
              </a:solidFill>
              <a:latin typeface="Corbel" panose="020B0503020204020204" pitchFamily="34" charset="0"/>
              <a:ea typeface="黑体" panose="02010609060101010101" pitchFamily="2" charset="-122"/>
            </a:endParaRPr>
          </a:p>
        </p:txBody>
      </p:sp>
      <p:sp>
        <p:nvSpPr>
          <p:cNvPr id="136210" name="Text Box 136209"/>
          <p:cNvSpPr txBox="1"/>
          <p:nvPr/>
        </p:nvSpPr>
        <p:spPr bwMode="auto">
          <a:xfrm>
            <a:off x="4776470" y="2391410"/>
            <a:ext cx="1113155" cy="462280"/>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400" b="1">
                <a:solidFill>
                  <a:srgbClr val="000099"/>
                </a:solidFill>
                <a:latin typeface="黑体" panose="02010609060101010101" pitchFamily="2" charset="-122"/>
                <a:ea typeface="黑体" panose="02010609060101010101" pitchFamily="2" charset="-122"/>
              </a:rPr>
              <a:t>路由器</a:t>
            </a:r>
            <a:endParaRPr lang="ko-KR" altLang="en-US" sz="2400" b="1">
              <a:solidFill>
                <a:srgbClr val="000099"/>
              </a:solidFill>
              <a:latin typeface="黑体" panose="02010609060101010101" pitchFamily="2" charset="-122"/>
              <a:ea typeface="黑体" panose="02010609060101010101" pitchFamily="2" charset="-122"/>
            </a:endParaRPr>
          </a:p>
        </p:txBody>
      </p:sp>
      <p:sp>
        <p:nvSpPr>
          <p:cNvPr id="136211" name="Text Box 136210"/>
          <p:cNvSpPr txBox="1"/>
          <p:nvPr/>
        </p:nvSpPr>
        <p:spPr bwMode="auto">
          <a:xfrm>
            <a:off x="6259830" y="4688205"/>
            <a:ext cx="864870"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99"/>
                </a:solidFill>
                <a:latin typeface="黑体" panose="02010609060101010101" pitchFamily="2" charset="-122"/>
                <a:ea typeface="黑体" panose="02010609060101010101" pitchFamily="2" charset="-122"/>
              </a:rPr>
              <a:t>网络</a:t>
            </a:r>
            <a:r>
              <a:rPr lang="zh-CN" altLang="en-US" sz="600" b="1">
                <a:solidFill>
                  <a:srgbClr val="000099"/>
                </a:solidFill>
                <a:latin typeface="黑体" panose="02010609060101010101" pitchFamily="2" charset="-122"/>
                <a:ea typeface="黑体" panose="02010609060101010101" pitchFamily="2" charset="-122"/>
              </a:rPr>
              <a:t> </a:t>
            </a:r>
            <a:r>
              <a:rPr lang="en-US" altLang="zh-CN" sz="2000" b="1">
                <a:solidFill>
                  <a:srgbClr val="000099"/>
                </a:solidFill>
                <a:latin typeface="黑体" panose="02010609060101010101" pitchFamily="2" charset="-122"/>
                <a:ea typeface="黑体" panose="02010609060101010101" pitchFamily="2" charset="-122"/>
              </a:rPr>
              <a:t>2</a:t>
            </a:r>
            <a:endParaRPr lang="ko-KR" altLang="en-US" sz="2000" b="1">
              <a:solidFill>
                <a:srgbClr val="000099"/>
              </a:solidFill>
              <a:latin typeface="黑体" panose="02010609060101010101" pitchFamily="2" charset="-122"/>
              <a:ea typeface="黑体" panose="02010609060101010101" pitchFamily="2" charset="-122"/>
            </a:endParaRPr>
          </a:p>
        </p:txBody>
      </p:sp>
      <p:sp>
        <p:nvSpPr>
          <p:cNvPr id="136212" name="Text Box 136211"/>
          <p:cNvSpPr txBox="1"/>
          <p:nvPr/>
        </p:nvSpPr>
        <p:spPr bwMode="auto">
          <a:xfrm>
            <a:off x="3080385" y="4662805"/>
            <a:ext cx="858520"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99"/>
                </a:solidFill>
                <a:latin typeface="黑体" panose="02010609060101010101" pitchFamily="2" charset="-122"/>
                <a:ea typeface="黑体" panose="02010609060101010101" pitchFamily="2" charset="-122"/>
              </a:rPr>
              <a:t>网络</a:t>
            </a:r>
            <a:r>
              <a:rPr lang="zh-CN" altLang="en-US" sz="500" b="1">
                <a:solidFill>
                  <a:srgbClr val="000099"/>
                </a:solidFill>
                <a:latin typeface="黑体" panose="02010609060101010101" pitchFamily="2" charset="-122"/>
                <a:ea typeface="黑体" panose="02010609060101010101" pitchFamily="2" charset="-122"/>
              </a:rPr>
              <a:t> </a:t>
            </a:r>
            <a:r>
              <a:rPr lang="en-US" altLang="zh-CN" sz="2000" b="1">
                <a:solidFill>
                  <a:srgbClr val="000099"/>
                </a:solidFill>
                <a:latin typeface="黑体" panose="02010609060101010101" pitchFamily="2" charset="-122"/>
                <a:ea typeface="黑体" panose="02010609060101010101" pitchFamily="2" charset="-122"/>
              </a:rPr>
              <a:t>1</a:t>
            </a:r>
            <a:endParaRPr lang="ko-KR" altLang="en-US" sz="2000" b="1">
              <a:solidFill>
                <a:srgbClr val="000099"/>
              </a:solidFill>
              <a:latin typeface="黑体" panose="02010609060101010101" pitchFamily="2" charset="-122"/>
              <a:ea typeface="黑体" panose="02010609060101010101" pitchFamily="2" charset="-122"/>
            </a:endParaRPr>
          </a:p>
        </p:txBody>
      </p:sp>
      <p:cxnSp>
        <p:nvCxnSpPr>
          <p:cNvPr id="136213" name="Line 136212"/>
          <p:cNvCxnSpPr/>
          <p:nvPr/>
        </p:nvCxnSpPr>
        <p:spPr bwMode="auto">
          <a:xfrm>
            <a:off x="2041525" y="4291330"/>
            <a:ext cx="819150" cy="481330"/>
          </a:xfrm>
          <a:prstGeom prst="line">
            <a:avLst/>
          </a:prstGeom>
          <a:noFill/>
          <a:ln w="28575" cap="flat" cmpd="sng">
            <a:solidFill>
              <a:srgbClr val="333399">
                <a:alpha val="100000"/>
              </a:srgbClr>
            </a:solidFill>
            <a:prstDash val="solid"/>
            <a:round/>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6214" name="Line 136213"/>
          <p:cNvCxnSpPr/>
          <p:nvPr/>
        </p:nvCxnSpPr>
        <p:spPr bwMode="auto">
          <a:xfrm flipH="1">
            <a:off x="4225290" y="4291330"/>
            <a:ext cx="636905" cy="413385"/>
          </a:xfrm>
          <a:prstGeom prst="line">
            <a:avLst/>
          </a:prstGeom>
          <a:noFill/>
          <a:ln w="28575" cap="flat" cmpd="sng">
            <a:solidFill>
              <a:srgbClr val="333399">
                <a:alpha val="100000"/>
              </a:srgbClr>
            </a:solidFill>
            <a:prstDash val="solid"/>
            <a:round/>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6215" name="Line 136214"/>
          <p:cNvCxnSpPr/>
          <p:nvPr/>
        </p:nvCxnSpPr>
        <p:spPr bwMode="auto">
          <a:xfrm>
            <a:off x="5226685" y="4291330"/>
            <a:ext cx="819150" cy="481330"/>
          </a:xfrm>
          <a:prstGeom prst="line">
            <a:avLst/>
          </a:prstGeom>
          <a:noFill/>
          <a:ln w="28575" cap="flat" cmpd="sng">
            <a:solidFill>
              <a:srgbClr val="333399">
                <a:alpha val="100000"/>
              </a:srgbClr>
            </a:solidFill>
            <a:prstDash val="solid"/>
            <a:round/>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6216" name="Line 136215"/>
          <p:cNvCxnSpPr/>
          <p:nvPr/>
        </p:nvCxnSpPr>
        <p:spPr bwMode="auto">
          <a:xfrm flipH="1">
            <a:off x="7451725" y="4291330"/>
            <a:ext cx="777875" cy="481330"/>
          </a:xfrm>
          <a:prstGeom prst="line">
            <a:avLst/>
          </a:prstGeom>
          <a:noFill/>
          <a:ln w="28575" cap="flat" cmpd="sng">
            <a:solidFill>
              <a:srgbClr val="333399">
                <a:alpha val="100000"/>
              </a:srgbClr>
            </a:solidFill>
            <a:prstDash val="solid"/>
            <a:round/>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136217" name="Text Box 136216"/>
          <p:cNvSpPr txBox="1"/>
          <p:nvPr/>
        </p:nvSpPr>
        <p:spPr bwMode="auto">
          <a:xfrm>
            <a:off x="7785100" y="2348865"/>
            <a:ext cx="955040" cy="1970405"/>
          </a:xfrm>
          <a:prstGeom prst="rect">
            <a:avLst/>
          </a:prstGeom>
          <a:noFill/>
          <a:ln w="0">
            <a:noFill/>
          </a:ln>
        </p:spPr>
        <p:txBody>
          <a:bodyPr vert="horz" wrap="none" lIns="91440" tIns="45720" rIns="91440" bIns="45720" numCol="1" anchor="t">
            <a:spAutoFit/>
          </a:bodyPr>
          <a:lstStyle/>
          <a:p>
            <a:pPr marL="0" indent="0" algn="ctr" defTabSz="457200" eaLnBrk="0" fontAlgn="base" hangingPunct="0">
              <a:lnSpc>
                <a:spcPct val="130000"/>
              </a:lnSpc>
              <a:spcBef>
                <a:spcPts val="0"/>
              </a:spcBef>
              <a:spcAft>
                <a:spcPts val="0"/>
              </a:spcAft>
              <a:buFontTx/>
              <a:buNone/>
            </a:pPr>
            <a:r>
              <a:rPr lang="zh-CN" altLang="en-US" sz="2000" b="1">
                <a:solidFill>
                  <a:srgbClr val="000099"/>
                </a:solidFill>
                <a:latin typeface="黑体" panose="02010609060101010101" pitchFamily="2" charset="-122"/>
                <a:ea typeface="黑体" panose="02010609060101010101" pitchFamily="2" charset="-122"/>
              </a:rPr>
              <a:t>应用层</a:t>
            </a:r>
            <a:endParaRPr lang="ko-KR" altLang="en-US" sz="2000" b="1">
              <a:solidFill>
                <a:srgbClr val="000099"/>
              </a:solidFill>
              <a:latin typeface="黑体" panose="02010609060101010101" pitchFamily="2" charset="-122"/>
              <a:ea typeface="黑体" panose="02010609060101010101" pitchFamily="2" charset="-122"/>
            </a:endParaRPr>
          </a:p>
          <a:p>
            <a:pPr marL="0" indent="0" algn="ctr" defTabSz="457200" eaLnBrk="0" fontAlgn="base" hangingPunct="0">
              <a:lnSpc>
                <a:spcPct val="130000"/>
              </a:lnSpc>
              <a:spcBef>
                <a:spcPts val="0"/>
              </a:spcBef>
              <a:spcAft>
                <a:spcPts val="0"/>
              </a:spcAft>
              <a:buFontTx/>
              <a:buNone/>
            </a:pPr>
            <a:r>
              <a:rPr lang="zh-CN" altLang="en-US" sz="2000" b="1">
                <a:solidFill>
                  <a:srgbClr val="000099"/>
                </a:solidFill>
                <a:latin typeface="黑体" panose="02010609060101010101" pitchFamily="2" charset="-122"/>
                <a:ea typeface="黑体" panose="02010609060101010101" pitchFamily="2" charset="-122"/>
              </a:rPr>
              <a:t>运输层</a:t>
            </a:r>
            <a:endParaRPr lang="ko-KR" altLang="en-US" sz="2000" b="1">
              <a:solidFill>
                <a:srgbClr val="000099"/>
              </a:solidFill>
              <a:latin typeface="黑体" panose="02010609060101010101" pitchFamily="2" charset="-122"/>
              <a:ea typeface="黑体" panose="02010609060101010101" pitchFamily="2" charset="-122"/>
            </a:endParaRPr>
          </a:p>
          <a:p>
            <a:pPr marL="0" indent="0" algn="ctr" defTabSz="457200" eaLnBrk="0" fontAlgn="base" hangingPunct="0">
              <a:lnSpc>
                <a:spcPct val="130000"/>
              </a:lnSpc>
              <a:spcBef>
                <a:spcPts val="0"/>
              </a:spcBef>
              <a:spcAft>
                <a:spcPts val="0"/>
              </a:spcAft>
              <a:buFontTx/>
              <a:buNone/>
            </a:pPr>
            <a:r>
              <a:rPr lang="zh-CN" altLang="en-US" sz="2000" b="1">
                <a:solidFill>
                  <a:srgbClr val="000099"/>
                </a:solidFill>
                <a:latin typeface="黑体" panose="02010609060101010101" pitchFamily="2" charset="-122"/>
                <a:ea typeface="黑体" panose="02010609060101010101" pitchFamily="2" charset="-122"/>
              </a:rPr>
              <a:t>网际层</a:t>
            </a:r>
            <a:endParaRPr lang="ko-KR" altLang="en-US" sz="2000" b="1">
              <a:solidFill>
                <a:srgbClr val="000099"/>
              </a:solidFill>
              <a:latin typeface="黑体" panose="02010609060101010101" pitchFamily="2" charset="-122"/>
              <a:ea typeface="黑体" panose="02010609060101010101" pitchFamily="2" charset="-122"/>
            </a:endParaRPr>
          </a:p>
          <a:p>
            <a:pPr marL="0" indent="0" algn="ctr" defTabSz="457200" eaLnBrk="0" fontAlgn="base" hangingPunct="0">
              <a:lnSpc>
                <a:spcPct val="130000"/>
              </a:lnSpc>
              <a:spcBef>
                <a:spcPts val="0"/>
              </a:spcBef>
              <a:spcAft>
                <a:spcPts val="0"/>
              </a:spcAft>
              <a:buFontTx/>
              <a:buNone/>
            </a:pPr>
            <a:r>
              <a:rPr lang="zh-CN" altLang="en-US" sz="2000" b="1">
                <a:solidFill>
                  <a:srgbClr val="000099"/>
                </a:solidFill>
                <a:latin typeface="黑体" panose="02010609060101010101" pitchFamily="2" charset="-122"/>
                <a:ea typeface="黑体" panose="02010609060101010101" pitchFamily="2" charset="-122"/>
              </a:rPr>
              <a:t>网络</a:t>
            </a:r>
            <a:endParaRPr lang="ko-KR" altLang="en-US" sz="2000" b="1">
              <a:solidFill>
                <a:srgbClr val="000099"/>
              </a:solidFill>
              <a:latin typeface="黑体" panose="02010609060101010101" pitchFamily="2" charset="-122"/>
              <a:ea typeface="黑体" panose="02010609060101010101" pitchFamily="2" charset="-122"/>
            </a:endParaRPr>
          </a:p>
          <a:p>
            <a:pPr marL="0" indent="0" algn="ctr" defTabSz="457200" eaLnBrk="0" fontAlgn="base" hangingPunct="0">
              <a:lnSpc>
                <a:spcPct val="90000"/>
              </a:lnSpc>
              <a:spcBef>
                <a:spcPts val="0"/>
              </a:spcBef>
              <a:spcAft>
                <a:spcPts val="0"/>
              </a:spcAft>
              <a:buFontTx/>
              <a:buNone/>
            </a:pPr>
            <a:r>
              <a:rPr lang="zh-CN" altLang="en-US" sz="2000" b="1">
                <a:solidFill>
                  <a:srgbClr val="000099"/>
                </a:solidFill>
                <a:latin typeface="黑体" panose="02010609060101010101" pitchFamily="2" charset="-122"/>
                <a:ea typeface="黑体" panose="02010609060101010101" pitchFamily="2" charset="-122"/>
              </a:rPr>
              <a:t>接口层</a:t>
            </a:r>
            <a:endParaRPr lang="ko-KR" altLang="en-US" sz="2000" b="1">
              <a:solidFill>
                <a:srgbClr val="000099"/>
              </a:solidFill>
              <a:latin typeface="黑体" panose="02010609060101010101" pitchFamily="2" charset="-122"/>
              <a:ea typeface="黑体" panose="02010609060101010101" pitchFamily="2" charset="-122"/>
            </a:endParaRPr>
          </a:p>
        </p:txBody>
      </p:sp>
      <p:sp>
        <p:nvSpPr>
          <p:cNvPr id="136218" name="Text Box 136217"/>
          <p:cNvSpPr txBox="1"/>
          <p:nvPr/>
        </p:nvSpPr>
        <p:spPr bwMode="auto">
          <a:xfrm>
            <a:off x="4587875" y="3124200"/>
            <a:ext cx="955040" cy="1170305"/>
          </a:xfrm>
          <a:prstGeom prst="rect">
            <a:avLst/>
          </a:prstGeom>
          <a:noFill/>
          <a:ln w="0">
            <a:noFill/>
          </a:ln>
        </p:spPr>
        <p:txBody>
          <a:bodyPr vert="horz" wrap="none" lIns="91440" tIns="45720" rIns="91440" bIns="45720" numCol="1" anchor="t">
            <a:spAutoFit/>
          </a:bodyPr>
          <a:lstStyle/>
          <a:p>
            <a:pPr marL="0" indent="0" algn="ctr" defTabSz="457200" eaLnBrk="0" fontAlgn="base" hangingPunct="0">
              <a:lnSpc>
                <a:spcPct val="130000"/>
              </a:lnSpc>
              <a:spcBef>
                <a:spcPts val="0"/>
              </a:spcBef>
              <a:spcAft>
                <a:spcPts val="0"/>
              </a:spcAft>
              <a:buFontTx/>
              <a:buNone/>
            </a:pPr>
            <a:r>
              <a:rPr lang="zh-CN" altLang="en-US" sz="2000" b="1">
                <a:solidFill>
                  <a:srgbClr val="000099"/>
                </a:solidFill>
                <a:latin typeface="黑体" panose="02010609060101010101" pitchFamily="2" charset="-122"/>
                <a:ea typeface="黑体" panose="02010609060101010101" pitchFamily="2" charset="-122"/>
              </a:rPr>
              <a:t>网际层</a:t>
            </a:r>
            <a:endParaRPr lang="ko-KR" altLang="en-US" sz="2000" b="1">
              <a:solidFill>
                <a:srgbClr val="000099"/>
              </a:solidFill>
              <a:latin typeface="黑体" panose="02010609060101010101" pitchFamily="2" charset="-122"/>
              <a:ea typeface="黑体" panose="02010609060101010101" pitchFamily="2" charset="-122"/>
            </a:endParaRPr>
          </a:p>
          <a:p>
            <a:pPr marL="0" indent="0" algn="ctr" defTabSz="457200" eaLnBrk="0" fontAlgn="base" hangingPunct="0">
              <a:lnSpc>
                <a:spcPct val="130000"/>
              </a:lnSpc>
              <a:spcBef>
                <a:spcPts val="0"/>
              </a:spcBef>
              <a:spcAft>
                <a:spcPts val="0"/>
              </a:spcAft>
              <a:buFontTx/>
              <a:buNone/>
            </a:pPr>
            <a:r>
              <a:rPr lang="zh-CN" altLang="en-US" sz="2000" b="1">
                <a:solidFill>
                  <a:srgbClr val="000099"/>
                </a:solidFill>
                <a:latin typeface="黑体" panose="02010609060101010101" pitchFamily="2" charset="-122"/>
                <a:ea typeface="黑体" panose="02010609060101010101" pitchFamily="2" charset="-122"/>
              </a:rPr>
              <a:t>网络</a:t>
            </a:r>
            <a:endParaRPr lang="ko-KR" altLang="en-US" sz="2000" b="1">
              <a:solidFill>
                <a:srgbClr val="000099"/>
              </a:solidFill>
              <a:latin typeface="黑体" panose="02010609060101010101" pitchFamily="2" charset="-122"/>
              <a:ea typeface="黑体" panose="02010609060101010101" pitchFamily="2" charset="-122"/>
            </a:endParaRPr>
          </a:p>
          <a:p>
            <a:pPr marL="0" indent="0" algn="ctr" defTabSz="457200" eaLnBrk="0" fontAlgn="base" hangingPunct="0">
              <a:lnSpc>
                <a:spcPct val="90000"/>
              </a:lnSpc>
              <a:spcBef>
                <a:spcPts val="0"/>
              </a:spcBef>
              <a:spcAft>
                <a:spcPts val="0"/>
              </a:spcAft>
              <a:buFontTx/>
              <a:buNone/>
            </a:pPr>
            <a:r>
              <a:rPr lang="zh-CN" altLang="en-US" sz="2000" b="1">
                <a:solidFill>
                  <a:srgbClr val="000099"/>
                </a:solidFill>
                <a:latin typeface="黑体" panose="02010609060101010101" pitchFamily="2" charset="-122"/>
                <a:ea typeface="黑体" panose="02010609060101010101" pitchFamily="2" charset="-122"/>
              </a:rPr>
              <a:t>接口层</a:t>
            </a:r>
            <a:endParaRPr lang="ko-KR" altLang="en-US" sz="2000" b="1">
              <a:solidFill>
                <a:srgbClr val="000099"/>
              </a:solidFill>
              <a:latin typeface="黑体" panose="02010609060101010101" pitchFamily="2" charset="-122"/>
              <a:ea typeface="黑体" panose="02010609060101010101" pitchFamily="2" charset="-122"/>
            </a:endParaRPr>
          </a:p>
        </p:txBody>
      </p:sp>
      <p:sp>
        <p:nvSpPr>
          <p:cNvPr id="136219" name="Text Box 136218"/>
          <p:cNvSpPr txBox="1"/>
          <p:nvPr/>
        </p:nvSpPr>
        <p:spPr bwMode="auto">
          <a:xfrm>
            <a:off x="869315" y="2333625"/>
            <a:ext cx="327660" cy="1770380"/>
          </a:xfrm>
          <a:prstGeom prst="rect">
            <a:avLst/>
          </a:prstGeom>
          <a:noFill/>
          <a:ln w="0">
            <a:noFill/>
          </a:ln>
        </p:spPr>
        <p:txBody>
          <a:bodyPr vert="horz" wrap="none" lIns="91440" tIns="45720" rIns="91440" bIns="45720" numCol="1" anchor="t">
            <a:spAutoFit/>
          </a:bodyPr>
          <a:lstStyle/>
          <a:p>
            <a:pPr marL="0" indent="0" algn="ctr" defTabSz="457200" eaLnBrk="0" fontAlgn="base" hangingPunct="0">
              <a:lnSpc>
                <a:spcPct val="130000"/>
              </a:lnSpc>
              <a:spcBef>
                <a:spcPts val="0"/>
              </a:spcBef>
              <a:spcAft>
                <a:spcPts val="0"/>
              </a:spcAft>
              <a:buFontTx/>
              <a:buNone/>
            </a:pPr>
            <a:r>
              <a:rPr lang="en-US" altLang="zh-CN" sz="2000" b="1">
                <a:solidFill>
                  <a:srgbClr val="000099"/>
                </a:solidFill>
                <a:latin typeface="Corbel" panose="020B0503020204020204" pitchFamily="34" charset="0"/>
                <a:ea typeface="黑体" panose="02010609060101010101" pitchFamily="2" charset="-122"/>
              </a:rPr>
              <a:t>4</a:t>
            </a:r>
            <a:endParaRPr lang="ko-KR" altLang="en-US" sz="2000" b="1">
              <a:solidFill>
                <a:srgbClr val="000099"/>
              </a:solidFill>
              <a:latin typeface="Corbel" panose="020B0503020204020204" pitchFamily="34" charset="0"/>
              <a:ea typeface="黑体" panose="02010609060101010101" pitchFamily="2" charset="-122"/>
            </a:endParaRPr>
          </a:p>
          <a:p>
            <a:pPr marL="0" indent="0" algn="ctr" defTabSz="457200" eaLnBrk="0" fontAlgn="base" hangingPunct="0">
              <a:lnSpc>
                <a:spcPct val="130000"/>
              </a:lnSpc>
              <a:spcBef>
                <a:spcPts val="0"/>
              </a:spcBef>
              <a:spcAft>
                <a:spcPts val="0"/>
              </a:spcAft>
              <a:buFontTx/>
              <a:buNone/>
            </a:pPr>
            <a:r>
              <a:rPr lang="en-US" altLang="zh-CN" sz="2000" b="1">
                <a:solidFill>
                  <a:srgbClr val="000099"/>
                </a:solidFill>
                <a:latin typeface="Corbel" panose="020B0503020204020204" pitchFamily="34" charset="0"/>
                <a:ea typeface="黑体" panose="02010609060101010101" pitchFamily="2" charset="-122"/>
              </a:rPr>
              <a:t>3</a:t>
            </a:r>
            <a:endParaRPr lang="ko-KR" altLang="en-US" sz="2000" b="1">
              <a:solidFill>
                <a:srgbClr val="000099"/>
              </a:solidFill>
              <a:latin typeface="Corbel" panose="020B0503020204020204" pitchFamily="34" charset="0"/>
              <a:ea typeface="黑体" panose="02010609060101010101" pitchFamily="2" charset="-122"/>
            </a:endParaRPr>
          </a:p>
          <a:p>
            <a:pPr marL="0" indent="0" algn="ctr" defTabSz="457200" eaLnBrk="0" fontAlgn="base" hangingPunct="0">
              <a:lnSpc>
                <a:spcPct val="130000"/>
              </a:lnSpc>
              <a:spcBef>
                <a:spcPts val="0"/>
              </a:spcBef>
              <a:spcAft>
                <a:spcPts val="0"/>
              </a:spcAft>
              <a:buFontTx/>
              <a:buNone/>
            </a:pPr>
            <a:r>
              <a:rPr lang="en-US" altLang="zh-CN" sz="2000" b="1">
                <a:solidFill>
                  <a:srgbClr val="000099"/>
                </a:solidFill>
                <a:latin typeface="Corbel" panose="020B0503020204020204" pitchFamily="34" charset="0"/>
                <a:ea typeface="黑体" panose="02010609060101010101" pitchFamily="2" charset="-122"/>
              </a:rPr>
              <a:t>2</a:t>
            </a:r>
            <a:endParaRPr lang="ko-KR" altLang="en-US" sz="2000" b="1">
              <a:solidFill>
                <a:srgbClr val="000099"/>
              </a:solidFill>
              <a:latin typeface="Corbel" panose="020B0503020204020204" pitchFamily="34" charset="0"/>
              <a:ea typeface="黑体" panose="02010609060101010101" pitchFamily="2" charset="-122"/>
            </a:endParaRPr>
          </a:p>
          <a:p>
            <a:pPr marL="0" indent="0" algn="ctr" defTabSz="457200" eaLnBrk="0" fontAlgn="base" hangingPunct="0">
              <a:lnSpc>
                <a:spcPct val="155000"/>
              </a:lnSpc>
              <a:spcBef>
                <a:spcPts val="0"/>
              </a:spcBef>
              <a:spcAft>
                <a:spcPts val="0"/>
              </a:spcAft>
              <a:buFontTx/>
              <a:buNone/>
            </a:pPr>
            <a:r>
              <a:rPr lang="en-US" altLang="zh-CN" sz="2000" b="1">
                <a:solidFill>
                  <a:srgbClr val="000099"/>
                </a:solidFill>
                <a:latin typeface="Corbel" panose="020B0503020204020204" pitchFamily="34" charset="0"/>
                <a:ea typeface="黑体" panose="02010609060101010101" pitchFamily="2" charset="-122"/>
              </a:rPr>
              <a:t>1</a:t>
            </a:r>
            <a:endParaRPr lang="ko-KR" altLang="en-US" sz="2000" b="1">
              <a:solidFill>
                <a:srgbClr val="000099"/>
              </a:solidFill>
              <a:latin typeface="Corbel" panose="020B0503020204020204" pitchFamily="34" charset="0"/>
              <a:ea typeface="黑体" panose="02010609060101010101" pitchFamily="2" charset="-122"/>
            </a:endParaRPr>
          </a:p>
        </p:txBody>
      </p:sp>
      <p:sp>
        <p:nvSpPr>
          <p:cNvPr id="136220" name="Text Box 136219"/>
          <p:cNvSpPr txBox="1"/>
          <p:nvPr/>
        </p:nvSpPr>
        <p:spPr bwMode="auto">
          <a:xfrm>
            <a:off x="2720975" y="5373370"/>
            <a:ext cx="5444490" cy="831850"/>
          </a:xfrm>
          <a:prstGeom prst="rect">
            <a:avLst/>
          </a:prstGeom>
          <a:solidFill>
            <a:srgbClr val="00FF99"/>
          </a:solidFill>
          <a:ln w="0" cap="flat" cmpd="sng">
            <a:solidFill>
              <a:srgbClr val="000066">
                <a:alpha val="100000"/>
              </a:srgbClr>
            </a:solidFill>
            <a:prstDash val="solid"/>
          </a:ln>
        </p:spPr>
        <p:txBody>
          <a:bodyPr vert="horz" wrap="none" lIns="91440" tIns="45720" rIns="91440" bIns="45720" numCol="1" anchor="t">
            <a:spAutoFit/>
          </a:bodyPr>
          <a:lstStyle/>
          <a:p>
            <a:pPr marL="0" indent="0" algn="ctr" defTabSz="457200" eaLnBrk="0" fontAlgn="base" hangingPunct="0">
              <a:lnSpc>
                <a:spcPct val="100000"/>
              </a:lnSpc>
              <a:spcBef>
                <a:spcPts val="0"/>
              </a:spcBef>
              <a:spcAft>
                <a:spcPts val="0"/>
              </a:spcAft>
              <a:buFontTx/>
              <a:buNone/>
            </a:pPr>
            <a:r>
              <a:rPr lang="zh-CN" altLang="en-US" sz="2400" b="1">
                <a:solidFill>
                  <a:srgbClr val="000099"/>
                </a:solidFill>
                <a:latin typeface="黑体" panose="02010609060101010101" pitchFamily="2" charset="-122"/>
                <a:ea typeface="黑体" panose="02010609060101010101" pitchFamily="2" charset="-122"/>
              </a:rPr>
              <a:t>路由器在转发分组时最高只用到网际层</a:t>
            </a:r>
            <a:endParaRPr lang="ko-KR" altLang="en-US" sz="2400" b="1">
              <a:solidFill>
                <a:srgbClr val="000099"/>
              </a:solidFill>
              <a:latin typeface="黑体" panose="02010609060101010101" pitchFamily="2" charset="-122"/>
              <a:ea typeface="黑体" panose="02010609060101010101" pitchFamily="2" charset="-122"/>
            </a:endParaRPr>
          </a:p>
          <a:p>
            <a:pPr marL="0" indent="0" algn="ctr" defTabSz="457200" eaLnBrk="0" fontAlgn="base" hangingPunct="0">
              <a:lnSpc>
                <a:spcPct val="100000"/>
              </a:lnSpc>
              <a:spcBef>
                <a:spcPts val="0"/>
              </a:spcBef>
              <a:spcAft>
                <a:spcPts val="0"/>
              </a:spcAft>
              <a:buFontTx/>
              <a:buNone/>
            </a:pPr>
            <a:r>
              <a:rPr lang="zh-CN" altLang="en-US" sz="2400" b="1">
                <a:solidFill>
                  <a:srgbClr val="000099"/>
                </a:solidFill>
                <a:latin typeface="黑体" panose="02010609060101010101" pitchFamily="2" charset="-122"/>
                <a:ea typeface="黑体" panose="02010609060101010101" pitchFamily="2" charset="-122"/>
              </a:rPr>
              <a:t>而没有使用运输层和应用层。 </a:t>
            </a:r>
            <a:endParaRPr lang="ko-KR" altLang="en-US" sz="2400" b="1">
              <a:solidFill>
                <a:srgbClr val="000099"/>
              </a:solidFill>
              <a:latin typeface="黑体" panose="02010609060101010101" pitchFamily="2" charset="-122"/>
              <a:ea typeface="黑体" panose="02010609060101010101" pitchFamily="2" charset="-122"/>
            </a:endParaRPr>
          </a:p>
        </p:txBody>
      </p:sp>
      <p:sp>
        <p:nvSpPr>
          <p:cNvPr id="2" name="矩形 1"/>
          <p:cNvSpPr/>
          <p:nvPr/>
        </p:nvSpPr>
        <p:spPr>
          <a:xfrm>
            <a:off x="3442970" y="1188085"/>
            <a:ext cx="3958590" cy="523875"/>
          </a:xfrm>
          <a:prstGeom prst="rect">
            <a:avLst/>
          </a:prstGeom>
          <a:solidFill>
            <a:srgbClr val="FF66FF"/>
          </a:solidFill>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en-US" altLang="zh-CN" sz="2800" b="1">
                <a:solidFill>
                  <a:srgbClr val="000099"/>
                </a:solidFill>
                <a:latin typeface="Corbel" panose="020B0503020204020204" pitchFamily="34" charset="0"/>
                <a:ea typeface="黑体" panose="02010609060101010101" pitchFamily="2" charset="-122"/>
              </a:rPr>
              <a:t>TCP/IP </a:t>
            </a:r>
            <a:r>
              <a:rPr lang="zh-CN" altLang="en-US" sz="2800" b="1">
                <a:solidFill>
                  <a:srgbClr val="000099"/>
                </a:solidFill>
                <a:latin typeface="Corbel" panose="020B0503020204020204" pitchFamily="34" charset="0"/>
                <a:ea typeface="黑体" panose="02010609060101010101" pitchFamily="2" charset="-122"/>
              </a:rPr>
              <a:t>是四层体系结构</a:t>
            </a:r>
            <a:endParaRPr lang="ko-KR" altLang="en-US" sz="2800" b="1">
              <a:solidFill>
                <a:srgbClr val="000099"/>
              </a:solidFill>
              <a:latin typeface="Corbel" panose="020B0503020204020204" pitchFamily="34" charset="0"/>
              <a:ea typeface="黑体" panose="02010609060101010101" pitchFamily="2" charset="-122"/>
            </a:endParaRPr>
          </a:p>
        </p:txBody>
      </p:sp>
      <p:sp>
        <p:nvSpPr>
          <p:cNvPr id="3" name="幻灯片编号占位符 2"/>
          <p:cNvSpPr txBox="1"/>
          <p:nvPr>
            <p:ph type="sldNum" idx="12"/>
          </p:nvPr>
        </p:nvSpPr>
        <p:spPr>
          <a:xfrm>
            <a:off x="8946515" y="6108700"/>
            <a:ext cx="465454" cy="366395"/>
          </a:xfrm>
          <a:prstGeom prst="rect">
            <a:avLst/>
          </a:prstGeom>
        </p:spPr>
        <p:txBody>
          <a:bodyPr vert="horz" wrap="square" lIns="91440" tIns="45720" rIns="91440" bIns="45720" numCol="1" anchor="ctr">
            <a:noAutofit/>
          </a:bodyPr>
          <a:lstStyle/>
          <a:p>
            <a:pPr marL="0" indent="0" algn="r" defTabSz="457200" eaLnBrk="1" fontAlgn="auto" latinLnBrk="0" hangingPunct="1">
              <a:lnSpc>
                <a:spcPct val="100000"/>
              </a:lnSpc>
              <a:spcBef>
                <a:spcPts val="0"/>
              </a:spcBef>
              <a:spcAft>
                <a:spcPts val="0"/>
              </a:spcAft>
              <a:buFontTx/>
              <a:buNone/>
            </a:pPr>
            <a:fld id="{B9320F77-B9A0-41C5-862A-B4B631284C64}" type="slidenum">
              <a:rPr lang="zh-CN" altLang="en-US" sz="1000" b="0" i="0">
                <a:latin typeface="Corbel" panose="020B0503020204020204" pitchFamily="34" charset="0"/>
                <a:ea typeface="华文楷体" panose="02010600040101010101" charset="-122"/>
                <a:cs typeface="+mn-cs"/>
              </a:rPr>
            </a:fld>
            <a:endParaRPr lang="ko-KR" altLang="en-US" sz="1000" b="0" i="0">
              <a:latin typeface="Corbel" panose="020B0503020204020204" pitchFamily="34" charset="0"/>
              <a:ea typeface="华文楷体" panose="02010600040101010101" charset="-122"/>
              <a:cs typeface="+mn-cs"/>
            </a:endParaRPr>
          </a:p>
        </p:txBody>
      </p:sp>
      <p:pic>
        <p:nvPicPr>
          <p:cNvPr id="5121" name="图片 5120" descr="C:/Users/dell/AppData/Roaming/JisuOffice/ETemp/13124_13528856/image54.wmf"/>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2679700" y="4406900"/>
            <a:ext cx="1677035" cy="965835"/>
          </a:xfrm>
          <a:prstGeom prst="rect">
            <a:avLst/>
          </a:prstGeom>
          <a:noFill/>
          <a:ln w="0">
            <a:noFill/>
          </a:ln>
          <a:effectLst>
            <a:outerShdw dist="25400" dir="5400000" algn="ctr" rotWithShape="0">
              <a:srgbClr val="EBEBEB"/>
            </a:outerShdw>
          </a:effectLst>
        </p:spPr>
      </p:pic>
      <p:pic>
        <p:nvPicPr>
          <p:cNvPr id="5122" name="图片 5121" descr="C:/Users/dell/AppData/Roaming/JisuOffice/ETemp/13124_13528856/image54.wmf"/>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5651500" y="4368800"/>
            <a:ext cx="2096135" cy="1105535"/>
          </a:xfrm>
          <a:prstGeom prst="rect">
            <a:avLst/>
          </a:prstGeom>
          <a:noFill/>
          <a:ln w="0">
            <a:noFill/>
          </a:ln>
          <a:effectLst>
            <a:outerShdw dist="25400" dir="5400000" algn="ctr" rotWithShape="0">
              <a:srgbClr val="EBEBEB"/>
            </a:outerShdw>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 0"/>
          <p:cNvSpPr txBox="1"/>
          <p:nvPr>
            <p:ph type="title"/>
          </p:nvPr>
        </p:nvSpPr>
        <p:spPr>
          <a:xfrm>
            <a:off x="344805" y="-27305"/>
            <a:ext cx="7258685" cy="743585"/>
          </a:xfrm>
          <a:prstGeom prst="rect">
            <a:avLst/>
          </a:prstGeom>
          <a:noFill/>
          <a:ln w="0">
            <a:noFill/>
          </a:ln>
        </p:spPr>
        <p:txBody>
          <a:bodyPr vert="horz" wrap="square" lIns="91440" tIns="45720" rIns="91440" bIns="45720" numCol="1" anchor="b">
            <a:noAutofit/>
          </a:bodyPr>
          <a:lstStyle/>
          <a:p>
            <a:pPr marL="0" indent="0" algn="ctr" defTabSz="457200" eaLnBrk="1" fontAlgn="base" hangingPunct="1">
              <a:lnSpc>
                <a:spcPct val="100000"/>
              </a:lnSpc>
              <a:spcBef>
                <a:spcPts val="0"/>
              </a:spcBef>
              <a:spcAft>
                <a:spcPts val="0"/>
              </a:spcAft>
              <a:buFontTx/>
              <a:buNone/>
            </a:pPr>
            <a:r>
              <a:rPr lang="zh-CN" altLang="en-US" sz="3400" b="0" cap="none">
                <a:ln w="3175" cap="flat" cmpd="sng">
                  <a:noFill/>
                </a:ln>
                <a:solidFill>
                  <a:schemeClr val="tx1"/>
                </a:solidFill>
                <a:latin typeface="Corbel" panose="020B0503020204020204" pitchFamily="34" charset="0"/>
                <a:ea typeface="华文楷体" panose="02010600040101010101" charset="-122"/>
                <a:cs typeface="+mj-cs"/>
              </a:rPr>
              <a:t>沙漏计时器形状的</a:t>
            </a:r>
            <a:r>
              <a:rPr lang="en-US" altLang="zh-CN" sz="3400" b="0" cap="none">
                <a:ln w="3175" cap="flat" cmpd="sng">
                  <a:noFill/>
                </a:ln>
                <a:solidFill>
                  <a:schemeClr val="tx1"/>
                </a:solidFill>
                <a:latin typeface="Corbel" panose="020B0503020204020204" pitchFamily="34" charset="0"/>
                <a:ea typeface="华文楷体" panose="02010600040101010101" charset="-122"/>
                <a:cs typeface="+mj-cs"/>
              </a:rPr>
              <a:t>TCP/IP</a:t>
            </a:r>
            <a:r>
              <a:rPr lang="zh-CN" altLang="en-US" sz="3400" b="0" cap="none">
                <a:ln w="3175" cap="flat" cmpd="sng">
                  <a:noFill/>
                </a:ln>
                <a:solidFill>
                  <a:schemeClr val="tx1"/>
                </a:solidFill>
                <a:latin typeface="Corbel" panose="020B0503020204020204" pitchFamily="34" charset="0"/>
                <a:ea typeface="华文楷体" panose="02010600040101010101" charset="-122"/>
                <a:cs typeface="+mj-cs"/>
              </a:rPr>
              <a:t>协议族 </a:t>
            </a:r>
            <a:endParaRPr lang="ko-KR" altLang="en-US" sz="3400" b="0" cap="none">
              <a:ln w="3175" cap="flat" cmpd="sng">
                <a:noFill/>
              </a:ln>
              <a:solidFill>
                <a:schemeClr val="tx1"/>
              </a:solidFill>
              <a:latin typeface="Corbel" panose="020B0503020204020204" pitchFamily="34" charset="0"/>
              <a:ea typeface="华文楷体" panose="02010600040101010101" charset="-122"/>
              <a:cs typeface="+mj-cs"/>
            </a:endParaRPr>
          </a:p>
        </p:txBody>
      </p:sp>
      <p:sp>
        <p:nvSpPr>
          <p:cNvPr id="137218" name="AutoShape 137217"/>
          <p:cNvSpPr/>
          <p:nvPr/>
        </p:nvSpPr>
        <p:spPr bwMode="auto">
          <a:xfrm>
            <a:off x="1425575" y="3068320"/>
            <a:ext cx="7839710" cy="2808605"/>
          </a:xfrm>
          <a:prstGeom prst="triangle">
            <a:avLst>
              <a:gd name="adj" fmla="val 50000"/>
            </a:avLst>
          </a:prstGeom>
          <a:solidFill>
            <a:srgbClr val="CC99FF"/>
          </a:solidFill>
          <a:ln w="9525" cap="flat" cmpd="sng">
            <a:solidFill>
              <a:schemeClr val="tx1">
                <a:alpha val="100000"/>
              </a:schemeClr>
            </a:solidFill>
            <a:prstDash val="solid"/>
            <a:miter lim="800000"/>
          </a:ln>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99"/>
              </a:solidFill>
              <a:latin typeface="Corbel" panose="020B0503020204020204" pitchFamily="34" charset="0"/>
              <a:ea typeface="黑体" panose="02010609060101010101" pitchFamily="2" charset="-122"/>
            </a:endParaRPr>
          </a:p>
        </p:txBody>
      </p:sp>
      <p:sp>
        <p:nvSpPr>
          <p:cNvPr id="137219" name="AutoShape 137218"/>
          <p:cNvSpPr/>
          <p:nvPr/>
        </p:nvSpPr>
        <p:spPr bwMode="auto">
          <a:xfrm flipV="1">
            <a:off x="1425575" y="1557020"/>
            <a:ext cx="7839710" cy="3096260"/>
          </a:xfrm>
          <a:prstGeom prst="triangle">
            <a:avLst>
              <a:gd name="adj" fmla="val 50000"/>
            </a:avLst>
          </a:prstGeom>
          <a:solidFill>
            <a:srgbClr val="CC99FF"/>
          </a:solidFill>
          <a:ln w="9525" cap="flat" cmpd="sng">
            <a:solidFill>
              <a:schemeClr val="tx1">
                <a:alpha val="100000"/>
              </a:schemeClr>
            </a:solidFill>
            <a:prstDash val="solid"/>
            <a:miter lim="800000"/>
          </a:ln>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000099"/>
              </a:solidFill>
              <a:latin typeface="Corbel" panose="020B0503020204020204" pitchFamily="34" charset="0"/>
              <a:ea typeface="黑体" panose="02010609060101010101" pitchFamily="2" charset="-122"/>
            </a:endParaRPr>
          </a:p>
        </p:txBody>
      </p:sp>
      <p:sp>
        <p:nvSpPr>
          <p:cNvPr id="137221" name="Rectangle 137220"/>
          <p:cNvSpPr/>
          <p:nvPr/>
        </p:nvSpPr>
        <p:spPr bwMode="auto">
          <a:xfrm>
            <a:off x="2619375" y="1747520"/>
            <a:ext cx="882650" cy="394335"/>
          </a:xfrm>
          <a:prstGeom prst="rect">
            <a:avLst/>
          </a:prstGeom>
          <a:solidFill>
            <a:srgbClr val="CCECFF"/>
          </a:solidFill>
          <a:ln w="9525" cap="flat" cmpd="sng">
            <a:solidFill>
              <a:schemeClr val="tx1">
                <a:alpha val="100000"/>
              </a:schemeClr>
            </a:solidFill>
            <a:prstDash val="solid"/>
            <a:miter lim="800000"/>
          </a:ln>
          <a:effectLst>
            <a:outerShdw dist="53882" dir="2700000" algn="ctr" rotWithShape="0">
              <a:schemeClr val="bg2"/>
            </a:outerShdw>
          </a:effectLst>
        </p:spPr>
        <p:txBody>
          <a:bodyPr vert="horz" wrap="none" lIns="91440" tIns="45720" rIns="91440" bIns="45720" numCol="1" anchor="ctr">
            <a:noAutofit/>
          </a:bodyPr>
          <a:lstStyle/>
          <a:p>
            <a:pPr marL="0" indent="0" algn="ctr" defTabSz="457200" eaLnBrk="0" fontAlgn="base" hangingPunct="0">
              <a:lnSpc>
                <a:spcPct val="100000"/>
              </a:lnSpc>
              <a:spcBef>
                <a:spcPts val="0"/>
              </a:spcBef>
              <a:spcAft>
                <a:spcPts val="0"/>
              </a:spcAft>
              <a:buFontTx/>
              <a:buNone/>
            </a:pPr>
            <a:r>
              <a:rPr lang="en-US" altLang="zh-CN" sz="2000" b="1">
                <a:solidFill>
                  <a:srgbClr val="000099"/>
                </a:solidFill>
                <a:latin typeface="Corbel" panose="020B0503020204020204" pitchFamily="34" charset="0"/>
                <a:ea typeface="黑体" panose="02010609060101010101" pitchFamily="2" charset="-122"/>
              </a:rPr>
              <a:t>HTTP</a:t>
            </a:r>
            <a:endParaRPr lang="ko-KR" altLang="en-US" sz="2000" b="1">
              <a:solidFill>
                <a:srgbClr val="000099"/>
              </a:solidFill>
              <a:latin typeface="Corbel" panose="020B0503020204020204" pitchFamily="34" charset="0"/>
              <a:ea typeface="黑体" panose="02010609060101010101" pitchFamily="2" charset="-122"/>
            </a:endParaRPr>
          </a:p>
        </p:txBody>
      </p:sp>
      <p:sp>
        <p:nvSpPr>
          <p:cNvPr id="137222" name="Rectangle 137221"/>
          <p:cNvSpPr/>
          <p:nvPr/>
        </p:nvSpPr>
        <p:spPr bwMode="auto">
          <a:xfrm>
            <a:off x="4296410" y="1747520"/>
            <a:ext cx="884555" cy="394335"/>
          </a:xfrm>
          <a:prstGeom prst="rect">
            <a:avLst/>
          </a:prstGeom>
          <a:solidFill>
            <a:srgbClr val="CCECFF"/>
          </a:solidFill>
          <a:ln w="9525" cap="flat" cmpd="sng">
            <a:solidFill>
              <a:schemeClr val="tx1">
                <a:alpha val="100000"/>
              </a:schemeClr>
            </a:solidFill>
            <a:prstDash val="solid"/>
            <a:miter lim="800000"/>
          </a:ln>
          <a:effectLst>
            <a:outerShdw dist="53882" dir="2700000" algn="ctr" rotWithShape="0">
              <a:schemeClr val="bg2"/>
            </a:outerShdw>
          </a:effectLst>
        </p:spPr>
        <p:txBody>
          <a:bodyPr vert="horz" wrap="none" lIns="91440" tIns="45720" rIns="91440" bIns="45720" numCol="1" anchor="ctr">
            <a:noAutofit/>
          </a:bodyPr>
          <a:lstStyle/>
          <a:p>
            <a:pPr marL="0" indent="0" algn="ctr" defTabSz="457200" eaLnBrk="0" fontAlgn="base" hangingPunct="0">
              <a:lnSpc>
                <a:spcPct val="100000"/>
              </a:lnSpc>
              <a:spcBef>
                <a:spcPts val="0"/>
              </a:spcBef>
              <a:spcAft>
                <a:spcPts val="0"/>
              </a:spcAft>
              <a:buFontTx/>
              <a:buNone/>
            </a:pPr>
            <a:r>
              <a:rPr lang="en-US" altLang="zh-CN" sz="2000" b="1">
                <a:solidFill>
                  <a:srgbClr val="000099"/>
                </a:solidFill>
                <a:latin typeface="Corbel" panose="020B0503020204020204" pitchFamily="34" charset="0"/>
                <a:ea typeface="黑体" panose="02010609060101010101" pitchFamily="2" charset="-122"/>
              </a:rPr>
              <a:t>SMTP</a:t>
            </a:r>
            <a:endParaRPr lang="ko-KR" altLang="en-US" sz="2000" b="1">
              <a:solidFill>
                <a:srgbClr val="000099"/>
              </a:solidFill>
              <a:latin typeface="Corbel" panose="020B0503020204020204" pitchFamily="34" charset="0"/>
              <a:ea typeface="黑体" panose="02010609060101010101" pitchFamily="2" charset="-122"/>
            </a:endParaRPr>
          </a:p>
        </p:txBody>
      </p:sp>
      <p:sp>
        <p:nvSpPr>
          <p:cNvPr id="137223" name="Rectangle 137222"/>
          <p:cNvSpPr/>
          <p:nvPr/>
        </p:nvSpPr>
        <p:spPr bwMode="auto">
          <a:xfrm>
            <a:off x="5532755" y="1747520"/>
            <a:ext cx="882650" cy="394335"/>
          </a:xfrm>
          <a:prstGeom prst="rect">
            <a:avLst/>
          </a:prstGeom>
          <a:solidFill>
            <a:srgbClr val="CCECFF"/>
          </a:solidFill>
          <a:ln w="9525" cap="flat" cmpd="sng">
            <a:solidFill>
              <a:schemeClr val="tx1">
                <a:alpha val="100000"/>
              </a:schemeClr>
            </a:solidFill>
            <a:prstDash val="solid"/>
            <a:miter lim="800000"/>
          </a:ln>
          <a:effectLst>
            <a:outerShdw dist="53882" dir="2700000" algn="ctr" rotWithShape="0">
              <a:schemeClr val="bg2"/>
            </a:outerShdw>
          </a:effectLst>
        </p:spPr>
        <p:txBody>
          <a:bodyPr vert="horz" wrap="none" lIns="91440" tIns="45720" rIns="91440" bIns="45720" numCol="1" anchor="ctr">
            <a:noAutofit/>
          </a:bodyPr>
          <a:lstStyle/>
          <a:p>
            <a:pPr marL="0" indent="0" algn="ctr" defTabSz="457200" eaLnBrk="0" fontAlgn="base" hangingPunct="0">
              <a:lnSpc>
                <a:spcPct val="100000"/>
              </a:lnSpc>
              <a:spcBef>
                <a:spcPts val="0"/>
              </a:spcBef>
              <a:spcAft>
                <a:spcPts val="0"/>
              </a:spcAft>
              <a:buFontTx/>
              <a:buNone/>
            </a:pPr>
            <a:r>
              <a:rPr lang="en-US" altLang="zh-CN" sz="2000" b="1">
                <a:solidFill>
                  <a:srgbClr val="000099"/>
                </a:solidFill>
                <a:latin typeface="Corbel" panose="020B0503020204020204" pitchFamily="34" charset="0"/>
                <a:ea typeface="黑体" panose="02010609060101010101" pitchFamily="2" charset="-122"/>
              </a:rPr>
              <a:t>DNS</a:t>
            </a:r>
            <a:endParaRPr lang="ko-KR" altLang="en-US" sz="2000" b="1">
              <a:solidFill>
                <a:srgbClr val="000099"/>
              </a:solidFill>
              <a:latin typeface="Corbel" panose="020B0503020204020204" pitchFamily="34" charset="0"/>
              <a:ea typeface="黑体" panose="02010609060101010101" pitchFamily="2" charset="-122"/>
            </a:endParaRPr>
          </a:p>
        </p:txBody>
      </p:sp>
      <p:sp>
        <p:nvSpPr>
          <p:cNvPr id="137224" name="Rectangle 137223"/>
          <p:cNvSpPr/>
          <p:nvPr/>
        </p:nvSpPr>
        <p:spPr bwMode="auto">
          <a:xfrm>
            <a:off x="7209155" y="1747520"/>
            <a:ext cx="884555" cy="394335"/>
          </a:xfrm>
          <a:prstGeom prst="rect">
            <a:avLst/>
          </a:prstGeom>
          <a:solidFill>
            <a:srgbClr val="CCECFF"/>
          </a:solidFill>
          <a:ln w="9525" cap="flat" cmpd="sng">
            <a:solidFill>
              <a:schemeClr val="tx1">
                <a:alpha val="100000"/>
              </a:schemeClr>
            </a:solidFill>
            <a:prstDash val="solid"/>
            <a:miter lim="800000"/>
          </a:ln>
          <a:effectLst>
            <a:outerShdw dist="53882" dir="2700000" algn="ctr" rotWithShape="0">
              <a:schemeClr val="bg2"/>
            </a:outerShdw>
          </a:effectLst>
        </p:spPr>
        <p:txBody>
          <a:bodyPr vert="horz" wrap="none" lIns="91440" tIns="45720" rIns="91440" bIns="45720" numCol="1" anchor="ctr">
            <a:noAutofit/>
          </a:bodyPr>
          <a:lstStyle/>
          <a:p>
            <a:pPr marL="0" indent="0" algn="ctr" defTabSz="457200" eaLnBrk="0" fontAlgn="base" hangingPunct="0">
              <a:lnSpc>
                <a:spcPct val="100000"/>
              </a:lnSpc>
              <a:spcBef>
                <a:spcPts val="0"/>
              </a:spcBef>
              <a:spcAft>
                <a:spcPts val="0"/>
              </a:spcAft>
              <a:buFontTx/>
              <a:buNone/>
            </a:pPr>
            <a:r>
              <a:rPr lang="en-US" altLang="zh-CN" sz="2000" b="1">
                <a:solidFill>
                  <a:srgbClr val="000099"/>
                </a:solidFill>
                <a:latin typeface="Corbel" panose="020B0503020204020204" pitchFamily="34" charset="0"/>
                <a:ea typeface="黑体" panose="02010609060101010101" pitchFamily="2" charset="-122"/>
              </a:rPr>
              <a:t>RTP</a:t>
            </a:r>
            <a:endParaRPr lang="ko-KR" altLang="en-US" sz="2000" b="1">
              <a:solidFill>
                <a:srgbClr val="000099"/>
              </a:solidFill>
              <a:latin typeface="Corbel" panose="020B0503020204020204" pitchFamily="34" charset="0"/>
              <a:ea typeface="黑体" panose="02010609060101010101" pitchFamily="2" charset="-122"/>
            </a:endParaRPr>
          </a:p>
        </p:txBody>
      </p:sp>
      <p:sp>
        <p:nvSpPr>
          <p:cNvPr id="137225" name="Rectangle 137224"/>
          <p:cNvSpPr/>
          <p:nvPr/>
        </p:nvSpPr>
        <p:spPr bwMode="auto">
          <a:xfrm>
            <a:off x="3413760" y="2691765"/>
            <a:ext cx="882650" cy="394335"/>
          </a:xfrm>
          <a:prstGeom prst="rect">
            <a:avLst/>
          </a:prstGeom>
          <a:solidFill>
            <a:srgbClr val="FFFF99"/>
          </a:solidFill>
          <a:ln w="9525" cap="flat" cmpd="sng">
            <a:solidFill>
              <a:schemeClr val="tx1">
                <a:alpha val="100000"/>
              </a:schemeClr>
            </a:solidFill>
            <a:prstDash val="solid"/>
            <a:miter lim="800000"/>
          </a:ln>
          <a:effectLst>
            <a:outerShdw dist="35921" dir="2700000" algn="ctr" rotWithShape="0">
              <a:schemeClr val="bg2"/>
            </a:outerShdw>
          </a:effectLst>
        </p:spPr>
        <p:txBody>
          <a:bodyPr vert="horz" wrap="none" lIns="91440" tIns="45720" rIns="91440" bIns="45720" numCol="1" anchor="ctr">
            <a:noAutofit/>
          </a:bodyPr>
          <a:lstStyle/>
          <a:p>
            <a:pPr marL="0" indent="0" algn="ctr" defTabSz="457200" eaLnBrk="0" fontAlgn="base" hangingPunct="0">
              <a:lnSpc>
                <a:spcPct val="100000"/>
              </a:lnSpc>
              <a:spcBef>
                <a:spcPts val="0"/>
              </a:spcBef>
              <a:spcAft>
                <a:spcPts val="0"/>
              </a:spcAft>
              <a:buFontTx/>
              <a:buNone/>
            </a:pPr>
            <a:r>
              <a:rPr lang="en-US" altLang="zh-CN" sz="2000" b="1">
                <a:solidFill>
                  <a:srgbClr val="000099"/>
                </a:solidFill>
                <a:latin typeface="Corbel" panose="020B0503020204020204" pitchFamily="34" charset="0"/>
                <a:ea typeface="黑体" panose="02010609060101010101" pitchFamily="2" charset="-122"/>
              </a:rPr>
              <a:t>TCP</a:t>
            </a:r>
            <a:endParaRPr lang="ko-KR" altLang="en-US" sz="2000" b="1">
              <a:solidFill>
                <a:srgbClr val="000099"/>
              </a:solidFill>
              <a:latin typeface="Corbel" panose="020B0503020204020204" pitchFamily="34" charset="0"/>
              <a:ea typeface="黑体" panose="02010609060101010101" pitchFamily="2" charset="-122"/>
            </a:endParaRPr>
          </a:p>
        </p:txBody>
      </p:sp>
      <p:sp>
        <p:nvSpPr>
          <p:cNvPr id="137226" name="Rectangle 137225"/>
          <p:cNvSpPr/>
          <p:nvPr/>
        </p:nvSpPr>
        <p:spPr bwMode="auto">
          <a:xfrm>
            <a:off x="6414770" y="2691765"/>
            <a:ext cx="884555" cy="394335"/>
          </a:xfrm>
          <a:prstGeom prst="rect">
            <a:avLst/>
          </a:prstGeom>
          <a:solidFill>
            <a:srgbClr val="FFFF99"/>
          </a:solidFill>
          <a:ln w="9525" cap="flat" cmpd="sng">
            <a:solidFill>
              <a:schemeClr val="tx1">
                <a:alpha val="100000"/>
              </a:schemeClr>
            </a:solidFill>
            <a:prstDash val="solid"/>
            <a:miter lim="800000"/>
          </a:ln>
          <a:effectLst>
            <a:outerShdw dist="35921" dir="2700000" algn="ctr" rotWithShape="0">
              <a:schemeClr val="bg2"/>
            </a:outerShdw>
          </a:effectLst>
        </p:spPr>
        <p:txBody>
          <a:bodyPr vert="horz" wrap="none" lIns="91440" tIns="45720" rIns="91440" bIns="45720" numCol="1" anchor="ctr">
            <a:noAutofit/>
          </a:bodyPr>
          <a:lstStyle/>
          <a:p>
            <a:pPr marL="0" indent="0" algn="ctr" defTabSz="457200" eaLnBrk="0" fontAlgn="base" hangingPunct="0">
              <a:lnSpc>
                <a:spcPct val="100000"/>
              </a:lnSpc>
              <a:spcBef>
                <a:spcPts val="0"/>
              </a:spcBef>
              <a:spcAft>
                <a:spcPts val="0"/>
              </a:spcAft>
              <a:buFontTx/>
              <a:buNone/>
            </a:pPr>
            <a:r>
              <a:rPr lang="en-US" altLang="zh-CN" sz="2000" b="1">
                <a:solidFill>
                  <a:srgbClr val="000099"/>
                </a:solidFill>
                <a:latin typeface="Corbel" panose="020B0503020204020204" pitchFamily="34" charset="0"/>
                <a:ea typeface="黑体" panose="02010609060101010101" pitchFamily="2" charset="-122"/>
              </a:rPr>
              <a:t>UDP</a:t>
            </a:r>
            <a:endParaRPr lang="ko-KR" altLang="en-US" sz="2000" b="1">
              <a:solidFill>
                <a:srgbClr val="000099"/>
              </a:solidFill>
              <a:latin typeface="Corbel" panose="020B0503020204020204" pitchFamily="34" charset="0"/>
              <a:ea typeface="黑体" panose="02010609060101010101" pitchFamily="2" charset="-122"/>
            </a:endParaRPr>
          </a:p>
        </p:txBody>
      </p:sp>
      <p:sp>
        <p:nvSpPr>
          <p:cNvPr id="137227" name="Rectangle 137226"/>
          <p:cNvSpPr/>
          <p:nvPr/>
        </p:nvSpPr>
        <p:spPr bwMode="auto">
          <a:xfrm>
            <a:off x="4913630" y="3796665"/>
            <a:ext cx="884555" cy="394335"/>
          </a:xfrm>
          <a:prstGeom prst="rect">
            <a:avLst/>
          </a:prstGeom>
          <a:solidFill>
            <a:srgbClr val="FF99FF"/>
          </a:solidFill>
          <a:ln w="9525" cap="flat" cmpd="sng">
            <a:solidFill>
              <a:schemeClr val="tx1">
                <a:alpha val="100000"/>
              </a:schemeClr>
            </a:solidFill>
            <a:prstDash val="solid"/>
            <a:miter lim="800000"/>
          </a:ln>
          <a:effectLst>
            <a:outerShdw dist="35921" dir="2700000" algn="ctr" rotWithShape="0">
              <a:schemeClr val="bg2"/>
            </a:outerShdw>
          </a:effectLst>
        </p:spPr>
        <p:txBody>
          <a:bodyPr vert="horz" wrap="none" lIns="91440" tIns="45720" rIns="91440" bIns="45720" numCol="1" anchor="ctr">
            <a:noAutofit/>
          </a:bodyPr>
          <a:lstStyle/>
          <a:p>
            <a:pPr marL="0" indent="0" algn="ctr" defTabSz="457200" eaLnBrk="0" fontAlgn="base" hangingPunct="0">
              <a:lnSpc>
                <a:spcPct val="100000"/>
              </a:lnSpc>
              <a:spcBef>
                <a:spcPts val="0"/>
              </a:spcBef>
              <a:spcAft>
                <a:spcPts val="0"/>
              </a:spcAft>
              <a:buFontTx/>
              <a:buNone/>
            </a:pPr>
            <a:r>
              <a:rPr lang="en-US" altLang="zh-CN" sz="2000" b="1">
                <a:solidFill>
                  <a:srgbClr val="000099"/>
                </a:solidFill>
                <a:latin typeface="Corbel" panose="020B0503020204020204" pitchFamily="34" charset="0"/>
                <a:ea typeface="黑体" panose="02010609060101010101" pitchFamily="2" charset="-122"/>
              </a:rPr>
              <a:t>IP</a:t>
            </a:r>
            <a:endParaRPr lang="ko-KR" altLang="en-US" sz="2000" b="1">
              <a:solidFill>
                <a:srgbClr val="000099"/>
              </a:solidFill>
              <a:latin typeface="Corbel" panose="020B0503020204020204" pitchFamily="34" charset="0"/>
              <a:ea typeface="黑体" panose="02010609060101010101" pitchFamily="2" charset="-122"/>
            </a:endParaRPr>
          </a:p>
        </p:txBody>
      </p:sp>
      <p:sp>
        <p:nvSpPr>
          <p:cNvPr id="137228" name="Rectangle 137227"/>
          <p:cNvSpPr/>
          <p:nvPr/>
        </p:nvSpPr>
        <p:spPr bwMode="auto">
          <a:xfrm>
            <a:off x="2619375" y="5076190"/>
            <a:ext cx="1414145" cy="549910"/>
          </a:xfrm>
          <a:prstGeom prst="rect">
            <a:avLst/>
          </a:prstGeom>
          <a:solidFill>
            <a:srgbClr val="99FF66"/>
          </a:solidFill>
          <a:ln w="9525" cap="flat" cmpd="sng">
            <a:solidFill>
              <a:schemeClr val="tx1">
                <a:alpha val="100000"/>
              </a:schemeClr>
            </a:solidFill>
            <a:prstDash val="solid"/>
            <a:miter lim="800000"/>
          </a:ln>
          <a:effectLst>
            <a:outerShdw dist="35921" dir="2700000" algn="ctr" rotWithShape="0">
              <a:schemeClr val="bg2"/>
            </a:outerShdw>
          </a:effectLst>
        </p:spPr>
        <p:txBody>
          <a:bodyPr vert="horz" wrap="none" lIns="91440" tIns="45720" rIns="91440" bIns="45720" numCol="1" anchor="ctr">
            <a:noAutofit/>
          </a:bodyPr>
          <a:lstStyle/>
          <a:p>
            <a:pPr marL="0" indent="0" algn="ctr" defTabSz="457200" eaLnBrk="0" fontAlgn="base" hangingPunct="0">
              <a:lnSpc>
                <a:spcPct val="100000"/>
              </a:lnSpc>
              <a:spcBef>
                <a:spcPts val="0"/>
              </a:spcBef>
              <a:spcAft>
                <a:spcPts val="0"/>
              </a:spcAft>
              <a:buFontTx/>
              <a:buNone/>
            </a:pPr>
            <a:endParaRPr lang="ko-KR" altLang="en-US" sz="1600" b="1">
              <a:solidFill>
                <a:srgbClr val="000099"/>
              </a:solidFill>
              <a:latin typeface="Corbel" panose="020B0503020204020204" pitchFamily="34" charset="0"/>
              <a:ea typeface="黑体" panose="02010609060101010101" pitchFamily="2" charset="-122"/>
            </a:endParaRPr>
          </a:p>
        </p:txBody>
      </p:sp>
      <p:sp>
        <p:nvSpPr>
          <p:cNvPr id="137229" name="Rectangle 137228"/>
          <p:cNvSpPr/>
          <p:nvPr/>
        </p:nvSpPr>
        <p:spPr bwMode="auto">
          <a:xfrm>
            <a:off x="4473575" y="5076190"/>
            <a:ext cx="1412875" cy="549910"/>
          </a:xfrm>
          <a:prstGeom prst="rect">
            <a:avLst/>
          </a:prstGeom>
          <a:solidFill>
            <a:srgbClr val="99FF66"/>
          </a:solidFill>
          <a:ln w="9525" cap="flat" cmpd="sng">
            <a:solidFill>
              <a:schemeClr val="tx1">
                <a:alpha val="100000"/>
              </a:schemeClr>
            </a:solidFill>
            <a:prstDash val="solid"/>
            <a:miter lim="800000"/>
          </a:ln>
          <a:effectLst>
            <a:outerShdw dist="35921" dir="2700000" algn="ctr" rotWithShape="0">
              <a:schemeClr val="bg2"/>
            </a:outerShdw>
          </a:effectLst>
        </p:spPr>
        <p:txBody>
          <a:bodyPr vert="horz" wrap="none" lIns="91440" tIns="45720" rIns="91440" bIns="45720" numCol="1" anchor="ctr">
            <a:noAutofit/>
          </a:bodyPr>
          <a:lstStyle/>
          <a:p>
            <a:pPr marL="0" indent="0" algn="ctr" defTabSz="457200" eaLnBrk="0" fontAlgn="base" hangingPunct="0">
              <a:lnSpc>
                <a:spcPct val="100000"/>
              </a:lnSpc>
              <a:spcBef>
                <a:spcPts val="0"/>
              </a:spcBef>
              <a:spcAft>
                <a:spcPts val="0"/>
              </a:spcAft>
              <a:buFontTx/>
              <a:buNone/>
            </a:pPr>
            <a:endParaRPr lang="ko-KR" altLang="en-US" sz="1600" b="1">
              <a:solidFill>
                <a:srgbClr val="000099"/>
              </a:solidFill>
              <a:latin typeface="Corbel" panose="020B0503020204020204" pitchFamily="34" charset="0"/>
              <a:ea typeface="黑体" panose="02010609060101010101" pitchFamily="2" charset="-122"/>
            </a:endParaRPr>
          </a:p>
        </p:txBody>
      </p:sp>
      <p:sp>
        <p:nvSpPr>
          <p:cNvPr id="137230" name="Rectangle 137229"/>
          <p:cNvSpPr/>
          <p:nvPr/>
        </p:nvSpPr>
        <p:spPr bwMode="auto">
          <a:xfrm>
            <a:off x="6681470" y="5076190"/>
            <a:ext cx="1412875" cy="549910"/>
          </a:xfrm>
          <a:prstGeom prst="rect">
            <a:avLst/>
          </a:prstGeom>
          <a:solidFill>
            <a:srgbClr val="99FF66"/>
          </a:solidFill>
          <a:ln w="9525" cap="flat" cmpd="sng">
            <a:solidFill>
              <a:schemeClr val="tx1">
                <a:alpha val="100000"/>
              </a:schemeClr>
            </a:solidFill>
            <a:prstDash val="solid"/>
            <a:miter lim="800000"/>
          </a:ln>
          <a:effectLst>
            <a:outerShdw dist="35921" dir="2700000" algn="ctr" rotWithShape="0">
              <a:schemeClr val="bg2"/>
            </a:outerShdw>
          </a:effectLst>
        </p:spPr>
        <p:txBody>
          <a:bodyPr vert="horz" wrap="none" lIns="91440" tIns="45720" rIns="91440" bIns="45720" numCol="1" anchor="ctr">
            <a:noAutofit/>
          </a:bodyPr>
          <a:lstStyle/>
          <a:p>
            <a:pPr marL="0" indent="0" algn="ctr" defTabSz="457200" eaLnBrk="0" fontAlgn="base" hangingPunct="0">
              <a:lnSpc>
                <a:spcPct val="100000"/>
              </a:lnSpc>
              <a:spcBef>
                <a:spcPts val="0"/>
              </a:spcBef>
              <a:spcAft>
                <a:spcPts val="0"/>
              </a:spcAft>
              <a:buFontTx/>
              <a:buNone/>
            </a:pPr>
            <a:endParaRPr lang="ko-KR" altLang="en-US" sz="1600" b="1">
              <a:solidFill>
                <a:srgbClr val="000099"/>
              </a:solidFill>
              <a:latin typeface="Corbel" panose="020B0503020204020204" pitchFamily="34" charset="0"/>
              <a:ea typeface="黑体" panose="02010609060101010101" pitchFamily="2" charset="-122"/>
            </a:endParaRPr>
          </a:p>
        </p:txBody>
      </p:sp>
      <p:cxnSp>
        <p:nvCxnSpPr>
          <p:cNvPr id="137231" name="Line 137230"/>
          <p:cNvCxnSpPr/>
          <p:nvPr/>
        </p:nvCxnSpPr>
        <p:spPr bwMode="auto">
          <a:xfrm>
            <a:off x="500380" y="4506595"/>
            <a:ext cx="7946390" cy="635"/>
          </a:xfrm>
          <a:prstGeom prst="line">
            <a:avLst/>
          </a:prstGeom>
          <a:noFill/>
          <a:ln w="28575" cap="flat" cmpd="sng">
            <a:solidFill>
              <a:schemeClr val="tx1">
                <a:alpha val="10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137232" name="Line 137231"/>
          <p:cNvCxnSpPr/>
          <p:nvPr/>
        </p:nvCxnSpPr>
        <p:spPr bwMode="auto">
          <a:xfrm>
            <a:off x="500380" y="3482340"/>
            <a:ext cx="7946390" cy="635"/>
          </a:xfrm>
          <a:prstGeom prst="line">
            <a:avLst/>
          </a:prstGeom>
          <a:noFill/>
          <a:ln w="28575" cap="flat" cmpd="sng">
            <a:solidFill>
              <a:schemeClr val="tx1">
                <a:alpha val="10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137233" name="Line 137232"/>
          <p:cNvCxnSpPr/>
          <p:nvPr/>
        </p:nvCxnSpPr>
        <p:spPr bwMode="auto">
          <a:xfrm>
            <a:off x="500380" y="2455545"/>
            <a:ext cx="7946390" cy="635"/>
          </a:xfrm>
          <a:prstGeom prst="line">
            <a:avLst/>
          </a:prstGeom>
          <a:noFill/>
          <a:ln w="28575" cap="flat" cmpd="sng">
            <a:solidFill>
              <a:schemeClr val="tx1">
                <a:alpha val="10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37234" name="Text Box 137233"/>
          <p:cNvSpPr txBox="1"/>
          <p:nvPr/>
        </p:nvSpPr>
        <p:spPr bwMode="auto">
          <a:xfrm>
            <a:off x="744855" y="3752214"/>
            <a:ext cx="955040"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99"/>
                </a:solidFill>
                <a:latin typeface="Corbel" panose="020B0503020204020204" pitchFamily="34" charset="0"/>
                <a:ea typeface="黑体" panose="02010609060101010101" pitchFamily="2" charset="-122"/>
              </a:rPr>
              <a:t>网际层</a:t>
            </a:r>
            <a:endParaRPr lang="ko-KR" altLang="en-US" sz="2000" b="1">
              <a:solidFill>
                <a:srgbClr val="000099"/>
              </a:solidFill>
              <a:latin typeface="Corbel" panose="020B0503020204020204" pitchFamily="34" charset="0"/>
              <a:ea typeface="黑体" panose="02010609060101010101" pitchFamily="2" charset="-122"/>
            </a:endParaRPr>
          </a:p>
        </p:txBody>
      </p:sp>
      <p:sp>
        <p:nvSpPr>
          <p:cNvPr id="137235" name="Text Box 137234"/>
          <p:cNvSpPr txBox="1"/>
          <p:nvPr/>
        </p:nvSpPr>
        <p:spPr bwMode="auto">
          <a:xfrm>
            <a:off x="488315" y="5012690"/>
            <a:ext cx="146748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99"/>
                </a:solidFill>
                <a:latin typeface="Corbel" panose="020B0503020204020204" pitchFamily="34" charset="0"/>
                <a:ea typeface="黑体" panose="02010609060101010101" pitchFamily="2" charset="-122"/>
              </a:rPr>
              <a:t>网络接口层</a:t>
            </a:r>
            <a:endParaRPr lang="ko-KR" altLang="en-US" sz="2000" b="1">
              <a:solidFill>
                <a:srgbClr val="000099"/>
              </a:solidFill>
              <a:latin typeface="Corbel" panose="020B0503020204020204" pitchFamily="34" charset="0"/>
              <a:ea typeface="黑体" panose="02010609060101010101" pitchFamily="2" charset="-122"/>
            </a:endParaRPr>
          </a:p>
        </p:txBody>
      </p:sp>
      <p:sp>
        <p:nvSpPr>
          <p:cNvPr id="137236" name="Text Box 137235"/>
          <p:cNvSpPr txBox="1"/>
          <p:nvPr/>
        </p:nvSpPr>
        <p:spPr bwMode="auto">
          <a:xfrm>
            <a:off x="744855" y="2744470"/>
            <a:ext cx="955040"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99"/>
                </a:solidFill>
                <a:latin typeface="Corbel" panose="020B0503020204020204" pitchFamily="34" charset="0"/>
                <a:ea typeface="黑体" panose="02010609060101010101" pitchFamily="2" charset="-122"/>
              </a:rPr>
              <a:t>运输层</a:t>
            </a:r>
            <a:endParaRPr lang="ko-KR" altLang="en-US" sz="2000" b="1">
              <a:solidFill>
                <a:srgbClr val="000099"/>
              </a:solidFill>
              <a:latin typeface="Corbel" panose="020B0503020204020204" pitchFamily="34" charset="0"/>
              <a:ea typeface="黑体" panose="02010609060101010101" pitchFamily="2" charset="-122"/>
            </a:endParaRPr>
          </a:p>
        </p:txBody>
      </p:sp>
      <p:sp>
        <p:nvSpPr>
          <p:cNvPr id="137237" name="Text Box 137236"/>
          <p:cNvSpPr txBox="1"/>
          <p:nvPr/>
        </p:nvSpPr>
        <p:spPr bwMode="auto">
          <a:xfrm>
            <a:off x="744855" y="1736090"/>
            <a:ext cx="955040"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99"/>
                </a:solidFill>
                <a:latin typeface="Corbel" panose="020B0503020204020204" pitchFamily="34" charset="0"/>
                <a:ea typeface="黑体" panose="02010609060101010101" pitchFamily="2" charset="-122"/>
              </a:rPr>
              <a:t>应用层</a:t>
            </a:r>
            <a:endParaRPr lang="ko-KR" altLang="en-US" sz="2000" b="1">
              <a:solidFill>
                <a:srgbClr val="000099"/>
              </a:solidFill>
              <a:latin typeface="Corbel" panose="020B0503020204020204" pitchFamily="34" charset="0"/>
              <a:ea typeface="黑体" panose="02010609060101010101" pitchFamily="2" charset="-122"/>
            </a:endParaRPr>
          </a:p>
        </p:txBody>
      </p:sp>
      <p:sp>
        <p:nvSpPr>
          <p:cNvPr id="137238" name="Text Box 137237"/>
          <p:cNvSpPr txBox="1"/>
          <p:nvPr/>
        </p:nvSpPr>
        <p:spPr bwMode="auto">
          <a:xfrm>
            <a:off x="3639185" y="1663065"/>
            <a:ext cx="441960"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en-US" altLang="zh-CN" sz="2000" b="1">
                <a:solidFill>
                  <a:srgbClr val="000099"/>
                </a:solidFill>
                <a:latin typeface="Corbel" panose="020B0503020204020204" pitchFamily="34" charset="0"/>
                <a:ea typeface="黑体" panose="02010609060101010101" pitchFamily="2" charset="-122"/>
              </a:rPr>
              <a:t>…</a:t>
            </a:r>
            <a:endParaRPr lang="ko-KR" altLang="en-US" sz="2000" b="1">
              <a:solidFill>
                <a:srgbClr val="000099"/>
              </a:solidFill>
              <a:latin typeface="Corbel" panose="020B0503020204020204" pitchFamily="34" charset="0"/>
              <a:ea typeface="黑体" panose="02010609060101010101" pitchFamily="2" charset="-122"/>
            </a:endParaRPr>
          </a:p>
        </p:txBody>
      </p:sp>
      <p:sp>
        <p:nvSpPr>
          <p:cNvPr id="137239" name="Text Box 137238"/>
          <p:cNvSpPr txBox="1"/>
          <p:nvPr/>
        </p:nvSpPr>
        <p:spPr bwMode="auto">
          <a:xfrm>
            <a:off x="6559550" y="1663065"/>
            <a:ext cx="441960"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en-US" altLang="zh-CN" sz="2000" b="1">
                <a:solidFill>
                  <a:srgbClr val="000099"/>
                </a:solidFill>
                <a:latin typeface="Corbel" panose="020B0503020204020204" pitchFamily="34" charset="0"/>
                <a:ea typeface="黑体" panose="02010609060101010101" pitchFamily="2" charset="-122"/>
              </a:rPr>
              <a:t>…</a:t>
            </a:r>
            <a:endParaRPr lang="ko-KR" altLang="en-US" sz="2000" b="1">
              <a:solidFill>
                <a:srgbClr val="000099"/>
              </a:solidFill>
              <a:latin typeface="Corbel" panose="020B0503020204020204" pitchFamily="34" charset="0"/>
              <a:ea typeface="黑体" panose="02010609060101010101" pitchFamily="2" charset="-122"/>
            </a:endParaRPr>
          </a:p>
        </p:txBody>
      </p:sp>
      <p:sp>
        <p:nvSpPr>
          <p:cNvPr id="137240" name="Text Box 137239"/>
          <p:cNvSpPr txBox="1"/>
          <p:nvPr/>
        </p:nvSpPr>
        <p:spPr bwMode="auto">
          <a:xfrm>
            <a:off x="6067425" y="5060315"/>
            <a:ext cx="390525" cy="339090"/>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en-US" altLang="zh-CN" sz="1600" b="1">
                <a:solidFill>
                  <a:srgbClr val="000099"/>
                </a:solidFill>
                <a:latin typeface="Corbel" panose="020B0503020204020204" pitchFamily="34" charset="0"/>
                <a:ea typeface="黑体" panose="02010609060101010101" pitchFamily="2" charset="-122"/>
              </a:rPr>
              <a:t>…</a:t>
            </a:r>
            <a:endParaRPr lang="ko-KR" altLang="en-US" sz="1600" b="1">
              <a:solidFill>
                <a:srgbClr val="000099"/>
              </a:solidFill>
              <a:latin typeface="Corbel" panose="020B0503020204020204" pitchFamily="34" charset="0"/>
              <a:ea typeface="黑体" panose="02010609060101010101" pitchFamily="2" charset="-122"/>
            </a:endParaRPr>
          </a:p>
        </p:txBody>
      </p:sp>
      <p:cxnSp>
        <p:nvCxnSpPr>
          <p:cNvPr id="137241" name="Line 137240"/>
          <p:cNvCxnSpPr/>
          <p:nvPr/>
        </p:nvCxnSpPr>
        <p:spPr bwMode="auto">
          <a:xfrm>
            <a:off x="3047365" y="2167890"/>
            <a:ext cx="552450" cy="548640"/>
          </a:xfrm>
          <a:prstGeom prst="line">
            <a:avLst/>
          </a:prstGeom>
          <a:noFill/>
          <a:ln w="28575" cap="flat" cmpd="sng">
            <a:solidFill>
              <a:srgbClr val="333399">
                <a:alpha val="100000"/>
              </a:srgbClr>
            </a:solidFill>
            <a:prstDash val="solid"/>
            <a:round/>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7242" name="Line 137241"/>
          <p:cNvCxnSpPr/>
          <p:nvPr/>
        </p:nvCxnSpPr>
        <p:spPr bwMode="auto">
          <a:xfrm>
            <a:off x="5955665" y="2185670"/>
            <a:ext cx="636905" cy="495935"/>
          </a:xfrm>
          <a:prstGeom prst="line">
            <a:avLst/>
          </a:prstGeom>
          <a:noFill/>
          <a:ln w="28575" cap="flat" cmpd="sng">
            <a:solidFill>
              <a:srgbClr val="333399">
                <a:alpha val="100000"/>
              </a:srgbClr>
            </a:solidFill>
            <a:prstDash val="solid"/>
            <a:round/>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7243" name="Line 137242"/>
          <p:cNvCxnSpPr/>
          <p:nvPr/>
        </p:nvCxnSpPr>
        <p:spPr bwMode="auto">
          <a:xfrm flipH="1">
            <a:off x="4090035" y="2169795"/>
            <a:ext cx="633730" cy="521335"/>
          </a:xfrm>
          <a:prstGeom prst="line">
            <a:avLst/>
          </a:prstGeom>
          <a:noFill/>
          <a:ln w="28575" cap="flat" cmpd="sng">
            <a:solidFill>
              <a:srgbClr val="333399">
                <a:alpha val="100000"/>
              </a:srgbClr>
            </a:solidFill>
            <a:prstDash val="solid"/>
            <a:round/>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7244" name="Line 137243"/>
          <p:cNvCxnSpPr/>
          <p:nvPr/>
        </p:nvCxnSpPr>
        <p:spPr bwMode="auto">
          <a:xfrm flipH="1">
            <a:off x="7030720" y="2169795"/>
            <a:ext cx="621665" cy="527685"/>
          </a:xfrm>
          <a:prstGeom prst="line">
            <a:avLst/>
          </a:prstGeom>
          <a:noFill/>
          <a:ln w="28575" cap="flat" cmpd="sng">
            <a:solidFill>
              <a:srgbClr val="333399">
                <a:alpha val="100000"/>
              </a:srgbClr>
            </a:solidFill>
            <a:prstDash val="solid"/>
            <a:round/>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7245" name="Line 137244"/>
          <p:cNvCxnSpPr/>
          <p:nvPr/>
        </p:nvCxnSpPr>
        <p:spPr bwMode="auto">
          <a:xfrm>
            <a:off x="3850640" y="3117215"/>
            <a:ext cx="1245870" cy="662940"/>
          </a:xfrm>
          <a:prstGeom prst="line">
            <a:avLst/>
          </a:prstGeom>
          <a:noFill/>
          <a:ln w="28575" cap="flat" cmpd="sng">
            <a:solidFill>
              <a:srgbClr val="333399">
                <a:alpha val="100000"/>
              </a:srgbClr>
            </a:solidFill>
            <a:prstDash val="solid"/>
            <a:round/>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7246" name="Line 137245"/>
          <p:cNvCxnSpPr/>
          <p:nvPr/>
        </p:nvCxnSpPr>
        <p:spPr bwMode="auto">
          <a:xfrm flipH="1">
            <a:off x="5620385" y="3133090"/>
            <a:ext cx="1249045" cy="648335"/>
          </a:xfrm>
          <a:prstGeom prst="line">
            <a:avLst/>
          </a:prstGeom>
          <a:noFill/>
          <a:ln w="28575" cap="flat" cmpd="sng">
            <a:solidFill>
              <a:srgbClr val="333399">
                <a:alpha val="100000"/>
              </a:srgbClr>
            </a:solidFill>
            <a:prstDash val="solid"/>
            <a:round/>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7247" name="Line 137246"/>
          <p:cNvCxnSpPr/>
          <p:nvPr/>
        </p:nvCxnSpPr>
        <p:spPr bwMode="auto">
          <a:xfrm>
            <a:off x="5668645" y="4244340"/>
            <a:ext cx="1763395" cy="840740"/>
          </a:xfrm>
          <a:prstGeom prst="line">
            <a:avLst/>
          </a:prstGeom>
          <a:noFill/>
          <a:ln w="28575" cap="flat" cmpd="sng">
            <a:solidFill>
              <a:srgbClr val="333399">
                <a:alpha val="100000"/>
              </a:srgbClr>
            </a:solidFill>
            <a:prstDash val="solid"/>
            <a:round/>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7248" name="Line 137247"/>
          <p:cNvCxnSpPr/>
          <p:nvPr/>
        </p:nvCxnSpPr>
        <p:spPr bwMode="auto">
          <a:xfrm flipH="1">
            <a:off x="3219450" y="4234815"/>
            <a:ext cx="1784350" cy="850265"/>
          </a:xfrm>
          <a:prstGeom prst="line">
            <a:avLst/>
          </a:prstGeom>
          <a:noFill/>
          <a:ln w="28575" cap="flat" cmpd="sng">
            <a:solidFill>
              <a:srgbClr val="333399">
                <a:alpha val="100000"/>
              </a:srgbClr>
            </a:solidFill>
            <a:prstDash val="solid"/>
            <a:round/>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7249" name="Line 137248"/>
          <p:cNvCxnSpPr/>
          <p:nvPr/>
        </p:nvCxnSpPr>
        <p:spPr bwMode="auto">
          <a:xfrm flipH="1">
            <a:off x="5092700" y="4190365"/>
            <a:ext cx="265430" cy="894715"/>
          </a:xfrm>
          <a:prstGeom prst="line">
            <a:avLst/>
          </a:prstGeom>
          <a:noFill/>
          <a:ln w="28575" cap="flat" cmpd="sng">
            <a:solidFill>
              <a:srgbClr val="333399">
                <a:alpha val="100000"/>
              </a:srgbClr>
            </a:solidFill>
            <a:prstDash val="solid"/>
            <a:round/>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137250" name="Text Box 137249"/>
          <p:cNvSpPr txBox="1"/>
          <p:nvPr/>
        </p:nvSpPr>
        <p:spPr bwMode="auto">
          <a:xfrm>
            <a:off x="2569210" y="5173345"/>
            <a:ext cx="141160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99"/>
                </a:solidFill>
                <a:latin typeface="Corbel" panose="020B0503020204020204" pitchFamily="34" charset="0"/>
                <a:ea typeface="黑体" panose="02010609060101010101" pitchFamily="2" charset="-122"/>
              </a:rPr>
              <a:t>网络接口</a:t>
            </a:r>
            <a:r>
              <a:rPr lang="zh-CN" altLang="en-US" sz="1000" b="1">
                <a:solidFill>
                  <a:srgbClr val="000099"/>
                </a:solidFill>
                <a:latin typeface="Corbel" panose="020B0503020204020204" pitchFamily="34" charset="0"/>
                <a:ea typeface="黑体" panose="02010609060101010101" pitchFamily="2" charset="-122"/>
              </a:rPr>
              <a:t> </a:t>
            </a:r>
            <a:r>
              <a:rPr lang="en-US" altLang="zh-CN" sz="2000" b="1">
                <a:solidFill>
                  <a:srgbClr val="000099"/>
                </a:solidFill>
                <a:latin typeface="Corbel" panose="020B0503020204020204" pitchFamily="34" charset="0"/>
                <a:ea typeface="黑体" panose="02010609060101010101" pitchFamily="2" charset="-122"/>
              </a:rPr>
              <a:t>1</a:t>
            </a:r>
            <a:endParaRPr lang="ko-KR" altLang="en-US" sz="2000" b="1">
              <a:solidFill>
                <a:srgbClr val="000099"/>
              </a:solidFill>
              <a:latin typeface="Corbel" panose="020B0503020204020204" pitchFamily="34" charset="0"/>
              <a:ea typeface="黑体" panose="02010609060101010101" pitchFamily="2" charset="-122"/>
            </a:endParaRPr>
          </a:p>
        </p:txBody>
      </p:sp>
      <p:sp>
        <p:nvSpPr>
          <p:cNvPr id="137251" name="Text Box 137250"/>
          <p:cNvSpPr txBox="1"/>
          <p:nvPr/>
        </p:nvSpPr>
        <p:spPr bwMode="auto">
          <a:xfrm>
            <a:off x="4430395" y="5141595"/>
            <a:ext cx="141160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99"/>
                </a:solidFill>
                <a:latin typeface="Corbel" panose="020B0503020204020204" pitchFamily="34" charset="0"/>
                <a:ea typeface="黑体" panose="02010609060101010101" pitchFamily="2" charset="-122"/>
              </a:rPr>
              <a:t>网络接口</a:t>
            </a:r>
            <a:r>
              <a:rPr lang="zh-CN" altLang="en-US" sz="1000" b="1">
                <a:solidFill>
                  <a:srgbClr val="000099"/>
                </a:solidFill>
                <a:latin typeface="Corbel" panose="020B0503020204020204" pitchFamily="34" charset="0"/>
                <a:ea typeface="黑体" panose="02010609060101010101" pitchFamily="2" charset="-122"/>
              </a:rPr>
              <a:t> </a:t>
            </a:r>
            <a:r>
              <a:rPr lang="en-US" altLang="zh-CN" sz="2000" b="1">
                <a:solidFill>
                  <a:srgbClr val="000099"/>
                </a:solidFill>
                <a:latin typeface="Corbel" panose="020B0503020204020204" pitchFamily="34" charset="0"/>
                <a:ea typeface="黑体" panose="02010609060101010101" pitchFamily="2" charset="-122"/>
              </a:rPr>
              <a:t>2</a:t>
            </a:r>
            <a:endParaRPr lang="ko-KR" altLang="en-US" sz="2000" b="1">
              <a:solidFill>
                <a:srgbClr val="000099"/>
              </a:solidFill>
              <a:latin typeface="Corbel" panose="020B0503020204020204" pitchFamily="34" charset="0"/>
              <a:ea typeface="黑体" panose="02010609060101010101" pitchFamily="2" charset="-122"/>
            </a:endParaRPr>
          </a:p>
        </p:txBody>
      </p:sp>
      <p:sp>
        <p:nvSpPr>
          <p:cNvPr id="137252" name="Text Box 137251"/>
          <p:cNvSpPr txBox="1"/>
          <p:nvPr/>
        </p:nvSpPr>
        <p:spPr bwMode="auto">
          <a:xfrm>
            <a:off x="6652260" y="5120640"/>
            <a:ext cx="141160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000099"/>
                </a:solidFill>
                <a:latin typeface="Corbel" panose="020B0503020204020204" pitchFamily="34" charset="0"/>
                <a:ea typeface="黑体" panose="02010609060101010101" pitchFamily="2" charset="-122"/>
              </a:rPr>
              <a:t>网络接口</a:t>
            </a:r>
            <a:r>
              <a:rPr lang="zh-CN" altLang="en-US" sz="1000" b="1">
                <a:solidFill>
                  <a:srgbClr val="000099"/>
                </a:solidFill>
                <a:latin typeface="Corbel" panose="020B0503020204020204" pitchFamily="34" charset="0"/>
                <a:ea typeface="黑体" panose="02010609060101010101" pitchFamily="2" charset="-122"/>
              </a:rPr>
              <a:t> </a:t>
            </a:r>
            <a:r>
              <a:rPr lang="en-US" altLang="zh-CN" sz="2000" b="1">
                <a:solidFill>
                  <a:srgbClr val="000099"/>
                </a:solidFill>
                <a:latin typeface="Corbel" panose="020B0503020204020204" pitchFamily="34" charset="0"/>
                <a:ea typeface="黑体" panose="02010609060101010101" pitchFamily="2" charset="-122"/>
              </a:rPr>
              <a:t>3</a:t>
            </a:r>
            <a:endParaRPr lang="ko-KR" altLang="en-US" sz="2000" b="1">
              <a:solidFill>
                <a:srgbClr val="000099"/>
              </a:solidFill>
              <a:latin typeface="Corbel" panose="020B0503020204020204" pitchFamily="34" charset="0"/>
              <a:ea typeface="黑体" panose="02010609060101010101" pitchFamily="2" charset="-122"/>
            </a:endParaRPr>
          </a:p>
        </p:txBody>
      </p:sp>
      <p:sp>
        <p:nvSpPr>
          <p:cNvPr id="137253" name="Text Box 137252"/>
          <p:cNvSpPr txBox="1"/>
          <p:nvPr/>
        </p:nvSpPr>
        <p:spPr bwMode="auto">
          <a:xfrm>
            <a:off x="1135380" y="188595"/>
            <a:ext cx="7782560" cy="1275080"/>
          </a:xfrm>
          <a:prstGeom prst="rect">
            <a:avLst/>
          </a:prstGeom>
          <a:solidFill>
            <a:srgbClr val="FFFF00"/>
          </a:solidFill>
          <a:ln w="0">
            <a:noFill/>
          </a:ln>
        </p:spPr>
        <p:txBody>
          <a:bodyPr vert="horz" wrap="square" lIns="91440" tIns="45720" rIns="91440" bIns="45720" numCol="1" anchor="t">
            <a:spAutoFit/>
          </a:bodyPr>
          <a:lstStyle/>
          <a:p>
            <a:pPr marL="0" indent="0" algn="ctr" defTabSz="457200" eaLnBrk="0" fontAlgn="base" hangingPunct="0">
              <a:lnSpc>
                <a:spcPct val="120000"/>
              </a:lnSpc>
              <a:spcBef>
                <a:spcPts val="0"/>
              </a:spcBef>
              <a:spcAft>
                <a:spcPts val="0"/>
              </a:spcAft>
              <a:buFontTx/>
              <a:buNone/>
            </a:pPr>
            <a:r>
              <a:rPr lang="en-US" altLang="zh-CN" sz="3200" b="1">
                <a:solidFill>
                  <a:srgbClr val="333399"/>
                </a:solidFill>
                <a:latin typeface="Corbel" panose="020B0503020204020204" pitchFamily="34" charset="0"/>
                <a:ea typeface="黑体" panose="02010609060101010101" pitchFamily="2" charset="-122"/>
              </a:rPr>
              <a:t>Everything over IP </a:t>
            </a:r>
            <a:endParaRPr lang="ko-KR" altLang="en-US" sz="3200" b="1">
              <a:solidFill>
                <a:srgbClr val="333399"/>
              </a:solidFill>
              <a:latin typeface="Corbel" panose="020B0503020204020204" pitchFamily="34" charset="0"/>
              <a:ea typeface="黑体" panose="02010609060101010101" pitchFamily="2" charset="-122"/>
            </a:endParaRPr>
          </a:p>
          <a:p>
            <a:pPr marL="0" indent="0" algn="ctr" defTabSz="457200" eaLnBrk="0" fontAlgn="base" hangingPunct="0">
              <a:lnSpc>
                <a:spcPct val="120000"/>
              </a:lnSpc>
              <a:spcBef>
                <a:spcPts val="0"/>
              </a:spcBef>
              <a:spcAft>
                <a:spcPts val="0"/>
              </a:spcAft>
              <a:buFontTx/>
              <a:buNone/>
            </a:pPr>
            <a:r>
              <a:rPr lang="en-US" altLang="zh-CN" sz="3200" b="1">
                <a:solidFill>
                  <a:srgbClr val="333399"/>
                </a:solidFill>
                <a:latin typeface="Corbel" panose="020B0503020204020204" pitchFamily="34" charset="0"/>
                <a:ea typeface="黑体" panose="02010609060101010101" pitchFamily="2" charset="-122"/>
              </a:rPr>
              <a:t>IP</a:t>
            </a:r>
            <a:r>
              <a:rPr lang="en-US" altLang="zh-CN" sz="1600" b="1">
                <a:solidFill>
                  <a:srgbClr val="333399"/>
                </a:solidFill>
                <a:latin typeface="Corbel" panose="020B0503020204020204" pitchFamily="34" charset="0"/>
                <a:ea typeface="黑体" panose="02010609060101010101" pitchFamily="2" charset="-122"/>
              </a:rPr>
              <a:t> </a:t>
            </a:r>
            <a:r>
              <a:rPr lang="zh-CN" altLang="en-US" sz="3200" b="1">
                <a:solidFill>
                  <a:srgbClr val="333399"/>
                </a:solidFill>
                <a:latin typeface="Corbel" panose="020B0503020204020204" pitchFamily="34" charset="0"/>
                <a:ea typeface="黑体" panose="02010609060101010101" pitchFamily="2" charset="-122"/>
              </a:rPr>
              <a:t>可为各式各样的应用程序提供服务</a:t>
            </a:r>
            <a:endParaRPr lang="ko-KR" altLang="en-US" sz="3200" b="1">
              <a:solidFill>
                <a:srgbClr val="333399"/>
              </a:solidFill>
              <a:latin typeface="Corbel" panose="020B0503020204020204" pitchFamily="34" charset="0"/>
              <a:ea typeface="黑体" panose="02010609060101010101" pitchFamily="2" charset="-122"/>
            </a:endParaRPr>
          </a:p>
        </p:txBody>
      </p:sp>
      <p:sp>
        <p:nvSpPr>
          <p:cNvPr id="137254" name="Text Box 137253"/>
          <p:cNvSpPr txBox="1"/>
          <p:nvPr/>
        </p:nvSpPr>
        <p:spPr bwMode="auto">
          <a:xfrm>
            <a:off x="1135380" y="177165"/>
            <a:ext cx="7782560" cy="1275080"/>
          </a:xfrm>
          <a:prstGeom prst="rect">
            <a:avLst/>
          </a:prstGeom>
          <a:solidFill>
            <a:srgbClr val="00FF99"/>
          </a:solidFill>
          <a:ln w="0">
            <a:noFill/>
          </a:ln>
        </p:spPr>
        <p:txBody>
          <a:bodyPr vert="horz" wrap="square" lIns="91440" tIns="45720" rIns="91440" bIns="45720" numCol="1" anchor="t">
            <a:spAutoFit/>
          </a:bodyPr>
          <a:lstStyle/>
          <a:p>
            <a:pPr marL="0" indent="0" algn="ctr" defTabSz="457200" eaLnBrk="0" fontAlgn="base" hangingPunct="0">
              <a:lnSpc>
                <a:spcPct val="120000"/>
              </a:lnSpc>
              <a:spcBef>
                <a:spcPts val="0"/>
              </a:spcBef>
              <a:spcAft>
                <a:spcPts val="0"/>
              </a:spcAft>
              <a:buFontTx/>
              <a:buNone/>
            </a:pPr>
            <a:r>
              <a:rPr lang="en-US" altLang="zh-CN" sz="3200" b="1">
                <a:solidFill>
                  <a:srgbClr val="333399"/>
                </a:solidFill>
                <a:latin typeface="Corbel" panose="020B0503020204020204" pitchFamily="34" charset="0"/>
                <a:ea typeface="黑体" panose="02010609060101010101" pitchFamily="2" charset="-122"/>
              </a:rPr>
              <a:t>IP over Everything </a:t>
            </a:r>
            <a:endParaRPr lang="ko-KR" altLang="en-US" sz="3200" b="1">
              <a:solidFill>
                <a:srgbClr val="333399"/>
              </a:solidFill>
              <a:latin typeface="Corbel" panose="020B0503020204020204" pitchFamily="34" charset="0"/>
              <a:ea typeface="黑体" panose="02010609060101010101" pitchFamily="2" charset="-122"/>
            </a:endParaRPr>
          </a:p>
          <a:p>
            <a:pPr marL="0" indent="0" algn="ctr" defTabSz="457200" eaLnBrk="0" fontAlgn="base" hangingPunct="0">
              <a:lnSpc>
                <a:spcPct val="120000"/>
              </a:lnSpc>
              <a:spcBef>
                <a:spcPts val="0"/>
              </a:spcBef>
              <a:spcAft>
                <a:spcPts val="0"/>
              </a:spcAft>
              <a:buFontTx/>
              <a:buNone/>
            </a:pPr>
            <a:r>
              <a:rPr lang="en-US" altLang="zh-CN" sz="3200" b="1">
                <a:solidFill>
                  <a:srgbClr val="333399"/>
                </a:solidFill>
                <a:latin typeface="Corbel" panose="020B0503020204020204" pitchFamily="34" charset="0"/>
                <a:ea typeface="黑体" panose="02010609060101010101" pitchFamily="2" charset="-122"/>
              </a:rPr>
              <a:t>IP</a:t>
            </a:r>
            <a:r>
              <a:rPr lang="en-US" altLang="zh-CN" sz="1200" b="1">
                <a:solidFill>
                  <a:srgbClr val="333399"/>
                </a:solidFill>
                <a:latin typeface="Corbel" panose="020B0503020204020204" pitchFamily="34" charset="0"/>
                <a:ea typeface="黑体" panose="02010609060101010101" pitchFamily="2" charset="-122"/>
              </a:rPr>
              <a:t> </a:t>
            </a:r>
            <a:r>
              <a:rPr lang="zh-CN" altLang="en-US" sz="3200" b="1">
                <a:solidFill>
                  <a:srgbClr val="333399"/>
                </a:solidFill>
                <a:latin typeface="Corbel" panose="020B0503020204020204" pitchFamily="34" charset="0"/>
                <a:ea typeface="黑体" panose="02010609060101010101" pitchFamily="2" charset="-122"/>
              </a:rPr>
              <a:t>可应用到各式各样的网络上</a:t>
            </a:r>
            <a:endParaRPr lang="ko-KR" altLang="en-US" sz="3200" b="1">
              <a:solidFill>
                <a:srgbClr val="333399"/>
              </a:solidFill>
              <a:latin typeface="Corbel" panose="020B0503020204020204" pitchFamily="34" charset="0"/>
              <a:ea typeface="黑体" panose="02010609060101010101" pitchFamily="2" charset="-122"/>
            </a:endParaRPr>
          </a:p>
        </p:txBody>
      </p:sp>
      <p:sp>
        <p:nvSpPr>
          <p:cNvPr id="2" name="矩形 1"/>
          <p:cNvSpPr/>
          <p:nvPr/>
        </p:nvSpPr>
        <p:spPr>
          <a:xfrm>
            <a:off x="2298065" y="6207760"/>
            <a:ext cx="5675630" cy="462280"/>
          </a:xfrm>
          <a:prstGeom prst="rect">
            <a:avLst/>
          </a:prstGeom>
        </p:spPr>
        <p:txBody>
          <a:bodyPr vert="horz" wrap="square" lIns="91440" tIns="45720" rIns="91440" bIns="45720" numCol="1" anchor="t">
            <a:spAutoFit/>
          </a:bodyPr>
          <a:lstStyle/>
          <a:p>
            <a:pPr marL="0" indent="0" algn="ctr" defTabSz="457200" eaLnBrk="0" fontAlgn="base" hangingPunct="0">
              <a:lnSpc>
                <a:spcPct val="100000"/>
              </a:lnSpc>
              <a:spcBef>
                <a:spcPts val="0"/>
              </a:spcBef>
              <a:spcAft>
                <a:spcPts val="0"/>
              </a:spcAft>
              <a:buFontTx/>
              <a:buNone/>
            </a:pPr>
            <a:r>
              <a:rPr lang="zh-CN" altLang="zh-CN" sz="2400" b="1">
                <a:latin typeface="Corbel" panose="020B0503020204020204" pitchFamily="34" charset="0"/>
                <a:ea typeface="黑体" panose="02010609060101010101" pitchFamily="2" charset="-122"/>
              </a:rPr>
              <a:t>沙漏计时器形状的</a:t>
            </a:r>
            <a:r>
              <a:rPr lang="en-US" altLang="zh-CN" sz="2400" b="1">
                <a:latin typeface="Corbel" panose="020B0503020204020204" pitchFamily="34" charset="0"/>
                <a:ea typeface="黑体" panose="02010609060101010101" pitchFamily="2" charset="-122"/>
              </a:rPr>
              <a:t> TCP/IP </a:t>
            </a:r>
            <a:r>
              <a:rPr lang="zh-CN" altLang="zh-CN" sz="2400" b="1">
                <a:latin typeface="Corbel" panose="020B0503020204020204" pitchFamily="34" charset="0"/>
                <a:ea typeface="黑体" panose="02010609060101010101" pitchFamily="2" charset="-122"/>
              </a:rPr>
              <a:t>协议族</a:t>
            </a:r>
            <a:endParaRPr lang="ko-KR" altLang="en-US" sz="2400" b="1">
              <a:latin typeface="Corbel" panose="020B0503020204020204" pitchFamily="34" charset="0"/>
              <a:ea typeface="黑体" panose="02010609060101010101" pitchFamily="2" charset="-122"/>
            </a:endParaRPr>
          </a:p>
        </p:txBody>
      </p:sp>
      <p:sp>
        <p:nvSpPr>
          <p:cNvPr id="3" name="Rect 0"/>
          <p:cNvSpPr txBox="1"/>
          <p:nvPr>
            <p:ph type="sldNum" idx="12"/>
          </p:nvPr>
        </p:nvSpPr>
        <p:spPr>
          <a:xfrm>
            <a:off x="8963660" y="6116955"/>
            <a:ext cx="448310" cy="366395"/>
          </a:xfrm>
          <a:prstGeom prst="rect">
            <a:avLst/>
          </a:prstGeom>
        </p:spPr>
        <p:txBody>
          <a:bodyPr vert="horz" wrap="square" lIns="91440" tIns="45720" rIns="91440" bIns="45720" numCol="1" anchor="ctr">
            <a:noAutofit/>
          </a:bodyPr>
          <a:lstStyle/>
          <a:p>
            <a:pPr marL="0" indent="0" algn="r" defTabSz="457200" eaLnBrk="1" fontAlgn="auto" latinLnBrk="0" hangingPunct="1">
              <a:lnSpc>
                <a:spcPct val="100000"/>
              </a:lnSpc>
              <a:spcBef>
                <a:spcPts val="0"/>
              </a:spcBef>
              <a:spcAft>
                <a:spcPts val="0"/>
              </a:spcAft>
              <a:buFontTx/>
              <a:buNone/>
            </a:pPr>
            <a:fld id="{B9320F77-B9A0-41C5-862A-B4B631284C64}" type="slidenum">
              <a:rPr lang="zh-CN" altLang="en-US" sz="1000" b="0" i="0">
                <a:latin typeface="Corbel" panose="020B0503020204020204" pitchFamily="34" charset="0"/>
                <a:ea typeface="华文楷体" panose="02010600040101010101" charset="-122"/>
                <a:cs typeface="+mn-cs"/>
              </a:rPr>
            </a:fld>
            <a:endParaRPr lang="ko-KR" altLang="en-US" sz="1000" b="0" i="0">
              <a:latin typeface="Corbel" panose="020B0503020204020204" pitchFamily="34" charset="0"/>
              <a:ea typeface="华文楷体" panose="0201060004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indefinite" fill="hold" grpId="0" nodeType="afterEffect">
                                  <p:stCondLst>
                                    <p:cond delay="0"/>
                                  </p:stCondLst>
                                  <p:endCondLst>
                                    <p:cond evt="onNext" delay="0">
                                      <p:tgtEl>
                                        <p:sldTgt/>
                                      </p:tgtEl>
                                    </p:cond>
                                  </p:end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p:stCondLst>
                              <p:cond delay="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137219" grpId="0" animBg="1"/>
      <p:bldP spid="137219" grpId="1" animBg="1"/>
      <p:bldP spid="137227" grpId="0" animBg="1"/>
      <p:bldP spid="137227" grpId="1" animBg="1"/>
      <p:bldP spid="137253" grpId="0" animBg="1"/>
      <p:bldP spid="13725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78765" y="44450"/>
            <a:ext cx="7482840" cy="1134745"/>
          </a:xfrm>
        </p:spPr>
        <p:txBody>
          <a:bodyPr/>
          <a:lstStyle/>
          <a:p>
            <a:pPr eaLnBrk="1" hangingPunct="1"/>
            <a:r>
              <a:rPr lang="en-US" altLang="en-US" sz="3800" dirty="0" err="1">
                <a:latin typeface="+mj-ea"/>
              </a:rPr>
              <a:t>OSI模型中层次之间的关系</a:t>
            </a:r>
            <a:endParaRPr lang="zh-CN" altLang="en-US" sz="3800" dirty="0">
              <a:latin typeface="+mj-ea"/>
            </a:endParaRPr>
          </a:p>
        </p:txBody>
      </p:sp>
      <p:sp>
        <p:nvSpPr>
          <p:cNvPr id="55299" name="Text Box 3"/>
          <p:cNvSpPr txBox="1">
            <a:spLocks noChangeArrowheads="1"/>
          </p:cNvSpPr>
          <p:nvPr/>
        </p:nvSpPr>
        <p:spPr bwMode="auto">
          <a:xfrm>
            <a:off x="818515" y="1557020"/>
            <a:ext cx="8268970" cy="3970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Clr>
                <a:srgbClr val="00B0F0"/>
              </a:buClr>
              <a:buFont typeface="Wingdings" panose="05000000000000000000" pitchFamily="2" charset="2"/>
              <a:buChar char="l"/>
            </a:pPr>
            <a:r>
              <a:rPr lang="zh-CN" altLang="en-US" sz="2800" b="1" dirty="0">
                <a:solidFill>
                  <a:srgbClr val="000000"/>
                </a:solidFill>
                <a:latin typeface="华文楷体" panose="02010600040101010101" charset="-122"/>
                <a:ea typeface="华文楷体" panose="02010600040101010101" charset="-122"/>
              </a:rPr>
              <a:t>层与层之间的关系是上下连接的关系，下层对上层提供服务，每层都利用下一层所提供的服务实现该层功能，并向上层提供服务。</a:t>
            </a:r>
            <a:endParaRPr lang="zh-CN" altLang="en-US" sz="2800" b="1" dirty="0">
              <a:solidFill>
                <a:srgbClr val="000000"/>
              </a:solidFill>
              <a:latin typeface="华文楷体" panose="02010600040101010101" charset="-122"/>
              <a:ea typeface="华文楷体" panose="02010600040101010101" charset="-122"/>
            </a:endParaRPr>
          </a:p>
          <a:p>
            <a:pPr marL="457200" indent="-457200" eaLnBrk="1" hangingPunct="1">
              <a:spcBef>
                <a:spcPct val="50000"/>
              </a:spcBef>
              <a:buClr>
                <a:srgbClr val="00B0F0"/>
              </a:buClr>
              <a:buFont typeface="Wingdings" panose="05000000000000000000" pitchFamily="2" charset="2"/>
              <a:buChar char="l"/>
            </a:pPr>
            <a:r>
              <a:rPr lang="zh-CN" altLang="en-US" sz="2800" b="1" dirty="0">
                <a:solidFill>
                  <a:srgbClr val="000000"/>
                </a:solidFill>
                <a:latin typeface="华文楷体" panose="02010600040101010101" charset="-122"/>
                <a:ea typeface="华文楷体" panose="02010600040101010101" charset="-122"/>
              </a:rPr>
              <a:t>上层不必去具体考虑（也没必要考虑）下层为提供完成所需的服务而采取的细节（方法、手段、途径），可以实现透明传输。</a:t>
            </a:r>
            <a:endParaRPr lang="zh-CN" altLang="en-US" sz="2800" b="1" dirty="0">
              <a:solidFill>
                <a:srgbClr val="000000"/>
              </a:solidFill>
              <a:latin typeface="华文楷体" panose="02010600040101010101" charset="-122"/>
              <a:ea typeface="华文楷体" panose="02010600040101010101" charset="-122"/>
            </a:endParaRPr>
          </a:p>
          <a:p>
            <a:pPr marL="457200" indent="-457200" eaLnBrk="1" hangingPunct="1">
              <a:spcBef>
                <a:spcPct val="50000"/>
              </a:spcBef>
              <a:buClr>
                <a:srgbClr val="00B0F0"/>
              </a:buClr>
              <a:buFont typeface="Wingdings" panose="05000000000000000000" pitchFamily="2" charset="2"/>
              <a:buChar char="l"/>
            </a:pPr>
            <a:r>
              <a:rPr lang="zh-CN" altLang="en-US" sz="2800" b="1" dirty="0">
                <a:solidFill>
                  <a:srgbClr val="000000"/>
                </a:solidFill>
                <a:latin typeface="华文楷体" panose="02010600040101010101" charset="-122"/>
                <a:ea typeface="华文楷体" panose="02010600040101010101" charset="-122"/>
              </a:rPr>
              <a:t>下层要保证向上层传输信息的质量。包括：错误检查、流量和速度控制，实现成本等。</a:t>
            </a:r>
            <a:endParaRPr lang="zh-CN" altLang="en-US" sz="2800" b="1" dirty="0">
              <a:solidFill>
                <a:srgbClr val="000000"/>
              </a:solidFill>
              <a:latin typeface="华文楷体" panose="02010600040101010101" charset="-122"/>
              <a:ea typeface="华文楷体" panose="02010600040101010101" charset="-122"/>
            </a:endParaRPr>
          </a:p>
        </p:txBody>
      </p:sp>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91795" y="44450"/>
            <a:ext cx="7483475" cy="1135380"/>
          </a:xfrm>
        </p:spPr>
        <p:txBody>
          <a:bodyPr/>
          <a:lstStyle/>
          <a:p>
            <a:pPr eaLnBrk="1" hangingPunct="1"/>
            <a:r>
              <a:rPr lang="en-US" altLang="en-US" dirty="0" err="1">
                <a:latin typeface="+mj-ea"/>
              </a:rPr>
              <a:t>OSI标准的三级抽象</a:t>
            </a:r>
            <a:endParaRPr lang="zh-CN" altLang="en-US" dirty="0">
              <a:latin typeface="+mj-ea"/>
            </a:endParaRPr>
          </a:p>
        </p:txBody>
      </p:sp>
      <p:sp>
        <p:nvSpPr>
          <p:cNvPr id="110595" name="Text Box 3"/>
          <p:cNvSpPr txBox="1">
            <a:spLocks noChangeArrowheads="1"/>
          </p:cNvSpPr>
          <p:nvPr/>
        </p:nvSpPr>
        <p:spPr bwMode="auto">
          <a:xfrm>
            <a:off x="890905" y="1196975"/>
            <a:ext cx="8815070" cy="483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a:defRPr>
                <a:solidFill>
                  <a:schemeClr val="tx1"/>
                </a:solidFill>
                <a:latin typeface="Arial" panose="020B0604020202020204" pitchFamily="34" charset="0"/>
                <a:ea typeface="宋体" panose="02010600030101010101" pitchFamily="2" charset="-122"/>
              </a:defRPr>
            </a:lvl1pPr>
            <a:lvl2pPr marL="711200" indent="-2540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a:spcBef>
                <a:spcPct val="50000"/>
              </a:spcBef>
              <a:buClr>
                <a:srgbClr val="00B0F0"/>
              </a:buClr>
              <a:buFont typeface="Wingdings" panose="05000000000000000000" pitchFamily="2" charset="2"/>
              <a:buChar char="l"/>
              <a:defRPr/>
            </a:pPr>
            <a:r>
              <a:rPr lang="en-US" altLang="zh-CN" sz="2800" b="1" dirty="0">
                <a:solidFill>
                  <a:srgbClr val="000000"/>
                </a:solidFill>
                <a:latin typeface="华文楷体" panose="02010600040101010101" charset="-122"/>
                <a:ea typeface="华文楷体" panose="02010600040101010101" charset="-122"/>
              </a:rPr>
              <a:t>OSI</a:t>
            </a:r>
            <a:r>
              <a:rPr lang="zh-CN" altLang="en-US" sz="2800" b="1" dirty="0">
                <a:solidFill>
                  <a:srgbClr val="000000"/>
                </a:solidFill>
                <a:latin typeface="华文楷体" panose="02010600040101010101" charset="-122"/>
                <a:ea typeface="华文楷体" panose="02010600040101010101" charset="-122"/>
              </a:rPr>
              <a:t>标准制定过程中采用的方法是将整个庞大而复杂的问题划分为若干个容易处理的小问题，这就是分层的体系结构方法。</a:t>
            </a:r>
            <a:endParaRPr lang="zh-CN" altLang="en-US" sz="2800" b="1" dirty="0">
              <a:solidFill>
                <a:srgbClr val="000000"/>
              </a:solidFill>
              <a:latin typeface="华文楷体" panose="02010600040101010101" charset="-122"/>
              <a:ea typeface="华文楷体" panose="02010600040101010101" charset="-122"/>
            </a:endParaRPr>
          </a:p>
          <a:p>
            <a:pPr marL="457200" indent="-457200">
              <a:spcBef>
                <a:spcPct val="50000"/>
              </a:spcBef>
              <a:buClr>
                <a:srgbClr val="00B0F0"/>
              </a:buClr>
              <a:buFont typeface="Wingdings" panose="05000000000000000000" pitchFamily="2" charset="2"/>
              <a:buChar char="l"/>
              <a:defRPr/>
            </a:pPr>
            <a:r>
              <a:rPr lang="zh-CN" altLang="en-US" sz="2800" b="1" dirty="0">
                <a:solidFill>
                  <a:srgbClr val="000000"/>
                </a:solidFill>
                <a:latin typeface="华文楷体" panose="02010600040101010101" charset="-122"/>
                <a:ea typeface="华文楷体" panose="02010600040101010101" charset="-122"/>
              </a:rPr>
              <a:t>在</a:t>
            </a:r>
            <a:r>
              <a:rPr lang="en-US" altLang="zh-CN" sz="2800" b="1" dirty="0">
                <a:solidFill>
                  <a:srgbClr val="000000"/>
                </a:solidFill>
                <a:latin typeface="华文楷体" panose="02010600040101010101" charset="-122"/>
                <a:ea typeface="华文楷体" panose="02010600040101010101" charset="-122"/>
              </a:rPr>
              <a:t>OSI</a:t>
            </a:r>
            <a:r>
              <a:rPr lang="zh-CN" altLang="en-US" sz="2800" b="1" dirty="0">
                <a:solidFill>
                  <a:srgbClr val="000000"/>
                </a:solidFill>
                <a:latin typeface="华文楷体" panose="02010600040101010101" charset="-122"/>
                <a:ea typeface="华文楷体" panose="02010600040101010101" charset="-122"/>
              </a:rPr>
              <a:t>中，采用三级抽象：</a:t>
            </a:r>
            <a:endParaRPr lang="zh-CN" altLang="en-US" sz="2800" b="1" dirty="0">
              <a:solidFill>
                <a:srgbClr val="000000"/>
              </a:solidFill>
              <a:latin typeface="华文楷体" panose="02010600040101010101" charset="-122"/>
              <a:ea typeface="华文楷体" panose="02010600040101010101" charset="-122"/>
            </a:endParaRPr>
          </a:p>
          <a:p>
            <a:pPr marL="914400" lvl="1" indent="-457200">
              <a:spcBef>
                <a:spcPct val="50000"/>
              </a:spcBef>
              <a:buClr>
                <a:srgbClr val="00B0F0"/>
              </a:buClr>
              <a:buFont typeface="Wingdings" panose="05000000000000000000" pitchFamily="2" charset="2"/>
              <a:buChar char="l"/>
              <a:defRPr/>
            </a:pPr>
            <a:r>
              <a:rPr lang="zh-CN" altLang="en-US" sz="2800" b="1" dirty="0">
                <a:solidFill>
                  <a:srgbClr val="FF0000"/>
                </a:solidFill>
                <a:effectLst>
                  <a:outerShdw blurRad="38100" dist="38100" dir="2700000" algn="tl">
                    <a:srgbClr val="C0C0C0"/>
                  </a:outerShdw>
                </a:effectLst>
                <a:latin typeface="华文楷体" panose="02010600040101010101" charset="-122"/>
                <a:ea typeface="华文楷体" panose="02010600040101010101" charset="-122"/>
              </a:rPr>
              <a:t>体系结构</a:t>
            </a:r>
            <a:r>
              <a:rPr lang="zh-CN" altLang="en-US" sz="2800" b="1" dirty="0">
                <a:solidFill>
                  <a:srgbClr val="000000"/>
                </a:solidFill>
                <a:latin typeface="华文楷体" panose="02010600040101010101" charset="-122"/>
                <a:ea typeface="华文楷体" panose="02010600040101010101" charset="-122"/>
              </a:rPr>
              <a:t>：定义了开放系统的层次结构、层次之间的相互关系以及各层所包括的可能的服务。</a:t>
            </a:r>
            <a:endParaRPr lang="zh-CN" altLang="en-US" sz="2800" b="1" dirty="0">
              <a:solidFill>
                <a:srgbClr val="000000"/>
              </a:solidFill>
              <a:latin typeface="华文楷体" panose="02010600040101010101" charset="-122"/>
              <a:ea typeface="华文楷体" panose="02010600040101010101" charset="-122"/>
            </a:endParaRPr>
          </a:p>
          <a:p>
            <a:pPr marL="914400" lvl="1" indent="-457200">
              <a:spcBef>
                <a:spcPct val="50000"/>
              </a:spcBef>
              <a:buClr>
                <a:srgbClr val="00B0F0"/>
              </a:buClr>
              <a:buFont typeface="Wingdings" panose="05000000000000000000" pitchFamily="2" charset="2"/>
              <a:buChar char="l"/>
              <a:defRPr/>
            </a:pPr>
            <a:r>
              <a:rPr lang="zh-CN" altLang="en-US" sz="2800" b="1" dirty="0">
                <a:solidFill>
                  <a:srgbClr val="FF0000"/>
                </a:solidFill>
                <a:effectLst>
                  <a:outerShdw blurRad="38100" dist="38100" dir="2700000" algn="tl">
                    <a:srgbClr val="C0C0C0"/>
                  </a:outerShdw>
                </a:effectLst>
                <a:latin typeface="华文楷体" panose="02010600040101010101" charset="-122"/>
                <a:ea typeface="华文楷体" panose="02010600040101010101" charset="-122"/>
              </a:rPr>
              <a:t>服务定义</a:t>
            </a:r>
            <a:r>
              <a:rPr lang="zh-CN" altLang="en-US" sz="2800" b="1" dirty="0">
                <a:solidFill>
                  <a:srgbClr val="000000"/>
                </a:solidFill>
                <a:latin typeface="华文楷体" panose="02010600040101010101" charset="-122"/>
                <a:ea typeface="华文楷体" panose="02010600040101010101" charset="-122"/>
              </a:rPr>
              <a:t>：详细说明了各层提供的服务。</a:t>
            </a:r>
            <a:endParaRPr lang="zh-CN" altLang="en-US" sz="2800" b="1" dirty="0">
              <a:solidFill>
                <a:srgbClr val="000000"/>
              </a:solidFill>
              <a:latin typeface="华文楷体" panose="02010600040101010101" charset="-122"/>
              <a:ea typeface="华文楷体" panose="02010600040101010101" charset="-122"/>
            </a:endParaRPr>
          </a:p>
          <a:p>
            <a:pPr marL="914400" lvl="1" indent="-457200">
              <a:spcBef>
                <a:spcPct val="50000"/>
              </a:spcBef>
              <a:buClr>
                <a:srgbClr val="00B0F0"/>
              </a:buClr>
              <a:buFont typeface="Wingdings" panose="05000000000000000000" pitchFamily="2" charset="2"/>
              <a:buChar char="l"/>
              <a:defRPr/>
            </a:pPr>
            <a:r>
              <a:rPr lang="zh-CN" altLang="en-US" sz="2800" b="1" dirty="0">
                <a:solidFill>
                  <a:srgbClr val="FF0000"/>
                </a:solidFill>
                <a:effectLst>
                  <a:outerShdw blurRad="38100" dist="38100" dir="2700000" algn="tl">
                    <a:srgbClr val="C0C0C0"/>
                  </a:outerShdw>
                </a:effectLst>
                <a:latin typeface="华文楷体" panose="02010600040101010101" charset="-122"/>
                <a:ea typeface="华文楷体" panose="02010600040101010101" charset="-122"/>
              </a:rPr>
              <a:t>协议规程说明</a:t>
            </a:r>
            <a:r>
              <a:rPr lang="zh-CN" altLang="en-US" sz="2800" b="1" dirty="0">
                <a:solidFill>
                  <a:srgbClr val="000000"/>
                </a:solidFill>
                <a:latin typeface="华文楷体" panose="02010600040101010101" charset="-122"/>
                <a:ea typeface="华文楷体" panose="02010600040101010101" charset="-122"/>
              </a:rPr>
              <a:t>：定义应当发送什么样的控制信息，以及应当用怎样的过程来解释这个控制信息。</a:t>
            </a:r>
            <a:endParaRPr lang="zh-CN" altLang="en-US" sz="2800" b="1" dirty="0">
              <a:solidFill>
                <a:srgbClr val="000000"/>
              </a:solidFill>
              <a:latin typeface="华文楷体" panose="02010600040101010101" charset="-122"/>
              <a:ea typeface="华文楷体" panose="02010600040101010101" charset="-122"/>
            </a:endParaRPr>
          </a:p>
        </p:txBody>
      </p:sp>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91795" y="44450"/>
            <a:ext cx="7483475" cy="1135380"/>
          </a:xfrm>
        </p:spPr>
        <p:txBody>
          <a:bodyPr/>
          <a:lstStyle/>
          <a:p>
            <a:pPr eaLnBrk="1" hangingPunct="1"/>
            <a:r>
              <a:rPr lang="en-US" altLang="zh-CN" dirty="0" err="1">
                <a:latin typeface="+mj-ea"/>
              </a:rPr>
              <a:t>名词术语解释</a:t>
            </a:r>
            <a:endParaRPr lang="zh-CN" altLang="en-US" dirty="0">
              <a:latin typeface="+mj-ea"/>
            </a:endParaRPr>
          </a:p>
        </p:txBody>
      </p:sp>
      <p:sp>
        <p:nvSpPr>
          <p:cNvPr id="106499" name="Text Box 3"/>
          <p:cNvSpPr txBox="1">
            <a:spLocks noChangeArrowheads="1"/>
          </p:cNvSpPr>
          <p:nvPr/>
        </p:nvSpPr>
        <p:spPr bwMode="auto">
          <a:xfrm>
            <a:off x="992505" y="1052830"/>
            <a:ext cx="8785225" cy="5078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a:defRPr>
                <a:solidFill>
                  <a:schemeClr val="tx1"/>
                </a:solidFill>
                <a:latin typeface="Arial" panose="020B0604020202020204" pitchFamily="34" charset="0"/>
                <a:ea typeface="宋体" panose="02010600030101010101" pitchFamily="2" charset="-122"/>
              </a:defRPr>
            </a:lvl1pPr>
            <a:lvl2pPr marL="711200" indent="-2540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spcBef>
                <a:spcPct val="50000"/>
              </a:spcBef>
              <a:buClr>
                <a:srgbClr val="00B0F0"/>
              </a:buClr>
              <a:buFont typeface="Wingdings" panose="05000000000000000000" pitchFamily="2" charset="2"/>
              <a:buChar char="l"/>
              <a:defRPr/>
            </a:pPr>
            <a:r>
              <a:rPr lang="zh-CN" altLang="en-US" sz="2400" b="1" dirty="0">
                <a:solidFill>
                  <a:srgbClr val="FF0000"/>
                </a:solidFill>
                <a:effectLst>
                  <a:outerShdw blurRad="38100" dist="38100" dir="2700000" algn="tl">
                    <a:srgbClr val="C0C0C0"/>
                  </a:outerShdw>
                </a:effectLst>
                <a:latin typeface="华文楷体" panose="02010600040101010101" charset="-122"/>
                <a:ea typeface="华文楷体" panose="02010600040101010101" charset="-122"/>
              </a:rPr>
              <a:t>层次</a:t>
            </a:r>
            <a:r>
              <a:rPr lang="zh-CN" altLang="en-US" sz="2400" b="1" dirty="0">
                <a:solidFill>
                  <a:srgbClr val="000000"/>
                </a:solidFill>
                <a:latin typeface="华文楷体" panose="02010600040101010101" charset="-122"/>
                <a:ea typeface="华文楷体" panose="02010600040101010101" charset="-122"/>
              </a:rPr>
              <a:t>： 网络体系结构的基本组成部分 </a:t>
            </a:r>
            <a:endParaRPr lang="zh-CN" altLang="en-US" sz="2400" b="1" dirty="0">
              <a:solidFill>
                <a:srgbClr val="000000"/>
              </a:solidFill>
              <a:latin typeface="华文楷体" panose="02010600040101010101" charset="-122"/>
              <a:ea typeface="华文楷体" panose="02010600040101010101" charset="-122"/>
            </a:endParaRPr>
          </a:p>
          <a:p>
            <a:pPr marL="342900" indent="-342900">
              <a:spcBef>
                <a:spcPct val="50000"/>
              </a:spcBef>
              <a:buClr>
                <a:srgbClr val="00B0F0"/>
              </a:buClr>
              <a:buFont typeface="Wingdings" panose="05000000000000000000" pitchFamily="2" charset="2"/>
              <a:buChar char="l"/>
              <a:defRPr/>
            </a:pPr>
            <a:r>
              <a:rPr lang="zh-CN" altLang="en-US" sz="2400" b="1" dirty="0">
                <a:solidFill>
                  <a:srgbClr val="FF0000"/>
                </a:solidFill>
                <a:effectLst>
                  <a:outerShdw blurRad="38100" dist="38100" dir="2700000" algn="tl">
                    <a:srgbClr val="C0C0C0"/>
                  </a:outerShdw>
                </a:effectLst>
                <a:latin typeface="华文楷体" panose="02010600040101010101" charset="-122"/>
                <a:ea typeface="华文楷体" panose="02010600040101010101" charset="-122"/>
              </a:rPr>
              <a:t>实体</a:t>
            </a:r>
            <a:r>
              <a:rPr lang="zh-CN" altLang="en-US" sz="2400" b="1" dirty="0">
                <a:solidFill>
                  <a:srgbClr val="000000"/>
                </a:solidFill>
                <a:latin typeface="华文楷体" panose="02010600040101010101" charset="-122"/>
                <a:ea typeface="华文楷体" panose="02010600040101010101" charset="-122"/>
              </a:rPr>
              <a:t>： 每层中实现该层某一功能的软件或硬件，它也实现与另一个系统中同等实体通信的协议 </a:t>
            </a:r>
            <a:endParaRPr lang="zh-CN" altLang="en-US" sz="2400" b="1" dirty="0">
              <a:solidFill>
                <a:srgbClr val="000000"/>
              </a:solidFill>
              <a:latin typeface="华文楷体" panose="02010600040101010101" charset="-122"/>
              <a:ea typeface="华文楷体" panose="02010600040101010101" charset="-122"/>
            </a:endParaRPr>
          </a:p>
          <a:p>
            <a:pPr marL="342900" indent="-342900">
              <a:spcBef>
                <a:spcPct val="50000"/>
              </a:spcBef>
              <a:buClr>
                <a:srgbClr val="00B0F0"/>
              </a:buClr>
              <a:buFont typeface="Wingdings" panose="05000000000000000000" pitchFamily="2" charset="2"/>
              <a:buChar char="l"/>
              <a:defRPr/>
            </a:pPr>
            <a:r>
              <a:rPr lang="zh-CN" altLang="en-US" sz="2400" b="1" dirty="0">
                <a:solidFill>
                  <a:srgbClr val="FF0000"/>
                </a:solidFill>
                <a:effectLst>
                  <a:outerShdw blurRad="38100" dist="38100" dir="2700000" algn="tl">
                    <a:srgbClr val="C0C0C0"/>
                  </a:outerShdw>
                </a:effectLst>
                <a:latin typeface="华文楷体" panose="02010600040101010101" charset="-122"/>
                <a:ea typeface="华文楷体" panose="02010600040101010101" charset="-122"/>
              </a:rPr>
              <a:t>同等实体</a:t>
            </a:r>
            <a:r>
              <a:rPr lang="zh-CN" altLang="en-US" sz="2400" b="1" dirty="0">
                <a:solidFill>
                  <a:srgbClr val="000000"/>
                </a:solidFill>
                <a:latin typeface="华文楷体" panose="02010600040101010101" charset="-122"/>
                <a:ea typeface="华文楷体" panose="02010600040101010101" charset="-122"/>
              </a:rPr>
              <a:t>：互相通信的一对结点在同一层中相对应的实体</a:t>
            </a:r>
            <a:endParaRPr lang="zh-CN" altLang="en-US" sz="2400" b="1" dirty="0">
              <a:solidFill>
                <a:srgbClr val="000000"/>
              </a:solidFill>
              <a:latin typeface="华文楷体" panose="02010600040101010101" charset="-122"/>
              <a:ea typeface="华文楷体" panose="02010600040101010101" charset="-122"/>
            </a:endParaRPr>
          </a:p>
          <a:p>
            <a:pPr marL="342900" indent="-342900">
              <a:spcBef>
                <a:spcPct val="50000"/>
              </a:spcBef>
              <a:buClr>
                <a:srgbClr val="00B0F0"/>
              </a:buClr>
              <a:buFont typeface="Wingdings" panose="05000000000000000000" pitchFamily="2" charset="2"/>
              <a:buChar char="l"/>
              <a:defRPr/>
            </a:pPr>
            <a:r>
              <a:rPr lang="zh-CN" altLang="en-US" sz="2400" b="1" dirty="0">
                <a:solidFill>
                  <a:srgbClr val="FF0000"/>
                </a:solidFill>
                <a:effectLst>
                  <a:outerShdw blurRad="38100" dist="38100" dir="2700000" algn="tl">
                    <a:srgbClr val="C0C0C0"/>
                  </a:outerShdw>
                </a:effectLst>
                <a:latin typeface="华文楷体" panose="02010600040101010101" charset="-122"/>
                <a:ea typeface="华文楷体" panose="02010600040101010101" charset="-122"/>
              </a:rPr>
              <a:t>协议</a:t>
            </a:r>
            <a:r>
              <a:rPr lang="zh-CN" altLang="en-US" sz="2400" b="1" dirty="0">
                <a:solidFill>
                  <a:srgbClr val="000000"/>
                </a:solidFill>
                <a:latin typeface="华文楷体" panose="02010600040101010101" charset="-122"/>
                <a:ea typeface="华文楷体" panose="02010600040101010101" charset="-122"/>
              </a:rPr>
              <a:t>：</a:t>
            </a:r>
            <a:endParaRPr lang="zh-CN" altLang="en-US" sz="2400" b="1" dirty="0">
              <a:solidFill>
                <a:srgbClr val="000000"/>
              </a:solidFill>
              <a:latin typeface="华文楷体" panose="02010600040101010101" charset="-122"/>
              <a:ea typeface="华文楷体" panose="02010600040101010101" charset="-122"/>
            </a:endParaRPr>
          </a:p>
          <a:p>
            <a:pPr marL="800100" lvl="1" indent="-342900">
              <a:spcBef>
                <a:spcPct val="25000"/>
              </a:spcBef>
              <a:buClr>
                <a:srgbClr val="00B0F0"/>
              </a:buClr>
              <a:buFont typeface="Wingdings" panose="05000000000000000000" pitchFamily="2" charset="2"/>
              <a:buChar char="l"/>
              <a:defRPr/>
            </a:pPr>
            <a:r>
              <a:rPr lang="zh-CN" altLang="en-US" sz="2400" b="1" dirty="0">
                <a:solidFill>
                  <a:srgbClr val="000000"/>
                </a:solidFill>
                <a:latin typeface="华文楷体" panose="02010600040101010101" charset="-122"/>
                <a:ea typeface="华文楷体" panose="02010600040101010101" charset="-122"/>
              </a:rPr>
              <a:t>在某一个具体的层次中指导实体之间通信的规则</a:t>
            </a:r>
            <a:endParaRPr lang="zh-CN" altLang="en-US" sz="2400" b="1" dirty="0">
              <a:solidFill>
                <a:srgbClr val="000000"/>
              </a:solidFill>
              <a:latin typeface="华文楷体" panose="02010600040101010101" charset="-122"/>
              <a:ea typeface="华文楷体" panose="02010600040101010101" charset="-122"/>
            </a:endParaRPr>
          </a:p>
          <a:p>
            <a:pPr marL="800100" lvl="1" indent="-342900">
              <a:spcBef>
                <a:spcPct val="25000"/>
              </a:spcBef>
              <a:buClr>
                <a:srgbClr val="00B0F0"/>
              </a:buClr>
              <a:buFont typeface="Wingdings" panose="05000000000000000000" pitchFamily="2" charset="2"/>
              <a:buChar char="l"/>
              <a:defRPr/>
            </a:pPr>
            <a:r>
              <a:rPr lang="zh-CN" altLang="en-US" sz="2400" b="1" dirty="0">
                <a:solidFill>
                  <a:srgbClr val="000000"/>
                </a:solidFill>
                <a:latin typeface="华文楷体" panose="02010600040101010101" charset="-122"/>
                <a:ea typeface="华文楷体" panose="02010600040101010101" charset="-122"/>
              </a:rPr>
              <a:t>在Ｎ层中，Ｎ层协议定义了为实现Ｎ层的服务，实体应如何与另外一个结点中的同等实体进行信息的交换。 </a:t>
            </a:r>
            <a:endParaRPr lang="zh-CN" altLang="en-US" sz="2400" b="1" dirty="0">
              <a:solidFill>
                <a:srgbClr val="000000"/>
              </a:solidFill>
              <a:latin typeface="华文楷体" panose="02010600040101010101" charset="-122"/>
              <a:ea typeface="华文楷体" panose="02010600040101010101" charset="-122"/>
            </a:endParaRPr>
          </a:p>
          <a:p>
            <a:pPr marL="800100" lvl="1" indent="-342900">
              <a:spcBef>
                <a:spcPct val="25000"/>
              </a:spcBef>
              <a:buClr>
                <a:srgbClr val="00B0F0"/>
              </a:buClr>
              <a:buFont typeface="Wingdings" panose="05000000000000000000" pitchFamily="2" charset="2"/>
              <a:buChar char="l"/>
              <a:defRPr/>
            </a:pPr>
            <a:r>
              <a:rPr lang="zh-CN" altLang="en-US" sz="2400" b="1" dirty="0">
                <a:solidFill>
                  <a:srgbClr val="000000"/>
                </a:solidFill>
                <a:latin typeface="华文楷体" panose="02010600040101010101" charset="-122"/>
                <a:ea typeface="华文楷体" panose="02010600040101010101" charset="-122"/>
              </a:rPr>
              <a:t>句法协议规则定义了所交换的信息的格式</a:t>
            </a:r>
            <a:endParaRPr lang="zh-CN" altLang="en-US" sz="2400" b="1" dirty="0">
              <a:solidFill>
                <a:srgbClr val="000000"/>
              </a:solidFill>
              <a:latin typeface="华文楷体" panose="02010600040101010101" charset="-122"/>
              <a:ea typeface="华文楷体" panose="02010600040101010101" charset="-122"/>
            </a:endParaRPr>
          </a:p>
          <a:p>
            <a:pPr marL="800100" lvl="1" indent="-342900">
              <a:spcBef>
                <a:spcPct val="25000"/>
              </a:spcBef>
              <a:buClr>
                <a:srgbClr val="00B0F0"/>
              </a:buClr>
              <a:buFont typeface="Wingdings" panose="05000000000000000000" pitchFamily="2" charset="2"/>
              <a:buChar char="l"/>
              <a:defRPr/>
            </a:pPr>
            <a:r>
              <a:rPr lang="zh-CN" altLang="en-US" sz="2400" b="1" dirty="0">
                <a:solidFill>
                  <a:srgbClr val="000000"/>
                </a:solidFill>
                <a:latin typeface="华文楷体" panose="02010600040101010101" charset="-122"/>
                <a:ea typeface="华文楷体" panose="02010600040101010101" charset="-122"/>
              </a:rPr>
              <a:t>语义规则定义了发送者与接收者所必须完成的操作，如：在什么条件下，数据必须重发、回答或拒绝。</a:t>
            </a:r>
            <a:endParaRPr lang="zh-CN" altLang="en-US" sz="2400" b="1" dirty="0">
              <a:solidFill>
                <a:srgbClr val="000000"/>
              </a:solidFill>
              <a:latin typeface="华文楷体" panose="02010600040101010101" charset="-122"/>
              <a:ea typeface="华文楷体" panose="02010600040101010101" charset="-122"/>
            </a:endParaRPr>
          </a:p>
        </p:txBody>
      </p:sp>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descr="C:/Users/dell/AppData/Roaming/JisuOffice/ETemp/13124_13528856/image42.png"/>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4786630" y="4697095"/>
            <a:ext cx="4974590" cy="2162810"/>
          </a:xfrm>
          <a:prstGeom prst="rect">
            <a:avLst/>
          </a:prstGeom>
          <a:noFill/>
          <a:ln w="0">
            <a:noFill/>
          </a:ln>
        </p:spPr>
      </p:pic>
      <p:sp>
        <p:nvSpPr>
          <p:cNvPr id="59395" name="Rectangle 2"/>
          <p:cNvSpPr>
            <a:spLocks noGrp="1" noChangeArrowheads="1"/>
          </p:cNvSpPr>
          <p:nvPr>
            <p:ph type="title"/>
          </p:nvPr>
        </p:nvSpPr>
        <p:spPr>
          <a:xfrm>
            <a:off x="391795" y="44450"/>
            <a:ext cx="7483475" cy="1135380"/>
          </a:xfrm>
        </p:spPr>
        <p:txBody>
          <a:bodyPr/>
          <a:lstStyle/>
          <a:p>
            <a:pPr eaLnBrk="1" hangingPunct="1"/>
            <a:r>
              <a:rPr lang="en-US" altLang="zh-CN" dirty="0" err="1">
                <a:latin typeface="+mj-ea"/>
              </a:rPr>
              <a:t>名词术语解释</a:t>
            </a:r>
            <a:endParaRPr lang="zh-CN" altLang="en-US" dirty="0">
              <a:latin typeface="+mj-ea"/>
            </a:endParaRPr>
          </a:p>
        </p:txBody>
      </p:sp>
      <p:sp>
        <p:nvSpPr>
          <p:cNvPr id="105475" name="Text Box 3"/>
          <p:cNvSpPr txBox="1"/>
          <p:nvPr/>
        </p:nvSpPr>
        <p:spPr bwMode="auto">
          <a:xfrm>
            <a:off x="1050925" y="1094105"/>
            <a:ext cx="8269605" cy="3982085"/>
          </a:xfrm>
          <a:prstGeom prst="rect">
            <a:avLst/>
          </a:prstGeom>
          <a:noFill/>
          <a:ln w="0">
            <a:noFill/>
          </a:ln>
        </p:spPr>
        <p:txBody>
          <a:bodyPr vert="horz" wrap="square" lIns="91440" tIns="45720" rIns="91440" bIns="45720" numCol="1" anchor="t">
            <a:spAutoFit/>
          </a:bodyPr>
          <a:lstStyle>
            <a:lvl1pPr marL="262255" indent="-262255" defTabSz="508000">
              <a:lnSpc>
                <a:spcPct val="100000"/>
              </a:lnSpc>
              <a:spcBef>
                <a:spcPts val="0"/>
              </a:spcBef>
              <a:spcAft>
                <a:spcPts val="0"/>
              </a:spcAft>
              <a:buFontTx/>
              <a:buNone/>
              <a:defRPr lang="en-GB" altLang="en-US" sz="1800">
                <a:solidFill>
                  <a:schemeClr val="tx1"/>
                </a:solidFill>
                <a:latin typeface="Arial" panose="020B0604020202020204" pitchFamily="34" charset="0"/>
                <a:ea typeface="宋体" panose="02010600030101010101" pitchFamily="2" charset="-122"/>
              </a:defRPr>
            </a:lvl1pPr>
            <a:lvl2pPr marL="711200" indent="-254000" defTabSz="508000">
              <a:lnSpc>
                <a:spcPct val="100000"/>
              </a:lnSpc>
              <a:spcBef>
                <a:spcPts val="0"/>
              </a:spcBef>
              <a:spcAft>
                <a:spcPts val="0"/>
              </a:spcAft>
              <a:buFontTx/>
              <a:buNone/>
              <a:defRPr lang="en-GB" altLang="en-US" sz="1800">
                <a:solidFill>
                  <a:schemeClr val="tx1"/>
                </a:solidFill>
                <a:latin typeface="Arial" panose="020B0604020202020204" pitchFamily="34" charset="0"/>
                <a:ea typeface="宋体" panose="02010600030101010101" pitchFamily="2" charset="-122"/>
              </a:defRPr>
            </a:lvl2pPr>
            <a:lvl3pPr marL="0" indent="0" defTabSz="508000">
              <a:lnSpc>
                <a:spcPct val="100000"/>
              </a:lnSpc>
              <a:spcBef>
                <a:spcPts val="0"/>
              </a:spcBef>
              <a:spcAft>
                <a:spcPts val="0"/>
              </a:spcAft>
              <a:buFontTx/>
              <a:buNone/>
              <a:defRPr lang="en-GB" altLang="en-US" sz="1800">
                <a:solidFill>
                  <a:schemeClr val="tx1"/>
                </a:solidFill>
                <a:latin typeface="Arial" panose="020B0604020202020204" pitchFamily="34" charset="0"/>
                <a:ea typeface="宋体" panose="02010600030101010101" pitchFamily="2" charset="-122"/>
              </a:defRPr>
            </a:lvl3pPr>
            <a:lvl4pPr marL="0" indent="0" defTabSz="508000">
              <a:lnSpc>
                <a:spcPct val="100000"/>
              </a:lnSpc>
              <a:spcBef>
                <a:spcPts val="0"/>
              </a:spcBef>
              <a:spcAft>
                <a:spcPts val="0"/>
              </a:spcAft>
              <a:buFontTx/>
              <a:buNone/>
              <a:defRPr lang="en-GB" altLang="en-US" sz="1800">
                <a:solidFill>
                  <a:schemeClr val="tx1"/>
                </a:solidFill>
                <a:latin typeface="Arial" panose="020B0604020202020204" pitchFamily="34" charset="0"/>
                <a:ea typeface="宋体" panose="02010600030101010101" pitchFamily="2" charset="-122"/>
              </a:defRPr>
            </a:lvl4pPr>
            <a:lvl5pPr marL="0" indent="0" defTabSz="508000">
              <a:lnSpc>
                <a:spcPct val="100000"/>
              </a:lnSpc>
              <a:spcBef>
                <a:spcPts val="0"/>
              </a:spcBef>
              <a:spcAft>
                <a:spcPts val="0"/>
              </a:spcAft>
              <a:buFontTx/>
              <a:buNone/>
              <a:defRPr lang="en-GB" altLang="en-US" sz="1800">
                <a:solidFill>
                  <a:schemeClr val="tx1"/>
                </a:solidFill>
                <a:latin typeface="Arial" panose="020B0604020202020204" pitchFamily="34" charset="0"/>
                <a:ea typeface="宋体" panose="02010600030101010101" pitchFamily="2" charset="-122"/>
              </a:defRPr>
            </a:lvl5pPr>
            <a:lvl6pPr marL="0" indent="0" defTabSz="508000" fontAlgn="base">
              <a:lnSpc>
                <a:spcPct val="100000"/>
              </a:lnSpc>
              <a:spcBef>
                <a:spcPts val="0"/>
              </a:spcBef>
              <a:spcAft>
                <a:spcPts val="0"/>
              </a:spcAft>
              <a:buFontTx/>
              <a:buNone/>
              <a:defRPr lang="en-GB" altLang="en-US" sz="1800">
                <a:solidFill>
                  <a:schemeClr val="tx1"/>
                </a:solidFill>
                <a:latin typeface="Arial" panose="020B0604020202020204" pitchFamily="34" charset="0"/>
                <a:ea typeface="宋体" panose="02010600030101010101" pitchFamily="2" charset="-122"/>
              </a:defRPr>
            </a:lvl6pPr>
            <a:lvl7pPr marL="0" indent="0" defTabSz="508000" fontAlgn="base">
              <a:lnSpc>
                <a:spcPct val="100000"/>
              </a:lnSpc>
              <a:spcBef>
                <a:spcPts val="0"/>
              </a:spcBef>
              <a:spcAft>
                <a:spcPts val="0"/>
              </a:spcAft>
              <a:buFontTx/>
              <a:buNone/>
              <a:defRPr lang="en-GB" altLang="en-US" sz="1800">
                <a:solidFill>
                  <a:schemeClr val="tx1"/>
                </a:solidFill>
                <a:latin typeface="Arial" panose="020B0604020202020204" pitchFamily="34" charset="0"/>
                <a:ea typeface="宋体" panose="02010600030101010101" pitchFamily="2" charset="-122"/>
              </a:defRPr>
            </a:lvl7pPr>
            <a:lvl8pPr marL="0" indent="0" defTabSz="508000" fontAlgn="base">
              <a:lnSpc>
                <a:spcPct val="100000"/>
              </a:lnSpc>
              <a:spcBef>
                <a:spcPts val="0"/>
              </a:spcBef>
              <a:spcAft>
                <a:spcPts val="0"/>
              </a:spcAft>
              <a:buFontTx/>
              <a:buNone/>
              <a:defRPr lang="en-GB" altLang="en-US" sz="1800">
                <a:solidFill>
                  <a:schemeClr val="tx1"/>
                </a:solidFill>
                <a:latin typeface="Arial" panose="020B0604020202020204" pitchFamily="34" charset="0"/>
                <a:ea typeface="宋体" panose="02010600030101010101" pitchFamily="2" charset="-122"/>
              </a:defRPr>
            </a:lvl8pPr>
            <a:lvl9pPr marL="0" indent="0" defTabSz="508000" fontAlgn="base">
              <a:lnSpc>
                <a:spcPct val="100000"/>
              </a:lnSpc>
              <a:spcBef>
                <a:spcPts val="0"/>
              </a:spcBef>
              <a:spcAft>
                <a:spcPts val="0"/>
              </a:spcAft>
              <a:buFontTx/>
              <a:buNone/>
              <a:defRPr lang="en-GB" altLang="en-US" sz="1800">
                <a:solidFill>
                  <a:schemeClr val="tx1"/>
                </a:solidFill>
                <a:latin typeface="Arial" panose="020B0604020202020204" pitchFamily="34" charset="0"/>
                <a:ea typeface="宋体" panose="02010600030101010101" pitchFamily="2" charset="-122"/>
              </a:defRPr>
            </a:lvl9pPr>
          </a:lstStyle>
          <a:p>
            <a:pPr marL="457200" indent="-457200" algn="l" defTabSz="457200" eaLnBrk="0" fontAlgn="base" hangingPunct="0">
              <a:lnSpc>
                <a:spcPct val="100000"/>
              </a:lnSpc>
              <a:spcBef>
                <a:spcPts val="1700"/>
              </a:spcBef>
              <a:spcAft>
                <a:spcPts val="0"/>
              </a:spcAft>
              <a:buClr>
                <a:srgbClr val="FF0000"/>
              </a:buClr>
              <a:buFont typeface="Wingdings" panose="05000000000000000000"/>
              <a:buChar char="l"/>
              <a:defRPr sz="1800"/>
            </a:pPr>
            <a:r>
              <a:rPr lang="zh-CN" altLang="en-US" sz="2800" b="1">
                <a:solidFill>
                  <a:srgbClr val="FF0000"/>
                </a:solidFill>
                <a:effectLst>
                  <a:outerShdw blurRad="38100" dist="38100" dir="2700000" algn="tl">
                    <a:srgbClr val="C0C0C0"/>
                  </a:outerShdw>
                </a:effectLst>
                <a:latin typeface="华文楷体" panose="02010600040101010101" charset="-122"/>
                <a:ea typeface="华文楷体" panose="02010600040101010101" charset="-122"/>
              </a:rPr>
              <a:t>服务</a:t>
            </a:r>
            <a:r>
              <a:rPr lang="zh-CN" altLang="en-US" sz="2800" b="1">
                <a:solidFill>
                  <a:srgbClr val="000000"/>
                </a:solidFill>
                <a:latin typeface="华文楷体" panose="02010600040101010101" charset="-122"/>
                <a:ea typeface="华文楷体" panose="02010600040101010101" charset="-122"/>
              </a:rPr>
              <a:t>：</a:t>
            </a:r>
            <a:endParaRPr lang="ko-KR" altLang="en-US" sz="2800" b="1">
              <a:solidFill>
                <a:srgbClr val="000000"/>
              </a:solidFill>
              <a:latin typeface="华文楷体" panose="02010600040101010101" charset="-122"/>
              <a:ea typeface="华文楷体" panose="02010600040101010101" charset="-122"/>
            </a:endParaRPr>
          </a:p>
          <a:p>
            <a:pPr marL="914400" indent="-457200" algn="l" defTabSz="457200" eaLnBrk="0" fontAlgn="base" hangingPunct="0">
              <a:lnSpc>
                <a:spcPct val="100000"/>
              </a:lnSpc>
              <a:spcBef>
                <a:spcPts val="1700"/>
              </a:spcBef>
              <a:spcAft>
                <a:spcPts val="0"/>
              </a:spcAft>
              <a:buClr>
                <a:srgbClr val="000000"/>
              </a:buClr>
              <a:buFont typeface="Wingdings" panose="05000000000000000000"/>
              <a:buChar char="l"/>
              <a:defRPr sz="1800"/>
            </a:pPr>
            <a:r>
              <a:rPr lang="zh-CN" altLang="en-US" sz="2800" b="1">
                <a:solidFill>
                  <a:srgbClr val="000000"/>
                </a:solidFill>
                <a:latin typeface="华文楷体" panose="02010600040101010101" charset="-122"/>
                <a:ea typeface="华文楷体" panose="02010600040101010101" charset="-122"/>
              </a:rPr>
              <a:t>为上层提供的 技术基础 和 通信手段 </a:t>
            </a:r>
            <a:endParaRPr lang="ko-KR" altLang="en-US" sz="2800" b="1">
              <a:solidFill>
                <a:srgbClr val="000000"/>
              </a:solidFill>
              <a:latin typeface="华文楷体" panose="02010600040101010101" charset="-122"/>
              <a:ea typeface="华文楷体" panose="02010600040101010101" charset="-122"/>
            </a:endParaRPr>
          </a:p>
          <a:p>
            <a:pPr marL="914400" indent="-457200" algn="l" defTabSz="457200" eaLnBrk="0" fontAlgn="base" hangingPunct="0">
              <a:lnSpc>
                <a:spcPct val="100000"/>
              </a:lnSpc>
              <a:spcBef>
                <a:spcPts val="1700"/>
              </a:spcBef>
              <a:spcAft>
                <a:spcPts val="0"/>
              </a:spcAft>
              <a:buClr>
                <a:srgbClr val="000000"/>
              </a:buClr>
              <a:buFont typeface="Wingdings" panose="05000000000000000000"/>
              <a:buChar char="l"/>
              <a:defRPr sz="1800"/>
            </a:pPr>
            <a:r>
              <a:rPr lang="zh-CN" altLang="en-US" sz="2800" b="1">
                <a:solidFill>
                  <a:srgbClr val="000000"/>
                </a:solidFill>
                <a:latin typeface="华文楷体" panose="02010600040101010101" charset="-122"/>
                <a:ea typeface="华文楷体" panose="02010600040101010101" charset="-122"/>
              </a:rPr>
              <a:t>被高层看得见的功能 </a:t>
            </a:r>
            <a:endParaRPr lang="ko-KR" altLang="en-US" sz="2800" b="1">
              <a:solidFill>
                <a:srgbClr val="000000"/>
              </a:solidFill>
              <a:latin typeface="华文楷体" panose="02010600040101010101" charset="-122"/>
              <a:ea typeface="华文楷体" panose="02010600040101010101" charset="-122"/>
            </a:endParaRPr>
          </a:p>
          <a:p>
            <a:pPr marL="457200" indent="-457200" algn="l" defTabSz="457200" eaLnBrk="0" fontAlgn="base" hangingPunct="0">
              <a:lnSpc>
                <a:spcPct val="100000"/>
              </a:lnSpc>
              <a:spcBef>
                <a:spcPts val="1700"/>
              </a:spcBef>
              <a:spcAft>
                <a:spcPts val="0"/>
              </a:spcAft>
              <a:buClr>
                <a:srgbClr val="FF0000"/>
              </a:buClr>
              <a:buFont typeface="Wingdings" panose="05000000000000000000"/>
              <a:buChar char="l"/>
              <a:defRPr sz="1800"/>
            </a:pPr>
            <a:r>
              <a:rPr lang="zh-CN" altLang="en-US" sz="2800" b="1">
                <a:solidFill>
                  <a:srgbClr val="FF0000"/>
                </a:solidFill>
                <a:effectLst>
                  <a:outerShdw blurRad="38100" dist="38100" dir="2700000" algn="tl">
                    <a:srgbClr val="C0C0C0"/>
                  </a:outerShdw>
                </a:effectLst>
                <a:latin typeface="华文楷体" panose="02010600040101010101" charset="-122"/>
                <a:ea typeface="华文楷体" panose="02010600040101010101" charset="-122"/>
              </a:rPr>
              <a:t>服务访问点 </a:t>
            </a:r>
            <a:r>
              <a:rPr lang="en-US" altLang="zh-CN" sz="2800" b="1">
                <a:solidFill>
                  <a:srgbClr val="FF0000"/>
                </a:solidFill>
                <a:effectLst>
                  <a:outerShdw blurRad="38100" dist="38100" dir="2700000" algn="tl">
                    <a:srgbClr val="C0C0C0"/>
                  </a:outerShdw>
                </a:effectLst>
                <a:latin typeface="华文楷体" panose="02010600040101010101" charset="-122"/>
                <a:ea typeface="华文楷体" panose="02010600040101010101" charset="-122"/>
              </a:rPr>
              <a:t>SAP</a:t>
            </a:r>
            <a:r>
              <a:rPr lang="zh-CN" altLang="en-US" sz="2800" b="1">
                <a:solidFill>
                  <a:srgbClr val="000000"/>
                </a:solidFill>
                <a:latin typeface="华文楷体" panose="02010600040101010101" charset="-122"/>
                <a:ea typeface="华文楷体" panose="02010600040101010101" charset="-122"/>
              </a:rPr>
              <a:t>：</a:t>
            </a:r>
            <a:endParaRPr lang="ko-KR" altLang="en-US" sz="2800" b="1">
              <a:solidFill>
                <a:srgbClr val="000000"/>
              </a:solidFill>
              <a:latin typeface="华文楷体" panose="02010600040101010101" charset="-122"/>
              <a:ea typeface="华文楷体" panose="02010600040101010101" charset="-122"/>
            </a:endParaRPr>
          </a:p>
          <a:p>
            <a:pPr marL="914400" indent="-457200" algn="l" defTabSz="457200" eaLnBrk="0" fontAlgn="base" hangingPunct="0">
              <a:lnSpc>
                <a:spcPct val="100000"/>
              </a:lnSpc>
              <a:spcBef>
                <a:spcPts val="1700"/>
              </a:spcBef>
              <a:spcAft>
                <a:spcPts val="0"/>
              </a:spcAft>
              <a:buClr>
                <a:srgbClr val="000000"/>
              </a:buClr>
              <a:buFont typeface="Wingdings" panose="05000000000000000000"/>
              <a:buChar char="l"/>
              <a:defRPr sz="1800"/>
            </a:pPr>
            <a:r>
              <a:rPr lang="zh-CN" altLang="en-US" sz="2800" b="1">
                <a:solidFill>
                  <a:srgbClr val="000000"/>
                </a:solidFill>
                <a:latin typeface="华文楷体" panose="02010600040101010101" charset="-122"/>
                <a:ea typeface="华文楷体" panose="02010600040101010101" charset="-122"/>
              </a:rPr>
              <a:t>在网络同一个结点中，相邻两层的实体，相互作用的地方。每个实体通过</a:t>
            </a:r>
            <a:r>
              <a:rPr lang="en-US" altLang="zh-CN" sz="2800" b="1">
                <a:solidFill>
                  <a:srgbClr val="000000"/>
                </a:solidFill>
                <a:latin typeface="华文楷体" panose="02010600040101010101" charset="-122"/>
                <a:ea typeface="华文楷体" panose="02010600040101010101" charset="-122"/>
              </a:rPr>
              <a:t>SAP</a:t>
            </a:r>
            <a:r>
              <a:rPr lang="zh-CN" altLang="en-US" sz="2800" b="1">
                <a:solidFill>
                  <a:srgbClr val="000000"/>
                </a:solidFill>
                <a:latin typeface="华文楷体" panose="02010600040101010101" charset="-122"/>
                <a:ea typeface="华文楷体" panose="02010600040101010101" charset="-122"/>
              </a:rPr>
              <a:t>与它的上、下层中的实体通信 </a:t>
            </a:r>
            <a:endParaRPr lang="ko-KR" altLang="en-US" sz="2800" b="1">
              <a:solidFill>
                <a:srgbClr val="000000"/>
              </a:solidFill>
              <a:latin typeface="华文楷体" panose="02010600040101010101" charset="-122"/>
              <a:ea typeface="华文楷体" panose="02010600040101010101" charset="-122"/>
            </a:endParaRPr>
          </a:p>
        </p:txBody>
      </p:sp>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文本占位符 168961"/>
          <p:cNvSpPr txBox="1"/>
          <p:nvPr>
            <p:ph type="title"/>
          </p:nvPr>
        </p:nvSpPr>
        <p:spPr>
          <a:xfrm>
            <a:off x="391795" y="44450"/>
            <a:ext cx="7484110" cy="1136015"/>
          </a:xfrm>
          <a:prstGeom prst="rect">
            <a:avLst/>
          </a:prstGeom>
          <a:noFill/>
          <a:ln w="0">
            <a:noFill/>
          </a:ln>
        </p:spPr>
        <p:txBody>
          <a:bodyPr vert="horz" wrap="square" lIns="91440" tIns="45720" rIns="91440" bIns="45720" numCol="1" anchor="ctr">
            <a:noAutofit/>
          </a:bodyPr>
          <a:lstStyle/>
          <a:p>
            <a:pPr marL="0" indent="0" algn="ctr" defTabSz="457200" eaLnBrk="1" fontAlgn="base" hangingPunct="1">
              <a:lnSpc>
                <a:spcPct val="100000"/>
              </a:lnSpc>
              <a:spcBef>
                <a:spcPts val="0"/>
              </a:spcBef>
              <a:spcAft>
                <a:spcPts val="0"/>
              </a:spcAft>
              <a:buFontTx/>
              <a:buNone/>
            </a:pPr>
            <a:r>
              <a:rPr sz="3200">
                <a:ln w="3175" cap="flat" cmpd="sng">
                  <a:noFill/>
                </a:ln>
                <a:solidFill>
                  <a:schemeClr val="tx1"/>
                </a:solidFill>
                <a:latin typeface="Corbel" panose="020B0503020204020204" pitchFamily="34" charset="0"/>
                <a:ea typeface="华文楷体" panose="02010600040101010101" charset="-122"/>
                <a:cs typeface="+mj-cs"/>
              </a:rPr>
              <a:t>实体、协议、服务</a:t>
            </a:r>
            <a:br>
              <a:rPr sz="3200">
                <a:ln w="3175" cap="flat" cmpd="sng">
                  <a:noFill/>
                </a:ln>
                <a:solidFill>
                  <a:schemeClr val="tx1"/>
                </a:solidFill>
                <a:latin typeface="Corbel" panose="020B0503020204020204" pitchFamily="34" charset="0"/>
                <a:ea typeface="华文楷体" panose="02010600040101010101" charset="-122"/>
                <a:cs typeface="+mj-cs"/>
              </a:rPr>
            </a:br>
            <a:r>
              <a:rPr sz="3200">
                <a:ln w="3175" cap="flat" cmpd="sng">
                  <a:noFill/>
                </a:ln>
                <a:solidFill>
                  <a:schemeClr val="tx1"/>
                </a:solidFill>
                <a:latin typeface="Corbel" panose="020B0503020204020204" pitchFamily="34" charset="0"/>
                <a:ea typeface="华文楷体" panose="02010600040101010101" charset="-122"/>
                <a:cs typeface="+mj-cs"/>
              </a:rPr>
              <a:t>和服务访问点</a:t>
            </a:r>
            <a:endParaRPr lang="ko-KR" altLang="en-US" sz="3200">
              <a:ln w="3175" cap="flat" cmpd="sng">
                <a:noFill/>
              </a:ln>
              <a:solidFill>
                <a:schemeClr val="tx1"/>
              </a:solidFill>
              <a:latin typeface="Corbel" panose="020B0503020204020204" pitchFamily="34" charset="0"/>
              <a:ea typeface="华文楷体" panose="02010600040101010101" charset="-122"/>
              <a:cs typeface="+mj-cs"/>
            </a:endParaRPr>
          </a:p>
        </p:txBody>
      </p:sp>
      <p:grpSp>
        <p:nvGrpSpPr>
          <p:cNvPr id="3" name="组合 2"/>
          <p:cNvGrpSpPr/>
          <p:nvPr/>
        </p:nvGrpSpPr>
        <p:grpSpPr>
          <a:xfrm rot="0">
            <a:off x="257810" y="1557020"/>
            <a:ext cx="9649460" cy="4208780"/>
            <a:chOff x="257810" y="1557020"/>
            <a:chExt cx="9649460" cy="4208780"/>
          </a:xfrm>
        </p:grpSpPr>
        <p:sp>
          <p:nvSpPr>
            <p:cNvPr id="169023" name="Rectangle 169022"/>
            <p:cNvSpPr/>
            <p:nvPr/>
          </p:nvSpPr>
          <p:spPr bwMode="auto">
            <a:xfrm>
              <a:off x="257810" y="2957195"/>
              <a:ext cx="9634220" cy="2808605"/>
            </a:xfrm>
            <a:prstGeom prst="rect">
              <a:avLst/>
            </a:prstGeom>
            <a:solidFill>
              <a:srgbClr val="FF99CC"/>
            </a:solidFill>
            <a:ln w="0">
              <a:noFill/>
            </a:ln>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333399"/>
                </a:solidFill>
                <a:latin typeface="Corbel" panose="020B0503020204020204" pitchFamily="34" charset="0"/>
                <a:ea typeface="黑体" panose="02010609060101010101" pitchFamily="2" charset="-122"/>
              </a:endParaRPr>
            </a:p>
          </p:txBody>
        </p:sp>
        <p:sp>
          <p:nvSpPr>
            <p:cNvPr id="168995" name="Rectangle 168994"/>
            <p:cNvSpPr/>
            <p:nvPr/>
          </p:nvSpPr>
          <p:spPr bwMode="auto">
            <a:xfrm>
              <a:off x="1833245" y="3850640"/>
              <a:ext cx="6240145" cy="762635"/>
            </a:xfrm>
            <a:prstGeom prst="rect">
              <a:avLst/>
            </a:prstGeom>
            <a:solidFill>
              <a:srgbClr val="FFFF66"/>
            </a:solidFill>
            <a:ln w="19050" cap="flat" cmpd="sng">
              <a:solidFill>
                <a:schemeClr val="tx1">
                  <a:alpha val="100000"/>
                </a:schemeClr>
              </a:solidFill>
              <a:prstDash val="dash"/>
              <a:miter lim="800000"/>
            </a:ln>
          </p:spPr>
          <p:txBody>
            <a:bodyPr vert="horz" wrap="none" lIns="91440" tIns="45720" rIns="91440" bIns="45720" numCol="1" anchor="ctr">
              <a:noAutofit/>
            </a:bodyPr>
            <a:lstStyle/>
            <a:p>
              <a:pPr marL="0" indent="0" algn="ctr" defTabSz="457200" eaLnBrk="0" fontAlgn="base" hangingPunct="0">
                <a:lnSpc>
                  <a:spcPct val="100000"/>
                </a:lnSpc>
                <a:spcBef>
                  <a:spcPts val="0"/>
                </a:spcBef>
                <a:spcAft>
                  <a:spcPts val="0"/>
                </a:spcAft>
                <a:buFontTx/>
                <a:buNone/>
              </a:pPr>
              <a:endParaRPr lang="ko-KR" altLang="en-US" sz="2000" b="1">
                <a:solidFill>
                  <a:srgbClr val="333399"/>
                </a:solidFill>
                <a:latin typeface="Corbel" panose="020B0503020204020204" pitchFamily="34" charset="0"/>
                <a:ea typeface="黑体" panose="02010609060101010101" pitchFamily="2" charset="-122"/>
              </a:endParaRPr>
            </a:p>
          </p:txBody>
        </p:sp>
        <p:sp>
          <p:nvSpPr>
            <p:cNvPr id="168996" name="Rectangle 168995"/>
            <p:cNvSpPr/>
            <p:nvPr/>
          </p:nvSpPr>
          <p:spPr bwMode="auto">
            <a:xfrm>
              <a:off x="2634615" y="3712845"/>
              <a:ext cx="253365" cy="254635"/>
            </a:xfrm>
            <a:prstGeom prst="rect">
              <a:avLst/>
            </a:prstGeom>
            <a:solidFill>
              <a:srgbClr val="CC0000"/>
            </a:solidFill>
            <a:ln w="19050" cap="flat" cmpd="sng">
              <a:solidFill>
                <a:srgbClr val="CC0000">
                  <a:alpha val="100000"/>
                </a:srgbClr>
              </a:solidFill>
              <a:prstDash val="solid"/>
              <a:miter lim="800000"/>
            </a:ln>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333399"/>
                </a:solidFill>
                <a:latin typeface="Corbel" panose="020B0503020204020204" pitchFamily="34" charset="0"/>
                <a:ea typeface="黑体" panose="02010609060101010101" pitchFamily="2" charset="-122"/>
              </a:endParaRPr>
            </a:p>
          </p:txBody>
        </p:sp>
        <p:cxnSp>
          <p:nvCxnSpPr>
            <p:cNvPr id="168997" name="Line 168996"/>
            <p:cNvCxnSpPr/>
            <p:nvPr/>
          </p:nvCxnSpPr>
          <p:spPr bwMode="auto">
            <a:xfrm>
              <a:off x="3552825" y="1964690"/>
              <a:ext cx="2712720" cy="635"/>
            </a:xfrm>
            <a:prstGeom prst="line">
              <a:avLst/>
            </a:prstGeom>
            <a:noFill/>
            <a:ln w="19050" cap="flat" cmpd="sng">
              <a:solidFill>
                <a:schemeClr val="tx1">
                  <a:alpha val="100000"/>
                </a:schemeClr>
              </a:solidFill>
              <a:prstDash val="dash"/>
              <a:round/>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168998" name="Text Box 168997"/>
            <p:cNvSpPr txBox="1"/>
            <p:nvPr/>
          </p:nvSpPr>
          <p:spPr bwMode="auto">
            <a:xfrm>
              <a:off x="4017645" y="1779270"/>
              <a:ext cx="1794510" cy="462280"/>
            </a:xfrm>
            <a:prstGeom prst="rect">
              <a:avLst/>
            </a:prstGeom>
            <a:solidFill>
              <a:schemeClr val="bg1"/>
            </a:solidFill>
            <a:ln w="0">
              <a:noFill/>
            </a:ln>
          </p:spPr>
          <p:txBody>
            <a:bodyPr vert="horz" wrap="squar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400" b="1">
                  <a:solidFill>
                    <a:srgbClr val="333399"/>
                  </a:solidFill>
                  <a:latin typeface="Corbel" panose="020B0503020204020204" pitchFamily="34" charset="0"/>
                  <a:ea typeface="黑体" panose="02010609060101010101" pitchFamily="2" charset="-122"/>
                </a:rPr>
                <a:t>协议</a:t>
              </a:r>
              <a:r>
                <a:rPr lang="zh-CN" altLang="en-US" sz="2400" b="1">
                  <a:solidFill>
                    <a:srgbClr val="333399"/>
                  </a:solidFill>
                  <a:latin typeface="Corbel" panose="020B0503020204020204" pitchFamily="34" charset="0"/>
                  <a:ea typeface="黑体" panose="02010609060101010101" pitchFamily="2" charset="-122"/>
                </a:rPr>
                <a:t> </a:t>
              </a:r>
              <a:r>
                <a:rPr lang="en-US" altLang="zh-CN" sz="2400" b="1">
                  <a:solidFill>
                    <a:srgbClr val="333399"/>
                  </a:solidFill>
                  <a:latin typeface="Corbel" panose="020B0503020204020204" pitchFamily="34" charset="0"/>
                  <a:ea typeface="黑体" panose="02010609060101010101" pitchFamily="2" charset="-122"/>
                </a:rPr>
                <a:t>(n + 1)</a:t>
              </a:r>
              <a:endParaRPr lang="ko-KR" altLang="en-US" sz="2400" b="1">
                <a:solidFill>
                  <a:srgbClr val="333399"/>
                </a:solidFill>
                <a:latin typeface="Corbel" panose="020B0503020204020204" pitchFamily="34" charset="0"/>
                <a:ea typeface="黑体" panose="02010609060101010101" pitchFamily="2" charset="-122"/>
              </a:endParaRPr>
            </a:p>
          </p:txBody>
        </p:sp>
        <p:sp>
          <p:nvSpPr>
            <p:cNvPr id="168999" name="Text Box 168998"/>
            <p:cNvSpPr txBox="1"/>
            <p:nvPr/>
          </p:nvSpPr>
          <p:spPr bwMode="auto">
            <a:xfrm>
              <a:off x="2816860" y="3322320"/>
              <a:ext cx="71437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en-US" altLang="zh-CN" sz="2000" b="1">
                  <a:solidFill>
                    <a:srgbClr val="333399"/>
                  </a:solidFill>
                  <a:latin typeface="Corbel" panose="020B0503020204020204" pitchFamily="34" charset="0"/>
                  <a:ea typeface="黑体" panose="02010609060101010101" pitchFamily="2" charset="-122"/>
                </a:rPr>
                <a:t>SAP</a:t>
              </a:r>
              <a:endParaRPr lang="ko-KR" altLang="en-US" sz="2000" b="1">
                <a:solidFill>
                  <a:srgbClr val="333399"/>
                </a:solidFill>
                <a:latin typeface="Corbel" panose="020B0503020204020204" pitchFamily="34" charset="0"/>
                <a:ea typeface="黑体" panose="02010609060101010101" pitchFamily="2" charset="-122"/>
              </a:endParaRPr>
            </a:p>
          </p:txBody>
        </p:sp>
        <p:sp>
          <p:nvSpPr>
            <p:cNvPr id="169000" name="Text Box 168999"/>
            <p:cNvSpPr txBox="1"/>
            <p:nvPr/>
          </p:nvSpPr>
          <p:spPr bwMode="auto">
            <a:xfrm>
              <a:off x="6210300" y="3347720"/>
              <a:ext cx="71437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en-US" altLang="zh-CN" sz="2000" b="1">
                  <a:solidFill>
                    <a:srgbClr val="333399"/>
                  </a:solidFill>
                  <a:latin typeface="Corbel" panose="020B0503020204020204" pitchFamily="34" charset="0"/>
                  <a:ea typeface="黑体" panose="02010609060101010101" pitchFamily="2" charset="-122"/>
                </a:rPr>
                <a:t>SAP</a:t>
              </a:r>
              <a:endParaRPr lang="ko-KR" altLang="en-US" sz="2000" b="1">
                <a:solidFill>
                  <a:srgbClr val="333399"/>
                </a:solidFill>
                <a:latin typeface="Corbel" panose="020B0503020204020204" pitchFamily="34" charset="0"/>
                <a:ea typeface="黑体" panose="02010609060101010101" pitchFamily="2" charset="-122"/>
              </a:endParaRPr>
            </a:p>
          </p:txBody>
        </p:sp>
        <p:sp>
          <p:nvSpPr>
            <p:cNvPr id="169001" name="Text Box 169000"/>
            <p:cNvSpPr txBox="1"/>
            <p:nvPr/>
          </p:nvSpPr>
          <p:spPr bwMode="auto">
            <a:xfrm>
              <a:off x="2853055" y="2277745"/>
              <a:ext cx="1416685" cy="462280"/>
            </a:xfrm>
            <a:prstGeom prst="rect">
              <a:avLst/>
            </a:prstGeom>
            <a:solidFill>
              <a:schemeClr val="bg1"/>
            </a:solid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400" b="1">
                  <a:solidFill>
                    <a:srgbClr val="333399"/>
                  </a:solidFill>
                  <a:latin typeface="Corbel" panose="020B0503020204020204" pitchFamily="34" charset="0"/>
                  <a:ea typeface="黑体" panose="02010609060101010101" pitchFamily="2" charset="-122"/>
                </a:rPr>
                <a:t>交换原语</a:t>
              </a:r>
              <a:endParaRPr lang="ko-KR" altLang="en-US" sz="2400" b="1">
                <a:solidFill>
                  <a:srgbClr val="333399"/>
                </a:solidFill>
                <a:latin typeface="Corbel" panose="020B0503020204020204" pitchFamily="34" charset="0"/>
                <a:ea typeface="黑体" panose="02010609060101010101" pitchFamily="2" charset="-122"/>
              </a:endParaRPr>
            </a:p>
          </p:txBody>
        </p:sp>
        <p:sp>
          <p:nvSpPr>
            <p:cNvPr id="169002" name="AutoShape 169001"/>
            <p:cNvSpPr/>
            <p:nvPr/>
          </p:nvSpPr>
          <p:spPr bwMode="auto">
            <a:xfrm>
              <a:off x="2679700" y="2261870"/>
              <a:ext cx="172720" cy="1430655"/>
            </a:xfrm>
            <a:prstGeom prst="upDownArrow">
              <a:avLst>
                <a:gd name="adj1" fmla="val 50000"/>
                <a:gd name="adj2" fmla="val 180200"/>
              </a:avLst>
            </a:prstGeom>
            <a:solidFill>
              <a:schemeClr val="bg1"/>
            </a:solidFill>
            <a:ln w="12700" cap="flat" cmpd="sng">
              <a:solidFill>
                <a:schemeClr val="tx1">
                  <a:alpha val="100000"/>
                </a:schemeClr>
              </a:solidFill>
              <a:prstDash val="solid"/>
              <a:miter lim="800000"/>
            </a:ln>
          </p:spPr>
          <p:txBody>
            <a:bodyPr vert="eaVert"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333399"/>
                </a:solidFill>
                <a:latin typeface="Corbel" panose="020B0503020204020204" pitchFamily="34" charset="0"/>
                <a:ea typeface="黑体" panose="02010609060101010101" pitchFamily="2" charset="-122"/>
              </a:endParaRPr>
            </a:p>
          </p:txBody>
        </p:sp>
        <p:sp>
          <p:nvSpPr>
            <p:cNvPr id="169003" name="Rectangle 169002"/>
            <p:cNvSpPr/>
            <p:nvPr/>
          </p:nvSpPr>
          <p:spPr bwMode="auto">
            <a:xfrm>
              <a:off x="6837680" y="3712845"/>
              <a:ext cx="257175" cy="254635"/>
            </a:xfrm>
            <a:prstGeom prst="rect">
              <a:avLst/>
            </a:prstGeom>
            <a:solidFill>
              <a:srgbClr val="CC0000"/>
            </a:solidFill>
            <a:ln w="19050" cap="flat" cmpd="sng">
              <a:solidFill>
                <a:srgbClr val="CC0000">
                  <a:alpha val="100000"/>
                </a:srgbClr>
              </a:solidFill>
              <a:prstDash val="solid"/>
              <a:miter lim="800000"/>
            </a:ln>
          </p:spPr>
          <p:txBody>
            <a:bodyPr vert="horz"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333399"/>
                </a:solidFill>
                <a:latin typeface="Corbel" panose="020B0503020204020204" pitchFamily="34" charset="0"/>
                <a:ea typeface="黑体" panose="02010609060101010101" pitchFamily="2" charset="-122"/>
              </a:endParaRPr>
            </a:p>
          </p:txBody>
        </p:sp>
        <p:sp>
          <p:nvSpPr>
            <p:cNvPr id="169004" name="AutoShape 169003"/>
            <p:cNvSpPr/>
            <p:nvPr/>
          </p:nvSpPr>
          <p:spPr bwMode="auto">
            <a:xfrm>
              <a:off x="6880860" y="2261870"/>
              <a:ext cx="172720" cy="1430655"/>
            </a:xfrm>
            <a:prstGeom prst="upDownArrow">
              <a:avLst>
                <a:gd name="adj1" fmla="val 50000"/>
                <a:gd name="adj2" fmla="val 180200"/>
              </a:avLst>
            </a:prstGeom>
            <a:solidFill>
              <a:schemeClr val="bg1"/>
            </a:solidFill>
            <a:ln w="12700" cap="flat" cmpd="sng">
              <a:solidFill>
                <a:schemeClr val="tx1">
                  <a:alpha val="100000"/>
                </a:schemeClr>
              </a:solidFill>
              <a:prstDash val="solid"/>
              <a:miter lim="800000"/>
            </a:ln>
          </p:spPr>
          <p:txBody>
            <a:bodyPr vert="eaVert" wrap="none" lIns="91440" tIns="45720" rIns="91440" bIns="45720" numCol="1" anchor="ctr">
              <a:noAutofit/>
            </a:bodyPr>
            <a:lstStyle/>
            <a:p>
              <a:pPr marL="0" indent="0" algn="l" defTabSz="457200" eaLnBrk="0" fontAlgn="base" hangingPunct="0">
                <a:lnSpc>
                  <a:spcPct val="100000"/>
                </a:lnSpc>
                <a:spcBef>
                  <a:spcPts val="0"/>
                </a:spcBef>
                <a:spcAft>
                  <a:spcPts val="0"/>
                </a:spcAft>
                <a:buFontTx/>
                <a:buNone/>
              </a:pPr>
              <a:endParaRPr lang="ko-KR" altLang="en-US" sz="1800" b="1">
                <a:solidFill>
                  <a:srgbClr val="333399"/>
                </a:solidFill>
                <a:latin typeface="Corbel" panose="020B0503020204020204" pitchFamily="34" charset="0"/>
                <a:ea typeface="黑体" panose="02010609060101010101" pitchFamily="2" charset="-122"/>
              </a:endParaRPr>
            </a:p>
          </p:txBody>
        </p:sp>
        <p:sp>
          <p:nvSpPr>
            <p:cNvPr id="169005" name="Text Box 169004"/>
            <p:cNvSpPr txBox="1"/>
            <p:nvPr/>
          </p:nvSpPr>
          <p:spPr bwMode="auto">
            <a:xfrm>
              <a:off x="5343525" y="2277745"/>
              <a:ext cx="1416685" cy="462280"/>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400" b="1">
                  <a:solidFill>
                    <a:srgbClr val="333399"/>
                  </a:solidFill>
                  <a:latin typeface="Corbel" panose="020B0503020204020204" pitchFamily="34" charset="0"/>
                  <a:ea typeface="黑体" panose="02010609060101010101" pitchFamily="2" charset="-122"/>
                </a:rPr>
                <a:t>交换原语</a:t>
              </a:r>
              <a:endParaRPr lang="ko-KR" altLang="en-US" sz="2400" b="1">
                <a:solidFill>
                  <a:srgbClr val="333399"/>
                </a:solidFill>
                <a:latin typeface="Corbel" panose="020B0503020204020204" pitchFamily="34" charset="0"/>
                <a:ea typeface="黑体" panose="02010609060101010101" pitchFamily="2" charset="-122"/>
              </a:endParaRPr>
            </a:p>
          </p:txBody>
        </p:sp>
        <p:sp>
          <p:nvSpPr>
            <p:cNvPr id="169006" name="Rectangle 169005"/>
            <p:cNvSpPr/>
            <p:nvPr/>
          </p:nvSpPr>
          <p:spPr bwMode="auto">
            <a:xfrm>
              <a:off x="1996440" y="1732915"/>
              <a:ext cx="1530985" cy="526415"/>
            </a:xfrm>
            <a:prstGeom prst="rect">
              <a:avLst/>
            </a:prstGeom>
            <a:solidFill>
              <a:srgbClr val="CCECFF"/>
            </a:solidFill>
            <a:ln w="12700" cap="flat" cmpd="sng">
              <a:solidFill>
                <a:schemeClr val="tx1">
                  <a:alpha val="100000"/>
                </a:schemeClr>
              </a:solidFill>
              <a:prstDash val="solid"/>
              <a:miter lim="800000"/>
            </a:ln>
            <a:effectLst>
              <a:outerShdw dist="45791" dir="2021404" algn="ctr" rotWithShape="0">
                <a:schemeClr val="bg2"/>
              </a:outerShdw>
            </a:effectLst>
          </p:spPr>
          <p:txBody>
            <a:bodyPr vert="horz" wrap="none" lIns="91440" tIns="45720" rIns="91440" bIns="45720" numCol="1" anchor="ctr">
              <a:noAutofit/>
            </a:bodyPr>
            <a:lstStyle/>
            <a:p>
              <a:pPr marL="0" indent="0" algn="ctr" defTabSz="457200" eaLnBrk="0" fontAlgn="base" hangingPunct="0">
                <a:lnSpc>
                  <a:spcPct val="100000"/>
                </a:lnSpc>
                <a:spcBef>
                  <a:spcPts val="0"/>
                </a:spcBef>
                <a:spcAft>
                  <a:spcPts val="0"/>
                </a:spcAft>
                <a:buFontTx/>
                <a:buNone/>
              </a:pPr>
              <a:endParaRPr lang="ko-KR" altLang="en-US" sz="2000" b="1">
                <a:solidFill>
                  <a:srgbClr val="333399"/>
                </a:solidFill>
                <a:latin typeface="Corbel" panose="020B0503020204020204" pitchFamily="34" charset="0"/>
                <a:ea typeface="黑体" panose="02010609060101010101" pitchFamily="2" charset="-122"/>
              </a:endParaRPr>
            </a:p>
          </p:txBody>
        </p:sp>
        <p:sp>
          <p:nvSpPr>
            <p:cNvPr id="169007" name="Text Box 169006"/>
            <p:cNvSpPr txBox="1"/>
            <p:nvPr/>
          </p:nvSpPr>
          <p:spPr bwMode="auto">
            <a:xfrm>
              <a:off x="2037715" y="1805940"/>
              <a:ext cx="1531620" cy="400685"/>
            </a:xfrm>
            <a:prstGeom prst="rect">
              <a:avLst/>
            </a:prstGeom>
            <a:solidFill>
              <a:srgbClr val="CCECFF"/>
            </a:solid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333399"/>
                  </a:solidFill>
                  <a:latin typeface="Corbel" panose="020B0503020204020204" pitchFamily="34" charset="0"/>
                  <a:ea typeface="黑体" panose="02010609060101010101" pitchFamily="2" charset="-122"/>
                </a:rPr>
                <a:t>实体</a:t>
              </a:r>
              <a:r>
                <a:rPr lang="zh-CN" altLang="en-US" sz="2000" b="1">
                  <a:solidFill>
                    <a:srgbClr val="333399"/>
                  </a:solidFill>
                  <a:latin typeface="Corbel" panose="020B0503020204020204" pitchFamily="34" charset="0"/>
                  <a:ea typeface="黑体" panose="02010609060101010101" pitchFamily="2" charset="-122"/>
                </a:rPr>
                <a:t> </a:t>
              </a:r>
              <a:r>
                <a:rPr lang="en-US" altLang="zh-CN" sz="2000" b="1">
                  <a:solidFill>
                    <a:srgbClr val="333399"/>
                  </a:solidFill>
                  <a:latin typeface="Corbel" panose="020B0503020204020204" pitchFamily="34" charset="0"/>
                  <a:ea typeface="黑体" panose="02010609060101010101" pitchFamily="2" charset="-122"/>
                </a:rPr>
                <a:t>(n + 1)</a:t>
              </a:r>
              <a:endParaRPr lang="ko-KR" altLang="en-US" sz="2000" b="1">
                <a:solidFill>
                  <a:srgbClr val="333399"/>
                </a:solidFill>
                <a:latin typeface="Corbel" panose="020B0503020204020204" pitchFamily="34" charset="0"/>
                <a:ea typeface="黑体" panose="02010609060101010101" pitchFamily="2" charset="-122"/>
              </a:endParaRPr>
            </a:p>
          </p:txBody>
        </p:sp>
        <p:sp>
          <p:nvSpPr>
            <p:cNvPr id="169008" name="Text Box 169007"/>
            <p:cNvSpPr txBox="1"/>
            <p:nvPr/>
          </p:nvSpPr>
          <p:spPr bwMode="auto">
            <a:xfrm>
              <a:off x="560705" y="3750310"/>
              <a:ext cx="1129665" cy="831850"/>
            </a:xfrm>
            <a:prstGeom prst="rect">
              <a:avLst/>
            </a:prstGeom>
            <a:noFill/>
            <a:ln w="0">
              <a:noFill/>
            </a:ln>
          </p:spPr>
          <p:txBody>
            <a:bodyPr vert="horz" wrap="squar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400" b="1">
                  <a:solidFill>
                    <a:srgbClr val="333399"/>
                  </a:solidFill>
                  <a:latin typeface="Corbel" panose="020B0503020204020204" pitchFamily="34" charset="0"/>
                  <a:ea typeface="黑体" panose="02010609060101010101" pitchFamily="2" charset="-122"/>
                </a:rPr>
                <a:t>服务提供者</a:t>
              </a:r>
              <a:endParaRPr lang="ko-KR" altLang="en-US" sz="2400" b="1">
                <a:solidFill>
                  <a:srgbClr val="333399"/>
                </a:solidFill>
                <a:latin typeface="Corbel" panose="020B0503020204020204" pitchFamily="34" charset="0"/>
                <a:ea typeface="黑体" panose="02010609060101010101" pitchFamily="2" charset="-122"/>
              </a:endParaRPr>
            </a:p>
          </p:txBody>
        </p:sp>
        <p:cxnSp>
          <p:nvCxnSpPr>
            <p:cNvPr id="169009" name="Line 169008"/>
            <p:cNvCxnSpPr/>
            <p:nvPr/>
          </p:nvCxnSpPr>
          <p:spPr bwMode="auto">
            <a:xfrm>
              <a:off x="273050" y="2954020"/>
              <a:ext cx="9634220" cy="635"/>
            </a:xfrm>
            <a:prstGeom prst="line">
              <a:avLst/>
            </a:prstGeom>
            <a:noFill/>
            <a:ln w="19050" cap="flat" cmpd="sng">
              <a:solidFill>
                <a:schemeClr val="tx1">
                  <a:alpha val="10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69010" name="Text Box 169009"/>
            <p:cNvSpPr txBox="1"/>
            <p:nvPr/>
          </p:nvSpPr>
          <p:spPr bwMode="auto">
            <a:xfrm>
              <a:off x="8463280" y="3650615"/>
              <a:ext cx="1161415" cy="462280"/>
            </a:xfrm>
            <a:prstGeom prst="rect">
              <a:avLst/>
            </a:prstGeom>
            <a:solidFill>
              <a:schemeClr val="bg1"/>
            </a:solid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400" b="1">
                  <a:solidFill>
                    <a:srgbClr val="333399"/>
                  </a:solidFill>
                  <a:latin typeface="Corbel" panose="020B0503020204020204" pitchFamily="34" charset="0"/>
                  <a:ea typeface="黑体" panose="02010609060101010101" pitchFamily="2" charset="-122"/>
                </a:rPr>
                <a:t>第</a:t>
              </a:r>
              <a:r>
                <a:rPr lang="zh-CN" altLang="en-US" sz="2400" b="1">
                  <a:solidFill>
                    <a:srgbClr val="333399"/>
                  </a:solidFill>
                  <a:latin typeface="Corbel" panose="020B0503020204020204" pitchFamily="34" charset="0"/>
                  <a:ea typeface="黑体" panose="02010609060101010101" pitchFamily="2" charset="-122"/>
                </a:rPr>
                <a:t> </a:t>
              </a:r>
              <a:r>
                <a:rPr lang="en-US" altLang="zh-CN" sz="2400" b="1">
                  <a:solidFill>
                    <a:srgbClr val="333399"/>
                  </a:solidFill>
                  <a:latin typeface="Corbel" panose="020B0503020204020204" pitchFamily="34" charset="0"/>
                  <a:ea typeface="黑体" panose="02010609060101010101" pitchFamily="2" charset="-122"/>
                </a:rPr>
                <a:t>n </a:t>
              </a:r>
              <a:r>
                <a:rPr lang="zh-CN" altLang="en-US" sz="2400" b="1">
                  <a:solidFill>
                    <a:srgbClr val="333399"/>
                  </a:solidFill>
                  <a:latin typeface="Corbel" panose="020B0503020204020204" pitchFamily="34" charset="0"/>
                  <a:ea typeface="黑体" panose="02010609060101010101" pitchFamily="2" charset="-122"/>
                </a:rPr>
                <a:t>层</a:t>
              </a:r>
              <a:endParaRPr lang="ko-KR" altLang="en-US" sz="2400" b="1">
                <a:solidFill>
                  <a:srgbClr val="333399"/>
                </a:solidFill>
                <a:latin typeface="Corbel" panose="020B0503020204020204" pitchFamily="34" charset="0"/>
                <a:ea typeface="黑体" panose="02010609060101010101" pitchFamily="2" charset="-122"/>
              </a:endParaRPr>
            </a:p>
          </p:txBody>
        </p:sp>
        <p:sp>
          <p:nvSpPr>
            <p:cNvPr id="169011" name="Text Box 169010"/>
            <p:cNvSpPr txBox="1"/>
            <p:nvPr/>
          </p:nvSpPr>
          <p:spPr bwMode="auto">
            <a:xfrm>
              <a:off x="8152130" y="1964690"/>
              <a:ext cx="1682750" cy="462280"/>
            </a:xfrm>
            <a:prstGeom prst="rect">
              <a:avLst/>
            </a:prstGeom>
            <a:solidFill>
              <a:schemeClr val="bg1"/>
            </a:solid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400" b="1">
                  <a:solidFill>
                    <a:srgbClr val="333399"/>
                  </a:solidFill>
                  <a:latin typeface="Corbel" panose="020B0503020204020204" pitchFamily="34" charset="0"/>
                  <a:ea typeface="黑体" panose="02010609060101010101" pitchFamily="2" charset="-122"/>
                </a:rPr>
                <a:t>第</a:t>
              </a:r>
              <a:r>
                <a:rPr lang="zh-CN" altLang="en-US" sz="2400" b="1">
                  <a:solidFill>
                    <a:srgbClr val="333399"/>
                  </a:solidFill>
                  <a:latin typeface="Corbel" panose="020B0503020204020204" pitchFamily="34" charset="0"/>
                  <a:ea typeface="黑体" panose="02010609060101010101" pitchFamily="2" charset="-122"/>
                </a:rPr>
                <a:t> </a:t>
              </a:r>
              <a:r>
                <a:rPr lang="en-US" altLang="zh-CN" sz="2400" b="1">
                  <a:solidFill>
                    <a:srgbClr val="333399"/>
                  </a:solidFill>
                  <a:latin typeface="Corbel" panose="020B0503020204020204" pitchFamily="34" charset="0"/>
                  <a:ea typeface="黑体" panose="02010609060101010101" pitchFamily="2" charset="-122"/>
                </a:rPr>
                <a:t>n + 1 </a:t>
              </a:r>
              <a:r>
                <a:rPr lang="zh-CN" altLang="en-US" sz="2400" b="1">
                  <a:solidFill>
                    <a:srgbClr val="333399"/>
                  </a:solidFill>
                  <a:latin typeface="Corbel" panose="020B0503020204020204" pitchFamily="34" charset="0"/>
                  <a:ea typeface="黑体" panose="02010609060101010101" pitchFamily="2" charset="-122"/>
                </a:rPr>
                <a:t>层</a:t>
              </a:r>
              <a:endParaRPr lang="ko-KR" altLang="en-US" sz="2400" b="1">
                <a:solidFill>
                  <a:srgbClr val="333399"/>
                </a:solidFill>
                <a:latin typeface="Corbel" panose="020B0503020204020204" pitchFamily="34" charset="0"/>
                <a:ea typeface="黑体" panose="02010609060101010101" pitchFamily="2" charset="-122"/>
              </a:endParaRPr>
            </a:p>
          </p:txBody>
        </p:sp>
        <p:sp>
          <p:nvSpPr>
            <p:cNvPr id="169012" name="Rectangle 169011"/>
            <p:cNvSpPr/>
            <p:nvPr/>
          </p:nvSpPr>
          <p:spPr bwMode="auto">
            <a:xfrm>
              <a:off x="6213475" y="1732915"/>
              <a:ext cx="1529715" cy="526415"/>
            </a:xfrm>
            <a:prstGeom prst="rect">
              <a:avLst/>
            </a:prstGeom>
            <a:solidFill>
              <a:srgbClr val="CCECFF"/>
            </a:solidFill>
            <a:ln w="12700" cap="flat" cmpd="sng">
              <a:solidFill>
                <a:schemeClr val="tx1">
                  <a:alpha val="100000"/>
                </a:schemeClr>
              </a:solidFill>
              <a:prstDash val="solid"/>
              <a:miter lim="800000"/>
            </a:ln>
            <a:effectLst>
              <a:outerShdw dist="45791" dir="2021404" algn="ctr" rotWithShape="0">
                <a:schemeClr val="bg2"/>
              </a:outerShdw>
            </a:effectLst>
          </p:spPr>
          <p:txBody>
            <a:bodyPr vert="horz" wrap="none" lIns="91440" tIns="45720" rIns="91440" bIns="45720" numCol="1" anchor="ctr">
              <a:noAutofit/>
            </a:bodyPr>
            <a:lstStyle/>
            <a:p>
              <a:pPr marL="0" indent="0" algn="ctr" defTabSz="457200" eaLnBrk="0" fontAlgn="base" hangingPunct="0">
                <a:lnSpc>
                  <a:spcPct val="100000"/>
                </a:lnSpc>
                <a:spcBef>
                  <a:spcPts val="0"/>
                </a:spcBef>
                <a:spcAft>
                  <a:spcPts val="0"/>
                </a:spcAft>
                <a:buFontTx/>
                <a:buNone/>
              </a:pPr>
              <a:endParaRPr lang="ko-KR" altLang="en-US" sz="2000" b="1">
                <a:solidFill>
                  <a:srgbClr val="333399"/>
                </a:solidFill>
                <a:latin typeface="Corbel" panose="020B0503020204020204" pitchFamily="34" charset="0"/>
                <a:ea typeface="黑体" panose="02010609060101010101" pitchFamily="2" charset="-122"/>
              </a:endParaRPr>
            </a:p>
          </p:txBody>
        </p:sp>
        <p:sp>
          <p:nvSpPr>
            <p:cNvPr id="169013" name="Text Box 169012"/>
            <p:cNvSpPr txBox="1"/>
            <p:nvPr/>
          </p:nvSpPr>
          <p:spPr bwMode="auto">
            <a:xfrm>
              <a:off x="6256655" y="1804670"/>
              <a:ext cx="1531620" cy="400685"/>
            </a:xfrm>
            <a:prstGeom prst="rect">
              <a:avLst/>
            </a:prstGeom>
            <a:solidFill>
              <a:srgbClr val="CCECFF"/>
            </a:solid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333399"/>
                  </a:solidFill>
                  <a:latin typeface="Corbel" panose="020B0503020204020204" pitchFamily="34" charset="0"/>
                  <a:ea typeface="黑体" panose="02010609060101010101" pitchFamily="2" charset="-122"/>
                </a:rPr>
                <a:t>实体</a:t>
              </a:r>
              <a:r>
                <a:rPr lang="zh-CN" altLang="en-US" sz="2000" b="1">
                  <a:solidFill>
                    <a:srgbClr val="333399"/>
                  </a:solidFill>
                  <a:latin typeface="Corbel" panose="020B0503020204020204" pitchFamily="34" charset="0"/>
                  <a:ea typeface="黑体" panose="02010609060101010101" pitchFamily="2" charset="-122"/>
                </a:rPr>
                <a:t> </a:t>
              </a:r>
              <a:r>
                <a:rPr lang="en-US" altLang="zh-CN" sz="2000" b="1">
                  <a:solidFill>
                    <a:srgbClr val="333399"/>
                  </a:solidFill>
                  <a:latin typeface="Corbel" panose="020B0503020204020204" pitchFamily="34" charset="0"/>
                  <a:ea typeface="黑体" panose="02010609060101010101" pitchFamily="2" charset="-122"/>
                </a:rPr>
                <a:t>(n + 1)</a:t>
              </a:r>
              <a:endParaRPr lang="ko-KR" altLang="en-US" sz="2000" b="1">
                <a:solidFill>
                  <a:srgbClr val="333399"/>
                </a:solidFill>
                <a:latin typeface="Corbel" panose="020B0503020204020204" pitchFamily="34" charset="0"/>
                <a:ea typeface="黑体" panose="02010609060101010101" pitchFamily="2" charset="-122"/>
              </a:endParaRPr>
            </a:p>
          </p:txBody>
        </p:sp>
        <p:sp>
          <p:nvSpPr>
            <p:cNvPr id="169014" name="Text Box 169013"/>
            <p:cNvSpPr txBox="1"/>
            <p:nvPr/>
          </p:nvSpPr>
          <p:spPr bwMode="auto">
            <a:xfrm>
              <a:off x="6910070" y="1557020"/>
              <a:ext cx="185420" cy="585470"/>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endParaRPr lang="ko-KR" altLang="en-US" sz="3200" b="1">
                <a:solidFill>
                  <a:srgbClr val="333399"/>
                </a:solidFill>
                <a:latin typeface="Corbel" panose="020B0503020204020204" pitchFamily="34" charset="0"/>
                <a:ea typeface="黑体" panose="02010609060101010101" pitchFamily="2" charset="-122"/>
              </a:endParaRPr>
            </a:p>
          </p:txBody>
        </p:sp>
        <p:sp>
          <p:nvSpPr>
            <p:cNvPr id="169015" name="Text Box 169014"/>
            <p:cNvSpPr txBox="1"/>
            <p:nvPr/>
          </p:nvSpPr>
          <p:spPr bwMode="auto">
            <a:xfrm>
              <a:off x="560705" y="1628775"/>
              <a:ext cx="897255" cy="831850"/>
            </a:xfrm>
            <a:prstGeom prst="rect">
              <a:avLst/>
            </a:prstGeom>
            <a:noFill/>
            <a:ln w="0">
              <a:noFill/>
            </a:ln>
          </p:spPr>
          <p:txBody>
            <a:bodyPr vert="horz" wrap="squar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400" b="1">
                  <a:solidFill>
                    <a:srgbClr val="333399"/>
                  </a:solidFill>
                  <a:latin typeface="Corbel" panose="020B0503020204020204" pitchFamily="34" charset="0"/>
                  <a:ea typeface="黑体" panose="02010609060101010101" pitchFamily="2" charset="-122"/>
                </a:rPr>
                <a:t>服务用户</a:t>
              </a:r>
              <a:endParaRPr lang="ko-KR" altLang="en-US" sz="2400" b="1">
                <a:solidFill>
                  <a:srgbClr val="333399"/>
                </a:solidFill>
                <a:latin typeface="Corbel" panose="020B0503020204020204" pitchFamily="34" charset="0"/>
                <a:ea typeface="黑体" panose="02010609060101010101" pitchFamily="2" charset="-122"/>
              </a:endParaRPr>
            </a:p>
          </p:txBody>
        </p:sp>
        <p:sp>
          <p:nvSpPr>
            <p:cNvPr id="169016" name="Rectangle 169015"/>
            <p:cNvSpPr/>
            <p:nvPr/>
          </p:nvSpPr>
          <p:spPr bwMode="auto">
            <a:xfrm>
              <a:off x="1996440" y="3960495"/>
              <a:ext cx="1530985" cy="524510"/>
            </a:xfrm>
            <a:prstGeom prst="rect">
              <a:avLst/>
            </a:prstGeom>
            <a:solidFill>
              <a:srgbClr val="CCECFF"/>
            </a:solidFill>
            <a:ln w="12700" cap="flat" cmpd="sng">
              <a:solidFill>
                <a:schemeClr val="tx1">
                  <a:alpha val="100000"/>
                </a:schemeClr>
              </a:solidFill>
              <a:prstDash val="solid"/>
              <a:miter lim="800000"/>
            </a:ln>
            <a:effectLst>
              <a:outerShdw dist="45791" dir="2021404" algn="ctr" rotWithShape="0">
                <a:schemeClr val="bg2"/>
              </a:outerShdw>
            </a:effectLst>
          </p:spPr>
          <p:txBody>
            <a:bodyPr vert="horz" wrap="none" lIns="91440" tIns="45720" rIns="91440" bIns="45720" numCol="1" anchor="ctr">
              <a:noAutofit/>
            </a:bodyPr>
            <a:lstStyle/>
            <a:p>
              <a:pPr marL="0" indent="0" algn="ctr" defTabSz="457200" eaLnBrk="0" fontAlgn="base" hangingPunct="0">
                <a:lnSpc>
                  <a:spcPct val="100000"/>
                </a:lnSpc>
                <a:spcBef>
                  <a:spcPts val="0"/>
                </a:spcBef>
                <a:spcAft>
                  <a:spcPts val="0"/>
                </a:spcAft>
                <a:buFontTx/>
                <a:buNone/>
              </a:pPr>
              <a:endParaRPr lang="ko-KR" altLang="en-US" sz="2000" b="1">
                <a:solidFill>
                  <a:srgbClr val="333399"/>
                </a:solidFill>
                <a:latin typeface="Corbel" panose="020B0503020204020204" pitchFamily="34" charset="0"/>
                <a:ea typeface="黑体" panose="02010609060101010101" pitchFamily="2" charset="-122"/>
              </a:endParaRPr>
            </a:p>
          </p:txBody>
        </p:sp>
        <p:sp>
          <p:nvSpPr>
            <p:cNvPr id="169017" name="Rectangle 169016"/>
            <p:cNvSpPr/>
            <p:nvPr/>
          </p:nvSpPr>
          <p:spPr bwMode="auto">
            <a:xfrm>
              <a:off x="6184265" y="3960495"/>
              <a:ext cx="1530985" cy="524510"/>
            </a:xfrm>
            <a:prstGeom prst="rect">
              <a:avLst/>
            </a:prstGeom>
            <a:solidFill>
              <a:srgbClr val="CCECFF"/>
            </a:solidFill>
            <a:ln w="12700" cap="flat" cmpd="sng">
              <a:solidFill>
                <a:schemeClr val="tx1">
                  <a:alpha val="100000"/>
                </a:schemeClr>
              </a:solidFill>
              <a:prstDash val="solid"/>
              <a:miter lim="800000"/>
            </a:ln>
            <a:effectLst>
              <a:outerShdw dist="45791" dir="2021404" algn="ctr" rotWithShape="0">
                <a:schemeClr val="bg2"/>
              </a:outerShdw>
            </a:effectLst>
          </p:spPr>
          <p:txBody>
            <a:bodyPr vert="horz" wrap="none" lIns="91440" tIns="45720" rIns="91440" bIns="45720" numCol="1" anchor="ctr">
              <a:noAutofit/>
            </a:bodyPr>
            <a:lstStyle/>
            <a:p>
              <a:pPr marL="0" indent="0" algn="ctr" defTabSz="457200" eaLnBrk="0" fontAlgn="base" hangingPunct="0">
                <a:lnSpc>
                  <a:spcPct val="100000"/>
                </a:lnSpc>
                <a:spcBef>
                  <a:spcPts val="0"/>
                </a:spcBef>
                <a:spcAft>
                  <a:spcPts val="0"/>
                </a:spcAft>
                <a:buFontTx/>
                <a:buNone/>
              </a:pPr>
              <a:endParaRPr lang="ko-KR" altLang="en-US" sz="2000" b="1">
                <a:solidFill>
                  <a:srgbClr val="333399"/>
                </a:solidFill>
                <a:latin typeface="Corbel" panose="020B0503020204020204" pitchFamily="34" charset="0"/>
                <a:ea typeface="黑体" panose="02010609060101010101" pitchFamily="2" charset="-122"/>
              </a:endParaRPr>
            </a:p>
          </p:txBody>
        </p:sp>
        <p:sp>
          <p:nvSpPr>
            <p:cNvPr id="169018" name="Text Box 169017"/>
            <p:cNvSpPr txBox="1"/>
            <p:nvPr/>
          </p:nvSpPr>
          <p:spPr bwMode="auto">
            <a:xfrm>
              <a:off x="2144395" y="4001770"/>
              <a:ext cx="1099185" cy="400685"/>
            </a:xfrm>
            <a:prstGeom prst="rect">
              <a:avLst/>
            </a:prstGeom>
            <a:no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333399"/>
                  </a:solidFill>
                  <a:latin typeface="Corbel" panose="020B0503020204020204" pitchFamily="34" charset="0"/>
                  <a:ea typeface="黑体" panose="02010609060101010101" pitchFamily="2" charset="-122"/>
                </a:rPr>
                <a:t>实体</a:t>
              </a:r>
              <a:r>
                <a:rPr lang="zh-CN" altLang="en-US" sz="2000" b="1">
                  <a:solidFill>
                    <a:srgbClr val="333399"/>
                  </a:solidFill>
                  <a:latin typeface="Corbel" panose="020B0503020204020204" pitchFamily="34" charset="0"/>
                  <a:ea typeface="黑体" panose="02010609060101010101" pitchFamily="2" charset="-122"/>
                </a:rPr>
                <a:t> </a:t>
              </a:r>
              <a:r>
                <a:rPr lang="en-US" altLang="zh-CN" sz="2000" b="1">
                  <a:solidFill>
                    <a:srgbClr val="333399"/>
                  </a:solidFill>
                  <a:latin typeface="Corbel" panose="020B0503020204020204" pitchFamily="34" charset="0"/>
                  <a:ea typeface="黑体" panose="02010609060101010101" pitchFamily="2" charset="-122"/>
                </a:rPr>
                <a:t>(n)</a:t>
              </a:r>
              <a:endParaRPr lang="ko-KR" altLang="en-US" sz="2000" b="1">
                <a:solidFill>
                  <a:srgbClr val="333399"/>
                </a:solidFill>
                <a:latin typeface="Corbel" panose="020B0503020204020204" pitchFamily="34" charset="0"/>
                <a:ea typeface="黑体" panose="02010609060101010101" pitchFamily="2" charset="-122"/>
              </a:endParaRPr>
            </a:p>
          </p:txBody>
        </p:sp>
        <p:sp>
          <p:nvSpPr>
            <p:cNvPr id="169019" name="Text Box 169018"/>
            <p:cNvSpPr txBox="1"/>
            <p:nvPr/>
          </p:nvSpPr>
          <p:spPr bwMode="auto">
            <a:xfrm>
              <a:off x="6412865" y="4001770"/>
              <a:ext cx="1099185" cy="400685"/>
            </a:xfrm>
            <a:prstGeom prst="rect">
              <a:avLst/>
            </a:prstGeom>
            <a:solidFill>
              <a:srgbClr val="CCECFF"/>
            </a:solid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000" b="1">
                  <a:solidFill>
                    <a:srgbClr val="333399"/>
                  </a:solidFill>
                  <a:latin typeface="Corbel" panose="020B0503020204020204" pitchFamily="34" charset="0"/>
                  <a:ea typeface="黑体" panose="02010609060101010101" pitchFamily="2" charset="-122"/>
                </a:rPr>
                <a:t>实体</a:t>
              </a:r>
              <a:r>
                <a:rPr lang="zh-CN" altLang="en-US" sz="2000" b="1">
                  <a:solidFill>
                    <a:srgbClr val="333399"/>
                  </a:solidFill>
                  <a:latin typeface="Corbel" panose="020B0503020204020204" pitchFamily="34" charset="0"/>
                  <a:ea typeface="黑体" panose="02010609060101010101" pitchFamily="2" charset="-122"/>
                </a:rPr>
                <a:t> </a:t>
              </a:r>
              <a:r>
                <a:rPr lang="en-US" altLang="zh-CN" sz="2000" b="1">
                  <a:solidFill>
                    <a:srgbClr val="333399"/>
                  </a:solidFill>
                  <a:latin typeface="Corbel" panose="020B0503020204020204" pitchFamily="34" charset="0"/>
                  <a:ea typeface="黑体" panose="02010609060101010101" pitchFamily="2" charset="-122"/>
                </a:rPr>
                <a:t>(n)</a:t>
              </a:r>
              <a:endParaRPr lang="ko-KR" altLang="en-US" sz="2000" b="1">
                <a:solidFill>
                  <a:srgbClr val="333399"/>
                </a:solidFill>
                <a:latin typeface="Corbel" panose="020B0503020204020204" pitchFamily="34" charset="0"/>
                <a:ea typeface="黑体" panose="02010609060101010101" pitchFamily="2" charset="-122"/>
              </a:endParaRPr>
            </a:p>
          </p:txBody>
        </p:sp>
        <p:cxnSp>
          <p:nvCxnSpPr>
            <p:cNvPr id="169020" name="Line 169019"/>
            <p:cNvCxnSpPr/>
            <p:nvPr/>
          </p:nvCxnSpPr>
          <p:spPr bwMode="auto">
            <a:xfrm>
              <a:off x="3530600" y="4208145"/>
              <a:ext cx="2714625" cy="635"/>
            </a:xfrm>
            <a:prstGeom prst="line">
              <a:avLst/>
            </a:prstGeom>
            <a:noFill/>
            <a:ln w="19050" cap="flat" cmpd="sng">
              <a:solidFill>
                <a:schemeClr val="tx1">
                  <a:alpha val="100000"/>
                </a:schemeClr>
              </a:solidFill>
              <a:prstDash val="dash"/>
              <a:round/>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169021" name="Text Box 169020"/>
            <p:cNvSpPr txBox="1"/>
            <p:nvPr/>
          </p:nvSpPr>
          <p:spPr bwMode="auto">
            <a:xfrm>
              <a:off x="4328795" y="4009390"/>
              <a:ext cx="1196975" cy="462280"/>
            </a:xfrm>
            <a:prstGeom prst="rect">
              <a:avLst/>
            </a:prstGeom>
            <a:solidFill>
              <a:schemeClr val="bg1"/>
            </a:solidFill>
            <a:ln w="0">
              <a:noFill/>
            </a:ln>
          </p:spPr>
          <p:txBody>
            <a:bodyPr vert="horz" wrap="none" lIns="91440" tIns="45720" rIns="91440" bIns="45720" numCol="1" anchor="t">
              <a:spAutoFit/>
            </a:bodyPr>
            <a:lstStyle/>
            <a:p>
              <a:pPr marL="0" indent="0" algn="l" defTabSz="457200" eaLnBrk="0" fontAlgn="base" hangingPunct="0">
                <a:lnSpc>
                  <a:spcPct val="100000"/>
                </a:lnSpc>
                <a:spcBef>
                  <a:spcPts val="0"/>
                </a:spcBef>
                <a:spcAft>
                  <a:spcPts val="0"/>
                </a:spcAft>
                <a:buFontTx/>
                <a:buNone/>
              </a:pPr>
              <a:r>
                <a:rPr lang="zh-CN" altLang="en-US" sz="2400" b="1">
                  <a:solidFill>
                    <a:srgbClr val="333399"/>
                  </a:solidFill>
                  <a:latin typeface="Corbel" panose="020B0503020204020204" pitchFamily="34" charset="0"/>
                  <a:ea typeface="黑体" panose="02010609060101010101" pitchFamily="2" charset="-122"/>
                </a:rPr>
                <a:t>协议</a:t>
              </a:r>
              <a:r>
                <a:rPr lang="en-US" altLang="zh-CN" sz="2400" b="1">
                  <a:solidFill>
                    <a:srgbClr val="333399"/>
                  </a:solidFill>
                  <a:latin typeface="Corbel" panose="020B0503020204020204" pitchFamily="34" charset="0"/>
                  <a:ea typeface="黑体" panose="02010609060101010101" pitchFamily="2" charset="-122"/>
                </a:rPr>
                <a:t>(n)</a:t>
              </a:r>
              <a:endParaRPr lang="ko-KR" altLang="en-US" sz="2400" b="1">
                <a:solidFill>
                  <a:srgbClr val="333399"/>
                </a:solidFill>
                <a:latin typeface="Corbel" panose="020B0503020204020204" pitchFamily="34" charset="0"/>
                <a:ea typeface="黑体" panose="02010609060101010101" pitchFamily="2" charset="-122"/>
              </a:endParaRPr>
            </a:p>
          </p:txBody>
        </p:sp>
      </p:grpSp>
      <p:sp>
        <p:nvSpPr>
          <p:cNvPr id="2" name="矩形 1"/>
          <p:cNvSpPr/>
          <p:nvPr/>
        </p:nvSpPr>
        <p:spPr>
          <a:xfrm>
            <a:off x="2679700" y="5805805"/>
            <a:ext cx="4772025" cy="462280"/>
          </a:xfrm>
          <a:prstGeom prst="rect">
            <a:avLst/>
          </a:prstGeom>
        </p:spPr>
        <p:txBody>
          <a:bodyPr vert="horz" wrap="square" lIns="91440" tIns="45720" rIns="91440" bIns="45720" numCol="1" anchor="t">
            <a:spAutoFit/>
          </a:bodyPr>
          <a:lstStyle/>
          <a:p>
            <a:pPr marL="0" indent="0" algn="ctr" defTabSz="457200" eaLnBrk="0" fontAlgn="base" hangingPunct="0">
              <a:lnSpc>
                <a:spcPct val="100000"/>
              </a:lnSpc>
              <a:spcBef>
                <a:spcPts val="0"/>
              </a:spcBef>
              <a:spcAft>
                <a:spcPts val="0"/>
              </a:spcAft>
              <a:buFontTx/>
              <a:buNone/>
            </a:pPr>
            <a:r>
              <a:rPr lang="zh-CN" altLang="zh-CN" sz="2400" b="1">
                <a:latin typeface="Corbel" panose="020B0503020204020204" pitchFamily="34" charset="0"/>
                <a:ea typeface="黑体" panose="02010609060101010101" pitchFamily="2" charset="-122"/>
              </a:rPr>
              <a:t>相邻两层之间的关系</a:t>
            </a:r>
            <a:endParaRPr lang="ko-KR" altLang="en-US" sz="2400" b="1">
              <a:latin typeface="Corbel" panose="020B0503020204020204" pitchFamily="34" charset="0"/>
              <a:ea typeface="黑体" panose="02010609060101010101" pitchFamily="2" charset="-122"/>
            </a:endParaRPr>
          </a:p>
        </p:txBody>
      </p:sp>
      <p:sp>
        <p:nvSpPr>
          <p:cNvPr id="5" name="幻灯片编号占位符 4"/>
          <p:cNvSpPr txBox="1"/>
          <p:nvPr>
            <p:ph type="sldNum" idx="12"/>
          </p:nvPr>
        </p:nvSpPr>
        <p:spPr>
          <a:xfrm>
            <a:off x="8946515" y="6108700"/>
            <a:ext cx="464820" cy="365760"/>
          </a:xfrm>
          <a:prstGeom prst="rect">
            <a:avLst/>
          </a:prstGeom>
        </p:spPr>
        <p:txBody>
          <a:bodyPr vert="horz" wrap="square" lIns="91440" tIns="45720" rIns="91440" bIns="45720" numCol="1" anchor="ctr">
            <a:noAutofit/>
          </a:bodyPr>
          <a:lstStyle/>
          <a:p>
            <a:pPr marL="0" indent="0" algn="r" defTabSz="457200" eaLnBrk="1" fontAlgn="auto" latinLnBrk="0" hangingPunct="1">
              <a:lnSpc>
                <a:spcPct val="100000"/>
              </a:lnSpc>
              <a:spcBef>
                <a:spcPts val="0"/>
              </a:spcBef>
              <a:spcAft>
                <a:spcPts val="0"/>
              </a:spcAft>
              <a:buFontTx/>
              <a:buNone/>
            </a:pPr>
            <a:fld id="{B9320F77-B9A0-41C5-862A-B4B631284C64}" type="slidenum">
              <a:rPr lang="zh-CN" altLang="en-US" sz="1000" b="0" i="0">
                <a:latin typeface="Corbel" panose="020B0503020204020204" pitchFamily="34" charset="0"/>
                <a:ea typeface="华文楷体" panose="02010600040101010101" charset="-122"/>
                <a:cs typeface="+mn-cs"/>
              </a:rPr>
            </a:fld>
            <a:endParaRPr lang="ko-KR" altLang="en-US" sz="1000" b="0" i="0">
              <a:latin typeface="Corbel" panose="020B0503020204020204" pitchFamily="34" charset="0"/>
              <a:ea typeface="华文楷体" panose="0201060004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72415" y="27940"/>
            <a:ext cx="7482840" cy="1134745"/>
          </a:xfrm>
        </p:spPr>
        <p:txBody>
          <a:bodyPr/>
          <a:lstStyle/>
          <a:p>
            <a:pPr eaLnBrk="1" hangingPunct="1"/>
            <a:r>
              <a:rPr lang="zh-CN" altLang="en-US" dirty="0"/>
              <a:t>开放系统互连参考模型结构</a:t>
            </a:r>
            <a:endParaRPr lang="zh-CN" altLang="en-US" dirty="0"/>
          </a:p>
        </p:txBody>
      </p:sp>
      <p:pic>
        <p:nvPicPr>
          <p:cNvPr id="6041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38885" y="1196975"/>
            <a:ext cx="742759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064260" y="-315595"/>
            <a:ext cx="8346440" cy="1981200"/>
          </a:xfrm>
        </p:spPr>
        <p:txBody>
          <a:bodyPr/>
          <a:lstStyle/>
          <a:p>
            <a:pPr algn="l"/>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速率</a:t>
            </a:r>
            <a:endParaRPr lang="zh-CN" altLang="en-US" dirty="0">
              <a:latin typeface="Times New Roman" panose="02020603050405020304" pitchFamily="18" charset="0"/>
              <a:cs typeface="Times New Roman" panose="02020603050405020304" pitchFamily="18" charset="0"/>
            </a:endParaRPr>
          </a:p>
        </p:txBody>
      </p:sp>
      <p:sp>
        <p:nvSpPr>
          <p:cNvPr id="84995" name="Rectangle 3"/>
          <p:cNvSpPr>
            <a:spLocks noGrp="1" noChangeArrowheads="1"/>
          </p:cNvSpPr>
          <p:nvPr>
            <p:ph idx="1"/>
          </p:nvPr>
        </p:nvSpPr>
        <p:spPr>
          <a:xfrm>
            <a:off x="1064260" y="1268730"/>
            <a:ext cx="8346440" cy="333311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spcBef>
                <a:spcPts val="600"/>
              </a:spcBef>
            </a:pPr>
            <a:r>
              <a:rPr lang="zh-CN" altLang="en-US" sz="2600" dirty="0">
                <a:latin typeface="Times New Roman" panose="02020603050405020304" pitchFamily="18" charset="0"/>
                <a:cs typeface="Times New Roman" panose="02020603050405020304" pitchFamily="18" charset="0"/>
              </a:rPr>
              <a:t>比特（</a:t>
            </a:r>
            <a:r>
              <a:rPr lang="en-US" altLang="zh-CN" sz="2600" dirty="0">
                <a:latin typeface="Times New Roman" panose="02020603050405020304" pitchFamily="18" charset="0"/>
                <a:cs typeface="Times New Roman" panose="02020603050405020304" pitchFamily="18" charset="0"/>
              </a:rPr>
              <a:t>bit</a:t>
            </a:r>
            <a:r>
              <a:rPr lang="zh-CN" altLang="en-US" sz="2600" dirty="0">
                <a:latin typeface="Times New Roman" panose="02020603050405020304" pitchFamily="18" charset="0"/>
                <a:cs typeface="Times New Roman" panose="02020603050405020304" pitchFamily="18" charset="0"/>
              </a:rPr>
              <a:t>）是计算机中数据量的单位，也是信息论中使用的信息量的单位。</a:t>
            </a:r>
            <a:endParaRPr lang="zh-CN" altLang="en-US" sz="2600" dirty="0">
              <a:latin typeface="Times New Roman" panose="02020603050405020304" pitchFamily="18" charset="0"/>
              <a:cs typeface="Times New Roman" panose="02020603050405020304" pitchFamily="18" charset="0"/>
            </a:endParaRPr>
          </a:p>
          <a:p>
            <a:pPr>
              <a:spcBef>
                <a:spcPts val="600"/>
              </a:spcBef>
            </a:pPr>
            <a:r>
              <a:rPr lang="zh-CN" altLang="en-US" sz="2600" dirty="0">
                <a:latin typeface="Times New Roman" panose="02020603050405020304" pitchFamily="18" charset="0"/>
                <a:cs typeface="Times New Roman" panose="02020603050405020304" pitchFamily="18" charset="0"/>
              </a:rPr>
              <a:t>比特（</a:t>
            </a:r>
            <a:r>
              <a:rPr lang="en-US" altLang="zh-CN" sz="2600" dirty="0">
                <a:latin typeface="Times New Roman" panose="02020603050405020304" pitchFamily="18" charset="0"/>
                <a:cs typeface="Times New Roman" panose="02020603050405020304" pitchFamily="18" charset="0"/>
              </a:rPr>
              <a:t>bit</a:t>
            </a:r>
            <a:r>
              <a:rPr lang="zh-CN" altLang="en-US" sz="2600" dirty="0">
                <a:latin typeface="Times New Roman" panose="02020603050405020304" pitchFamily="18" charset="0"/>
                <a:cs typeface="Times New Roman" panose="02020603050405020304" pitchFamily="18" charset="0"/>
              </a:rPr>
              <a:t>）来源于 </a:t>
            </a:r>
            <a:r>
              <a:rPr lang="en-US" altLang="zh-CN" sz="2600" dirty="0">
                <a:latin typeface="Times New Roman" panose="02020603050405020304" pitchFamily="18" charset="0"/>
                <a:cs typeface="Times New Roman" panose="02020603050405020304" pitchFamily="18" charset="0"/>
              </a:rPr>
              <a:t>binary digit</a:t>
            </a:r>
            <a:r>
              <a:rPr lang="zh-CN" altLang="en-US" sz="2600" dirty="0">
                <a:latin typeface="Times New Roman" panose="02020603050405020304" pitchFamily="18" charset="0"/>
                <a:cs typeface="Times New Roman" panose="02020603050405020304" pitchFamily="18" charset="0"/>
              </a:rPr>
              <a:t>，意思是一个“二进制数字”，因此一个比特就是二进制数字中的一个 </a:t>
            </a:r>
            <a:r>
              <a:rPr lang="en-US" altLang="zh-CN" sz="2600" dirty="0">
                <a:latin typeface="Times New Roman" panose="02020603050405020304" pitchFamily="18" charset="0"/>
                <a:cs typeface="Times New Roman" panose="02020603050405020304" pitchFamily="18" charset="0"/>
              </a:rPr>
              <a:t>1 </a:t>
            </a:r>
            <a:r>
              <a:rPr lang="zh-CN" altLang="en-US" sz="2600" dirty="0">
                <a:latin typeface="Times New Roman" panose="02020603050405020304" pitchFamily="18" charset="0"/>
                <a:cs typeface="Times New Roman" panose="02020603050405020304" pitchFamily="18" charset="0"/>
              </a:rPr>
              <a:t>或 </a:t>
            </a:r>
            <a:r>
              <a:rPr lang="en-US" altLang="zh-CN" sz="2600" dirty="0">
                <a:latin typeface="Times New Roman" panose="02020603050405020304" pitchFamily="18" charset="0"/>
                <a:cs typeface="Times New Roman" panose="02020603050405020304" pitchFamily="18" charset="0"/>
              </a:rPr>
              <a:t>0</a:t>
            </a:r>
            <a:r>
              <a:rPr lang="zh-CN" altLang="en-US" sz="2600" dirty="0">
                <a:latin typeface="Times New Roman" panose="02020603050405020304" pitchFamily="18" charset="0"/>
                <a:cs typeface="Times New Roman" panose="02020603050405020304" pitchFamily="18" charset="0"/>
              </a:rPr>
              <a:t>。</a:t>
            </a:r>
            <a:endParaRPr lang="en-US" altLang="zh-CN" sz="2600" dirty="0">
              <a:latin typeface="Times New Roman" panose="02020603050405020304" pitchFamily="18" charset="0"/>
              <a:cs typeface="Times New Roman" panose="02020603050405020304" pitchFamily="18" charset="0"/>
            </a:endParaRPr>
          </a:p>
          <a:p>
            <a:pPr>
              <a:spcBef>
                <a:spcPts val="600"/>
              </a:spcBef>
            </a:pPr>
            <a:r>
              <a:rPr lang="zh-CN" altLang="zh-CN" sz="2600" dirty="0">
                <a:latin typeface="Times New Roman" panose="02020603050405020304" pitchFamily="18" charset="0"/>
                <a:cs typeface="Times New Roman" panose="02020603050405020304" pitchFamily="18" charset="0"/>
              </a:rPr>
              <a:t>速率是计算机网络中最重要的一个性能指标</a:t>
            </a:r>
            <a:r>
              <a:rPr lang="zh-CN" altLang="en-US" sz="2600" dirty="0">
                <a:latin typeface="Times New Roman" panose="02020603050405020304" pitchFamily="18" charset="0"/>
                <a:cs typeface="Times New Roman" panose="02020603050405020304" pitchFamily="18" charset="0"/>
              </a:rPr>
              <a:t>，</a:t>
            </a:r>
            <a:r>
              <a:rPr lang="zh-CN" altLang="zh-CN" sz="2600" dirty="0">
                <a:latin typeface="Times New Roman" panose="02020603050405020304" pitchFamily="18" charset="0"/>
                <a:cs typeface="Times New Roman" panose="02020603050405020304" pitchFamily="18" charset="0"/>
              </a:rPr>
              <a:t>指的是</a:t>
            </a:r>
            <a:r>
              <a:rPr lang="zh-CN" altLang="zh-CN" sz="2600" dirty="0">
                <a:solidFill>
                  <a:srgbClr val="FF0000"/>
                </a:solidFill>
                <a:latin typeface="Times New Roman" panose="02020603050405020304" pitchFamily="18" charset="0"/>
                <a:cs typeface="Times New Roman" panose="02020603050405020304" pitchFamily="18" charset="0"/>
              </a:rPr>
              <a:t>数据的传送速率，</a:t>
            </a:r>
            <a:r>
              <a:rPr lang="zh-CN" altLang="zh-CN" sz="2600" dirty="0">
                <a:latin typeface="Times New Roman" panose="02020603050405020304" pitchFamily="18" charset="0"/>
                <a:cs typeface="Times New Roman" panose="02020603050405020304" pitchFamily="18" charset="0"/>
              </a:rPr>
              <a:t>它也称为</a:t>
            </a:r>
            <a:r>
              <a:rPr lang="zh-CN" altLang="zh-CN" sz="2600" dirty="0">
                <a:solidFill>
                  <a:srgbClr val="FF0000"/>
                </a:solidFill>
                <a:latin typeface="Times New Roman" panose="02020603050405020304" pitchFamily="18" charset="0"/>
                <a:cs typeface="Times New Roman" panose="02020603050405020304" pitchFamily="18" charset="0"/>
              </a:rPr>
              <a:t>数据率</a:t>
            </a:r>
            <a:r>
              <a:rPr lang="en-US" altLang="zh-CN" sz="2600" dirty="0">
                <a:solidFill>
                  <a:srgbClr val="FF00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(data rate)</a:t>
            </a:r>
            <a:r>
              <a:rPr lang="zh-CN" altLang="zh-CN" sz="2600" dirty="0">
                <a:latin typeface="Times New Roman" panose="02020603050405020304" pitchFamily="18" charset="0"/>
                <a:cs typeface="Times New Roman" panose="02020603050405020304" pitchFamily="18" charset="0"/>
              </a:rPr>
              <a:t>或</a:t>
            </a:r>
            <a:r>
              <a:rPr lang="zh-CN" altLang="zh-CN" sz="2600" dirty="0">
                <a:solidFill>
                  <a:srgbClr val="FF0000"/>
                </a:solidFill>
                <a:latin typeface="Times New Roman" panose="02020603050405020304" pitchFamily="18" charset="0"/>
                <a:cs typeface="Times New Roman" panose="02020603050405020304" pitchFamily="18" charset="0"/>
              </a:rPr>
              <a:t>比特率</a:t>
            </a:r>
            <a:r>
              <a:rPr lang="en-US" altLang="zh-CN" sz="2600" dirty="0">
                <a:solidFill>
                  <a:srgbClr val="FF00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(bit rate)</a:t>
            </a:r>
            <a:r>
              <a:rPr lang="zh-CN" altLang="zh-CN" sz="2600" dirty="0">
                <a:latin typeface="Times New Roman" panose="02020603050405020304" pitchFamily="18" charset="0"/>
                <a:cs typeface="Times New Roman" panose="02020603050405020304" pitchFamily="18" charset="0"/>
              </a:rPr>
              <a:t>。</a:t>
            </a:r>
            <a:endParaRPr lang="en-US" altLang="zh-CN" sz="2600" dirty="0">
              <a:latin typeface="Times New Roman" panose="02020603050405020304" pitchFamily="18" charset="0"/>
              <a:cs typeface="Times New Roman" panose="02020603050405020304" pitchFamily="18" charset="0"/>
            </a:endParaRPr>
          </a:p>
          <a:p>
            <a:pPr>
              <a:spcBef>
                <a:spcPts val="600"/>
              </a:spcBef>
            </a:pPr>
            <a:r>
              <a:rPr lang="zh-CN" altLang="en-US" sz="2600" dirty="0">
                <a:latin typeface="Times New Roman" panose="02020603050405020304" pitchFamily="18" charset="0"/>
                <a:cs typeface="Times New Roman" panose="02020603050405020304" pitchFamily="18" charset="0"/>
              </a:rPr>
              <a:t>速率的</a:t>
            </a:r>
            <a:r>
              <a:rPr lang="zh-CN" altLang="en-US" sz="2600" dirty="0">
                <a:solidFill>
                  <a:srgbClr val="FF0000"/>
                </a:solidFill>
                <a:latin typeface="Times New Roman" panose="02020603050405020304" pitchFamily="18" charset="0"/>
                <a:cs typeface="Times New Roman" panose="02020603050405020304" pitchFamily="18" charset="0"/>
              </a:rPr>
              <a:t>单位</a:t>
            </a:r>
            <a:r>
              <a:rPr lang="zh-CN" altLang="en-US" sz="2600" dirty="0">
                <a:latin typeface="Times New Roman" panose="02020603050405020304" pitchFamily="18" charset="0"/>
                <a:cs typeface="Times New Roman" panose="02020603050405020304" pitchFamily="18" charset="0"/>
              </a:rPr>
              <a:t>是 </a:t>
            </a:r>
            <a:r>
              <a:rPr lang="en-US" altLang="zh-CN" sz="2600" dirty="0">
                <a:latin typeface="Times New Roman" panose="02020603050405020304" pitchFamily="18" charset="0"/>
                <a:cs typeface="Times New Roman" panose="02020603050405020304" pitchFamily="18" charset="0"/>
              </a:rPr>
              <a:t>bit/s</a:t>
            </a:r>
            <a:r>
              <a:rPr lang="zh-CN" altLang="en-US" sz="2600" dirty="0">
                <a:latin typeface="Times New Roman" panose="02020603050405020304" pitchFamily="18" charset="0"/>
                <a:cs typeface="Times New Roman" panose="02020603050405020304" pitchFamily="18" charset="0"/>
              </a:rPr>
              <a:t>，或 </a:t>
            </a:r>
            <a:r>
              <a:rPr lang="en-US" altLang="zh-CN" sz="2600" dirty="0" err="1">
                <a:latin typeface="Times New Roman" panose="02020603050405020304" pitchFamily="18" charset="0"/>
                <a:cs typeface="Times New Roman" panose="02020603050405020304" pitchFamily="18" charset="0"/>
              </a:rPr>
              <a:t>kbit</a:t>
            </a:r>
            <a:r>
              <a:rPr lang="en-US" altLang="zh-CN" sz="2600" dirty="0">
                <a:latin typeface="Times New Roman" panose="02020603050405020304" pitchFamily="18" charset="0"/>
                <a:cs typeface="Times New Roman" panose="02020603050405020304" pitchFamily="18" charset="0"/>
              </a:rPr>
              <a:t>/s</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Mbit/s</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en-US" altLang="zh-CN" sz="2600" dirty="0" err="1">
                <a:latin typeface="Times New Roman" panose="02020603050405020304" pitchFamily="18" charset="0"/>
                <a:cs typeface="Times New Roman" panose="02020603050405020304" pitchFamily="18" charset="0"/>
              </a:rPr>
              <a:t>Gbit</a:t>
            </a:r>
            <a:r>
              <a:rPr lang="en-US" altLang="zh-CN" sz="2600" dirty="0">
                <a:latin typeface="Times New Roman" panose="02020603050405020304" pitchFamily="18" charset="0"/>
                <a:cs typeface="Times New Roman" panose="02020603050405020304" pitchFamily="18" charset="0"/>
              </a:rPr>
              <a:t>/s </a:t>
            </a:r>
            <a:r>
              <a:rPr lang="zh-CN" altLang="en-US" sz="2600" dirty="0">
                <a:latin typeface="Times New Roman" panose="02020603050405020304" pitchFamily="18" charset="0"/>
                <a:cs typeface="Times New Roman" panose="02020603050405020304" pitchFamily="18" charset="0"/>
              </a:rPr>
              <a:t>等。例如 </a:t>
            </a:r>
            <a:r>
              <a:rPr lang="en-US" altLang="zh-CN" sz="2600" dirty="0">
                <a:latin typeface="Times New Roman" panose="02020603050405020304" pitchFamily="18" charset="0"/>
                <a:cs typeface="Times New Roman" panose="02020603050405020304" pitchFamily="18" charset="0"/>
              </a:rPr>
              <a:t>4 </a:t>
            </a:r>
            <a:r>
              <a:rPr lang="en-US" altLang="zh-CN" sz="2600" dirty="0">
                <a:latin typeface="Times New Roman" panose="02020603050405020304" pitchFamily="18" charset="0"/>
                <a:cs typeface="Times New Roman" panose="02020603050405020304" pitchFamily="18" charset="0"/>
                <a:sym typeface="Symbol" panose="05050102010706020507"/>
              </a:rPr>
              <a:t></a:t>
            </a:r>
            <a:r>
              <a:rPr lang="en-US" altLang="zh-CN" sz="2600" dirty="0">
                <a:latin typeface="Times New Roman" panose="02020603050405020304" pitchFamily="18" charset="0"/>
                <a:cs typeface="Times New Roman" panose="02020603050405020304" pitchFamily="18" charset="0"/>
              </a:rPr>
              <a:t> 10</a:t>
            </a:r>
            <a:r>
              <a:rPr lang="en-US" altLang="zh-CN" sz="2600" baseline="30000" dirty="0">
                <a:latin typeface="Times New Roman" panose="02020603050405020304" pitchFamily="18" charset="0"/>
                <a:cs typeface="Times New Roman" panose="02020603050405020304" pitchFamily="18" charset="0"/>
              </a:rPr>
              <a:t>10</a:t>
            </a:r>
            <a:r>
              <a:rPr lang="en-US" altLang="zh-CN" sz="2600" dirty="0">
                <a:latin typeface="Times New Roman" panose="02020603050405020304" pitchFamily="18" charset="0"/>
                <a:cs typeface="Times New Roman" panose="02020603050405020304" pitchFamily="18" charset="0"/>
              </a:rPr>
              <a:t> bit/s </a:t>
            </a:r>
            <a:r>
              <a:rPr lang="zh-CN" altLang="zh-CN" sz="2600" dirty="0">
                <a:latin typeface="Times New Roman" panose="02020603050405020304" pitchFamily="18" charset="0"/>
                <a:cs typeface="Times New Roman" panose="02020603050405020304" pitchFamily="18" charset="0"/>
              </a:rPr>
              <a:t>的数据率就记为 </a:t>
            </a:r>
            <a:r>
              <a:rPr lang="en-US" altLang="zh-CN" sz="2600" dirty="0">
                <a:latin typeface="Times New Roman" panose="02020603050405020304" pitchFamily="18" charset="0"/>
                <a:cs typeface="Times New Roman" panose="02020603050405020304" pitchFamily="18" charset="0"/>
              </a:rPr>
              <a:t>40 </a:t>
            </a:r>
            <a:r>
              <a:rPr lang="en-US" altLang="zh-CN" sz="2600" dirty="0" err="1">
                <a:latin typeface="Times New Roman" panose="02020603050405020304" pitchFamily="18" charset="0"/>
                <a:cs typeface="Times New Roman" panose="02020603050405020304" pitchFamily="18" charset="0"/>
              </a:rPr>
              <a:t>Gbit</a:t>
            </a:r>
            <a:r>
              <a:rPr lang="en-US" altLang="zh-CN" sz="2600" dirty="0">
                <a:latin typeface="Times New Roman" panose="02020603050405020304" pitchFamily="18" charset="0"/>
                <a:cs typeface="Times New Roman" panose="02020603050405020304" pitchFamily="18" charset="0"/>
              </a:rPr>
              <a:t>/s</a:t>
            </a:r>
            <a:r>
              <a:rPr lang="zh-CN" altLang="en-US" sz="2600" dirty="0">
                <a:latin typeface="Times New Roman" panose="02020603050405020304" pitchFamily="18" charset="0"/>
                <a:cs typeface="Times New Roman" panose="02020603050405020304" pitchFamily="18" charset="0"/>
              </a:rPr>
              <a:t>。</a:t>
            </a:r>
            <a:endParaRPr lang="zh-CN" altLang="en-US" sz="2600" dirty="0">
              <a:latin typeface="Times New Roman" panose="02020603050405020304" pitchFamily="18" charset="0"/>
              <a:cs typeface="Times New Roman" panose="02020603050405020304" pitchFamily="18" charset="0"/>
            </a:endParaRPr>
          </a:p>
          <a:p>
            <a:pPr>
              <a:spcBef>
                <a:spcPts val="600"/>
              </a:spcBef>
            </a:pPr>
            <a:r>
              <a:rPr lang="zh-CN" altLang="en-US" sz="2600" dirty="0">
                <a:solidFill>
                  <a:srgbClr val="C00000"/>
                </a:solidFill>
                <a:latin typeface="Times New Roman" panose="02020603050405020304" pitchFamily="18" charset="0"/>
                <a:cs typeface="Times New Roman" panose="02020603050405020304" pitchFamily="18" charset="0"/>
              </a:rPr>
              <a:t>速率往往是指额定速率或标称速率，非</a:t>
            </a:r>
            <a:r>
              <a:rPr lang="zh-CN" altLang="zh-CN" sz="2600" dirty="0">
                <a:solidFill>
                  <a:srgbClr val="C00000"/>
                </a:solidFill>
                <a:latin typeface="Times New Roman" panose="02020603050405020304" pitchFamily="18" charset="0"/>
                <a:cs typeface="Times New Roman" panose="02020603050405020304" pitchFamily="18" charset="0"/>
              </a:rPr>
              <a:t>实际运行速率</a:t>
            </a:r>
            <a:r>
              <a:rPr lang="zh-CN" altLang="en-US" sz="2600" dirty="0">
                <a:solidFill>
                  <a:srgbClr val="C00000"/>
                </a:solidFill>
                <a:latin typeface="Times New Roman" panose="02020603050405020304" pitchFamily="18" charset="0"/>
                <a:cs typeface="Times New Roman" panose="02020603050405020304" pitchFamily="18" charset="0"/>
              </a:rPr>
              <a:t>。  </a:t>
            </a:r>
            <a:endParaRPr lang="zh-CN" altLang="en-US" sz="2600" dirty="0">
              <a:solidFill>
                <a:srgbClr val="C0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91795" y="44450"/>
            <a:ext cx="7483475" cy="1135380"/>
          </a:xfrm>
        </p:spPr>
        <p:txBody>
          <a:bodyPr/>
          <a:lstStyle/>
          <a:p>
            <a:pPr eaLnBrk="1" hangingPunct="1"/>
            <a:r>
              <a:rPr lang="zh-CN" altLang="en-US" dirty="0"/>
              <a:t>物理层</a:t>
            </a:r>
            <a:endParaRPr lang="zh-CN" altLang="en-US" dirty="0"/>
          </a:p>
        </p:txBody>
      </p:sp>
      <p:sp>
        <p:nvSpPr>
          <p:cNvPr id="61443" name="Text Box 3"/>
          <p:cNvSpPr txBox="1">
            <a:spLocks noChangeArrowheads="1"/>
          </p:cNvSpPr>
          <p:nvPr/>
        </p:nvSpPr>
        <p:spPr bwMode="auto">
          <a:xfrm>
            <a:off x="890905" y="1183005"/>
            <a:ext cx="8938260" cy="2445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ts val="3000"/>
              </a:lnSpc>
              <a:spcBef>
                <a:spcPct val="50000"/>
              </a:spcBef>
              <a:buClr>
                <a:srgbClr val="00B0F0"/>
              </a:buClr>
              <a:buFont typeface="Wingdings" panose="05000000000000000000" pitchFamily="2" charset="2"/>
              <a:buChar char="l"/>
            </a:pPr>
            <a:r>
              <a:rPr lang="zh-CN" altLang="en-US" sz="2800" b="1" dirty="0">
                <a:solidFill>
                  <a:srgbClr val="000000"/>
                </a:solidFill>
                <a:latin typeface="华文楷体" panose="02010600040101010101" charset="-122"/>
                <a:ea typeface="华文楷体" panose="02010600040101010101" charset="-122"/>
              </a:rPr>
              <a:t>物理层的主要作用是产生并检测电压发送和接收带有数据的电气信号或者是对应的光学、电磁信号。</a:t>
            </a:r>
            <a:endParaRPr lang="zh-CN" altLang="en-US" sz="2800" b="1" dirty="0">
              <a:solidFill>
                <a:srgbClr val="000000"/>
              </a:solidFill>
              <a:latin typeface="华文楷体" panose="02010600040101010101" charset="-122"/>
              <a:ea typeface="华文楷体" panose="02010600040101010101" charset="-122"/>
            </a:endParaRPr>
          </a:p>
          <a:p>
            <a:pPr marL="457200" indent="-457200" eaLnBrk="1" hangingPunct="1">
              <a:lnSpc>
                <a:spcPts val="3000"/>
              </a:lnSpc>
              <a:spcBef>
                <a:spcPct val="50000"/>
              </a:spcBef>
              <a:buClr>
                <a:srgbClr val="00B0F0"/>
              </a:buClr>
              <a:buFont typeface="Wingdings" panose="05000000000000000000" pitchFamily="2" charset="2"/>
              <a:buChar char="l"/>
            </a:pPr>
            <a:r>
              <a:rPr lang="zh-CN" altLang="en-US" sz="2800" b="1" dirty="0">
                <a:solidFill>
                  <a:srgbClr val="000000"/>
                </a:solidFill>
                <a:latin typeface="华文楷体" panose="02010600040101010101" charset="-122"/>
                <a:ea typeface="华文楷体" panose="02010600040101010101" charset="-122"/>
              </a:rPr>
              <a:t>物理层不提供数据的纠错服务，但在物理层上能对数据的传输速度作一定的控制，并能监测数据的出错率。</a:t>
            </a:r>
            <a:endParaRPr lang="zh-CN" altLang="en-US" sz="2800" b="1" dirty="0">
              <a:solidFill>
                <a:srgbClr val="000000"/>
              </a:solidFill>
              <a:latin typeface="华文楷体" panose="02010600040101010101" charset="-122"/>
              <a:ea typeface="华文楷体" panose="02010600040101010101" charset="-122"/>
            </a:endParaRPr>
          </a:p>
          <a:p>
            <a:pPr marL="457200" indent="-457200" eaLnBrk="1" hangingPunct="1">
              <a:lnSpc>
                <a:spcPts val="3000"/>
              </a:lnSpc>
              <a:spcBef>
                <a:spcPct val="50000"/>
              </a:spcBef>
              <a:buClr>
                <a:srgbClr val="00B0F0"/>
              </a:buClr>
              <a:buFont typeface="Wingdings" panose="05000000000000000000" pitchFamily="2" charset="2"/>
              <a:buChar char="l"/>
            </a:pPr>
            <a:r>
              <a:rPr lang="zh-CN" altLang="en-US" sz="2800" b="1" dirty="0">
                <a:solidFill>
                  <a:srgbClr val="000000"/>
                </a:solidFill>
                <a:latin typeface="华文楷体" panose="02010600040101010101" charset="-122"/>
                <a:ea typeface="华文楷体" panose="02010600040101010101" charset="-122"/>
              </a:rPr>
              <a:t>物理层传输电气信号的载体被称为位流或比特流</a:t>
            </a:r>
            <a:endParaRPr lang="zh-CN" altLang="en-US" sz="2800" b="1" dirty="0">
              <a:solidFill>
                <a:srgbClr val="000000"/>
              </a:solidFill>
              <a:latin typeface="华文楷体" panose="02010600040101010101" charset="-122"/>
              <a:ea typeface="华文楷体" panose="02010600040101010101" charset="-122"/>
            </a:endParaRPr>
          </a:p>
        </p:txBody>
      </p:sp>
      <p:pic>
        <p:nvPicPr>
          <p:cNvPr id="6144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15640" y="3933190"/>
            <a:ext cx="620141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91795" y="44450"/>
            <a:ext cx="7483475" cy="1135380"/>
          </a:xfrm>
        </p:spPr>
        <p:txBody>
          <a:bodyPr/>
          <a:lstStyle/>
          <a:p>
            <a:pPr eaLnBrk="1" hangingPunct="1"/>
            <a:r>
              <a:rPr lang="zh-CN" altLang="en-US" dirty="0"/>
              <a:t>数据链路层</a:t>
            </a:r>
            <a:endParaRPr lang="zh-CN" altLang="en-US" dirty="0"/>
          </a:p>
        </p:txBody>
      </p:sp>
      <p:sp>
        <p:nvSpPr>
          <p:cNvPr id="62467" name="Text Box 3"/>
          <p:cNvSpPr txBox="1">
            <a:spLocks noChangeArrowheads="1"/>
          </p:cNvSpPr>
          <p:nvPr/>
        </p:nvSpPr>
        <p:spPr bwMode="auto">
          <a:xfrm>
            <a:off x="818515" y="1268730"/>
            <a:ext cx="8268970" cy="16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ts val="3000"/>
              </a:lnSpc>
              <a:spcBef>
                <a:spcPct val="50000"/>
              </a:spcBef>
              <a:buClr>
                <a:srgbClr val="00B0F0"/>
              </a:buClr>
              <a:buFont typeface="Wingdings" panose="05000000000000000000" pitchFamily="2" charset="2"/>
              <a:buChar char="l"/>
            </a:pPr>
            <a:r>
              <a:rPr lang="zh-CN" altLang="en-US" sz="2800" b="1" dirty="0">
                <a:solidFill>
                  <a:srgbClr val="000000"/>
                </a:solidFill>
                <a:latin typeface="华文楷体" panose="02010600040101010101" charset="-122"/>
                <a:ea typeface="华文楷体" panose="02010600040101010101" charset="-122"/>
              </a:rPr>
              <a:t>数据链路层位于</a:t>
            </a:r>
            <a:r>
              <a:rPr lang="en-US" altLang="zh-CN" sz="2800" b="1" dirty="0">
                <a:solidFill>
                  <a:srgbClr val="000000"/>
                </a:solidFill>
                <a:latin typeface="华文楷体" panose="02010600040101010101" charset="-122"/>
                <a:ea typeface="华文楷体" panose="02010600040101010101" charset="-122"/>
              </a:rPr>
              <a:t>OSI</a:t>
            </a:r>
            <a:r>
              <a:rPr lang="zh-CN" altLang="en-US" sz="2800" b="1" dirty="0">
                <a:solidFill>
                  <a:srgbClr val="000000"/>
                </a:solidFill>
                <a:latin typeface="华文楷体" panose="02010600040101010101" charset="-122"/>
                <a:ea typeface="华文楷体" panose="02010600040101010101" charset="-122"/>
              </a:rPr>
              <a:t>模型的第二层，数据链路层的主要作用是把从网络层接收到的数据分割成可以被物理层传输的帧，数据链路层直接控制着网络层与物理层的通信。</a:t>
            </a:r>
            <a:endParaRPr lang="zh-CN" altLang="en-US" sz="2800" b="1" dirty="0">
              <a:solidFill>
                <a:srgbClr val="000000"/>
              </a:solidFill>
              <a:latin typeface="华文楷体" panose="02010600040101010101" charset="-122"/>
              <a:ea typeface="华文楷体" panose="02010600040101010101" charset="-122"/>
            </a:endParaRPr>
          </a:p>
        </p:txBody>
      </p:sp>
      <p:pic>
        <p:nvPicPr>
          <p:cNvPr id="6246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31135" y="3357245"/>
            <a:ext cx="668655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91795" y="44450"/>
            <a:ext cx="7483475" cy="1135380"/>
          </a:xfrm>
        </p:spPr>
        <p:txBody>
          <a:bodyPr/>
          <a:lstStyle/>
          <a:p>
            <a:pPr eaLnBrk="1" hangingPunct="1"/>
            <a:r>
              <a:rPr lang="zh-CN" altLang="en-US"/>
              <a:t>网络层</a:t>
            </a:r>
            <a:endParaRPr lang="zh-CN" altLang="en-US"/>
          </a:p>
        </p:txBody>
      </p:sp>
      <p:sp>
        <p:nvSpPr>
          <p:cNvPr id="64515" name="Text Box 3"/>
          <p:cNvSpPr txBox="1">
            <a:spLocks noChangeArrowheads="1"/>
          </p:cNvSpPr>
          <p:nvPr/>
        </p:nvSpPr>
        <p:spPr bwMode="auto">
          <a:xfrm>
            <a:off x="848360" y="1111250"/>
            <a:ext cx="9001125" cy="18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Clr>
                <a:srgbClr val="00B0F0"/>
              </a:buClr>
              <a:buFont typeface="Wingdings" panose="05000000000000000000" pitchFamily="2" charset="2"/>
              <a:buChar char="l"/>
            </a:pPr>
            <a:r>
              <a:rPr lang="zh-CN" altLang="en-US" sz="2600" b="1" dirty="0">
                <a:solidFill>
                  <a:srgbClr val="000000"/>
                </a:solidFill>
                <a:latin typeface="+mn-ea"/>
                <a:ea typeface="+mn-ea"/>
              </a:rPr>
              <a:t>网络层位于</a:t>
            </a:r>
            <a:r>
              <a:rPr lang="en-US" altLang="zh-CN" sz="2600" b="1" dirty="0">
                <a:solidFill>
                  <a:srgbClr val="000000"/>
                </a:solidFill>
                <a:latin typeface="+mn-ea"/>
                <a:ea typeface="+mn-ea"/>
              </a:rPr>
              <a:t>OSI</a:t>
            </a:r>
            <a:r>
              <a:rPr lang="zh-CN" altLang="en-US" sz="2600" b="1" dirty="0">
                <a:solidFill>
                  <a:srgbClr val="000000"/>
                </a:solidFill>
                <a:latin typeface="+mn-ea"/>
                <a:ea typeface="+mn-ea"/>
              </a:rPr>
              <a:t>模型的第三层，网络层主要负责将分组从源端传输到目的端，这可能要跨越多个网络（链路）。</a:t>
            </a:r>
            <a:endParaRPr lang="zh-CN" altLang="en-US" sz="2600" b="1" dirty="0">
              <a:solidFill>
                <a:srgbClr val="000000"/>
              </a:solidFill>
              <a:latin typeface="+mn-ea"/>
              <a:ea typeface="+mn-ea"/>
            </a:endParaRPr>
          </a:p>
          <a:p>
            <a:pPr marL="457200" indent="-457200" eaLnBrk="1" hangingPunct="1">
              <a:spcBef>
                <a:spcPct val="50000"/>
              </a:spcBef>
              <a:buClr>
                <a:srgbClr val="00B0F0"/>
              </a:buClr>
              <a:buFont typeface="Wingdings" panose="05000000000000000000" pitchFamily="2" charset="2"/>
              <a:buChar char="l"/>
            </a:pPr>
            <a:r>
              <a:rPr lang="zh-CN" altLang="en-US" sz="2600" b="1" dirty="0">
                <a:solidFill>
                  <a:srgbClr val="000000"/>
                </a:solidFill>
                <a:latin typeface="+mn-ea"/>
                <a:ea typeface="+mn-ea"/>
              </a:rPr>
              <a:t>传输层负责将完整的报文进行端到端的传输，而网络层则确保每一个分组能够从它的源端到达目的端。</a:t>
            </a:r>
            <a:endParaRPr lang="zh-CN" altLang="en-US" sz="2600" b="1" dirty="0">
              <a:solidFill>
                <a:srgbClr val="000000"/>
              </a:solidFill>
              <a:latin typeface="+mn-ea"/>
              <a:ea typeface="+mn-ea"/>
            </a:endParaRPr>
          </a:p>
        </p:txBody>
      </p:sp>
      <p:pic>
        <p:nvPicPr>
          <p:cNvPr id="6451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51455" y="3357245"/>
            <a:ext cx="666623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91795" y="44450"/>
            <a:ext cx="7483475" cy="1135380"/>
          </a:xfrm>
        </p:spPr>
        <p:txBody>
          <a:bodyPr/>
          <a:lstStyle/>
          <a:p>
            <a:pPr eaLnBrk="1" hangingPunct="1"/>
            <a:r>
              <a:rPr lang="zh-CN" altLang="en-US" dirty="0"/>
              <a:t>传输层</a:t>
            </a:r>
            <a:endParaRPr lang="zh-CN" altLang="en-US" dirty="0"/>
          </a:p>
        </p:txBody>
      </p:sp>
      <p:sp>
        <p:nvSpPr>
          <p:cNvPr id="66563" name="Text Box 3"/>
          <p:cNvSpPr txBox="1">
            <a:spLocks noChangeArrowheads="1"/>
          </p:cNvSpPr>
          <p:nvPr/>
        </p:nvSpPr>
        <p:spPr bwMode="auto">
          <a:xfrm>
            <a:off x="829945" y="1268730"/>
            <a:ext cx="8268970" cy="954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Clr>
                <a:srgbClr val="00B0F0"/>
              </a:buClr>
              <a:buFont typeface="Wingdings" panose="05000000000000000000" pitchFamily="2" charset="2"/>
              <a:buChar char="l"/>
            </a:pPr>
            <a:r>
              <a:rPr lang="zh-CN" altLang="en-US" sz="2800" b="1" dirty="0">
                <a:solidFill>
                  <a:srgbClr val="000000"/>
                </a:solidFill>
                <a:latin typeface="+mn-ea"/>
                <a:ea typeface="+mn-ea"/>
              </a:rPr>
              <a:t>传输层负责将报文能准确、可靠、顺序地进行源端到目的端（端到端，</a:t>
            </a:r>
            <a:r>
              <a:rPr lang="en-US" altLang="zh-CN" sz="2800" b="1" dirty="0">
                <a:solidFill>
                  <a:srgbClr val="000000"/>
                </a:solidFill>
                <a:latin typeface="+mn-ea"/>
                <a:ea typeface="+mn-ea"/>
              </a:rPr>
              <a:t>end-to-end</a:t>
            </a:r>
            <a:r>
              <a:rPr lang="zh-CN" altLang="en-US" sz="2800" b="1" dirty="0">
                <a:solidFill>
                  <a:srgbClr val="000000"/>
                </a:solidFill>
                <a:latin typeface="+mn-ea"/>
                <a:ea typeface="+mn-ea"/>
              </a:rPr>
              <a:t>）的传输。</a:t>
            </a:r>
            <a:endParaRPr lang="zh-CN" altLang="en-US" sz="2800" b="1" dirty="0">
              <a:solidFill>
                <a:srgbClr val="000000"/>
              </a:solidFill>
              <a:latin typeface="+mn-ea"/>
              <a:ea typeface="+mn-ea"/>
            </a:endParaRPr>
          </a:p>
        </p:txBody>
      </p:sp>
      <p:pic>
        <p:nvPicPr>
          <p:cNvPr id="6656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2560" y="2637155"/>
            <a:ext cx="791273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91795" y="44450"/>
            <a:ext cx="7483475" cy="1135380"/>
          </a:xfrm>
        </p:spPr>
        <p:txBody>
          <a:bodyPr/>
          <a:lstStyle/>
          <a:p>
            <a:pPr eaLnBrk="1" hangingPunct="1"/>
            <a:r>
              <a:rPr lang="zh-CN" altLang="en-US"/>
              <a:t>会话层</a:t>
            </a:r>
            <a:endParaRPr lang="zh-CN" altLang="en-US"/>
          </a:p>
        </p:txBody>
      </p:sp>
      <p:sp>
        <p:nvSpPr>
          <p:cNvPr id="68611" name="Text Box 3"/>
          <p:cNvSpPr txBox="1">
            <a:spLocks noChangeArrowheads="1"/>
          </p:cNvSpPr>
          <p:nvPr/>
        </p:nvSpPr>
        <p:spPr bwMode="auto">
          <a:xfrm>
            <a:off x="806450" y="1124585"/>
            <a:ext cx="8827135" cy="175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Clr>
                <a:srgbClr val="00B0F0"/>
              </a:buClr>
              <a:buFont typeface="Wingdings" panose="05000000000000000000" pitchFamily="2" charset="2"/>
              <a:buChar char="l"/>
            </a:pPr>
            <a:r>
              <a:rPr lang="zh-CN" altLang="en-US" sz="2400" b="1" dirty="0">
                <a:solidFill>
                  <a:srgbClr val="000000"/>
                </a:solidFill>
                <a:uFillTx/>
                <a:latin typeface="华文楷体" panose="02010600040101010101" charset="-122"/>
                <a:ea typeface="华文楷体" panose="02010600040101010101" charset="-122"/>
              </a:rPr>
              <a:t>会话层的作用主要是在网络中不同用户、节点之间建立和维护通信通道，同步两个节点之间的会话，决定通信是否被中断以及中断时决定从何处重新发送。</a:t>
            </a:r>
            <a:endParaRPr lang="zh-CN" altLang="en-US" sz="2400" b="1" dirty="0">
              <a:solidFill>
                <a:srgbClr val="000000"/>
              </a:solidFill>
              <a:uFillTx/>
              <a:latin typeface="华文楷体" panose="02010600040101010101" charset="-122"/>
              <a:ea typeface="华文楷体" panose="02010600040101010101" charset="-122"/>
            </a:endParaRPr>
          </a:p>
          <a:p>
            <a:pPr marL="457200" indent="-457200" eaLnBrk="1" hangingPunct="1">
              <a:spcBef>
                <a:spcPct val="50000"/>
              </a:spcBef>
              <a:buClr>
                <a:srgbClr val="00B0F0"/>
              </a:buClr>
              <a:buFont typeface="Wingdings" panose="05000000000000000000" pitchFamily="2" charset="2"/>
              <a:buChar char="l"/>
            </a:pPr>
            <a:r>
              <a:rPr lang="zh-CN" altLang="en-US" sz="2400" b="1" dirty="0">
                <a:solidFill>
                  <a:srgbClr val="000000"/>
                </a:solidFill>
                <a:uFillTx/>
                <a:latin typeface="华文楷体" panose="02010600040101010101" charset="-122"/>
                <a:ea typeface="华文楷体" panose="02010600040101010101" charset="-122"/>
              </a:rPr>
              <a:t>会话层的责任主要有：对话控制、令牌管理、同步功能。</a:t>
            </a:r>
            <a:endParaRPr lang="zh-CN" altLang="en-US" sz="2400" b="1" dirty="0">
              <a:solidFill>
                <a:srgbClr val="000000"/>
              </a:solidFill>
              <a:uFillTx/>
              <a:latin typeface="华文楷体" panose="02010600040101010101" charset="-122"/>
              <a:ea typeface="华文楷体" panose="02010600040101010101" charset="-122"/>
            </a:endParaRPr>
          </a:p>
        </p:txBody>
      </p:sp>
      <p:pic>
        <p:nvPicPr>
          <p:cNvPr id="6861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12595" y="3150235"/>
            <a:ext cx="794385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91795" y="44450"/>
            <a:ext cx="7483475" cy="1135380"/>
          </a:xfrm>
        </p:spPr>
        <p:txBody>
          <a:bodyPr/>
          <a:lstStyle/>
          <a:p>
            <a:pPr eaLnBrk="1" hangingPunct="1"/>
            <a:r>
              <a:rPr lang="zh-CN" altLang="en-US"/>
              <a:t>表示层</a:t>
            </a:r>
            <a:endParaRPr lang="zh-CN" altLang="en-US"/>
          </a:p>
        </p:txBody>
      </p:sp>
      <p:sp>
        <p:nvSpPr>
          <p:cNvPr id="69635" name="Text Box 3"/>
          <p:cNvSpPr txBox="1">
            <a:spLocks noChangeArrowheads="1"/>
          </p:cNvSpPr>
          <p:nvPr/>
        </p:nvSpPr>
        <p:spPr bwMode="auto">
          <a:xfrm>
            <a:off x="796290" y="1181735"/>
            <a:ext cx="8549005" cy="2031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Clr>
                <a:srgbClr val="00B0F0"/>
              </a:buClr>
              <a:buFont typeface="Wingdings" panose="05000000000000000000" pitchFamily="2" charset="2"/>
              <a:buChar char="l"/>
            </a:pPr>
            <a:r>
              <a:rPr lang="zh-CN" altLang="en-US" sz="2800" b="1" dirty="0">
                <a:solidFill>
                  <a:srgbClr val="000000"/>
                </a:solidFill>
                <a:latin typeface="华文楷体" panose="02010600040101010101" charset="-122"/>
                <a:ea typeface="华文楷体" panose="02010600040101010101" charset="-122"/>
              </a:rPr>
              <a:t>表示层为开放系统的两个进程之间传送的数据提供格式变换服务，以使应用层能理解所交换数据的意义 。</a:t>
            </a:r>
            <a:endParaRPr lang="zh-CN" altLang="en-US" sz="2800" b="1" dirty="0">
              <a:solidFill>
                <a:srgbClr val="000000"/>
              </a:solidFill>
              <a:latin typeface="华文楷体" panose="02010600040101010101" charset="-122"/>
              <a:ea typeface="华文楷体" panose="02010600040101010101" charset="-122"/>
            </a:endParaRPr>
          </a:p>
          <a:p>
            <a:pPr marL="457200" indent="-457200" eaLnBrk="1" hangingPunct="1">
              <a:spcBef>
                <a:spcPct val="50000"/>
              </a:spcBef>
              <a:buClr>
                <a:srgbClr val="00B0F0"/>
              </a:buClr>
              <a:buFont typeface="Wingdings" panose="05000000000000000000" pitchFamily="2" charset="2"/>
              <a:buChar char="l"/>
            </a:pPr>
            <a:r>
              <a:rPr lang="zh-CN" altLang="en-US" sz="2800" b="1" dirty="0">
                <a:solidFill>
                  <a:srgbClr val="000000"/>
                </a:solidFill>
                <a:latin typeface="华文楷体" panose="02010600040101010101" charset="-122"/>
                <a:ea typeface="华文楷体" panose="02010600040101010101" charset="-122"/>
              </a:rPr>
              <a:t>数据格式化、数据压缩、数据加密。</a:t>
            </a:r>
            <a:endParaRPr lang="zh-CN" altLang="en-US" sz="2800" b="1" dirty="0">
              <a:solidFill>
                <a:srgbClr val="000000"/>
              </a:solidFill>
              <a:latin typeface="华文楷体" panose="02010600040101010101" charset="-122"/>
              <a:ea typeface="华文楷体" panose="02010600040101010101" charset="-122"/>
            </a:endParaRPr>
          </a:p>
        </p:txBody>
      </p:sp>
      <p:pic>
        <p:nvPicPr>
          <p:cNvPr id="6963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31570" y="3213100"/>
            <a:ext cx="7933690"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91795" y="44450"/>
            <a:ext cx="7483475" cy="1135380"/>
          </a:xfrm>
        </p:spPr>
        <p:txBody>
          <a:bodyPr/>
          <a:lstStyle/>
          <a:p>
            <a:pPr eaLnBrk="1" hangingPunct="1"/>
            <a:r>
              <a:rPr lang="zh-CN" altLang="en-US"/>
              <a:t>应用层</a:t>
            </a:r>
            <a:endParaRPr lang="zh-CN" altLang="en-US"/>
          </a:p>
        </p:txBody>
      </p:sp>
      <p:sp>
        <p:nvSpPr>
          <p:cNvPr id="70659" name="Text Box 3"/>
          <p:cNvSpPr txBox="1">
            <a:spLocks noChangeArrowheads="1"/>
          </p:cNvSpPr>
          <p:nvPr/>
        </p:nvSpPr>
        <p:spPr bwMode="auto">
          <a:xfrm>
            <a:off x="818515" y="1340485"/>
            <a:ext cx="8268970" cy="954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Clr>
                <a:srgbClr val="00B0F0"/>
              </a:buClr>
              <a:buFont typeface="Wingdings" panose="05000000000000000000" pitchFamily="2" charset="2"/>
              <a:buChar char="l"/>
            </a:pPr>
            <a:r>
              <a:rPr lang="zh-CN" altLang="en-US" sz="2800" b="1" dirty="0">
                <a:solidFill>
                  <a:srgbClr val="000000"/>
                </a:solidFill>
                <a:latin typeface="+mn-ea"/>
                <a:ea typeface="+mn-ea"/>
              </a:rPr>
              <a:t>应用层直接面对用户进程，主要功能是为应用系统提供访问</a:t>
            </a:r>
            <a:r>
              <a:rPr lang="en-US" altLang="zh-CN" sz="2800" b="1" dirty="0">
                <a:solidFill>
                  <a:srgbClr val="000000"/>
                </a:solidFill>
                <a:latin typeface="+mn-ea"/>
                <a:ea typeface="+mn-ea"/>
              </a:rPr>
              <a:t>OSI</a:t>
            </a:r>
            <a:r>
              <a:rPr lang="zh-CN" altLang="en-US" sz="2800" b="1" dirty="0">
                <a:solidFill>
                  <a:srgbClr val="000000"/>
                </a:solidFill>
                <a:latin typeface="+mn-ea"/>
                <a:ea typeface="+mn-ea"/>
              </a:rPr>
              <a:t>环境的接口和服务。</a:t>
            </a:r>
            <a:endParaRPr lang="zh-CN" altLang="en-US" sz="2800" b="1" dirty="0">
              <a:solidFill>
                <a:srgbClr val="000000"/>
              </a:solidFill>
              <a:latin typeface="+mn-ea"/>
              <a:ea typeface="+mn-ea"/>
            </a:endParaRPr>
          </a:p>
        </p:txBody>
      </p:sp>
      <p:pic>
        <p:nvPicPr>
          <p:cNvPr id="7066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09040" y="2564765"/>
            <a:ext cx="794385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91795" y="44450"/>
            <a:ext cx="7483475" cy="1135380"/>
          </a:xfrm>
        </p:spPr>
        <p:txBody>
          <a:bodyPr/>
          <a:lstStyle/>
          <a:p>
            <a:pPr eaLnBrk="1" hangingPunct="1"/>
            <a:r>
              <a:rPr lang="en-US" altLang="zh-CN">
                <a:latin typeface="Times New Roman" panose="02020603050405020304" pitchFamily="18" charset="0"/>
                <a:ea typeface="华文楷体" panose="02010600040101010101" charset="-122"/>
                <a:cs typeface="Times New Roman" panose="02020603050405020304" pitchFamily="18" charset="0"/>
              </a:rPr>
              <a:t>OSI</a:t>
            </a:r>
            <a:r>
              <a:rPr lang="zh-CN" altLang="en-US">
                <a:latin typeface="Times New Roman" panose="02020603050405020304" pitchFamily="18" charset="0"/>
                <a:ea typeface="华文楷体" panose="02010600040101010101" charset="-122"/>
                <a:cs typeface="Times New Roman" panose="02020603050405020304" pitchFamily="18" charset="0"/>
              </a:rPr>
              <a:t>七层参考模型</a:t>
            </a:r>
            <a:endParaRPr lang="zh-CN" altLang="en-US">
              <a:latin typeface="Times New Roman" panose="02020603050405020304" pitchFamily="18" charset="0"/>
              <a:ea typeface="华文楷体" panose="02010600040101010101" charset="-122"/>
              <a:cs typeface="Times New Roman" panose="02020603050405020304" pitchFamily="18" charset="0"/>
            </a:endParaRPr>
          </a:p>
        </p:txBody>
      </p:sp>
      <p:sp>
        <p:nvSpPr>
          <p:cNvPr id="71683" name="Text Box 3"/>
          <p:cNvSpPr txBox="1">
            <a:spLocks noChangeArrowheads="1"/>
          </p:cNvSpPr>
          <p:nvPr/>
        </p:nvSpPr>
        <p:spPr bwMode="auto">
          <a:xfrm>
            <a:off x="6435725" y="1557655"/>
            <a:ext cx="2651760" cy="3970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Clr>
                <a:srgbClr val="00B0F0"/>
              </a:buClr>
              <a:buFont typeface="Wingdings" panose="05000000000000000000" pitchFamily="2" charset="2"/>
              <a:buChar char="l"/>
            </a:pPr>
            <a:r>
              <a:rPr lang="en-US" altLang="zh-CN" sz="2400" b="1" dirty="0">
                <a:solidFill>
                  <a:srgbClr val="000000"/>
                </a:solidFill>
                <a:latin typeface="Times New Roman" panose="02020603050405020304" pitchFamily="18" charset="0"/>
                <a:ea typeface="华文楷体" panose="02010600040101010101" charset="-122"/>
                <a:cs typeface="Times New Roman" panose="02020603050405020304" pitchFamily="18" charset="0"/>
              </a:rPr>
              <a:t>OSI</a:t>
            </a:r>
            <a:r>
              <a:rPr lang="zh-CN" altLang="en-US" sz="2400" b="1" dirty="0">
                <a:solidFill>
                  <a:srgbClr val="000000"/>
                </a:solidFill>
                <a:latin typeface="Times New Roman" panose="02020603050405020304" pitchFamily="18" charset="0"/>
                <a:ea typeface="华文楷体" panose="02010600040101010101" charset="-122"/>
                <a:cs typeface="Times New Roman" panose="02020603050405020304" pitchFamily="18" charset="0"/>
              </a:rPr>
              <a:t>的核心思想是两个终端用户在远程通讯网络中的通讯可以分成层，每层有自己的功能集。</a:t>
            </a:r>
            <a:endParaRPr lang="zh-CN" altLang="en-US" sz="2400" b="1" dirty="0">
              <a:solidFill>
                <a:srgbClr val="000000"/>
              </a:solidFill>
              <a:latin typeface="Times New Roman" panose="02020603050405020304" pitchFamily="18" charset="0"/>
              <a:ea typeface="华文楷体" panose="02010600040101010101" charset="-122"/>
              <a:cs typeface="Times New Roman" panose="02020603050405020304" pitchFamily="18" charset="0"/>
            </a:endParaRPr>
          </a:p>
          <a:p>
            <a:pPr marL="342900" indent="-342900" eaLnBrk="1" hangingPunct="1">
              <a:spcBef>
                <a:spcPct val="50000"/>
              </a:spcBef>
              <a:buClr>
                <a:srgbClr val="00B0F0"/>
              </a:buClr>
              <a:buFont typeface="Wingdings" panose="05000000000000000000" pitchFamily="2" charset="2"/>
              <a:buChar char="l"/>
            </a:pPr>
            <a:r>
              <a:rPr lang="zh-CN" altLang="en-US" sz="2400" b="1" dirty="0">
                <a:solidFill>
                  <a:srgbClr val="000000"/>
                </a:solidFill>
                <a:latin typeface="Times New Roman" panose="02020603050405020304" pitchFamily="18" charset="0"/>
                <a:ea typeface="华文楷体" panose="02010600040101010101" charset="-122"/>
                <a:cs typeface="Times New Roman" panose="02020603050405020304" pitchFamily="18" charset="0"/>
              </a:rPr>
              <a:t>层与层之间相互独立而又相互依靠</a:t>
            </a:r>
            <a:endParaRPr lang="zh-CN" altLang="en-US" sz="2400" b="1" dirty="0">
              <a:solidFill>
                <a:srgbClr val="000000"/>
              </a:solidFill>
              <a:latin typeface="Times New Roman" panose="02020603050405020304" pitchFamily="18" charset="0"/>
              <a:ea typeface="华文楷体" panose="02010600040101010101" charset="-122"/>
              <a:cs typeface="Times New Roman" panose="02020603050405020304" pitchFamily="18" charset="0"/>
            </a:endParaRPr>
          </a:p>
        </p:txBody>
      </p:sp>
      <p:pic>
        <p:nvPicPr>
          <p:cNvPr id="7168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9140" y="1557020"/>
            <a:ext cx="551053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latin typeface="Times New Roman" panose="02020603050405020304" pitchFamily="18" charset="0"/>
                <a:ea typeface="华文楷体" panose="02010600040101010101" charset="-122"/>
                <a:cs typeface="Times New Roman" panose="02020603050405020304" pitchFamily="18" charset="0"/>
              </a:rPr>
            </a:fld>
            <a:endParaRPr lang="zh-CN" altLang="en-US" smtClean="0">
              <a:latin typeface="Times New Roman" panose="02020603050405020304" pitchFamily="18" charset="0"/>
              <a:ea typeface="华文楷体" panose="02010600040101010101"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91795" y="44450"/>
            <a:ext cx="7483475" cy="1135380"/>
          </a:xfrm>
        </p:spPr>
        <p:txBody>
          <a:bodyPr/>
          <a:lstStyle/>
          <a:p>
            <a:pPr eaLnBrk="1" hangingPunct="1"/>
            <a:r>
              <a:rPr lang="en-US" altLang="zh-CN" sz="3400" dirty="0"/>
              <a:t>OSI</a:t>
            </a:r>
            <a:r>
              <a:rPr lang="zh-CN" altLang="en-US" sz="3400" dirty="0"/>
              <a:t>参考模型中</a:t>
            </a:r>
            <a:r>
              <a:rPr lang="en-US" altLang="zh-CN" sz="3400" dirty="0"/>
              <a:t>PDU</a:t>
            </a:r>
            <a:r>
              <a:rPr lang="zh-CN" altLang="en-US" sz="3400" dirty="0"/>
              <a:t>的传输过程</a:t>
            </a:r>
            <a:endParaRPr lang="zh-CN" altLang="en-US" sz="3400" dirty="0"/>
          </a:p>
        </p:txBody>
      </p:sp>
      <p:pic>
        <p:nvPicPr>
          <p:cNvPr id="8192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7025" y="1126490"/>
            <a:ext cx="9450070"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本框 2"/>
          <p:cNvSpPr txBox="1"/>
          <p:nvPr/>
        </p:nvSpPr>
        <p:spPr>
          <a:xfrm>
            <a:off x="2587625" y="5055870"/>
            <a:ext cx="7054850" cy="1476375"/>
          </a:xfrm>
          <a:prstGeom prst="rect">
            <a:avLst/>
          </a:prstGeom>
          <a:noFill/>
        </p:spPr>
        <p:txBody>
          <a:bodyPr wrap="square" rtlCol="0" anchor="t">
            <a:spAutoFit/>
          </a:bodyPr>
          <a:lstStyle/>
          <a:p>
            <a:r>
              <a:rPr lang="zh-CN" altLang="en-US" b="1">
                <a:solidFill>
                  <a:schemeClr val="tx1"/>
                </a:solidFill>
                <a:uFillTx/>
              </a:rPr>
              <a:t>协议数据单元PDU（Protocol Data Unit）是指对等层次之间传递的数据单位。 协议数据单元(Protocol Data Unit )物理层的 PDU是数据位（bit），数据链路层的 PDU是数据帧（frame），网络层的PDU是数据包（packet），传输层的 PDU是数据段（segment），其他更高层次的PDU是报文（message）。</a:t>
            </a:r>
            <a:endParaRPr lang="zh-CN" altLang="en-US" b="1">
              <a:solidFill>
                <a:schemeClr val="tx1"/>
              </a:solidFill>
              <a:uFillTx/>
            </a:endParaRPr>
          </a:p>
        </p:txBody>
      </p:sp>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391795" y="44450"/>
            <a:ext cx="7483475" cy="1135380"/>
          </a:xfrm>
        </p:spPr>
        <p:txBody>
          <a:bodyPr/>
          <a:lstStyle/>
          <a:p>
            <a:pPr algn="ctr"/>
            <a:r>
              <a:rPr lang="zh-CN" altLang="zh-CN" dirty="0"/>
              <a:t>各层完成的主要功能</a:t>
            </a:r>
            <a:endParaRPr lang="zh-CN" altLang="en-US" dirty="0"/>
          </a:p>
        </p:txBody>
      </p:sp>
      <p:sp>
        <p:nvSpPr>
          <p:cNvPr id="111619" name="Rectangle 3"/>
          <p:cNvSpPr>
            <a:spLocks noGrp="1" noChangeArrowheads="1"/>
          </p:cNvSpPr>
          <p:nvPr>
            <p:ph idx="1"/>
          </p:nvPr>
        </p:nvSpPr>
        <p:spPr>
          <a:xfrm>
            <a:off x="1031875" y="2112645"/>
            <a:ext cx="8346440" cy="3333115"/>
          </a:xfrm>
        </p:spPr>
        <p:txBody>
          <a:bodyPr/>
          <a:lstStyle/>
          <a:p>
            <a:r>
              <a:rPr lang="zh-CN" altLang="zh-CN" sz="2800" dirty="0">
                <a:solidFill>
                  <a:srgbClr val="FF0000"/>
                </a:solidFill>
              </a:rPr>
              <a:t>① 差错控制</a:t>
            </a:r>
            <a:r>
              <a:rPr lang="zh-CN" altLang="en-US" sz="2800" dirty="0">
                <a:solidFill>
                  <a:srgbClr val="FF0000"/>
                </a:solidFill>
              </a:rPr>
              <a:t>：</a:t>
            </a:r>
            <a:r>
              <a:rPr lang="zh-CN" altLang="zh-CN" sz="2800" dirty="0"/>
              <a:t>使相应层次对等方的通信更加可靠。</a:t>
            </a:r>
            <a:endParaRPr lang="zh-CN" altLang="zh-CN" sz="2800" dirty="0"/>
          </a:p>
          <a:p>
            <a:r>
              <a:rPr lang="zh-CN" altLang="zh-CN" sz="2800" dirty="0">
                <a:solidFill>
                  <a:srgbClr val="FF0000"/>
                </a:solidFill>
              </a:rPr>
              <a:t>② 流量控制</a:t>
            </a:r>
            <a:r>
              <a:rPr lang="zh-CN" altLang="en-US" sz="2800" dirty="0">
                <a:solidFill>
                  <a:srgbClr val="FF0000"/>
                </a:solidFill>
              </a:rPr>
              <a:t>：</a:t>
            </a:r>
            <a:r>
              <a:rPr lang="zh-CN" altLang="zh-CN" sz="2800" dirty="0"/>
              <a:t>发送端的发送速率必须使接收端来得及接收，不要太快。</a:t>
            </a:r>
            <a:endParaRPr lang="zh-CN" altLang="zh-CN" sz="2800" dirty="0"/>
          </a:p>
          <a:p>
            <a:r>
              <a:rPr lang="zh-CN" altLang="zh-CN" sz="2800" dirty="0">
                <a:solidFill>
                  <a:srgbClr val="FF0000"/>
                </a:solidFill>
              </a:rPr>
              <a:t>③ 分段和重装</a:t>
            </a:r>
            <a:r>
              <a:rPr lang="en-US" altLang="zh-CN" sz="2800" dirty="0">
                <a:solidFill>
                  <a:srgbClr val="FF0000"/>
                </a:solidFill>
              </a:rPr>
              <a:t> </a:t>
            </a:r>
            <a:r>
              <a:rPr lang="zh-CN" altLang="en-US" sz="2800" dirty="0">
                <a:solidFill>
                  <a:srgbClr val="FF0000"/>
                </a:solidFill>
              </a:rPr>
              <a:t>：</a:t>
            </a:r>
            <a:r>
              <a:rPr lang="zh-CN" altLang="zh-CN" sz="2800" dirty="0"/>
              <a:t>发送端将要发送的数据块划分为更小的单位，在接收端将其还原。</a:t>
            </a:r>
            <a:endParaRPr lang="zh-CN" altLang="zh-CN" sz="2800" dirty="0"/>
          </a:p>
          <a:p>
            <a:r>
              <a:rPr lang="zh-CN" altLang="zh-CN" sz="2800" dirty="0">
                <a:solidFill>
                  <a:srgbClr val="FF0000"/>
                </a:solidFill>
              </a:rPr>
              <a:t>④ 复用和分用</a:t>
            </a:r>
            <a:r>
              <a:rPr lang="zh-CN" altLang="en-US" sz="2800" dirty="0">
                <a:solidFill>
                  <a:srgbClr val="FF0000"/>
                </a:solidFill>
              </a:rPr>
              <a:t>：</a:t>
            </a:r>
            <a:r>
              <a:rPr lang="zh-CN" altLang="zh-CN" sz="2800" dirty="0"/>
              <a:t>发送端几个高层会话复用一条低层的连接，在接收端再进行分用。</a:t>
            </a:r>
            <a:endParaRPr lang="zh-CN" altLang="zh-CN" sz="2800" dirty="0"/>
          </a:p>
          <a:p>
            <a:r>
              <a:rPr lang="zh-CN" altLang="zh-CN" sz="2800" dirty="0">
                <a:solidFill>
                  <a:srgbClr val="FF0000"/>
                </a:solidFill>
              </a:rPr>
              <a:t>⑤ 连接建立和释放</a:t>
            </a:r>
            <a:r>
              <a:rPr lang="zh-CN" altLang="en-US" sz="2800" dirty="0">
                <a:solidFill>
                  <a:srgbClr val="FF0000"/>
                </a:solidFill>
              </a:rPr>
              <a:t>：</a:t>
            </a:r>
            <a:r>
              <a:rPr lang="zh-CN" altLang="zh-CN" sz="2800" dirty="0"/>
              <a:t>交换数据前先建立一条逻辑连接，数据传送结束后释放连接。</a:t>
            </a:r>
            <a:endParaRPr lang="zh-CN" altLang="zh-CN" sz="2800" dirty="0"/>
          </a:p>
          <a:p>
            <a:endParaRPr lang="zh-CN" altLang="en-US" sz="2800" dirty="0"/>
          </a:p>
        </p:txBody>
      </p:sp>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1064260" y="-315595"/>
            <a:ext cx="8346440" cy="1981200"/>
          </a:xfrm>
        </p:spPr>
        <p:txBody>
          <a:bodyPr/>
          <a:lstStyle/>
          <a:p>
            <a:pPr algn="l"/>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带宽 </a:t>
            </a:r>
            <a:endParaRPr lang="zh-CN" altLang="en-US" dirty="0">
              <a:latin typeface="Times New Roman" panose="02020603050405020304" pitchFamily="18" charset="0"/>
              <a:cs typeface="Times New Roman" panose="02020603050405020304" pitchFamily="18" charset="0"/>
            </a:endParaRPr>
          </a:p>
        </p:txBody>
      </p:sp>
      <p:sp>
        <p:nvSpPr>
          <p:cNvPr id="376835" name="Rectangle 3"/>
          <p:cNvSpPr>
            <a:spLocks noGrp="1" noChangeArrowheads="1"/>
          </p:cNvSpPr>
          <p:nvPr>
            <p:ph idx="1"/>
          </p:nvPr>
        </p:nvSpPr>
        <p:spPr>
          <a:xfrm>
            <a:off x="1064260" y="1052830"/>
            <a:ext cx="8346440" cy="333438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indent="0">
              <a:lnSpc>
                <a:spcPct val="110000"/>
              </a:lnSpc>
              <a:spcBef>
                <a:spcPts val="600"/>
              </a:spcBef>
              <a:buNone/>
            </a:pPr>
            <a:r>
              <a:rPr lang="zh-CN" altLang="en-US" dirty="0">
                <a:latin typeface="Times New Roman" panose="02020603050405020304" pitchFamily="18" charset="0"/>
                <a:cs typeface="Times New Roman" panose="02020603050405020304" pitchFamily="18" charset="0"/>
              </a:rPr>
              <a:t>两种不同意义：</a:t>
            </a:r>
            <a:endParaRPr lang="en-US" altLang="zh-CN" dirty="0">
              <a:latin typeface="Times New Roman" panose="02020603050405020304" pitchFamily="18" charset="0"/>
              <a:cs typeface="Times New Roman" panose="02020603050405020304" pitchFamily="18" charset="0"/>
            </a:endParaRPr>
          </a:p>
          <a:p>
            <a:pPr>
              <a:lnSpc>
                <a:spcPct val="110000"/>
              </a:lnSpc>
              <a:spcBef>
                <a:spcPts val="600"/>
              </a:spcBef>
            </a:pP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带宽”</a:t>
            </a:r>
            <a:r>
              <a:rPr lang="en-US" altLang="zh-CN" sz="2800" dirty="0">
                <a:latin typeface="Times New Roman" panose="02020603050405020304" pitchFamily="18" charset="0"/>
                <a:cs typeface="Times New Roman" panose="02020603050405020304" pitchFamily="18" charset="0"/>
              </a:rPr>
              <a:t>(bandwidth) </a:t>
            </a:r>
            <a:r>
              <a:rPr lang="zh-CN" altLang="en-US" sz="2800" dirty="0">
                <a:latin typeface="Times New Roman" panose="02020603050405020304" pitchFamily="18" charset="0"/>
                <a:cs typeface="Times New Roman" panose="02020603050405020304" pitchFamily="18" charset="0"/>
              </a:rPr>
              <a:t>本来是指信号具有的</a:t>
            </a:r>
            <a:r>
              <a:rPr lang="zh-CN" altLang="en-US" sz="2800" dirty="0">
                <a:solidFill>
                  <a:srgbClr val="FF0000"/>
                </a:solidFill>
                <a:latin typeface="Times New Roman" panose="02020603050405020304" pitchFamily="18" charset="0"/>
                <a:cs typeface="Times New Roman" panose="02020603050405020304" pitchFamily="18" charset="0"/>
              </a:rPr>
              <a:t>频带宽度，</a:t>
            </a:r>
            <a:r>
              <a:rPr lang="zh-CN" altLang="en-US" sz="2800" dirty="0">
                <a:latin typeface="Times New Roman" panose="02020603050405020304" pitchFamily="18" charset="0"/>
                <a:cs typeface="Times New Roman" panose="02020603050405020304" pitchFamily="18" charset="0"/>
              </a:rPr>
              <a:t>其单位</a:t>
            </a:r>
            <a:r>
              <a:rPr lang="zh-CN" altLang="en-US" sz="2800">
                <a:latin typeface="Times New Roman" panose="02020603050405020304" pitchFamily="18" charset="0"/>
                <a:cs typeface="Times New Roman" panose="02020603050405020304" pitchFamily="18" charset="0"/>
              </a:rPr>
              <a:t>是赫兹（</a:t>
            </a:r>
            <a:r>
              <a:rPr lang="zh-CN" altLang="en-US" sz="2800" dirty="0">
                <a:latin typeface="Times New Roman" panose="02020603050405020304" pitchFamily="18" charset="0"/>
                <a:cs typeface="Times New Roman" panose="02020603050405020304" pitchFamily="18" charset="0"/>
              </a:rPr>
              <a:t>或千赫、兆赫、吉赫等）。</a:t>
            </a:r>
            <a:endParaRPr lang="zh-CN" altLang="en-US" sz="2800" dirty="0">
              <a:latin typeface="Times New Roman" panose="02020603050405020304" pitchFamily="18" charset="0"/>
              <a:cs typeface="Times New Roman" panose="02020603050405020304" pitchFamily="18" charset="0"/>
            </a:endParaRPr>
          </a:p>
          <a:p>
            <a:r>
              <a:rPr lang="zh-CN" altLang="zh-CN" sz="2800" dirty="0">
                <a:latin typeface="Times New Roman" panose="02020603050405020304" pitchFamily="18" charset="0"/>
                <a:cs typeface="Times New Roman" panose="02020603050405020304" pitchFamily="18" charset="0"/>
              </a:rPr>
              <a:t>在计算机网络中，带宽用来表示网络中某通道传送数据的能力</a:t>
            </a:r>
            <a:r>
              <a:rPr lang="zh-CN" altLang="en-US"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表示在单位时间内网络中的某信道所能通过的“</a:t>
            </a:r>
            <a:r>
              <a:rPr lang="zh-CN" altLang="zh-CN" sz="2800" dirty="0">
                <a:solidFill>
                  <a:srgbClr val="FF0000"/>
                </a:solidFill>
                <a:latin typeface="Times New Roman" panose="02020603050405020304" pitchFamily="18" charset="0"/>
                <a:cs typeface="Times New Roman" panose="02020603050405020304" pitchFamily="18" charset="0"/>
              </a:rPr>
              <a:t>最高数据率</a:t>
            </a:r>
            <a:r>
              <a:rPr lang="zh-CN"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单位是 </a:t>
            </a:r>
            <a:r>
              <a:rPr lang="en-US" altLang="zh-CN" sz="2800" dirty="0">
                <a:latin typeface="Times New Roman" panose="02020603050405020304" pitchFamily="18" charset="0"/>
                <a:cs typeface="Times New Roman" panose="02020603050405020304" pitchFamily="18" charset="0"/>
              </a:rPr>
              <a:t>bit/s </a:t>
            </a:r>
            <a:r>
              <a:rPr lang="zh-CN" altLang="en-US" sz="2800" dirty="0">
                <a:latin typeface="Times New Roman" panose="02020603050405020304" pitchFamily="18" charset="0"/>
                <a:cs typeface="Times New Roman" panose="02020603050405020304" pitchFamily="18" charset="0"/>
              </a:rPr>
              <a:t>，即</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“比特每秒”。    </a:t>
            </a:r>
            <a:endParaRPr lang="zh-CN" altLang="en-US" sz="2800" dirty="0">
              <a:latin typeface="Times New Roman" panose="02020603050405020304" pitchFamily="18" charset="0"/>
              <a:cs typeface="Times New Roman" panose="02020603050405020304" pitchFamily="18" charset="0"/>
            </a:endParaRPr>
          </a:p>
          <a:p>
            <a:pPr>
              <a:lnSpc>
                <a:spcPct val="110000"/>
              </a:lnSpc>
              <a:spcBef>
                <a:spcPts val="600"/>
              </a:spcBef>
            </a:pPr>
            <a:endParaRPr lang="en-US" altLang="zh-CN" sz="2800" dirty="0">
              <a:latin typeface="Times New Roman" panose="02020603050405020304" pitchFamily="18" charset="0"/>
              <a:cs typeface="Times New Roman" panose="02020603050405020304" pitchFamily="18" charset="0"/>
            </a:endParaRPr>
          </a:p>
        </p:txBody>
      </p:sp>
      <p:sp>
        <p:nvSpPr>
          <p:cNvPr id="2" name="矩形 1"/>
          <p:cNvSpPr/>
          <p:nvPr/>
        </p:nvSpPr>
        <p:spPr>
          <a:xfrm>
            <a:off x="704215" y="4725035"/>
            <a:ext cx="8856980" cy="1200150"/>
          </a:xfrm>
          <a:prstGeom prst="rect">
            <a:avLst/>
          </a:prstGeom>
          <a:solidFill>
            <a:srgbClr val="FFFF66"/>
          </a:solidFill>
          <a:ln>
            <a:solidFill>
              <a:schemeClr val="tx1"/>
            </a:solidFill>
          </a:ln>
        </p:spPr>
        <p:txBody>
          <a:bodyPr wrap="square">
            <a:spAutoFit/>
          </a:bodyPr>
          <a:lstStyle/>
          <a:p>
            <a:r>
              <a:rPr lang="zh-CN"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在“带宽”的上述两种表述中，前者为</a:t>
            </a:r>
            <a:r>
              <a:rPr lang="zh-CN"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频域</a:t>
            </a:r>
            <a:r>
              <a:rPr lang="zh-CN"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称谓，而后者为</a:t>
            </a:r>
            <a:r>
              <a:rPr lang="zh-CN"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时域</a:t>
            </a:r>
            <a:r>
              <a:rPr lang="zh-CN"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称谓，其本质是相同的。也就是说，一条通信链路的“带宽”越宽，其所能传输的“最高数据率”也越高。</a:t>
            </a:r>
            <a:endParaRPr lang="zh-CN"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a:xfrm>
            <a:off x="8946515" y="6108700"/>
            <a:ext cx="464820" cy="365760"/>
          </a:xfrm>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391795" y="44450"/>
            <a:ext cx="7483475" cy="1135380"/>
          </a:xfrm>
        </p:spPr>
        <p:txBody>
          <a:bodyPr/>
          <a:lstStyle/>
          <a:p>
            <a:r>
              <a:rPr lang="en-US" altLang="zh-CN" sz="3600" dirty="0"/>
              <a:t> </a:t>
            </a:r>
            <a:r>
              <a:rPr lang="zh-CN" altLang="zh-CN" sz="3600" dirty="0"/>
              <a:t>具有五层协议的体系结构</a:t>
            </a:r>
            <a:endParaRPr lang="zh-CN" altLang="en-US" sz="3600" dirty="0"/>
          </a:p>
        </p:txBody>
      </p:sp>
      <p:sp>
        <p:nvSpPr>
          <p:cNvPr id="113667" name="Rectangle 3"/>
          <p:cNvSpPr>
            <a:spLocks noGrp="1" noChangeArrowheads="1"/>
          </p:cNvSpPr>
          <p:nvPr>
            <p:ph idx="1"/>
          </p:nvPr>
        </p:nvSpPr>
        <p:spPr>
          <a:xfrm>
            <a:off x="1064260" y="1842135"/>
            <a:ext cx="8347075" cy="3333750"/>
          </a:xfrm>
        </p:spPr>
        <p:txBody>
          <a:bodyPr/>
          <a:lstStyle/>
          <a:p>
            <a:r>
              <a:rPr lang="en-US" altLang="zh-CN" dirty="0">
                <a:latin typeface="Times New Roman" panose="02020603050405020304" pitchFamily="18" charset="0"/>
                <a:cs typeface="Times New Roman" panose="02020603050405020304" pitchFamily="18" charset="0"/>
              </a:rPr>
              <a:t>OSI </a:t>
            </a:r>
            <a:r>
              <a:rPr lang="zh-CN" altLang="zh-CN" dirty="0">
                <a:latin typeface="Times New Roman" panose="02020603050405020304" pitchFamily="18" charset="0"/>
                <a:cs typeface="Times New Roman" panose="02020603050405020304" pitchFamily="18" charset="0"/>
              </a:rPr>
              <a:t>的七层协议体系结构的概念清楚，理论也较完整，但它既复杂又不实用</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TCP/IP </a:t>
            </a:r>
            <a:r>
              <a:rPr lang="zh-CN" altLang="en-US" dirty="0">
                <a:latin typeface="Times New Roman" panose="02020603050405020304" pitchFamily="18" charset="0"/>
                <a:cs typeface="Times New Roman" panose="02020603050405020304" pitchFamily="18" charset="0"/>
              </a:rPr>
              <a:t>是四层体系结构：应用层、运输层、网际层和网络接口层。</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但最下面的网络接口层并没有具体内容。</a:t>
            </a:r>
            <a:endParaRPr lang="zh-CN" altLang="en-US" dirty="0">
              <a:latin typeface="Times New Roman" panose="02020603050405020304" pitchFamily="18" charset="0"/>
              <a:cs typeface="Times New Roman" panose="02020603050405020304" pitchFamily="18" charset="0"/>
            </a:endParaRPr>
          </a:p>
          <a:p>
            <a:r>
              <a:rPr lang="zh-CN" altLang="en-US" dirty="0">
                <a:solidFill>
                  <a:srgbClr val="FF0000"/>
                </a:solidFill>
                <a:latin typeface="Times New Roman" panose="02020603050405020304" pitchFamily="18" charset="0"/>
                <a:cs typeface="Times New Roman" panose="02020603050405020304" pitchFamily="18" charset="0"/>
              </a:rPr>
              <a:t>因此往往采取折中的办法，即综合 </a:t>
            </a:r>
            <a:r>
              <a:rPr lang="en-US" altLang="zh-CN" dirty="0">
                <a:solidFill>
                  <a:srgbClr val="FF0000"/>
                </a:solidFill>
                <a:latin typeface="Times New Roman" panose="02020603050405020304" pitchFamily="18" charset="0"/>
                <a:cs typeface="Times New Roman" panose="02020603050405020304" pitchFamily="18" charset="0"/>
              </a:rPr>
              <a:t>OSI </a:t>
            </a:r>
            <a:r>
              <a:rPr lang="zh-CN" altLang="en-US" dirty="0">
                <a:solidFill>
                  <a:srgbClr val="FF0000"/>
                </a:solidFill>
                <a:latin typeface="Times New Roman" panose="02020603050405020304" pitchFamily="18" charset="0"/>
                <a:cs typeface="Times New Roman" panose="02020603050405020304" pitchFamily="18" charset="0"/>
              </a:rPr>
              <a:t>和</a:t>
            </a:r>
            <a:r>
              <a:rPr lang="zh-CN" altLang="en-US" sz="2000" dirty="0">
                <a:solidFill>
                  <a:srgbClr val="FF0000"/>
                </a:solidFill>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TCP/IP</a:t>
            </a:r>
            <a:r>
              <a:rPr lang="en-US" altLang="zh-CN" sz="2000" dirty="0">
                <a:solidFill>
                  <a:srgbClr val="FF0000"/>
                </a:solidFill>
                <a:latin typeface="Times New Roman" panose="02020603050405020304" pitchFamily="18" charset="0"/>
                <a:cs typeface="Times New Roman" panose="02020603050405020304" pitchFamily="18" charset="0"/>
              </a:rPr>
              <a:t> </a:t>
            </a:r>
            <a:r>
              <a:rPr lang="zh-CN" altLang="en-US" dirty="0">
                <a:solidFill>
                  <a:srgbClr val="FF0000"/>
                </a:solidFill>
                <a:latin typeface="Times New Roman" panose="02020603050405020304" pitchFamily="18" charset="0"/>
                <a:cs typeface="Times New Roman" panose="02020603050405020304" pitchFamily="18" charset="0"/>
              </a:rPr>
              <a:t>的优点，采用一种只有五层协议的体系结构 。</a:t>
            </a:r>
            <a:r>
              <a:rPr lang="zh-CN" altLang="en-US" dirty="0">
                <a:solidFill>
                  <a:srgbClr val="0000CC"/>
                </a:solidFill>
                <a:latin typeface="Times New Roman" panose="02020603050405020304" pitchFamily="18" charset="0"/>
                <a:cs typeface="Times New Roman" panose="02020603050405020304" pitchFamily="18" charset="0"/>
              </a:rPr>
              <a:t> </a:t>
            </a:r>
            <a:endParaRPr lang="zh-CN" altLang="en-US" dirty="0">
              <a:solidFill>
                <a:srgbClr val="0000CC"/>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OSI</a:t>
            </a:r>
            <a:r>
              <a:rPr kumimoji="1" lang="zh-CN" altLang="en-US" dirty="0"/>
              <a:t>模型与</a:t>
            </a:r>
            <a:r>
              <a:rPr kumimoji="1" lang="en-US" altLang="zh-CN" dirty="0"/>
              <a:t>TCP/IP</a:t>
            </a:r>
            <a:r>
              <a:rPr kumimoji="1" lang="zh-CN" altLang="en-US" dirty="0"/>
              <a:t>模型比较</a:t>
            </a:r>
            <a:endParaRPr kumimoji="1" lang="zh-CN" altLang="en-US" dirty="0"/>
          </a:p>
        </p:txBody>
      </p:sp>
      <p:sp>
        <p:nvSpPr>
          <p:cNvPr id="3" name="内容占位符 2"/>
          <p:cNvSpPr>
            <a:spLocks noGrp="1"/>
          </p:cNvSpPr>
          <p:nvPr>
            <p:ph idx="1"/>
          </p:nvPr>
        </p:nvSpPr>
        <p:spPr>
          <a:xfrm>
            <a:off x="407035" y="2194560"/>
            <a:ext cx="4652645" cy="3914775"/>
          </a:xfrm>
          <a:ln w="6350" cmpd="sng">
            <a:solidFill>
              <a:srgbClr val="C00000"/>
            </a:solidFill>
            <a:prstDash val="solid"/>
          </a:ln>
        </p:spPr>
        <p:txBody>
          <a:bodyPr>
            <a:noAutofit/>
          </a:bodyPr>
          <a:lstStyle/>
          <a:p>
            <a:pPr>
              <a:spcBef>
                <a:spcPts val="400"/>
              </a:spcBef>
            </a:pPr>
            <a:r>
              <a:rPr kumimoji="1" lang="zh-CN" altLang="en-US" sz="1625" dirty="0">
                <a:solidFill>
                  <a:srgbClr val="C00000"/>
                </a:solidFill>
              </a:rPr>
              <a:t>从未真正被实现</a:t>
            </a:r>
            <a:endParaRPr kumimoji="1" lang="zh-CN" altLang="en-US" sz="1625" dirty="0"/>
          </a:p>
          <a:p>
            <a:pPr lvl="1">
              <a:spcBef>
                <a:spcPts val="400"/>
              </a:spcBef>
            </a:pPr>
            <a:r>
              <a:rPr kumimoji="1" lang="en-US" altLang="zh-CN" sz="1625" dirty="0"/>
              <a:t>TCP/IP</a:t>
            </a:r>
            <a:r>
              <a:rPr kumimoji="1" lang="zh-CN" altLang="en-US" sz="1625" dirty="0"/>
              <a:t>已成为事实标准，</a:t>
            </a:r>
            <a:r>
              <a:rPr kumimoji="1" lang="en-US" altLang="zh-CN" sz="1625" dirty="0"/>
              <a:t>OSI</a:t>
            </a:r>
            <a:r>
              <a:rPr kumimoji="1" lang="zh-CN" altLang="en-US" sz="1625" dirty="0"/>
              <a:t>缺少厂家支持</a:t>
            </a:r>
            <a:endParaRPr kumimoji="1" lang="zh-CN" altLang="en-US" sz="1625" dirty="0"/>
          </a:p>
          <a:p>
            <a:pPr>
              <a:spcBef>
                <a:spcPts val="400"/>
              </a:spcBef>
            </a:pPr>
            <a:r>
              <a:rPr kumimoji="1" lang="zh-CN" altLang="en-US" sz="1625" dirty="0">
                <a:solidFill>
                  <a:srgbClr val="C00000"/>
                </a:solidFill>
              </a:rPr>
              <a:t>技术实现糟糕</a:t>
            </a:r>
            <a:endParaRPr kumimoji="1" lang="zh-CN" altLang="en-US" sz="1625" dirty="0"/>
          </a:p>
          <a:p>
            <a:pPr lvl="1">
              <a:spcBef>
                <a:spcPts val="400"/>
              </a:spcBef>
            </a:pPr>
            <a:r>
              <a:rPr kumimoji="1" lang="en-US" altLang="zh-CN" sz="1625" dirty="0"/>
              <a:t>OSI</a:t>
            </a:r>
            <a:r>
              <a:rPr kumimoji="1" lang="zh-CN" altLang="en-US" sz="1625" dirty="0"/>
              <a:t>分层欠缺技术考虑：会话层、表示层很少内容；数据链路层、网络层内容繁杂。模型和协议过于复杂</a:t>
            </a:r>
            <a:endParaRPr kumimoji="1" lang="zh-CN" altLang="en-US" sz="1625" dirty="0"/>
          </a:p>
          <a:p>
            <a:pPr lvl="1">
              <a:spcBef>
                <a:spcPts val="400"/>
              </a:spcBef>
            </a:pPr>
            <a:r>
              <a:rPr kumimoji="1" lang="zh-CN" altLang="en-US" sz="1625" dirty="0"/>
              <a:t>分层间功能重复：差错控制、流量控制等在不同层反复出现</a:t>
            </a:r>
            <a:endParaRPr kumimoji="1" lang="zh-CN" altLang="en-US" sz="1625" dirty="0"/>
          </a:p>
          <a:p>
            <a:pPr lvl="0">
              <a:spcBef>
                <a:spcPts val="400"/>
              </a:spcBef>
            </a:pPr>
            <a:r>
              <a:rPr kumimoji="1" lang="zh-CN" altLang="en-US" sz="1625" dirty="0">
                <a:solidFill>
                  <a:srgbClr val="C00000"/>
                </a:solidFill>
              </a:rPr>
              <a:t>非技术因素</a:t>
            </a:r>
            <a:endParaRPr kumimoji="1" lang="zh-CN" altLang="en-US" sz="1625" dirty="0"/>
          </a:p>
          <a:p>
            <a:pPr lvl="1">
              <a:spcBef>
                <a:spcPts val="400"/>
              </a:spcBef>
            </a:pPr>
            <a:r>
              <a:rPr kumimoji="1" lang="en-US" altLang="zh-CN" sz="1625" dirty="0"/>
              <a:t>TCP/IP</a:t>
            </a:r>
            <a:r>
              <a:rPr kumimoji="1" lang="zh-CN" altLang="en-US" sz="1625" dirty="0"/>
              <a:t>实现为</a:t>
            </a:r>
            <a:r>
              <a:rPr kumimoji="1" lang="en-US" altLang="zh-CN" sz="1625" dirty="0"/>
              <a:t>UNIX</a:t>
            </a:r>
            <a:r>
              <a:rPr kumimoji="1" lang="zh-CN" altLang="en-US" sz="1625" dirty="0"/>
              <a:t>一部分，免费</a:t>
            </a:r>
            <a:endParaRPr kumimoji="1" lang="zh-CN" altLang="en-US" sz="1625" dirty="0"/>
          </a:p>
          <a:p>
            <a:pPr lvl="1">
              <a:spcBef>
                <a:spcPts val="400"/>
              </a:spcBef>
            </a:pPr>
            <a:r>
              <a:rPr kumimoji="1" lang="en-US" altLang="zh-CN" sz="1625" dirty="0"/>
              <a:t>OSI</a:t>
            </a:r>
            <a:r>
              <a:rPr kumimoji="1" lang="zh-CN" altLang="en-US" sz="1625" dirty="0"/>
              <a:t>被认为是政府和机构的强加标准</a:t>
            </a:r>
            <a:endParaRPr kumimoji="1" lang="zh-CN" altLang="en-US" sz="1625" dirty="0"/>
          </a:p>
        </p:txBody>
      </p:sp>
      <p:sp>
        <p:nvSpPr>
          <p:cNvPr id="5" name="灯片编号占位符 4"/>
          <p:cNvSpPr>
            <a:spLocks noGrp="1"/>
          </p:cNvSpPr>
          <p:nvPr>
            <p:ph type="sldNum" sz="quarter" idx="12"/>
          </p:nvPr>
        </p:nvSpPr>
        <p:spPr/>
        <p:txBody>
          <a:bodyPr/>
          <a:lstStyle/>
          <a:p>
            <a:fld id="{8D4D1E41-7A09-AB4A-A4E1-09765ADA2698}" type="slidenum">
              <a:rPr kumimoji="1" lang="zh-CN" altLang="en-US" sz="815" smtClean="0"/>
            </a:fld>
            <a:endParaRPr kumimoji="1" lang="zh-CN" altLang="en-US" sz="815" dirty="0"/>
          </a:p>
        </p:txBody>
      </p:sp>
      <p:sp>
        <p:nvSpPr>
          <p:cNvPr id="6" name="内容占位符 2"/>
          <p:cNvSpPr>
            <a:spLocks noGrp="1"/>
          </p:cNvSpPr>
          <p:nvPr/>
        </p:nvSpPr>
        <p:spPr>
          <a:xfrm>
            <a:off x="1953259" y="1820220"/>
            <a:ext cx="2093847" cy="374055"/>
          </a:xfrm>
          <a:prstGeom prst="rect">
            <a:avLst/>
          </a:prstGeom>
        </p:spPr>
        <p:txBody>
          <a:bodyPr vert="horz" lIns="74295" tIns="37147" rIns="74295" bIns="37147"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kumimoji="1" lang="en-US" altLang="zh-CN" sz="195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OSI</a:t>
            </a:r>
            <a:r>
              <a:rPr kumimoji="1" lang="zh-CN" altLang="en-US" sz="195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模型的不足</a:t>
            </a:r>
            <a:endParaRPr kumimoji="1" lang="zh-CN" altLang="en-US" sz="195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7" name="内容占位符 2"/>
          <p:cNvSpPr>
            <a:spLocks noGrp="1"/>
          </p:cNvSpPr>
          <p:nvPr/>
        </p:nvSpPr>
        <p:spPr>
          <a:xfrm>
            <a:off x="5203577" y="2678517"/>
            <a:ext cx="4447380" cy="3135352"/>
          </a:xfrm>
          <a:prstGeom prst="rect">
            <a:avLst/>
          </a:prstGeom>
          <a:ln w="6350" cmpd="sng">
            <a:solidFill>
              <a:srgbClr val="C00000"/>
            </a:solidFill>
            <a:prstDash val="solid"/>
          </a:ln>
        </p:spPr>
        <p:txBody>
          <a:bodyPr vert="horz" lIns="74295" tIns="37147" rIns="74295" bIns="37147" rtlCol="0">
            <a:noAutofit/>
          </a:bodyPr>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600"/>
              </a:spcBef>
              <a:spcAft>
                <a:spcPts val="0"/>
              </a:spcAft>
              <a:buClrTx/>
              <a:buSzTx/>
              <a:buFont typeface="Wingdings" panose="05000000000000000000" pitchFamily="2" charset="2"/>
              <a:buChar char="Ø"/>
              <a:defRPr/>
            </a:pPr>
            <a:r>
              <a:rPr kumimoji="1" lang="zh-CN" altLang="en-US" sz="1625"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核心概念未能体现</a:t>
            </a:r>
            <a:endParaRPr kumimoji="1" lang="zh-CN" altLang="en-US"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685800" marR="0" lvl="1" indent="-228600" algn="l" defTabSz="914400" rtl="0" eaLnBrk="1" fontAlgn="auto" latinLnBrk="0" hangingPunct="1">
              <a:lnSpc>
                <a:spcPct val="100000"/>
              </a:lnSpc>
              <a:spcBef>
                <a:spcPts val="600"/>
              </a:spcBef>
              <a:spcAft>
                <a:spcPts val="0"/>
              </a:spcAft>
              <a:buClrTx/>
              <a:buSzTx/>
              <a:buFont typeface="Arial" panose="020B0604020202020204" pitchFamily="34" charset="0"/>
              <a:buChar char="•"/>
              <a:defRPr/>
            </a:pPr>
            <a:r>
              <a:rPr kumimoji="1" lang="zh-CN" altLang="en-US"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未明确区分服务、接口和协议等核心概念</a:t>
            </a:r>
            <a:endParaRPr kumimoji="1" lang="zh-CN" altLang="en-US"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228600" marR="0" lvl="0" indent="-228600" algn="l" defTabSz="914400" rtl="0" eaLnBrk="1" fontAlgn="auto" latinLnBrk="0" hangingPunct="1">
              <a:lnSpc>
                <a:spcPct val="100000"/>
              </a:lnSpc>
              <a:spcBef>
                <a:spcPts val="600"/>
              </a:spcBef>
              <a:spcAft>
                <a:spcPts val="0"/>
              </a:spcAft>
              <a:buClrTx/>
              <a:buSzTx/>
              <a:buFont typeface="Wingdings" panose="05000000000000000000" pitchFamily="2" charset="2"/>
              <a:buChar char="Ø"/>
              <a:defRPr/>
            </a:pPr>
            <a:r>
              <a:rPr kumimoji="1" lang="zh-CN" altLang="en-US" sz="1625"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不具备通用性</a:t>
            </a:r>
            <a:endParaRPr kumimoji="1" lang="zh-CN" altLang="en-US"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685800" marR="0" lvl="1" indent="-228600" algn="l" defTabSz="914400" rtl="0" eaLnBrk="1" fontAlgn="auto" latinLnBrk="0" hangingPunct="1">
              <a:lnSpc>
                <a:spcPct val="100000"/>
              </a:lnSpc>
              <a:spcBef>
                <a:spcPts val="600"/>
              </a:spcBef>
              <a:spcAft>
                <a:spcPts val="0"/>
              </a:spcAft>
              <a:buClrTx/>
              <a:buSzTx/>
              <a:buFont typeface="Arial" panose="020B0604020202020204" pitchFamily="34" charset="0"/>
              <a:buChar char="•"/>
              <a:defRPr/>
            </a:pPr>
            <a:r>
              <a:rPr kumimoji="1" lang="zh-CN" altLang="en-US"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不适于描述</a:t>
            </a:r>
            <a:r>
              <a:rPr kumimoji="1" lang="en-US" altLang="zh-CN"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TCP/IP</a:t>
            </a:r>
            <a:r>
              <a:rPr kumimoji="1" lang="zh-CN" altLang="en-US"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之外的其它协议栈</a:t>
            </a:r>
            <a:endParaRPr kumimoji="1" lang="zh-CN" altLang="en-US"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228600" marR="0" lvl="0" indent="-228600" algn="l" defTabSz="914400" rtl="0" eaLnBrk="1" fontAlgn="auto" latinLnBrk="0" hangingPunct="1">
              <a:lnSpc>
                <a:spcPct val="100000"/>
              </a:lnSpc>
              <a:spcBef>
                <a:spcPts val="600"/>
              </a:spcBef>
              <a:spcAft>
                <a:spcPts val="0"/>
              </a:spcAft>
              <a:buClrTx/>
              <a:buSzTx/>
              <a:buFont typeface="Wingdings" panose="05000000000000000000" pitchFamily="2" charset="2"/>
              <a:buChar char="Ø"/>
              <a:defRPr/>
            </a:pPr>
            <a:r>
              <a:rPr kumimoji="1" lang="zh-CN" altLang="en-US" sz="1625"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混用接口与分层的设计</a:t>
            </a:r>
            <a:endParaRPr kumimoji="1" lang="zh-CN" altLang="en-US"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685800" marR="0" lvl="1" indent="-228600" algn="l" defTabSz="914400" rtl="0" eaLnBrk="1" fontAlgn="auto" latinLnBrk="0" hangingPunct="1">
              <a:lnSpc>
                <a:spcPct val="100000"/>
              </a:lnSpc>
              <a:spcBef>
                <a:spcPts val="600"/>
              </a:spcBef>
              <a:spcAft>
                <a:spcPts val="0"/>
              </a:spcAft>
              <a:buClrTx/>
              <a:buSzTx/>
              <a:buFont typeface="Arial" panose="020B0604020202020204" pitchFamily="34" charset="0"/>
              <a:buChar char="•"/>
              <a:defRPr/>
            </a:pPr>
            <a:r>
              <a:rPr kumimoji="1" lang="zh-CN" altLang="en-US"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链路层和物理层一起被定义为网络接口层，而非真正意思上的分层</a:t>
            </a:r>
            <a:endParaRPr kumimoji="1" lang="zh-CN" altLang="en-US"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228600" marR="0" lvl="0" indent="-228600" algn="l" defTabSz="914400" rtl="0" eaLnBrk="1" fontAlgn="auto" latinLnBrk="0" hangingPunct="1">
              <a:lnSpc>
                <a:spcPct val="100000"/>
              </a:lnSpc>
              <a:spcBef>
                <a:spcPts val="600"/>
              </a:spcBef>
              <a:spcAft>
                <a:spcPts val="0"/>
              </a:spcAft>
              <a:buClrTx/>
              <a:buSzTx/>
              <a:buFont typeface="Wingdings" panose="05000000000000000000" pitchFamily="2" charset="2"/>
              <a:buChar char="Ø"/>
              <a:defRPr/>
            </a:pPr>
            <a:r>
              <a:rPr kumimoji="1" lang="zh-CN" altLang="en-US" sz="1625"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模型欠缺完整性</a:t>
            </a:r>
            <a:endParaRPr kumimoji="1" lang="zh-CN" altLang="en-US"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685800" marR="0" lvl="1" indent="-228600" algn="l" defTabSz="914400" rtl="0" eaLnBrk="1" fontAlgn="auto" latinLnBrk="0" hangingPunct="1">
              <a:lnSpc>
                <a:spcPct val="100000"/>
              </a:lnSpc>
              <a:spcBef>
                <a:spcPts val="600"/>
              </a:spcBef>
              <a:spcAft>
                <a:spcPts val="0"/>
              </a:spcAft>
              <a:buClrTx/>
              <a:buSzTx/>
              <a:buFont typeface="Arial" panose="020B0604020202020204" pitchFamily="34" charset="0"/>
              <a:buChar char="•"/>
              <a:defRPr/>
            </a:pPr>
            <a:r>
              <a:rPr kumimoji="1" lang="zh-CN" altLang="en-US"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未包含物理层与数据链路层</a:t>
            </a:r>
            <a:endParaRPr kumimoji="1" lang="zh-CN" altLang="en-US"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685800" marR="0" lvl="1" indent="-228600" algn="l" defTabSz="914400" rtl="0" eaLnBrk="1" fontAlgn="auto" latinLnBrk="0" hangingPunct="1">
              <a:lnSpc>
                <a:spcPct val="100000"/>
              </a:lnSpc>
              <a:spcBef>
                <a:spcPts val="600"/>
              </a:spcBef>
              <a:spcAft>
                <a:spcPts val="0"/>
              </a:spcAft>
              <a:buClrTx/>
              <a:buSzTx/>
              <a:buFont typeface="Arial" panose="020B0604020202020204" pitchFamily="34" charset="0"/>
              <a:buChar char="•"/>
              <a:defRPr/>
            </a:pPr>
            <a:r>
              <a:rPr kumimoji="1" lang="zh-CN" altLang="en-US"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物理层与数据链路层是至关重要的部分</a:t>
            </a:r>
            <a:endParaRPr kumimoji="1" lang="zh-CN" altLang="en-US"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内容占位符 2"/>
          <p:cNvSpPr>
            <a:spLocks noGrp="1"/>
          </p:cNvSpPr>
          <p:nvPr/>
        </p:nvSpPr>
        <p:spPr>
          <a:xfrm>
            <a:off x="6305788" y="2298375"/>
            <a:ext cx="2488367" cy="374055"/>
          </a:xfrm>
          <a:prstGeom prst="rect">
            <a:avLst/>
          </a:prstGeom>
        </p:spPr>
        <p:txBody>
          <a:bodyPr vert="horz" lIns="74295" tIns="37147" rIns="74295" bIns="37147"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kumimoji="1" lang="en-US" altLang="zh-CN" sz="195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TCP/IP</a:t>
            </a:r>
            <a:r>
              <a:rPr kumimoji="1" lang="zh-CN" altLang="en-US" sz="195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模型的不足</a:t>
            </a:r>
            <a:endParaRPr kumimoji="1" lang="zh-CN" altLang="en-US" sz="195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p:cNvSpPr txBox="1"/>
          <p:nvPr/>
        </p:nvSpPr>
        <p:spPr>
          <a:xfrm>
            <a:off x="82904" y="5918398"/>
            <a:ext cx="2025216" cy="291465"/>
          </a:xfrm>
          <a:prstGeom prst="rect">
            <a:avLst/>
          </a:prstGeom>
          <a:noFill/>
        </p:spPr>
        <p:txBody>
          <a:bodyPr wrap="square" rtlCol="0">
            <a:spAutoFit/>
          </a:bodyPr>
          <a:lstStyle/>
          <a:p>
            <a:r>
              <a:rPr lang="en-US" altLang="zh-CN" sz="1300" dirty="0">
                <a:solidFill>
                  <a:schemeClr val="bg1">
                    <a:lumMod val="65000"/>
                  </a:schemeClr>
                </a:solidFill>
                <a:latin typeface="微软雅黑" panose="020B0503020204020204" charset="-122"/>
                <a:ea typeface="微软雅黑" panose="020B0503020204020204" charset="-122"/>
              </a:rPr>
              <a:t>1.4 </a:t>
            </a:r>
            <a:r>
              <a:rPr lang="zh-CN" altLang="en-US" sz="1300" dirty="0">
                <a:solidFill>
                  <a:schemeClr val="bg1">
                    <a:lumMod val="65000"/>
                  </a:schemeClr>
                </a:solidFill>
                <a:latin typeface="微软雅黑" panose="020B0503020204020204" charset="-122"/>
                <a:ea typeface="微软雅黑" panose="020B0503020204020204" charset="-122"/>
              </a:rPr>
              <a:t>参考模型</a:t>
            </a:r>
            <a:endParaRPr lang="zh-CN" altLang="en-US" sz="1300" dirty="0">
              <a:solidFill>
                <a:schemeClr val="bg1">
                  <a:lumMod val="65000"/>
                </a:schemeClr>
              </a:solidFill>
              <a:latin typeface="微软雅黑" panose="020B0503020204020204" charset="-122"/>
              <a:ea typeface="微软雅黑" panose="020B0503020204020204" charset="-122"/>
            </a:endParaRPr>
          </a:p>
        </p:txBody>
      </p:sp>
      <p:sp>
        <p:nvSpPr>
          <p:cNvPr id="11" name="矩形 10"/>
          <p:cNvSpPr/>
          <p:nvPr/>
        </p:nvSpPr>
        <p:spPr>
          <a:xfrm>
            <a:off x="2322078" y="1178878"/>
            <a:ext cx="5261549" cy="391160"/>
          </a:xfrm>
          <a:prstGeom prst="rect">
            <a:avLst/>
          </a:prstGeom>
          <a:ln>
            <a:solidFill>
              <a:srgbClr val="C00000"/>
            </a:solidFill>
          </a:ln>
        </p:spPr>
        <p:txBody>
          <a:bodyPr wrap="square">
            <a:spAutoFit/>
          </a:bodyPr>
          <a:lstStyle/>
          <a:p>
            <a:r>
              <a:rPr lang="en-US" altLang="zh-CN" sz="1950" dirty="0">
                <a:latin typeface="微软雅黑" panose="020B0503020204020204" charset="-122"/>
                <a:ea typeface="微软雅黑" panose="020B0503020204020204" charset="-122"/>
              </a:rPr>
              <a:t>OSI</a:t>
            </a:r>
            <a:r>
              <a:rPr lang="zh-CN" altLang="en-US" sz="1950" dirty="0">
                <a:latin typeface="微软雅黑" panose="020B0503020204020204" charset="-122"/>
                <a:ea typeface="微软雅黑" panose="020B0503020204020204" charset="-122"/>
              </a:rPr>
              <a:t>的失败：糟糕的时机、技术、实现、政策</a:t>
            </a:r>
            <a:endParaRPr lang="zh-CN" altLang="en-US" sz="1950" dirty="0">
              <a:latin typeface="微软雅黑" panose="020B0503020204020204" charset="-122"/>
              <a:ea typeface="微软雅黑" panose="020B050302020402020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本教程内容的分层组织</a:t>
            </a:r>
            <a:endParaRPr kumimoji="1" lang="zh-CN" altLang="en-US" dirty="0"/>
          </a:p>
        </p:txBody>
      </p:sp>
      <p:sp>
        <p:nvSpPr>
          <p:cNvPr id="17" name="内容占位符 16"/>
          <p:cNvSpPr>
            <a:spLocks noGrp="1"/>
          </p:cNvSpPr>
          <p:nvPr>
            <p:ph idx="1"/>
          </p:nvPr>
        </p:nvSpPr>
        <p:spPr>
          <a:xfrm>
            <a:off x="6911920" y="2342563"/>
            <a:ext cx="2849007" cy="2603681"/>
          </a:xfrm>
        </p:spPr>
        <p:txBody>
          <a:bodyPr>
            <a:normAutofit lnSpcReduction="20000"/>
          </a:bodyPr>
          <a:lstStyle/>
          <a:p>
            <a:pPr>
              <a:lnSpc>
                <a:spcPct val="150000"/>
              </a:lnSpc>
            </a:pPr>
            <a:r>
              <a:rPr kumimoji="1" lang="zh-CN" altLang="en-US" sz="1950" dirty="0"/>
              <a:t>突出核心概念</a:t>
            </a:r>
            <a:endParaRPr kumimoji="1" lang="zh-CN" altLang="en-US" sz="1950" dirty="0"/>
          </a:p>
          <a:p>
            <a:pPr>
              <a:lnSpc>
                <a:spcPct val="150000"/>
              </a:lnSpc>
            </a:pPr>
            <a:r>
              <a:rPr kumimoji="1" lang="zh-CN" altLang="en-US" sz="1950" dirty="0"/>
              <a:t>区分接口与分层</a:t>
            </a:r>
            <a:endParaRPr kumimoji="1" lang="zh-CN" altLang="en-US" sz="1950" dirty="0"/>
          </a:p>
          <a:p>
            <a:pPr>
              <a:lnSpc>
                <a:spcPct val="150000"/>
              </a:lnSpc>
            </a:pPr>
            <a:r>
              <a:rPr kumimoji="1" lang="zh-CN" altLang="en-US" sz="1950" dirty="0"/>
              <a:t>体现完整性</a:t>
            </a:r>
            <a:endParaRPr kumimoji="1" lang="zh-CN" altLang="en-US" sz="1950" dirty="0"/>
          </a:p>
          <a:p>
            <a:pPr>
              <a:lnSpc>
                <a:spcPct val="150000"/>
              </a:lnSpc>
            </a:pPr>
            <a:r>
              <a:rPr kumimoji="1" lang="zh-CN" altLang="en-US" sz="1950" dirty="0"/>
              <a:t>体现通用性</a:t>
            </a:r>
            <a:endParaRPr kumimoji="1" lang="zh-CN" altLang="en-US" sz="1950" dirty="0"/>
          </a:p>
          <a:p>
            <a:pPr>
              <a:lnSpc>
                <a:spcPct val="150000"/>
              </a:lnSpc>
            </a:pPr>
            <a:r>
              <a:rPr kumimoji="1" lang="zh-CN" altLang="en-US" sz="1950" dirty="0">
                <a:sym typeface="+mn-ea"/>
              </a:rPr>
              <a:t>简化分层，易于教学</a:t>
            </a:r>
            <a:endParaRPr kumimoji="1" lang="zh-CN" altLang="en-US" sz="1950" dirty="0">
              <a:sym typeface="+mn-ea"/>
            </a:endParaRPr>
          </a:p>
        </p:txBody>
      </p:sp>
      <p:sp>
        <p:nvSpPr>
          <p:cNvPr id="3" name="灯片编号占位符 2"/>
          <p:cNvSpPr>
            <a:spLocks noGrp="1"/>
          </p:cNvSpPr>
          <p:nvPr>
            <p:ph type="sldNum" sz="quarter" idx="12"/>
          </p:nvPr>
        </p:nvSpPr>
        <p:spPr/>
        <p:txBody>
          <a:bodyPr/>
          <a:lstStyle/>
          <a:p>
            <a:fld id="{8D4D1E41-7A09-AB4A-A4E1-09765ADA2698}" type="slidenum">
              <a:rPr kumimoji="1" lang="zh-CN" altLang="en-US" sz="815" smtClean="0"/>
            </a:fld>
            <a:endParaRPr kumimoji="1" lang="zh-CN" altLang="en-US" sz="815" dirty="0"/>
          </a:p>
        </p:txBody>
      </p:sp>
      <p:graphicFrame>
        <p:nvGraphicFramePr>
          <p:cNvPr id="5" name="表格 4"/>
          <p:cNvGraphicFramePr/>
          <p:nvPr/>
        </p:nvGraphicFramePr>
        <p:xfrm>
          <a:off x="683617" y="2045772"/>
          <a:ext cx="1465580" cy="3007995"/>
        </p:xfrm>
        <a:graphic>
          <a:graphicData uri="http://schemas.openxmlformats.org/drawingml/2006/table">
            <a:tbl>
              <a:tblPr firstRow="1" bandRow="1">
                <a:tableStyleId>{5940675A-B579-460E-94D1-54222C63F5DA}</a:tableStyleId>
              </a:tblPr>
              <a:tblGrid>
                <a:gridCol w="1465580"/>
              </a:tblGrid>
              <a:tr h="447675">
                <a:tc>
                  <a:txBody>
                    <a:bodyPr/>
                    <a:lstStyle/>
                    <a:p>
                      <a:pPr algn="ctr">
                        <a:buNone/>
                      </a:pPr>
                      <a:r>
                        <a:rPr lang="zh-CN" altLang="en-US" sz="1625" b="0" dirty="0">
                          <a:latin typeface="微软雅黑" panose="020B0503020204020204" charset="-122"/>
                          <a:ea typeface="微软雅黑" panose="020B0503020204020204" charset="-122"/>
                        </a:rPr>
                        <a:t>应用层</a:t>
                      </a:r>
                      <a:endParaRPr lang="en-US" altLang="zh-CN" sz="1625" b="0" dirty="0">
                        <a:latin typeface="微软雅黑" panose="020B0503020204020204" charset="-122"/>
                        <a:ea typeface="微软雅黑" panose="020B0503020204020204" charset="-122"/>
                      </a:endParaRPr>
                    </a:p>
                  </a:txBody>
                  <a:tcPr marL="74295" marR="74295" marT="37147" marB="37147" anchor="ctr">
                    <a:solidFill>
                      <a:schemeClr val="bg2">
                        <a:lumMod val="90000"/>
                      </a:schemeClr>
                    </a:solidFill>
                  </a:tcPr>
                </a:tc>
              </a:tr>
              <a:tr h="448310">
                <a:tc>
                  <a:txBody>
                    <a:bodyPr/>
                    <a:lstStyle/>
                    <a:p>
                      <a:pPr algn="ctr">
                        <a:buNone/>
                      </a:pPr>
                      <a:r>
                        <a:rPr lang="zh-CN" altLang="en-US" sz="1625" b="0" dirty="0">
                          <a:latin typeface="微软雅黑" panose="020B0503020204020204" charset="-122"/>
                          <a:ea typeface="微软雅黑" panose="020B0503020204020204" charset="-122"/>
                        </a:rPr>
                        <a:t>表示层</a:t>
                      </a:r>
                      <a:endParaRPr lang="en-US" altLang="zh-CN" sz="1625" b="0" dirty="0">
                        <a:latin typeface="微软雅黑" panose="020B0503020204020204" charset="-122"/>
                        <a:ea typeface="微软雅黑" panose="020B0503020204020204" charset="-122"/>
                      </a:endParaRPr>
                    </a:p>
                  </a:txBody>
                  <a:tcPr marL="74295" marR="74295" marT="37147" marB="37147" anchor="ctr">
                    <a:solidFill>
                      <a:schemeClr val="bg2">
                        <a:lumMod val="90000"/>
                      </a:schemeClr>
                    </a:solidFill>
                  </a:tcPr>
                </a:tc>
              </a:tr>
              <a:tr h="415925">
                <a:tc>
                  <a:txBody>
                    <a:bodyPr/>
                    <a:lstStyle/>
                    <a:p>
                      <a:pPr algn="ctr">
                        <a:buNone/>
                      </a:pPr>
                      <a:r>
                        <a:rPr lang="zh-CN" altLang="en-US" sz="1625" b="0" dirty="0">
                          <a:latin typeface="微软雅黑" panose="020B0503020204020204" charset="-122"/>
                          <a:ea typeface="微软雅黑" panose="020B0503020204020204" charset="-122"/>
                        </a:rPr>
                        <a:t>会话层</a:t>
                      </a:r>
                      <a:endParaRPr lang="en-US" altLang="zh-CN" sz="1625" b="0" dirty="0">
                        <a:latin typeface="微软雅黑" panose="020B0503020204020204" charset="-122"/>
                        <a:ea typeface="微软雅黑" panose="020B0503020204020204" charset="-122"/>
                      </a:endParaRPr>
                    </a:p>
                  </a:txBody>
                  <a:tcPr marL="74295" marR="74295" marT="37147" marB="37147" anchor="ctr">
                    <a:solidFill>
                      <a:schemeClr val="bg2">
                        <a:lumMod val="90000"/>
                      </a:schemeClr>
                    </a:solidFill>
                  </a:tcPr>
                </a:tc>
              </a:tr>
              <a:tr h="415925">
                <a:tc>
                  <a:txBody>
                    <a:bodyPr/>
                    <a:lstStyle/>
                    <a:p>
                      <a:pPr algn="ctr">
                        <a:buNone/>
                      </a:pPr>
                      <a:r>
                        <a:rPr lang="zh-CN" altLang="en-US" sz="1625" b="0">
                          <a:latin typeface="微软雅黑" panose="020B0503020204020204" charset="-122"/>
                          <a:ea typeface="微软雅黑" panose="020B0503020204020204" charset="-122"/>
                        </a:rPr>
                        <a:t>传输层</a:t>
                      </a:r>
                      <a:endParaRPr lang="en-US" altLang="zh-CN" sz="1625" b="0">
                        <a:latin typeface="微软雅黑" panose="020B0503020204020204" charset="-122"/>
                        <a:ea typeface="微软雅黑" panose="020B0503020204020204" charset="-122"/>
                      </a:endParaRPr>
                    </a:p>
                  </a:txBody>
                  <a:tcPr marL="74295" marR="74295" marT="37147" marB="37147" anchor="ctr">
                    <a:solidFill>
                      <a:schemeClr val="bg2">
                        <a:lumMod val="90000"/>
                      </a:schemeClr>
                    </a:solidFill>
                  </a:tcPr>
                </a:tc>
              </a:tr>
              <a:tr h="415925">
                <a:tc>
                  <a:txBody>
                    <a:bodyPr/>
                    <a:lstStyle/>
                    <a:p>
                      <a:pPr algn="ctr">
                        <a:buNone/>
                      </a:pPr>
                      <a:r>
                        <a:rPr lang="zh-CN" altLang="en-US" sz="1625" b="0">
                          <a:latin typeface="微软雅黑" panose="020B0503020204020204" charset="-122"/>
                          <a:ea typeface="微软雅黑" panose="020B0503020204020204" charset="-122"/>
                        </a:rPr>
                        <a:t>网络层</a:t>
                      </a:r>
                      <a:endParaRPr lang="en-US" altLang="zh-CN" sz="1625" b="0">
                        <a:latin typeface="微软雅黑" panose="020B0503020204020204" charset="-122"/>
                        <a:ea typeface="微软雅黑" panose="020B0503020204020204" charset="-122"/>
                      </a:endParaRPr>
                    </a:p>
                  </a:txBody>
                  <a:tcPr marL="74295" marR="74295" marT="37147" marB="37147" anchor="ctr">
                    <a:solidFill>
                      <a:schemeClr val="bg2">
                        <a:lumMod val="90000"/>
                      </a:schemeClr>
                    </a:solidFill>
                  </a:tcPr>
                </a:tc>
              </a:tr>
              <a:tr h="416560">
                <a:tc>
                  <a:txBody>
                    <a:bodyPr/>
                    <a:lstStyle/>
                    <a:p>
                      <a:pPr algn="ctr">
                        <a:buNone/>
                      </a:pPr>
                      <a:r>
                        <a:rPr lang="zh-CN" altLang="en-US" sz="1625" b="0" dirty="0">
                          <a:latin typeface="微软雅黑" panose="020B0503020204020204" charset="-122"/>
                          <a:ea typeface="微软雅黑" panose="020B0503020204020204" charset="-122"/>
                        </a:rPr>
                        <a:t>数据链路层</a:t>
                      </a:r>
                      <a:endParaRPr lang="en-US" altLang="zh-CN" sz="1625" b="0" dirty="0">
                        <a:latin typeface="微软雅黑" panose="020B0503020204020204" charset="-122"/>
                        <a:ea typeface="微软雅黑" panose="020B0503020204020204" charset="-122"/>
                      </a:endParaRPr>
                    </a:p>
                  </a:txBody>
                  <a:tcPr marL="74295" marR="74295" marT="37147" marB="37147" anchor="ctr">
                    <a:solidFill>
                      <a:schemeClr val="bg2">
                        <a:lumMod val="90000"/>
                      </a:schemeClr>
                    </a:solidFill>
                  </a:tcPr>
                </a:tc>
              </a:tr>
              <a:tr h="447675">
                <a:tc>
                  <a:txBody>
                    <a:bodyPr/>
                    <a:lstStyle/>
                    <a:p>
                      <a:pPr algn="ctr">
                        <a:buNone/>
                      </a:pPr>
                      <a:r>
                        <a:rPr lang="zh-CN" altLang="en-US" sz="1625" b="0" dirty="0">
                          <a:latin typeface="微软雅黑" panose="020B0503020204020204" charset="-122"/>
                          <a:ea typeface="微软雅黑" panose="020B0503020204020204" charset="-122"/>
                        </a:rPr>
                        <a:t>物理层</a:t>
                      </a:r>
                      <a:endParaRPr lang="en-US" altLang="zh-CN" sz="1625" b="0" dirty="0">
                        <a:latin typeface="微软雅黑" panose="020B0503020204020204" charset="-122"/>
                        <a:ea typeface="微软雅黑" panose="020B0503020204020204" charset="-122"/>
                      </a:endParaRPr>
                    </a:p>
                  </a:txBody>
                  <a:tcPr marL="74295" marR="74295" marT="37147" marB="37147" anchor="ctr">
                    <a:solidFill>
                      <a:schemeClr val="bg2">
                        <a:lumMod val="90000"/>
                      </a:schemeClr>
                    </a:solidFill>
                  </a:tcPr>
                </a:tc>
              </a:tr>
            </a:tbl>
          </a:graphicData>
        </a:graphic>
      </p:graphicFrame>
      <p:graphicFrame>
        <p:nvGraphicFramePr>
          <p:cNvPr id="8" name="表格 7"/>
          <p:cNvGraphicFramePr/>
          <p:nvPr/>
        </p:nvGraphicFramePr>
        <p:xfrm>
          <a:off x="2479080" y="2035453"/>
          <a:ext cx="1403350" cy="3007995"/>
        </p:xfrm>
        <a:graphic>
          <a:graphicData uri="http://schemas.openxmlformats.org/drawingml/2006/table">
            <a:tbl>
              <a:tblPr firstRow="1" bandRow="1">
                <a:tableStyleId>{5940675A-B579-460E-94D1-54222C63F5DA}</a:tableStyleId>
              </a:tblPr>
              <a:tblGrid>
                <a:gridCol w="1403350"/>
              </a:tblGrid>
              <a:tr h="1311910">
                <a:tc>
                  <a:txBody>
                    <a:bodyPr/>
                    <a:lstStyle/>
                    <a:p>
                      <a:pPr algn="ctr">
                        <a:buNone/>
                      </a:pPr>
                      <a:r>
                        <a:rPr lang="zh-CN" altLang="en-US" sz="1625" b="0" dirty="0">
                          <a:latin typeface="微软雅黑" panose="020B0503020204020204" charset="-122"/>
                          <a:ea typeface="微软雅黑" panose="020B0503020204020204" charset="-122"/>
                        </a:rPr>
                        <a:t>应用层</a:t>
                      </a:r>
                      <a:endParaRPr lang="en-US" altLang="zh-CN" sz="1625" b="0" dirty="0">
                        <a:latin typeface="微软雅黑" panose="020B0503020204020204" charset="-122"/>
                        <a:ea typeface="微软雅黑" panose="020B0503020204020204" charset="-122"/>
                      </a:endParaRPr>
                    </a:p>
                  </a:txBody>
                  <a:tcPr marL="74295" marR="74295" marT="37147" marB="37147" anchor="ctr">
                    <a:solidFill>
                      <a:schemeClr val="bg2">
                        <a:lumMod val="90000"/>
                      </a:schemeClr>
                    </a:solidFill>
                  </a:tcPr>
                </a:tc>
              </a:tr>
              <a:tr h="415925">
                <a:tc>
                  <a:txBody>
                    <a:bodyPr/>
                    <a:lstStyle/>
                    <a:p>
                      <a:pPr algn="ctr">
                        <a:buNone/>
                      </a:pPr>
                      <a:r>
                        <a:rPr lang="zh-CN" altLang="en-US" sz="1625" b="0">
                          <a:latin typeface="微软雅黑" panose="020B0503020204020204" charset="-122"/>
                          <a:ea typeface="微软雅黑" panose="020B0503020204020204" charset="-122"/>
                        </a:rPr>
                        <a:t>传输层</a:t>
                      </a:r>
                      <a:endParaRPr lang="en-US" altLang="zh-CN" sz="1625" b="0">
                        <a:latin typeface="微软雅黑" panose="020B0503020204020204" charset="-122"/>
                        <a:ea typeface="微软雅黑" panose="020B0503020204020204" charset="-122"/>
                      </a:endParaRPr>
                    </a:p>
                  </a:txBody>
                  <a:tcPr marL="74295" marR="74295" marT="37147" marB="37147" anchor="ctr">
                    <a:solidFill>
                      <a:schemeClr val="bg2">
                        <a:lumMod val="90000"/>
                      </a:schemeClr>
                    </a:solidFill>
                  </a:tcPr>
                </a:tc>
              </a:tr>
              <a:tr h="415925">
                <a:tc>
                  <a:txBody>
                    <a:bodyPr/>
                    <a:lstStyle/>
                    <a:p>
                      <a:pPr algn="ctr">
                        <a:buNone/>
                      </a:pPr>
                      <a:r>
                        <a:rPr lang="zh-CN" altLang="en-US" sz="1625" b="0">
                          <a:latin typeface="微软雅黑" panose="020B0503020204020204" charset="-122"/>
                          <a:ea typeface="微软雅黑" panose="020B0503020204020204" charset="-122"/>
                          <a:sym typeface="+mn-ea"/>
                        </a:rPr>
                        <a:t>互联网层</a:t>
                      </a:r>
                      <a:endParaRPr lang="en-US" altLang="zh-CN" sz="1625" b="0">
                        <a:latin typeface="微软雅黑" panose="020B0503020204020204" charset="-122"/>
                        <a:ea typeface="微软雅黑" panose="020B0503020204020204" charset="-122"/>
                      </a:endParaRPr>
                    </a:p>
                  </a:txBody>
                  <a:tcPr marL="74295" marR="74295" marT="37147" marB="37147" anchor="ctr">
                    <a:solidFill>
                      <a:schemeClr val="bg2">
                        <a:lumMod val="90000"/>
                      </a:schemeClr>
                    </a:solidFill>
                  </a:tcPr>
                </a:tc>
              </a:tr>
              <a:tr h="864235">
                <a:tc>
                  <a:txBody>
                    <a:bodyPr/>
                    <a:lstStyle/>
                    <a:p>
                      <a:pPr algn="ctr">
                        <a:buNone/>
                      </a:pPr>
                      <a:r>
                        <a:rPr lang="zh-CN" altLang="en-US" sz="1625" b="0" dirty="0">
                          <a:latin typeface="微软雅黑" panose="020B0503020204020204" charset="-122"/>
                          <a:ea typeface="微软雅黑" panose="020B0503020204020204" charset="-122"/>
                        </a:rPr>
                        <a:t>网络接口层</a:t>
                      </a:r>
                      <a:endParaRPr lang="en-US" altLang="zh-CN" sz="1625" b="0" dirty="0">
                        <a:latin typeface="微软雅黑" panose="020B0503020204020204" charset="-122"/>
                        <a:ea typeface="微软雅黑" panose="020B0503020204020204" charset="-122"/>
                      </a:endParaRPr>
                    </a:p>
                  </a:txBody>
                  <a:tcPr marL="74295" marR="74295" marT="37147" marB="37147" anchor="ctr">
                    <a:solidFill>
                      <a:schemeClr val="bg2">
                        <a:lumMod val="90000"/>
                      </a:schemeClr>
                    </a:solidFill>
                  </a:tcPr>
                </a:tc>
              </a:tr>
            </a:tbl>
          </a:graphicData>
        </a:graphic>
      </p:graphicFrame>
      <p:sp>
        <p:nvSpPr>
          <p:cNvPr id="10" name="内容占位符 2"/>
          <p:cNvSpPr>
            <a:spLocks noGrp="1"/>
          </p:cNvSpPr>
          <p:nvPr/>
        </p:nvSpPr>
        <p:spPr>
          <a:xfrm>
            <a:off x="702707" y="5147072"/>
            <a:ext cx="1755735" cy="374055"/>
          </a:xfrm>
          <a:prstGeom prst="rect">
            <a:avLst/>
          </a:prstGeom>
        </p:spPr>
        <p:txBody>
          <a:bodyPr vert="horz" lIns="74295" tIns="37147" rIns="74295" bIns="37147"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kumimoji="1" lang="en-US" altLang="zh-CN"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OSI 7</a:t>
            </a:r>
            <a:r>
              <a:rPr kumimoji="1" lang="zh-CN" altLang="en-US"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层模型</a:t>
            </a:r>
            <a:endParaRPr kumimoji="1" lang="zh-CN" altLang="en-US"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内容占位符 2"/>
          <p:cNvSpPr>
            <a:spLocks noGrp="1"/>
          </p:cNvSpPr>
          <p:nvPr/>
        </p:nvSpPr>
        <p:spPr>
          <a:xfrm>
            <a:off x="2394982" y="5136753"/>
            <a:ext cx="1755735" cy="374055"/>
          </a:xfrm>
          <a:prstGeom prst="rect">
            <a:avLst/>
          </a:prstGeom>
        </p:spPr>
        <p:txBody>
          <a:bodyPr vert="horz" lIns="74295" tIns="37147" rIns="74295" bIns="37147"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kumimoji="1" lang="en-US" altLang="zh-CN"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TCP/IP 4</a:t>
            </a:r>
            <a:r>
              <a:rPr kumimoji="1" lang="zh-CN" altLang="en-US"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层模型</a:t>
            </a:r>
            <a:endParaRPr kumimoji="1" lang="zh-CN" altLang="en-US"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aphicFrame>
        <p:nvGraphicFramePr>
          <p:cNvPr id="13" name="表格 12"/>
          <p:cNvGraphicFramePr/>
          <p:nvPr/>
        </p:nvGraphicFramePr>
        <p:xfrm>
          <a:off x="4973638" y="2045772"/>
          <a:ext cx="1784985" cy="3007995"/>
        </p:xfrm>
        <a:graphic>
          <a:graphicData uri="http://schemas.openxmlformats.org/drawingml/2006/table">
            <a:tbl>
              <a:tblPr firstRow="1" bandRow="1">
                <a:tableStyleId>{5940675A-B579-460E-94D1-54222C63F5DA}</a:tableStyleId>
              </a:tblPr>
              <a:tblGrid>
                <a:gridCol w="1784985"/>
              </a:tblGrid>
              <a:tr h="1311910">
                <a:tc>
                  <a:txBody>
                    <a:bodyPr/>
                    <a:lstStyle/>
                    <a:p>
                      <a:pPr algn="ctr">
                        <a:buNone/>
                      </a:pPr>
                      <a:r>
                        <a:rPr lang="zh-CN" altLang="en-US" sz="1625" b="0" dirty="0">
                          <a:latin typeface="微软雅黑" panose="020B0503020204020204" charset="-122"/>
                          <a:ea typeface="微软雅黑" panose="020B0503020204020204" charset="-122"/>
                        </a:rPr>
                        <a:t>应用层</a:t>
                      </a:r>
                      <a:endParaRPr lang="en-US" altLang="zh-CN" sz="1625" b="0" dirty="0">
                        <a:latin typeface="微软雅黑" panose="020B0503020204020204" charset="-122"/>
                        <a:ea typeface="微软雅黑" panose="020B0503020204020204" charset="-122"/>
                      </a:endParaRPr>
                    </a:p>
                  </a:txBody>
                  <a:tcPr marL="74295" marR="74295" marT="37147" marB="37147" anchor="ctr">
                    <a:noFill/>
                  </a:tcPr>
                </a:tc>
              </a:tr>
              <a:tr h="415925">
                <a:tc>
                  <a:txBody>
                    <a:bodyPr/>
                    <a:lstStyle/>
                    <a:p>
                      <a:pPr algn="ctr">
                        <a:buNone/>
                      </a:pPr>
                      <a:r>
                        <a:rPr lang="zh-CN" altLang="en-US" sz="1625" b="0">
                          <a:latin typeface="微软雅黑" panose="020B0503020204020204" charset="-122"/>
                          <a:ea typeface="微软雅黑" panose="020B0503020204020204" charset="-122"/>
                        </a:rPr>
                        <a:t>传输层</a:t>
                      </a:r>
                      <a:endParaRPr lang="en-US" altLang="zh-CN" sz="1625" b="0">
                        <a:latin typeface="微软雅黑" panose="020B0503020204020204" charset="-122"/>
                        <a:ea typeface="微软雅黑" panose="020B0503020204020204" charset="-122"/>
                      </a:endParaRPr>
                    </a:p>
                  </a:txBody>
                  <a:tcPr marL="74295" marR="74295" marT="37147" marB="37147" anchor="ctr">
                    <a:noFill/>
                  </a:tcPr>
                </a:tc>
              </a:tr>
              <a:tr h="415925">
                <a:tc>
                  <a:txBody>
                    <a:bodyPr/>
                    <a:lstStyle/>
                    <a:p>
                      <a:pPr algn="ctr">
                        <a:buNone/>
                      </a:pPr>
                      <a:r>
                        <a:rPr lang="zh-CN" altLang="en-US" sz="1625" b="0">
                          <a:latin typeface="微软雅黑" panose="020B0503020204020204" charset="-122"/>
                          <a:ea typeface="微软雅黑" panose="020B0503020204020204" charset="-122"/>
                        </a:rPr>
                        <a:t>网络层</a:t>
                      </a:r>
                      <a:endParaRPr lang="en-US" altLang="zh-CN" sz="1625" b="0">
                        <a:latin typeface="微软雅黑" panose="020B0503020204020204" charset="-122"/>
                        <a:ea typeface="微软雅黑" panose="020B0503020204020204" charset="-122"/>
                      </a:endParaRPr>
                    </a:p>
                  </a:txBody>
                  <a:tcPr marL="74295" marR="74295" marT="37147" marB="37147" anchor="ctr">
                    <a:noFill/>
                  </a:tcPr>
                </a:tc>
              </a:tr>
              <a:tr h="416560">
                <a:tc>
                  <a:txBody>
                    <a:bodyPr/>
                    <a:lstStyle/>
                    <a:p>
                      <a:pPr algn="ctr">
                        <a:buNone/>
                      </a:pPr>
                      <a:r>
                        <a:rPr lang="zh-CN" altLang="en-US" sz="1625" b="0">
                          <a:latin typeface="微软雅黑" panose="020B0503020204020204" charset="-122"/>
                          <a:ea typeface="微软雅黑" panose="020B0503020204020204" charset="-122"/>
                        </a:rPr>
                        <a:t>数据链路层</a:t>
                      </a:r>
                      <a:endParaRPr lang="en-US" altLang="zh-CN" sz="1625" b="0">
                        <a:latin typeface="微软雅黑" panose="020B0503020204020204" charset="-122"/>
                        <a:ea typeface="微软雅黑" panose="020B0503020204020204" charset="-122"/>
                      </a:endParaRPr>
                    </a:p>
                  </a:txBody>
                  <a:tcPr marL="74295" marR="74295" marT="37147" marB="37147" anchor="ctr">
                    <a:noFill/>
                  </a:tcPr>
                </a:tc>
              </a:tr>
              <a:tr h="447675">
                <a:tc>
                  <a:txBody>
                    <a:bodyPr/>
                    <a:lstStyle/>
                    <a:p>
                      <a:pPr algn="ctr">
                        <a:buNone/>
                      </a:pPr>
                      <a:r>
                        <a:rPr lang="zh-CN" altLang="en-US" sz="1625" b="0" dirty="0">
                          <a:latin typeface="微软雅黑" panose="020B0503020204020204" charset="-122"/>
                          <a:ea typeface="微软雅黑" panose="020B0503020204020204" charset="-122"/>
                        </a:rPr>
                        <a:t>物理层</a:t>
                      </a:r>
                      <a:endParaRPr lang="en-US" altLang="zh-CN" sz="1625" b="0" dirty="0">
                        <a:latin typeface="微软雅黑" panose="020B0503020204020204" charset="-122"/>
                        <a:ea typeface="微软雅黑" panose="020B0503020204020204" charset="-122"/>
                      </a:endParaRPr>
                    </a:p>
                  </a:txBody>
                  <a:tcPr marL="74295" marR="74295" marT="37147" marB="37147" anchor="ctr">
                    <a:noFill/>
                  </a:tcPr>
                </a:tc>
              </a:tr>
            </a:tbl>
          </a:graphicData>
        </a:graphic>
      </p:graphicFrame>
      <p:sp>
        <p:nvSpPr>
          <p:cNvPr id="14" name="内容占位符 2"/>
          <p:cNvSpPr>
            <a:spLocks noGrp="1"/>
          </p:cNvSpPr>
          <p:nvPr/>
        </p:nvSpPr>
        <p:spPr>
          <a:xfrm>
            <a:off x="4951452" y="5147072"/>
            <a:ext cx="1920319" cy="374055"/>
          </a:xfrm>
          <a:prstGeom prst="rect">
            <a:avLst/>
          </a:prstGeom>
        </p:spPr>
        <p:txBody>
          <a:bodyPr vert="horz" lIns="74295" tIns="37147" rIns="74295" bIns="37147"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kumimoji="1" lang="zh-CN" altLang="en-US"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本教程的分层组织</a:t>
            </a:r>
            <a:endParaRPr kumimoji="1" lang="zh-CN" altLang="en-US"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5" name="燕尾形箭头 14"/>
          <p:cNvSpPr/>
          <p:nvPr/>
        </p:nvSpPr>
        <p:spPr>
          <a:xfrm>
            <a:off x="4068683" y="3244294"/>
            <a:ext cx="707866" cy="816213"/>
          </a:xfrm>
          <a:prstGeom prst="notchedRightArrow">
            <a:avLst/>
          </a:prstGeom>
          <a:solidFill>
            <a:srgbClr val="5B30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65"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文本框 17"/>
          <p:cNvSpPr txBox="1"/>
          <p:nvPr/>
        </p:nvSpPr>
        <p:spPr>
          <a:xfrm>
            <a:off x="82904" y="5918398"/>
            <a:ext cx="2025216" cy="291465"/>
          </a:xfrm>
          <a:prstGeom prst="rect">
            <a:avLst/>
          </a:prstGeom>
          <a:noFill/>
        </p:spPr>
        <p:txBody>
          <a:bodyPr wrap="square" rtlCol="0">
            <a:spAutoFit/>
          </a:bodyPr>
          <a:lstStyle/>
          <a:p>
            <a:r>
              <a:rPr lang="en-US" altLang="zh-CN" sz="1300" dirty="0">
                <a:solidFill>
                  <a:schemeClr val="bg1">
                    <a:lumMod val="65000"/>
                  </a:schemeClr>
                </a:solidFill>
                <a:latin typeface="微软雅黑" panose="020B0503020204020204" charset="-122"/>
                <a:ea typeface="微软雅黑" panose="020B0503020204020204" charset="-122"/>
              </a:rPr>
              <a:t>1.4 </a:t>
            </a:r>
            <a:r>
              <a:rPr lang="zh-CN" altLang="en-US" sz="1300" dirty="0">
                <a:solidFill>
                  <a:schemeClr val="bg1">
                    <a:lumMod val="65000"/>
                  </a:schemeClr>
                </a:solidFill>
                <a:latin typeface="微软雅黑" panose="020B0503020204020204" charset="-122"/>
                <a:ea typeface="微软雅黑" panose="020B0503020204020204" charset="-122"/>
              </a:rPr>
              <a:t>参考模型</a:t>
            </a:r>
            <a:endParaRPr lang="zh-CN" altLang="en-US" sz="1300" dirty="0">
              <a:solidFill>
                <a:schemeClr val="bg1">
                  <a:lumMod val="65000"/>
                </a:schemeClr>
              </a:solidFill>
              <a:latin typeface="微软雅黑" panose="020B0503020204020204" charset="-122"/>
              <a:ea typeface="微软雅黑" panose="020B050302020402020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176" y="-314151"/>
            <a:ext cx="7482627" cy="1134611"/>
          </a:xfrm>
        </p:spPr>
        <p:txBody>
          <a:bodyPr>
            <a:normAutofit/>
          </a:bodyPr>
          <a:lstStyle/>
          <a:p>
            <a:r>
              <a:rPr kumimoji="1" lang="zh-CN" altLang="en-US" dirty="0"/>
              <a:t>分层模型与网络实例</a:t>
            </a:r>
            <a:endParaRPr kumimoji="1" lang="zh-CN" altLang="en-US" dirty="0"/>
          </a:p>
        </p:txBody>
      </p:sp>
      <p:sp>
        <p:nvSpPr>
          <p:cNvPr id="65" name="内容占位符 64"/>
          <p:cNvSpPr>
            <a:spLocks noGrp="1"/>
          </p:cNvSpPr>
          <p:nvPr>
            <p:ph idx="1"/>
          </p:nvPr>
        </p:nvSpPr>
        <p:spPr>
          <a:xfrm>
            <a:off x="1222633" y="5040273"/>
            <a:ext cx="7797363" cy="609322"/>
          </a:xfrm>
        </p:spPr>
        <p:txBody>
          <a:bodyPr>
            <a:noAutofit/>
          </a:bodyPr>
          <a:lstStyle/>
          <a:p>
            <a:pPr marL="311150" indent="-311150">
              <a:spcBef>
                <a:spcPts val="400"/>
              </a:spcBef>
            </a:pPr>
            <a:r>
              <a:rPr kumimoji="1" lang="zh-CN" altLang="en-US" sz="1790" dirty="0"/>
              <a:t>端到端通信实例：主机</a:t>
            </a:r>
            <a:r>
              <a:rPr kumimoji="1" lang="en-US" altLang="zh-CN" sz="1790" dirty="0"/>
              <a:t>A</a:t>
            </a:r>
            <a:r>
              <a:rPr kumimoji="1" lang="zh-CN" altLang="en-US" sz="1790" dirty="0"/>
              <a:t>上的</a:t>
            </a:r>
            <a:r>
              <a:rPr kumimoji="1" lang="en-US" altLang="zh-CN" sz="1790" dirty="0"/>
              <a:t>QQ</a:t>
            </a:r>
            <a:r>
              <a:rPr kumimoji="1" lang="zh-CN" altLang="en-US" sz="1790" dirty="0"/>
              <a:t>，发送消息；主机</a:t>
            </a:r>
            <a:r>
              <a:rPr kumimoji="1" lang="en-US" altLang="zh-CN" sz="1790" dirty="0"/>
              <a:t>B</a:t>
            </a:r>
            <a:r>
              <a:rPr kumimoji="1" lang="zh-CN" altLang="en-US" sz="1790" dirty="0"/>
              <a:t>上的</a:t>
            </a:r>
            <a:r>
              <a:rPr kumimoji="1" lang="en-US" altLang="zh-CN" sz="1790" dirty="0"/>
              <a:t>QQ</a:t>
            </a:r>
            <a:r>
              <a:rPr kumimoji="1" lang="zh-CN" altLang="en-US" sz="1790" dirty="0"/>
              <a:t>，接收消息</a:t>
            </a:r>
            <a:endParaRPr kumimoji="1" lang="zh-CN" altLang="en-US" sz="1790" dirty="0"/>
          </a:p>
          <a:p>
            <a:pPr marL="311150" indent="-311150">
              <a:spcBef>
                <a:spcPts val="400"/>
              </a:spcBef>
            </a:pPr>
            <a:r>
              <a:rPr kumimoji="1" lang="zh-CN" altLang="en-US" sz="1790" dirty="0"/>
              <a:t>发送端层层封装，接收端层层解封装</a:t>
            </a:r>
            <a:endParaRPr kumimoji="1" lang="zh-CN" altLang="en-US" sz="1790" dirty="0"/>
          </a:p>
          <a:p>
            <a:pPr marL="311150" indent="-311150">
              <a:spcBef>
                <a:spcPts val="400"/>
              </a:spcBef>
            </a:pPr>
            <a:r>
              <a:rPr kumimoji="1" lang="zh-CN" altLang="en-US" sz="1790" dirty="0"/>
              <a:t>不同层对应协议数据单元（</a:t>
            </a:r>
            <a:r>
              <a:rPr kumimoji="1" lang="en-US" altLang="zh-CN" sz="1790" dirty="0"/>
              <a:t>PDU Protocol Data Unit</a:t>
            </a:r>
            <a:r>
              <a:rPr kumimoji="1" lang="zh-CN" altLang="en-US" sz="1790" dirty="0"/>
              <a:t>）</a:t>
            </a:r>
            <a:endParaRPr kumimoji="1" lang="zh-CN" altLang="en-US" sz="1790" dirty="0"/>
          </a:p>
        </p:txBody>
      </p:sp>
      <p:sp>
        <p:nvSpPr>
          <p:cNvPr id="3" name="灯片编号占位符 2"/>
          <p:cNvSpPr>
            <a:spLocks noGrp="1"/>
          </p:cNvSpPr>
          <p:nvPr>
            <p:ph type="sldNum" sz="quarter" idx="12"/>
          </p:nvPr>
        </p:nvSpPr>
        <p:spPr>
          <a:xfrm>
            <a:off x="9161622" y="5749926"/>
            <a:ext cx="464344" cy="365125"/>
          </a:xfrm>
        </p:spPr>
        <p:txBody>
          <a:bodyPr/>
          <a:lstStyle/>
          <a:p>
            <a:fld id="{8D4D1E41-7A09-AB4A-A4E1-09765ADA2698}" type="slidenum">
              <a:rPr kumimoji="1" lang="zh-CN" altLang="en-US" sz="815" smtClean="0"/>
            </a:fld>
            <a:endParaRPr kumimoji="1" lang="zh-CN" altLang="en-US" sz="815" dirty="0"/>
          </a:p>
        </p:txBody>
      </p:sp>
      <p:graphicFrame>
        <p:nvGraphicFramePr>
          <p:cNvPr id="6" name="表格 5"/>
          <p:cNvGraphicFramePr/>
          <p:nvPr/>
        </p:nvGraphicFramePr>
        <p:xfrm>
          <a:off x="2671128" y="2003266"/>
          <a:ext cx="937895" cy="2324100"/>
        </p:xfrm>
        <a:graphic>
          <a:graphicData uri="http://schemas.openxmlformats.org/drawingml/2006/table">
            <a:tbl>
              <a:tblPr firstRow="1" bandRow="1">
                <a:tableStyleId>{5940675A-B579-460E-94D1-54222C63F5DA}</a:tableStyleId>
              </a:tblPr>
              <a:tblGrid>
                <a:gridCol w="937895"/>
              </a:tblGrid>
              <a:tr h="464820">
                <a:tc>
                  <a:txBody>
                    <a:bodyPr/>
                    <a:lstStyle/>
                    <a:p>
                      <a:pPr algn="ctr">
                        <a:buNone/>
                      </a:pPr>
                      <a:r>
                        <a:rPr lang="zh-CN" altLang="en-US" sz="1465" b="1" dirty="0"/>
                        <a:t>应用层</a:t>
                      </a:r>
                      <a:endParaRPr lang="zh-CN" altLang="en-US" sz="1465" b="1" dirty="0"/>
                    </a:p>
                  </a:txBody>
                  <a:tcPr marL="74295" marR="74295" marT="37147" marB="37147" anchor="ctr">
                    <a:noFill/>
                  </a:tcPr>
                </a:tc>
              </a:tr>
              <a:tr h="464820">
                <a:tc>
                  <a:txBody>
                    <a:bodyPr/>
                    <a:lstStyle/>
                    <a:p>
                      <a:pPr algn="ctr">
                        <a:buNone/>
                      </a:pPr>
                      <a:r>
                        <a:rPr lang="zh-CN" altLang="en-US" sz="1465" b="1" dirty="0"/>
                        <a:t>传输层</a:t>
                      </a:r>
                      <a:endParaRPr lang="zh-CN" altLang="en-US" sz="1465" b="1" dirty="0"/>
                    </a:p>
                  </a:txBody>
                  <a:tcPr marL="74295" marR="74295" marT="37147" marB="37147" anchor="ctr">
                    <a:noFill/>
                  </a:tcPr>
                </a:tc>
              </a:tr>
              <a:tr h="464820">
                <a:tc>
                  <a:txBody>
                    <a:bodyPr/>
                    <a:lstStyle/>
                    <a:p>
                      <a:pPr algn="ctr">
                        <a:buNone/>
                      </a:pPr>
                      <a:r>
                        <a:rPr lang="zh-CN" altLang="en-US" sz="1465" b="1" dirty="0"/>
                        <a:t>网络层</a:t>
                      </a:r>
                      <a:endParaRPr lang="zh-CN" altLang="en-US" sz="1465" b="1" dirty="0"/>
                    </a:p>
                  </a:txBody>
                  <a:tcPr marL="74295" marR="74295" marT="37147" marB="37147" anchor="ctr">
                    <a:noFill/>
                  </a:tcPr>
                </a:tc>
              </a:tr>
              <a:tr h="464820">
                <a:tc>
                  <a:txBody>
                    <a:bodyPr/>
                    <a:lstStyle/>
                    <a:p>
                      <a:pPr algn="ctr">
                        <a:buNone/>
                      </a:pPr>
                      <a:r>
                        <a:rPr lang="zh-CN" altLang="en-US" sz="1465" b="1" dirty="0"/>
                        <a:t>链路层</a:t>
                      </a:r>
                      <a:endParaRPr lang="zh-CN" altLang="en-US" sz="1465" b="1" dirty="0"/>
                    </a:p>
                  </a:txBody>
                  <a:tcPr marL="74295" marR="74295" marT="37147" marB="37147" anchor="ctr">
                    <a:noFill/>
                  </a:tcPr>
                </a:tc>
              </a:tr>
              <a:tr h="464820">
                <a:tc>
                  <a:txBody>
                    <a:bodyPr/>
                    <a:lstStyle/>
                    <a:p>
                      <a:pPr algn="ctr">
                        <a:buNone/>
                      </a:pPr>
                      <a:r>
                        <a:rPr lang="zh-CN" altLang="en-US" sz="1465" b="1" dirty="0"/>
                        <a:t>物理层</a:t>
                      </a:r>
                      <a:endParaRPr lang="zh-CN" altLang="en-US" sz="1465" b="1" dirty="0"/>
                    </a:p>
                  </a:txBody>
                  <a:tcPr marL="74295" marR="74295" marT="37147" marB="37147" anchor="ctr">
                    <a:noFill/>
                  </a:tcPr>
                </a:tc>
              </a:tr>
            </a:tbl>
          </a:graphicData>
        </a:graphic>
      </p:graphicFrame>
      <p:sp>
        <p:nvSpPr>
          <p:cNvPr id="7" name="内容占位符 2"/>
          <p:cNvSpPr>
            <a:spLocks noGrp="1"/>
          </p:cNvSpPr>
          <p:nvPr/>
        </p:nvSpPr>
        <p:spPr>
          <a:xfrm>
            <a:off x="2236192" y="1599803"/>
            <a:ext cx="1259919" cy="374055"/>
          </a:xfrm>
          <a:prstGeom prst="rect">
            <a:avLst/>
          </a:prstGeom>
        </p:spPr>
        <p:txBody>
          <a:bodyPr vert="horz" lIns="74295" tIns="37147" rIns="74295" bIns="37147"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kumimoji="1" lang="zh-CN" altLang="en-US"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发送：</a:t>
            </a:r>
            <a:r>
              <a:rPr kumimoji="1" lang="en-US" altLang="zh-CN"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hello</a:t>
            </a:r>
            <a:endParaRPr kumimoji="1" lang="en-US" altLang="zh-CN"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9" name="图片 8"/>
          <p:cNvPicPr>
            <a:picLocks noChangeAspect="1"/>
          </p:cNvPicPr>
          <p:nvPr/>
        </p:nvPicPr>
        <p:blipFill>
          <a:blip r:embed="rId1" cstate="print"/>
          <a:stretch>
            <a:fillRect/>
          </a:stretch>
        </p:blipFill>
        <p:spPr>
          <a:xfrm>
            <a:off x="1934885" y="1506934"/>
            <a:ext cx="321945" cy="435967"/>
          </a:xfrm>
          <a:prstGeom prst="rect">
            <a:avLst/>
          </a:prstGeom>
        </p:spPr>
      </p:pic>
      <p:graphicFrame>
        <p:nvGraphicFramePr>
          <p:cNvPr id="16" name="表格 15"/>
          <p:cNvGraphicFramePr/>
          <p:nvPr/>
        </p:nvGraphicFramePr>
        <p:xfrm>
          <a:off x="1885355" y="2120900"/>
          <a:ext cx="712470" cy="267970"/>
        </p:xfrm>
        <a:graphic>
          <a:graphicData uri="http://schemas.openxmlformats.org/drawingml/2006/table">
            <a:tbl>
              <a:tblPr firstRow="1" bandRow="1">
                <a:tableStyleId>{5C22544A-7EE6-4342-B048-85BDC9FD1C3A}</a:tableStyleId>
              </a:tblPr>
              <a:tblGrid>
                <a:gridCol w="712470"/>
              </a:tblGrid>
              <a:tr h="267970">
                <a:tc>
                  <a:txBody>
                    <a:bodyPr/>
                    <a:lstStyle/>
                    <a:p>
                      <a:pPr>
                        <a:buNone/>
                      </a:pPr>
                      <a:r>
                        <a:rPr lang="en-US" altLang="zh-CN" sz="1625" dirty="0">
                          <a:solidFill>
                            <a:schemeClr val="tx1"/>
                          </a:solidFill>
                        </a:rPr>
                        <a:t> </a:t>
                      </a:r>
                      <a:r>
                        <a:rPr lang="en-US" altLang="zh-CN" sz="1625" dirty="0">
                          <a:solidFill>
                            <a:srgbClr val="C00000"/>
                          </a:solidFill>
                        </a:rPr>
                        <a:t>hello</a:t>
                      </a:r>
                      <a:endParaRPr lang="en-US" altLang="zh-CN" sz="1625" dirty="0">
                        <a:solidFill>
                          <a:srgbClr val="C00000"/>
                        </a:solidFill>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8" name="表格 17"/>
          <p:cNvGraphicFramePr/>
          <p:nvPr/>
        </p:nvGraphicFramePr>
        <p:xfrm>
          <a:off x="1575276" y="2543969"/>
          <a:ext cx="1032510" cy="267970"/>
        </p:xfrm>
        <a:graphic>
          <a:graphicData uri="http://schemas.openxmlformats.org/drawingml/2006/table">
            <a:tbl>
              <a:tblPr firstRow="1" bandRow="1">
                <a:tableStyleId>{5C22544A-7EE6-4342-B048-85BDC9FD1C3A}</a:tableStyleId>
              </a:tblPr>
              <a:tblGrid>
                <a:gridCol w="304800"/>
                <a:gridCol w="727710"/>
              </a:tblGrid>
              <a:tr h="267970">
                <a:tc>
                  <a:txBody>
                    <a:bodyPr/>
                    <a:lstStyle/>
                    <a:p>
                      <a:pPr>
                        <a:buNone/>
                      </a:pPr>
                      <a:r>
                        <a:rPr lang="en-US" altLang="zh-CN" sz="1625" dirty="0">
                          <a:solidFill>
                            <a:srgbClr val="C00000"/>
                          </a:solidFill>
                        </a:rPr>
                        <a:t> </a:t>
                      </a:r>
                      <a:r>
                        <a:rPr lang="en-US" altLang="zh-CN" sz="1625" dirty="0" err="1">
                          <a:solidFill>
                            <a:srgbClr val="C00000"/>
                          </a:solidFill>
                        </a:rPr>
                        <a:t>H</a:t>
                      </a:r>
                      <a:r>
                        <a:rPr lang="en-US" altLang="zh-CN" sz="2275" baseline="-25000" dirty="0" err="1">
                          <a:solidFill>
                            <a:srgbClr val="C00000"/>
                          </a:solidFill>
                        </a:rPr>
                        <a:t>t</a:t>
                      </a:r>
                      <a:endParaRPr lang="en-US" altLang="zh-CN" sz="2275" baseline="-25000" dirty="0">
                        <a:solidFill>
                          <a:srgbClr val="C00000"/>
                        </a:solidFill>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r>
                        <a:rPr lang="en-US" altLang="zh-CN" sz="1625" dirty="0">
                          <a:solidFill>
                            <a:schemeClr val="tx1"/>
                          </a:solidFill>
                        </a:rPr>
                        <a:t> hello</a:t>
                      </a:r>
                      <a:endParaRPr lang="en-US" altLang="zh-CN" sz="1625" dirty="0">
                        <a:solidFill>
                          <a:schemeClr val="tx1"/>
                        </a:solidFill>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9" name="表格 18"/>
          <p:cNvGraphicFramePr/>
          <p:nvPr/>
        </p:nvGraphicFramePr>
        <p:xfrm>
          <a:off x="1235789" y="3029982"/>
          <a:ext cx="1372235" cy="267970"/>
        </p:xfrm>
        <a:graphic>
          <a:graphicData uri="http://schemas.openxmlformats.org/drawingml/2006/table">
            <a:tbl>
              <a:tblPr firstRow="1" bandRow="1">
                <a:tableStyleId>{5C22544A-7EE6-4342-B048-85BDC9FD1C3A}</a:tableStyleId>
              </a:tblPr>
              <a:tblGrid>
                <a:gridCol w="323215"/>
                <a:gridCol w="363220"/>
                <a:gridCol w="685800"/>
              </a:tblGrid>
              <a:tr h="267970">
                <a:tc>
                  <a:txBody>
                    <a:bodyPr/>
                    <a:lstStyle/>
                    <a:p>
                      <a:pPr>
                        <a:buNone/>
                      </a:pPr>
                      <a:r>
                        <a:rPr lang="en-US" altLang="zh-CN" sz="1625" dirty="0">
                          <a:solidFill>
                            <a:srgbClr val="C00000"/>
                          </a:solidFill>
                          <a:sym typeface="+mn-ea"/>
                        </a:rPr>
                        <a:t> </a:t>
                      </a:r>
                      <a:r>
                        <a:rPr lang="en-US" altLang="zh-CN" sz="1625" dirty="0" err="1">
                          <a:solidFill>
                            <a:srgbClr val="C00000"/>
                          </a:solidFill>
                          <a:sym typeface="+mn-ea"/>
                        </a:rPr>
                        <a:t>H</a:t>
                      </a:r>
                      <a:r>
                        <a:rPr lang="en-US" altLang="zh-CN" sz="1625" baseline="-25000" dirty="0" err="1">
                          <a:solidFill>
                            <a:srgbClr val="C00000"/>
                          </a:solidFill>
                          <a:sym typeface="+mn-ea"/>
                        </a:rPr>
                        <a:t>n</a:t>
                      </a:r>
                      <a:endParaRPr lang="en-US" altLang="zh-CN" sz="1625" baseline="-25000" dirty="0">
                        <a:solidFill>
                          <a:srgbClr val="C00000"/>
                        </a:solidFill>
                        <a:sym typeface="+mn-ea"/>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r>
                        <a:rPr lang="en-US" altLang="zh-CN" sz="1625">
                          <a:solidFill>
                            <a:schemeClr val="tx1"/>
                          </a:solidFill>
                        </a:rPr>
                        <a:t> H</a:t>
                      </a:r>
                      <a:r>
                        <a:rPr lang="en-US" altLang="zh-CN" sz="1625" baseline="-25000">
                          <a:solidFill>
                            <a:schemeClr val="tx1"/>
                          </a:solidFill>
                        </a:rPr>
                        <a:t>t</a:t>
                      </a:r>
                      <a:endParaRPr lang="en-US" altLang="zh-CN" sz="1625" baseline="-25000">
                        <a:solidFill>
                          <a:schemeClr val="tx1"/>
                        </a:solidFill>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r>
                        <a:rPr lang="en-US" altLang="zh-CN" sz="1625" dirty="0">
                          <a:solidFill>
                            <a:schemeClr val="tx1"/>
                          </a:solidFill>
                        </a:rPr>
                        <a:t> hello</a:t>
                      </a:r>
                      <a:endParaRPr lang="en-US" altLang="zh-CN" sz="1625" dirty="0">
                        <a:solidFill>
                          <a:schemeClr val="tx1"/>
                        </a:solidFill>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0" name="表格 19"/>
          <p:cNvGraphicFramePr/>
          <p:nvPr/>
        </p:nvGraphicFramePr>
        <p:xfrm>
          <a:off x="916424" y="3504644"/>
          <a:ext cx="1701800" cy="267970"/>
        </p:xfrm>
        <a:graphic>
          <a:graphicData uri="http://schemas.openxmlformats.org/drawingml/2006/table">
            <a:tbl>
              <a:tblPr firstRow="1" bandRow="1">
                <a:tableStyleId>{5C22544A-7EE6-4342-B048-85BDC9FD1C3A}</a:tableStyleId>
              </a:tblPr>
              <a:tblGrid>
                <a:gridCol w="255905"/>
                <a:gridCol w="363855"/>
                <a:gridCol w="381635"/>
                <a:gridCol w="700405"/>
              </a:tblGrid>
              <a:tr h="267970">
                <a:tc>
                  <a:txBody>
                    <a:bodyPr/>
                    <a:lstStyle/>
                    <a:p>
                      <a:pPr>
                        <a:buNone/>
                      </a:pPr>
                      <a:r>
                        <a:rPr lang="en-US" altLang="zh-CN" sz="1625" dirty="0">
                          <a:solidFill>
                            <a:schemeClr val="tx1"/>
                          </a:solidFill>
                          <a:sym typeface="+mn-ea"/>
                        </a:rPr>
                        <a:t> </a:t>
                      </a:r>
                      <a:r>
                        <a:rPr lang="en-US" altLang="zh-CN" sz="1625" dirty="0">
                          <a:solidFill>
                            <a:srgbClr val="C00000"/>
                          </a:solidFill>
                          <a:sym typeface="+mn-ea"/>
                        </a:rPr>
                        <a:t>H</a:t>
                      </a:r>
                      <a:r>
                        <a:rPr lang="en-US" altLang="zh-CN" sz="1625" baseline="-25000" dirty="0">
                          <a:solidFill>
                            <a:srgbClr val="C00000"/>
                          </a:solidFill>
                          <a:sym typeface="+mn-ea"/>
                        </a:rPr>
                        <a:t>l</a:t>
                      </a:r>
                      <a:endParaRPr lang="en-US" altLang="zh-CN" sz="1625" baseline="-25000" dirty="0">
                        <a:solidFill>
                          <a:srgbClr val="C00000"/>
                        </a:solidFill>
                        <a:sym typeface="+mn-ea"/>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r>
                        <a:rPr lang="en-US" altLang="zh-CN" sz="1625">
                          <a:solidFill>
                            <a:schemeClr val="tx1"/>
                          </a:solidFill>
                          <a:sym typeface="+mn-ea"/>
                        </a:rPr>
                        <a:t> H</a:t>
                      </a:r>
                      <a:r>
                        <a:rPr lang="en-US" altLang="zh-CN" sz="1625" baseline="-25000">
                          <a:solidFill>
                            <a:schemeClr val="tx1"/>
                          </a:solidFill>
                          <a:sym typeface="+mn-ea"/>
                        </a:rPr>
                        <a:t>n</a:t>
                      </a:r>
                      <a:endParaRPr lang="en-US" altLang="zh-CN" sz="1625" baseline="-25000">
                        <a:solidFill>
                          <a:schemeClr val="tx1"/>
                        </a:solidFill>
                        <a:sym typeface="+mn-ea"/>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r>
                        <a:rPr lang="en-US" altLang="zh-CN" sz="1625">
                          <a:solidFill>
                            <a:schemeClr val="tx1"/>
                          </a:solidFill>
                        </a:rPr>
                        <a:t> H</a:t>
                      </a:r>
                      <a:r>
                        <a:rPr lang="en-US" altLang="zh-CN" sz="1625" baseline="-25000">
                          <a:solidFill>
                            <a:schemeClr val="tx1"/>
                          </a:solidFill>
                        </a:rPr>
                        <a:t>t</a:t>
                      </a:r>
                      <a:endParaRPr lang="en-US" altLang="zh-CN" sz="1625" baseline="-25000">
                        <a:solidFill>
                          <a:schemeClr val="tx1"/>
                        </a:solidFill>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r>
                        <a:rPr lang="en-US" altLang="zh-CN" sz="1625" dirty="0">
                          <a:solidFill>
                            <a:schemeClr val="tx1"/>
                          </a:solidFill>
                        </a:rPr>
                        <a:t> hello</a:t>
                      </a:r>
                      <a:endParaRPr lang="en-US" altLang="zh-CN" sz="1625" dirty="0">
                        <a:solidFill>
                          <a:schemeClr val="tx1"/>
                        </a:solidFill>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1" name="表格 20"/>
          <p:cNvGraphicFramePr/>
          <p:nvPr/>
        </p:nvGraphicFramePr>
        <p:xfrm>
          <a:off x="7327463" y="2003266"/>
          <a:ext cx="951230" cy="2324100"/>
        </p:xfrm>
        <a:graphic>
          <a:graphicData uri="http://schemas.openxmlformats.org/drawingml/2006/table">
            <a:tbl>
              <a:tblPr firstRow="1" bandRow="1">
                <a:tableStyleId>{5940675A-B579-460E-94D1-54222C63F5DA}</a:tableStyleId>
              </a:tblPr>
              <a:tblGrid>
                <a:gridCol w="951230"/>
              </a:tblGrid>
              <a:tr h="464820">
                <a:tc>
                  <a:txBody>
                    <a:bodyPr/>
                    <a:lstStyle/>
                    <a:p>
                      <a:pPr algn="ctr">
                        <a:buNone/>
                      </a:pPr>
                      <a:r>
                        <a:rPr lang="zh-CN" altLang="en-US" sz="1465" b="1"/>
                        <a:t>应用层</a:t>
                      </a:r>
                      <a:endParaRPr lang="zh-CN" altLang="en-US" sz="1465" b="1"/>
                    </a:p>
                  </a:txBody>
                  <a:tcPr marL="74295" marR="74295" marT="37147" marB="37147" anchor="ctr">
                    <a:noFill/>
                  </a:tcPr>
                </a:tc>
              </a:tr>
              <a:tr h="464820">
                <a:tc>
                  <a:txBody>
                    <a:bodyPr/>
                    <a:lstStyle/>
                    <a:p>
                      <a:pPr algn="ctr">
                        <a:buNone/>
                      </a:pPr>
                      <a:r>
                        <a:rPr lang="zh-CN" altLang="en-US" sz="1465" b="1" dirty="0"/>
                        <a:t>传输层</a:t>
                      </a:r>
                      <a:endParaRPr lang="zh-CN" altLang="en-US" sz="1465" b="1" dirty="0"/>
                    </a:p>
                  </a:txBody>
                  <a:tcPr marL="74295" marR="74295" marT="37147" marB="37147" anchor="ctr">
                    <a:noFill/>
                  </a:tcPr>
                </a:tc>
              </a:tr>
              <a:tr h="464820">
                <a:tc>
                  <a:txBody>
                    <a:bodyPr/>
                    <a:lstStyle/>
                    <a:p>
                      <a:pPr algn="ctr">
                        <a:buNone/>
                      </a:pPr>
                      <a:r>
                        <a:rPr lang="zh-CN" altLang="en-US" sz="1465" b="1"/>
                        <a:t>网络层</a:t>
                      </a:r>
                      <a:endParaRPr lang="zh-CN" altLang="en-US" sz="1465" b="1"/>
                    </a:p>
                  </a:txBody>
                  <a:tcPr marL="74295" marR="74295" marT="37147" marB="37147" anchor="ctr">
                    <a:noFill/>
                  </a:tcPr>
                </a:tc>
              </a:tr>
              <a:tr h="464820">
                <a:tc>
                  <a:txBody>
                    <a:bodyPr/>
                    <a:lstStyle/>
                    <a:p>
                      <a:pPr algn="ctr">
                        <a:buNone/>
                      </a:pPr>
                      <a:r>
                        <a:rPr lang="zh-CN" altLang="en-US" sz="1465" b="1" dirty="0"/>
                        <a:t>链路层</a:t>
                      </a:r>
                      <a:endParaRPr lang="zh-CN" altLang="en-US" sz="1465" b="1" dirty="0"/>
                    </a:p>
                  </a:txBody>
                  <a:tcPr marL="74295" marR="74295" marT="37147" marB="37147" anchor="ctr">
                    <a:noFill/>
                  </a:tcPr>
                </a:tc>
              </a:tr>
              <a:tr h="464820">
                <a:tc>
                  <a:txBody>
                    <a:bodyPr/>
                    <a:lstStyle/>
                    <a:p>
                      <a:pPr algn="ctr">
                        <a:buNone/>
                      </a:pPr>
                      <a:r>
                        <a:rPr lang="zh-CN" altLang="en-US" sz="1465" b="1" dirty="0"/>
                        <a:t>物理层</a:t>
                      </a:r>
                      <a:endParaRPr lang="zh-CN" altLang="en-US" sz="1465" b="1" dirty="0"/>
                    </a:p>
                  </a:txBody>
                  <a:tcPr marL="74295" marR="74295" marT="37147" marB="37147" anchor="ctr">
                    <a:noFill/>
                  </a:tcPr>
                </a:tc>
              </a:tr>
            </a:tbl>
          </a:graphicData>
        </a:graphic>
      </p:graphicFrame>
      <p:graphicFrame>
        <p:nvGraphicFramePr>
          <p:cNvPr id="22" name="表格 21"/>
          <p:cNvGraphicFramePr/>
          <p:nvPr/>
        </p:nvGraphicFramePr>
        <p:xfrm>
          <a:off x="3837146" y="3396298"/>
          <a:ext cx="910590" cy="928370"/>
        </p:xfrm>
        <a:graphic>
          <a:graphicData uri="http://schemas.openxmlformats.org/drawingml/2006/table">
            <a:tbl>
              <a:tblPr firstRow="1" bandRow="1">
                <a:tableStyleId>{5940675A-B579-460E-94D1-54222C63F5DA}</a:tableStyleId>
              </a:tblPr>
              <a:tblGrid>
                <a:gridCol w="910590"/>
              </a:tblGrid>
              <a:tr h="464185">
                <a:tc>
                  <a:txBody>
                    <a:bodyPr/>
                    <a:lstStyle/>
                    <a:p>
                      <a:pPr algn="ctr">
                        <a:buNone/>
                      </a:pPr>
                      <a:r>
                        <a:rPr lang="zh-CN" altLang="en-US" sz="1465" b="1" dirty="0"/>
                        <a:t>链路层</a:t>
                      </a:r>
                      <a:endParaRPr lang="zh-CN" altLang="en-US" sz="1465" b="1" dirty="0"/>
                    </a:p>
                  </a:txBody>
                  <a:tcPr marL="74295" marR="74295" marT="37147" marB="37147" anchor="ctr">
                    <a:noFill/>
                  </a:tcPr>
                </a:tc>
              </a:tr>
              <a:tr h="464185">
                <a:tc>
                  <a:txBody>
                    <a:bodyPr/>
                    <a:lstStyle/>
                    <a:p>
                      <a:pPr algn="ctr">
                        <a:buNone/>
                      </a:pPr>
                      <a:r>
                        <a:rPr lang="zh-CN" altLang="en-US" sz="1465" b="1" dirty="0"/>
                        <a:t>物理层</a:t>
                      </a:r>
                      <a:endParaRPr lang="zh-CN" altLang="en-US" sz="1465" b="1" dirty="0"/>
                    </a:p>
                  </a:txBody>
                  <a:tcPr marL="74295" marR="74295" marT="37147" marB="37147" anchor="ctr">
                    <a:noFill/>
                  </a:tcPr>
                </a:tc>
              </a:tr>
            </a:tbl>
          </a:graphicData>
        </a:graphic>
      </p:graphicFrame>
      <p:graphicFrame>
        <p:nvGraphicFramePr>
          <p:cNvPr id="23" name="表格 22"/>
          <p:cNvGraphicFramePr/>
          <p:nvPr/>
        </p:nvGraphicFramePr>
        <p:xfrm>
          <a:off x="6138743" y="3396298"/>
          <a:ext cx="896620" cy="928370"/>
        </p:xfrm>
        <a:graphic>
          <a:graphicData uri="http://schemas.openxmlformats.org/drawingml/2006/table">
            <a:tbl>
              <a:tblPr firstRow="1" bandRow="1">
                <a:tableStyleId>{5940675A-B579-460E-94D1-54222C63F5DA}</a:tableStyleId>
              </a:tblPr>
              <a:tblGrid>
                <a:gridCol w="896620"/>
              </a:tblGrid>
              <a:tr h="464185">
                <a:tc>
                  <a:txBody>
                    <a:bodyPr/>
                    <a:lstStyle/>
                    <a:p>
                      <a:pPr algn="ctr">
                        <a:buNone/>
                      </a:pPr>
                      <a:r>
                        <a:rPr lang="zh-CN" altLang="en-US" sz="1465" b="1" dirty="0"/>
                        <a:t>链路层</a:t>
                      </a:r>
                      <a:endParaRPr lang="zh-CN" altLang="en-US" sz="1465" b="1" dirty="0"/>
                    </a:p>
                  </a:txBody>
                  <a:tcPr marL="74295" marR="74295" marT="37147" marB="37147" anchor="ctr">
                    <a:noFill/>
                  </a:tcPr>
                </a:tc>
              </a:tr>
              <a:tr h="464185">
                <a:tc>
                  <a:txBody>
                    <a:bodyPr/>
                    <a:lstStyle/>
                    <a:p>
                      <a:pPr algn="ctr">
                        <a:buNone/>
                      </a:pPr>
                      <a:r>
                        <a:rPr lang="zh-CN" altLang="en-US" sz="1465" b="1" dirty="0"/>
                        <a:t>物理层</a:t>
                      </a:r>
                      <a:endParaRPr lang="zh-CN" altLang="en-US" sz="1465" b="1" dirty="0"/>
                    </a:p>
                  </a:txBody>
                  <a:tcPr marL="74295" marR="74295" marT="37147" marB="37147" anchor="ctr">
                    <a:noFill/>
                  </a:tcPr>
                </a:tc>
              </a:tr>
            </a:tbl>
          </a:graphicData>
        </a:graphic>
      </p:graphicFrame>
      <p:graphicFrame>
        <p:nvGraphicFramePr>
          <p:cNvPr id="24" name="表格 23"/>
          <p:cNvGraphicFramePr/>
          <p:nvPr/>
        </p:nvGraphicFramePr>
        <p:xfrm>
          <a:off x="4976336" y="2931954"/>
          <a:ext cx="889635" cy="1392555"/>
        </p:xfrm>
        <a:graphic>
          <a:graphicData uri="http://schemas.openxmlformats.org/drawingml/2006/table">
            <a:tbl>
              <a:tblPr firstRow="1" bandRow="1">
                <a:tableStyleId>{5940675A-B579-460E-94D1-54222C63F5DA}</a:tableStyleId>
              </a:tblPr>
              <a:tblGrid>
                <a:gridCol w="889635"/>
              </a:tblGrid>
              <a:tr h="464185">
                <a:tc>
                  <a:txBody>
                    <a:bodyPr/>
                    <a:lstStyle/>
                    <a:p>
                      <a:pPr algn="ctr">
                        <a:buNone/>
                      </a:pPr>
                      <a:r>
                        <a:rPr lang="zh-CN" altLang="en-US" sz="1465" b="1"/>
                        <a:t>网络层</a:t>
                      </a:r>
                      <a:endParaRPr lang="zh-CN" altLang="en-US" sz="1465" b="1"/>
                    </a:p>
                  </a:txBody>
                  <a:tcPr marL="74295" marR="74295" marT="37147" marB="37147" anchor="ctr">
                    <a:noFill/>
                  </a:tcPr>
                </a:tc>
              </a:tr>
              <a:tr h="464185">
                <a:tc>
                  <a:txBody>
                    <a:bodyPr/>
                    <a:lstStyle/>
                    <a:p>
                      <a:pPr algn="ctr">
                        <a:buNone/>
                      </a:pPr>
                      <a:r>
                        <a:rPr lang="zh-CN" altLang="en-US" sz="1465" b="1" dirty="0"/>
                        <a:t>链路层</a:t>
                      </a:r>
                      <a:endParaRPr lang="zh-CN" altLang="en-US" sz="1465" b="1" dirty="0"/>
                    </a:p>
                  </a:txBody>
                  <a:tcPr marL="74295" marR="74295" marT="37147" marB="37147" anchor="ctr">
                    <a:noFill/>
                  </a:tcPr>
                </a:tc>
              </a:tr>
              <a:tr h="464185">
                <a:tc>
                  <a:txBody>
                    <a:bodyPr/>
                    <a:lstStyle/>
                    <a:p>
                      <a:pPr algn="ctr">
                        <a:buNone/>
                      </a:pPr>
                      <a:r>
                        <a:rPr lang="zh-CN" altLang="en-US" sz="1465" b="1" dirty="0"/>
                        <a:t>物理层</a:t>
                      </a:r>
                      <a:endParaRPr lang="zh-CN" altLang="en-US" sz="1465" b="1" dirty="0"/>
                    </a:p>
                  </a:txBody>
                  <a:tcPr marL="74295" marR="74295" marT="37147" marB="37147" anchor="ctr">
                    <a:noFill/>
                  </a:tcPr>
                </a:tc>
              </a:tr>
            </a:tbl>
          </a:graphicData>
        </a:graphic>
      </p:graphicFrame>
      <p:sp>
        <p:nvSpPr>
          <p:cNvPr id="27" name="内容占位符 2"/>
          <p:cNvSpPr>
            <a:spLocks noGrp="1"/>
          </p:cNvSpPr>
          <p:nvPr/>
        </p:nvSpPr>
        <p:spPr>
          <a:xfrm>
            <a:off x="6950829" y="1599803"/>
            <a:ext cx="1259919" cy="374055"/>
          </a:xfrm>
          <a:prstGeom prst="rect">
            <a:avLst/>
          </a:prstGeom>
        </p:spPr>
        <p:txBody>
          <a:bodyPr vert="horz" lIns="74295" tIns="37147" rIns="74295" bIns="37147"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kumimoji="1" lang="zh-CN" altLang="en-US"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接收：</a:t>
            </a:r>
            <a:r>
              <a:rPr kumimoji="1" lang="en-US" altLang="zh-CN"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hello</a:t>
            </a:r>
            <a:endParaRPr kumimoji="1" lang="en-US" altLang="zh-CN" sz="162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28" name="图片 27"/>
          <p:cNvPicPr>
            <a:picLocks noChangeAspect="1"/>
          </p:cNvPicPr>
          <p:nvPr/>
        </p:nvPicPr>
        <p:blipFill>
          <a:blip r:embed="rId1" cstate="print"/>
          <a:stretch>
            <a:fillRect/>
          </a:stretch>
        </p:blipFill>
        <p:spPr>
          <a:xfrm>
            <a:off x="6643846" y="1506934"/>
            <a:ext cx="321945" cy="435967"/>
          </a:xfrm>
          <a:prstGeom prst="rect">
            <a:avLst/>
          </a:prstGeom>
        </p:spPr>
      </p:pic>
      <p:graphicFrame>
        <p:nvGraphicFramePr>
          <p:cNvPr id="29" name="表格 28"/>
          <p:cNvGraphicFramePr/>
          <p:nvPr/>
        </p:nvGraphicFramePr>
        <p:xfrm>
          <a:off x="976789" y="3947319"/>
          <a:ext cx="1599565" cy="267970"/>
        </p:xfrm>
        <a:graphic>
          <a:graphicData uri="http://schemas.openxmlformats.org/drawingml/2006/table">
            <a:tbl>
              <a:tblPr firstRow="1" bandRow="1">
                <a:tableStyleId>{5C22544A-7EE6-4342-B048-85BDC9FD1C3A}</a:tableStyleId>
              </a:tblPr>
              <a:tblGrid>
                <a:gridCol w="1599565"/>
              </a:tblGrid>
              <a:tr h="267970">
                <a:tc>
                  <a:txBody>
                    <a:bodyPr/>
                    <a:lstStyle/>
                    <a:p>
                      <a:pPr>
                        <a:buNone/>
                      </a:pPr>
                      <a:r>
                        <a:rPr lang="en-US" altLang="zh-CN" sz="1625">
                          <a:solidFill>
                            <a:schemeClr val="tx1"/>
                          </a:solidFill>
                        </a:rPr>
                        <a:t>101101010000...</a:t>
                      </a:r>
                      <a:endParaRPr lang="zh-CN" altLang="en-US" sz="1625">
                        <a:solidFill>
                          <a:schemeClr val="tx1"/>
                        </a:solidFill>
                      </a:endParaRPr>
                    </a:p>
                  </a:txBody>
                  <a:tcPr marL="0" marR="0" marT="0" marB="0">
                    <a:lnL>
                      <a:noFill/>
                    </a:lnL>
                    <a:lnR>
                      <a:noFill/>
                    </a:lnR>
                    <a:lnT>
                      <a:noFill/>
                    </a:lnT>
                    <a:lnB>
                      <a:noFill/>
                    </a:lnB>
                    <a:lnTlToBr>
                      <a:noFill/>
                    </a:lnTlToBr>
                    <a:lnBlToTr>
                      <a:noFill/>
                    </a:lnBlToTr>
                    <a:noFill/>
                  </a:tcPr>
                </a:tc>
              </a:tr>
            </a:tbl>
          </a:graphicData>
        </a:graphic>
      </p:graphicFrame>
      <p:graphicFrame>
        <p:nvGraphicFramePr>
          <p:cNvPr id="30" name="表格 29"/>
          <p:cNvGraphicFramePr/>
          <p:nvPr/>
        </p:nvGraphicFramePr>
        <p:xfrm>
          <a:off x="8355211" y="2120900"/>
          <a:ext cx="712470" cy="267970"/>
        </p:xfrm>
        <a:graphic>
          <a:graphicData uri="http://schemas.openxmlformats.org/drawingml/2006/table">
            <a:tbl>
              <a:tblPr firstRow="1" bandRow="1">
                <a:tableStyleId>{5C22544A-7EE6-4342-B048-85BDC9FD1C3A}</a:tableStyleId>
              </a:tblPr>
              <a:tblGrid>
                <a:gridCol w="712470"/>
              </a:tblGrid>
              <a:tr h="267970">
                <a:tc>
                  <a:txBody>
                    <a:bodyPr/>
                    <a:lstStyle/>
                    <a:p>
                      <a:pPr>
                        <a:buNone/>
                      </a:pPr>
                      <a:r>
                        <a:rPr lang="en-US" altLang="zh-CN" sz="1625" dirty="0">
                          <a:solidFill>
                            <a:schemeClr val="tx1"/>
                          </a:solidFill>
                        </a:rPr>
                        <a:t> </a:t>
                      </a:r>
                      <a:r>
                        <a:rPr lang="en-US" altLang="zh-CN" sz="1625" dirty="0">
                          <a:solidFill>
                            <a:srgbClr val="C00000"/>
                          </a:solidFill>
                        </a:rPr>
                        <a:t>hello</a:t>
                      </a:r>
                      <a:endParaRPr lang="en-US" altLang="zh-CN" sz="1625" dirty="0">
                        <a:solidFill>
                          <a:srgbClr val="C00000"/>
                        </a:solidFill>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1" name="表格 30"/>
          <p:cNvGraphicFramePr/>
          <p:nvPr/>
        </p:nvGraphicFramePr>
        <p:xfrm>
          <a:off x="8334058" y="2543969"/>
          <a:ext cx="1032510" cy="267970"/>
        </p:xfrm>
        <a:graphic>
          <a:graphicData uri="http://schemas.openxmlformats.org/drawingml/2006/table">
            <a:tbl>
              <a:tblPr firstRow="1" bandRow="1">
                <a:tableStyleId>{5C22544A-7EE6-4342-B048-85BDC9FD1C3A}</a:tableStyleId>
              </a:tblPr>
              <a:tblGrid>
                <a:gridCol w="304800"/>
                <a:gridCol w="727710"/>
              </a:tblGrid>
              <a:tr h="267970">
                <a:tc>
                  <a:txBody>
                    <a:bodyPr/>
                    <a:lstStyle/>
                    <a:p>
                      <a:pPr>
                        <a:buNone/>
                      </a:pPr>
                      <a:r>
                        <a:rPr lang="en-US" altLang="zh-CN" sz="1625" dirty="0">
                          <a:solidFill>
                            <a:schemeClr val="tx1"/>
                          </a:solidFill>
                        </a:rPr>
                        <a:t> </a:t>
                      </a:r>
                      <a:r>
                        <a:rPr lang="en-US" altLang="zh-CN" sz="1625" dirty="0" err="1">
                          <a:solidFill>
                            <a:srgbClr val="C00000"/>
                          </a:solidFill>
                        </a:rPr>
                        <a:t>H</a:t>
                      </a:r>
                      <a:r>
                        <a:rPr lang="en-US" altLang="zh-CN" sz="2275" baseline="-25000" dirty="0" err="1">
                          <a:solidFill>
                            <a:srgbClr val="C00000"/>
                          </a:solidFill>
                        </a:rPr>
                        <a:t>t</a:t>
                      </a:r>
                      <a:endParaRPr lang="en-US" altLang="zh-CN" sz="2275" baseline="-25000" dirty="0">
                        <a:solidFill>
                          <a:srgbClr val="C00000"/>
                        </a:solidFill>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r>
                        <a:rPr lang="en-US" altLang="zh-CN" sz="1625" dirty="0">
                          <a:solidFill>
                            <a:schemeClr val="tx1"/>
                          </a:solidFill>
                        </a:rPr>
                        <a:t> hello</a:t>
                      </a:r>
                      <a:endParaRPr lang="en-US" altLang="zh-CN" sz="1625" dirty="0">
                        <a:solidFill>
                          <a:schemeClr val="tx1"/>
                        </a:solidFill>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2" name="表格 31"/>
          <p:cNvGraphicFramePr/>
          <p:nvPr/>
        </p:nvGraphicFramePr>
        <p:xfrm>
          <a:off x="8335089" y="3029982"/>
          <a:ext cx="1372235" cy="267970"/>
        </p:xfrm>
        <a:graphic>
          <a:graphicData uri="http://schemas.openxmlformats.org/drawingml/2006/table">
            <a:tbl>
              <a:tblPr firstRow="1" bandRow="1">
                <a:tableStyleId>{5C22544A-7EE6-4342-B048-85BDC9FD1C3A}</a:tableStyleId>
              </a:tblPr>
              <a:tblGrid>
                <a:gridCol w="323215"/>
                <a:gridCol w="363220"/>
                <a:gridCol w="685800"/>
              </a:tblGrid>
              <a:tr h="267970">
                <a:tc>
                  <a:txBody>
                    <a:bodyPr/>
                    <a:lstStyle/>
                    <a:p>
                      <a:pPr>
                        <a:buNone/>
                      </a:pPr>
                      <a:r>
                        <a:rPr lang="en-US" altLang="zh-CN" sz="1625" dirty="0">
                          <a:solidFill>
                            <a:schemeClr val="tx1"/>
                          </a:solidFill>
                          <a:sym typeface="+mn-ea"/>
                        </a:rPr>
                        <a:t> </a:t>
                      </a:r>
                      <a:r>
                        <a:rPr lang="en-US" altLang="zh-CN" sz="1625" dirty="0" err="1">
                          <a:solidFill>
                            <a:srgbClr val="C00000"/>
                          </a:solidFill>
                          <a:sym typeface="+mn-ea"/>
                        </a:rPr>
                        <a:t>H</a:t>
                      </a:r>
                      <a:r>
                        <a:rPr lang="en-US" altLang="zh-CN" sz="1625" baseline="-25000" dirty="0" err="1">
                          <a:solidFill>
                            <a:srgbClr val="C00000"/>
                          </a:solidFill>
                          <a:sym typeface="+mn-ea"/>
                        </a:rPr>
                        <a:t>n</a:t>
                      </a:r>
                      <a:endParaRPr lang="en-US" altLang="zh-CN" sz="1625" baseline="-25000" dirty="0">
                        <a:solidFill>
                          <a:srgbClr val="C00000"/>
                        </a:solidFill>
                        <a:sym typeface="+mn-ea"/>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r>
                        <a:rPr lang="en-US" altLang="zh-CN" sz="1625">
                          <a:solidFill>
                            <a:schemeClr val="tx1"/>
                          </a:solidFill>
                        </a:rPr>
                        <a:t> H</a:t>
                      </a:r>
                      <a:r>
                        <a:rPr lang="en-US" altLang="zh-CN" sz="1625" baseline="-25000">
                          <a:solidFill>
                            <a:schemeClr val="tx1"/>
                          </a:solidFill>
                        </a:rPr>
                        <a:t>t</a:t>
                      </a:r>
                      <a:endParaRPr lang="en-US" altLang="zh-CN" sz="1625" baseline="-25000">
                        <a:solidFill>
                          <a:schemeClr val="tx1"/>
                        </a:solidFill>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r>
                        <a:rPr lang="en-US" altLang="zh-CN" sz="1625" dirty="0">
                          <a:solidFill>
                            <a:schemeClr val="tx1"/>
                          </a:solidFill>
                        </a:rPr>
                        <a:t> hello</a:t>
                      </a:r>
                      <a:endParaRPr lang="en-US" altLang="zh-CN" sz="1625" dirty="0">
                        <a:solidFill>
                          <a:schemeClr val="tx1"/>
                        </a:solidFill>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3" name="表格 32"/>
          <p:cNvGraphicFramePr/>
          <p:nvPr/>
        </p:nvGraphicFramePr>
        <p:xfrm>
          <a:off x="8335605" y="3504644"/>
          <a:ext cx="1701800" cy="267970"/>
        </p:xfrm>
        <a:graphic>
          <a:graphicData uri="http://schemas.openxmlformats.org/drawingml/2006/table">
            <a:tbl>
              <a:tblPr firstRow="1" bandRow="1">
                <a:tableStyleId>{5C22544A-7EE6-4342-B048-85BDC9FD1C3A}</a:tableStyleId>
              </a:tblPr>
              <a:tblGrid>
                <a:gridCol w="255905"/>
                <a:gridCol w="363855"/>
                <a:gridCol w="381635"/>
                <a:gridCol w="700405"/>
              </a:tblGrid>
              <a:tr h="267970">
                <a:tc>
                  <a:txBody>
                    <a:bodyPr/>
                    <a:lstStyle/>
                    <a:p>
                      <a:pPr>
                        <a:buNone/>
                      </a:pPr>
                      <a:r>
                        <a:rPr lang="en-US" altLang="zh-CN" sz="1625" dirty="0">
                          <a:solidFill>
                            <a:schemeClr val="tx1"/>
                          </a:solidFill>
                          <a:sym typeface="+mn-ea"/>
                        </a:rPr>
                        <a:t> </a:t>
                      </a:r>
                      <a:r>
                        <a:rPr lang="en-US" altLang="zh-CN" sz="1625" dirty="0">
                          <a:solidFill>
                            <a:srgbClr val="C00000"/>
                          </a:solidFill>
                          <a:sym typeface="+mn-ea"/>
                        </a:rPr>
                        <a:t>H</a:t>
                      </a:r>
                      <a:r>
                        <a:rPr lang="en-US" altLang="zh-CN" sz="1625" baseline="-25000" dirty="0">
                          <a:solidFill>
                            <a:srgbClr val="C00000"/>
                          </a:solidFill>
                          <a:sym typeface="+mn-ea"/>
                        </a:rPr>
                        <a:t>l</a:t>
                      </a:r>
                      <a:endParaRPr lang="en-US" altLang="zh-CN" sz="1625" baseline="-25000" dirty="0">
                        <a:solidFill>
                          <a:srgbClr val="C00000"/>
                        </a:solidFill>
                        <a:sym typeface="+mn-ea"/>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r>
                        <a:rPr lang="en-US" altLang="zh-CN" sz="1625">
                          <a:solidFill>
                            <a:schemeClr val="tx1"/>
                          </a:solidFill>
                          <a:sym typeface="+mn-ea"/>
                        </a:rPr>
                        <a:t> H</a:t>
                      </a:r>
                      <a:r>
                        <a:rPr lang="en-US" altLang="zh-CN" sz="1625" baseline="-25000">
                          <a:solidFill>
                            <a:schemeClr val="tx1"/>
                          </a:solidFill>
                          <a:sym typeface="+mn-ea"/>
                        </a:rPr>
                        <a:t>n</a:t>
                      </a:r>
                      <a:endParaRPr lang="en-US" altLang="zh-CN" sz="1625" baseline="-25000">
                        <a:solidFill>
                          <a:schemeClr val="tx1"/>
                        </a:solidFill>
                        <a:sym typeface="+mn-ea"/>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r>
                        <a:rPr lang="en-US" altLang="zh-CN" sz="1625">
                          <a:solidFill>
                            <a:schemeClr val="tx1"/>
                          </a:solidFill>
                        </a:rPr>
                        <a:t> H</a:t>
                      </a:r>
                      <a:r>
                        <a:rPr lang="en-US" altLang="zh-CN" sz="1625" baseline="-25000">
                          <a:solidFill>
                            <a:schemeClr val="tx1"/>
                          </a:solidFill>
                        </a:rPr>
                        <a:t>t</a:t>
                      </a:r>
                      <a:endParaRPr lang="en-US" altLang="zh-CN" sz="1625" baseline="-25000">
                        <a:solidFill>
                          <a:schemeClr val="tx1"/>
                        </a:solidFill>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r>
                        <a:rPr lang="en-US" altLang="zh-CN" sz="1625" dirty="0">
                          <a:solidFill>
                            <a:schemeClr val="tx1"/>
                          </a:solidFill>
                        </a:rPr>
                        <a:t> hello</a:t>
                      </a:r>
                      <a:endParaRPr lang="en-US" altLang="zh-CN" sz="1625" dirty="0">
                        <a:solidFill>
                          <a:schemeClr val="tx1"/>
                        </a:solidFill>
                      </a:endParaRPr>
                    </a:p>
                  </a:txBody>
                  <a:tcPr marL="0" marR="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4" name="表格 33"/>
          <p:cNvGraphicFramePr/>
          <p:nvPr/>
        </p:nvGraphicFramePr>
        <p:xfrm>
          <a:off x="8395970" y="3947319"/>
          <a:ext cx="1599565" cy="267970"/>
        </p:xfrm>
        <a:graphic>
          <a:graphicData uri="http://schemas.openxmlformats.org/drawingml/2006/table">
            <a:tbl>
              <a:tblPr firstRow="1" bandRow="1">
                <a:tableStyleId>{5C22544A-7EE6-4342-B048-85BDC9FD1C3A}</a:tableStyleId>
              </a:tblPr>
              <a:tblGrid>
                <a:gridCol w="1599565"/>
              </a:tblGrid>
              <a:tr h="267970">
                <a:tc>
                  <a:txBody>
                    <a:bodyPr/>
                    <a:lstStyle/>
                    <a:p>
                      <a:pPr>
                        <a:buNone/>
                      </a:pPr>
                      <a:r>
                        <a:rPr lang="en-US" altLang="zh-CN" sz="1625">
                          <a:solidFill>
                            <a:schemeClr val="tx1"/>
                          </a:solidFill>
                        </a:rPr>
                        <a:t>101101010000...</a:t>
                      </a:r>
                      <a:endParaRPr lang="zh-CN" altLang="en-US" sz="1625">
                        <a:solidFill>
                          <a:schemeClr val="tx1"/>
                        </a:solidFill>
                      </a:endParaRPr>
                    </a:p>
                  </a:txBody>
                  <a:tcPr marL="0" marR="0" marT="0" marB="0">
                    <a:lnL>
                      <a:noFill/>
                    </a:lnL>
                    <a:lnR>
                      <a:noFill/>
                    </a:lnR>
                    <a:lnT>
                      <a:noFill/>
                    </a:lnT>
                    <a:lnB>
                      <a:noFill/>
                    </a:lnB>
                    <a:lnTlToBr>
                      <a:noFill/>
                    </a:lnTlToBr>
                    <a:lnBlToTr>
                      <a:noFill/>
                    </a:lnBlToTr>
                    <a:noFill/>
                  </a:tcPr>
                </a:tc>
              </a:tr>
            </a:tbl>
          </a:graphicData>
        </a:graphic>
      </p:graphicFrame>
      <p:sp>
        <p:nvSpPr>
          <p:cNvPr id="35" name="内容占位符 2"/>
          <p:cNvSpPr>
            <a:spLocks noGrp="1"/>
          </p:cNvSpPr>
          <p:nvPr/>
        </p:nvSpPr>
        <p:spPr>
          <a:xfrm>
            <a:off x="358181" y="2120900"/>
            <a:ext cx="1360010" cy="374055"/>
          </a:xfrm>
          <a:prstGeom prst="rect">
            <a:avLst/>
          </a:prstGeom>
        </p:spPr>
        <p:txBody>
          <a:bodyPr vert="horz" lIns="74295" tIns="37147" rIns="74295" bIns="37147"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kumimoji="1" lang="zh-CN" altLang="en-US" sz="1465"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消息</a:t>
            </a:r>
            <a:r>
              <a:rPr kumimoji="1" lang="en-US" altLang="zh-CN" sz="1465"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message</a:t>
            </a:r>
            <a:endParaRPr kumimoji="1" lang="en-US" altLang="zh-CN" sz="1465"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endParaRPr>
          </a:p>
        </p:txBody>
      </p:sp>
      <p:sp>
        <p:nvSpPr>
          <p:cNvPr id="36" name="内容占位符 2"/>
          <p:cNvSpPr>
            <a:spLocks noGrp="1"/>
          </p:cNvSpPr>
          <p:nvPr/>
        </p:nvSpPr>
        <p:spPr>
          <a:xfrm>
            <a:off x="358696" y="2520752"/>
            <a:ext cx="1216580" cy="374055"/>
          </a:xfrm>
          <a:prstGeom prst="rect">
            <a:avLst/>
          </a:prstGeom>
        </p:spPr>
        <p:txBody>
          <a:bodyPr vert="horz" lIns="74295" tIns="37147" rIns="74295" bIns="37147"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kumimoji="1" lang="zh-CN" altLang="en-US" sz="1465"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段</a:t>
            </a:r>
            <a:r>
              <a:rPr kumimoji="1" lang="en-US" altLang="zh-CN" sz="1465"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segment</a:t>
            </a:r>
            <a:endParaRPr kumimoji="1" lang="en-US" altLang="zh-CN" sz="1465"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endParaRPr>
          </a:p>
        </p:txBody>
      </p:sp>
      <p:sp>
        <p:nvSpPr>
          <p:cNvPr id="37" name="内容占位符 2"/>
          <p:cNvSpPr>
            <a:spLocks noGrp="1"/>
          </p:cNvSpPr>
          <p:nvPr/>
        </p:nvSpPr>
        <p:spPr>
          <a:xfrm>
            <a:off x="374175" y="2927978"/>
            <a:ext cx="1084499" cy="374055"/>
          </a:xfrm>
          <a:prstGeom prst="rect">
            <a:avLst/>
          </a:prstGeom>
        </p:spPr>
        <p:txBody>
          <a:bodyPr vert="horz" lIns="74295" tIns="37147" rIns="74295" bIns="37147"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spcBef>
                <a:spcPts val="0"/>
              </a:spcBef>
              <a:spcAft>
                <a:spcPts val="0"/>
              </a:spcAft>
              <a:buClrTx/>
              <a:buSzTx/>
              <a:buFont typeface="Wingdings" panose="05000000000000000000" pitchFamily="2" charset="2"/>
              <a:buNone/>
              <a:defRPr/>
            </a:pPr>
            <a:r>
              <a:rPr kumimoji="1" lang="zh-CN" altLang="en-US" sz="1465"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数据报</a:t>
            </a:r>
            <a:endParaRPr kumimoji="1" lang="zh-CN" altLang="en-US" sz="1465"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spcBef>
                <a:spcPts val="0"/>
              </a:spcBef>
              <a:spcAft>
                <a:spcPts val="0"/>
              </a:spcAft>
              <a:buClrTx/>
              <a:buSzTx/>
              <a:buFont typeface="Wingdings" panose="05000000000000000000" pitchFamily="2" charset="2"/>
              <a:buNone/>
              <a:defRPr/>
            </a:pPr>
            <a:r>
              <a:rPr kumimoji="1" lang="en-US" altLang="zh-CN" sz="1465"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packet</a:t>
            </a:r>
            <a:endParaRPr kumimoji="1" lang="en-US" altLang="zh-CN" sz="1465"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endParaRPr>
          </a:p>
        </p:txBody>
      </p:sp>
      <p:sp>
        <p:nvSpPr>
          <p:cNvPr id="39" name="内容占位符 2"/>
          <p:cNvSpPr>
            <a:spLocks noGrp="1"/>
          </p:cNvSpPr>
          <p:nvPr/>
        </p:nvSpPr>
        <p:spPr>
          <a:xfrm>
            <a:off x="276662" y="3431230"/>
            <a:ext cx="700128" cy="374055"/>
          </a:xfrm>
          <a:prstGeom prst="rect">
            <a:avLst/>
          </a:prstGeom>
        </p:spPr>
        <p:txBody>
          <a:bodyPr vert="horz" lIns="74295" tIns="37147" rIns="74295" bIns="37147"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spcBef>
                <a:spcPts val="0"/>
              </a:spcBef>
              <a:spcAft>
                <a:spcPts val="0"/>
              </a:spcAft>
              <a:buClrTx/>
              <a:buSzTx/>
              <a:buFont typeface="Wingdings" panose="05000000000000000000" pitchFamily="2" charset="2"/>
              <a:buNone/>
              <a:defRPr/>
            </a:pPr>
            <a:r>
              <a:rPr kumimoji="1" lang="zh-CN" altLang="en-US" sz="1465"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帧</a:t>
            </a:r>
            <a:endParaRPr kumimoji="1" lang="zh-CN" altLang="en-US" sz="1465"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auto" latinLnBrk="0" hangingPunct="1">
              <a:spcBef>
                <a:spcPts val="0"/>
              </a:spcBef>
              <a:spcAft>
                <a:spcPts val="0"/>
              </a:spcAft>
              <a:buClrTx/>
              <a:buSzTx/>
              <a:buFont typeface="Wingdings" panose="05000000000000000000" pitchFamily="2" charset="2"/>
              <a:buNone/>
              <a:defRPr/>
            </a:pPr>
            <a:r>
              <a:rPr kumimoji="1" lang="en-US" altLang="zh-CN" sz="1465"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frame</a:t>
            </a:r>
            <a:endParaRPr kumimoji="1" lang="en-US" altLang="zh-CN" sz="1465"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endParaRPr>
          </a:p>
        </p:txBody>
      </p:sp>
      <p:cxnSp>
        <p:nvCxnSpPr>
          <p:cNvPr id="42" name="直接箭头连接符 41"/>
          <p:cNvCxnSpPr>
            <a:stCxn id="7" idx="3"/>
          </p:cNvCxnSpPr>
          <p:nvPr/>
        </p:nvCxnSpPr>
        <p:spPr>
          <a:xfrm flipH="1">
            <a:off x="3557707" y="1787088"/>
            <a:ext cx="10319" cy="2160230"/>
          </a:xfrm>
          <a:prstGeom prst="straightConnector1">
            <a:avLst/>
          </a:prstGeom>
          <a:ln w="28575" cmpd="sng">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3485793" y="4050506"/>
            <a:ext cx="448866" cy="0"/>
          </a:xfrm>
          <a:prstGeom prst="straightConnector1">
            <a:avLst/>
          </a:prstGeom>
          <a:ln w="28575" cmpd="sng">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4610537" y="4050506"/>
            <a:ext cx="448866" cy="0"/>
          </a:xfrm>
          <a:prstGeom prst="straightConnector1">
            <a:avLst/>
          </a:prstGeom>
          <a:ln w="28575" cmpd="sng">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5778103" y="4081463"/>
            <a:ext cx="448866" cy="0"/>
          </a:xfrm>
          <a:prstGeom prst="straightConnector1">
            <a:avLst/>
          </a:prstGeom>
          <a:ln w="28575" cmpd="sng">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6984365" y="4081463"/>
            <a:ext cx="448866" cy="0"/>
          </a:xfrm>
          <a:prstGeom prst="straightConnector1">
            <a:avLst/>
          </a:prstGeom>
          <a:ln w="28575" cmpd="sng">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4006890" y="3396298"/>
            <a:ext cx="0" cy="685165"/>
          </a:xfrm>
          <a:prstGeom prst="straightConnector1">
            <a:avLst/>
          </a:prstGeom>
          <a:ln w="28575" cmpd="sng">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V="1">
            <a:off x="5121315" y="2931954"/>
            <a:ext cx="0" cy="1149509"/>
          </a:xfrm>
          <a:prstGeom prst="straightConnector1">
            <a:avLst/>
          </a:prstGeom>
          <a:ln w="28575" cmpd="sng">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V="1">
            <a:off x="6307971" y="3396298"/>
            <a:ext cx="0" cy="685165"/>
          </a:xfrm>
          <a:prstGeom prst="straightConnector1">
            <a:avLst/>
          </a:prstGeom>
          <a:ln w="28575" cmpd="sng">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4068286" y="3465949"/>
            <a:ext cx="448866" cy="0"/>
          </a:xfrm>
          <a:prstGeom prst="straightConnector1">
            <a:avLst/>
          </a:prstGeom>
          <a:ln w="28575" cmpd="sng">
            <a:solidFill>
              <a:srgbClr val="FF000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6394133" y="3465949"/>
            <a:ext cx="448866" cy="0"/>
          </a:xfrm>
          <a:prstGeom prst="straightConnector1">
            <a:avLst/>
          </a:prstGeom>
          <a:ln w="28575" cmpd="sng">
            <a:solidFill>
              <a:srgbClr val="FF000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5197158" y="3029982"/>
            <a:ext cx="448866" cy="0"/>
          </a:xfrm>
          <a:prstGeom prst="straightConnector1">
            <a:avLst/>
          </a:prstGeom>
          <a:ln w="28575" cmpd="sng">
            <a:solidFill>
              <a:srgbClr val="FF000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5712063" y="3029982"/>
            <a:ext cx="0" cy="1103074"/>
          </a:xfrm>
          <a:prstGeom prst="straightConnector1">
            <a:avLst/>
          </a:prstGeom>
          <a:ln w="28575" cmpd="sng">
            <a:solidFill>
              <a:srgbClr val="FF0000"/>
            </a:solidFill>
            <a:prstDash val="sys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4579580" y="3438088"/>
            <a:ext cx="0" cy="685165"/>
          </a:xfrm>
          <a:prstGeom prst="straightConnector1">
            <a:avLst/>
          </a:prstGeom>
          <a:ln w="28575" cmpd="sng">
            <a:solidFill>
              <a:srgbClr val="FF0000"/>
            </a:solidFill>
            <a:prstDash val="sys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6904911" y="3465949"/>
            <a:ext cx="0" cy="685165"/>
          </a:xfrm>
          <a:prstGeom prst="straightConnector1">
            <a:avLst/>
          </a:prstGeom>
          <a:ln w="28575" cmpd="sng">
            <a:solidFill>
              <a:srgbClr val="FF0000"/>
            </a:solidFill>
            <a:prstDash val="sys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7443549" y="1850033"/>
            <a:ext cx="0" cy="2200473"/>
          </a:xfrm>
          <a:prstGeom prst="straightConnector1">
            <a:avLst/>
          </a:prstGeom>
          <a:ln w="28575" cmpd="sng">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58" name="内容占位符 2"/>
          <p:cNvSpPr>
            <a:spLocks noGrp="1"/>
          </p:cNvSpPr>
          <p:nvPr/>
        </p:nvSpPr>
        <p:spPr>
          <a:xfrm>
            <a:off x="2783602" y="4334979"/>
            <a:ext cx="813633" cy="322977"/>
          </a:xfrm>
          <a:prstGeom prst="rect">
            <a:avLst/>
          </a:prstGeom>
        </p:spPr>
        <p:txBody>
          <a:bodyPr vert="horz" lIns="74295" tIns="37147" rIns="74295" bIns="37147"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kumimoji="1" lang="zh-CN" altLang="en-US" sz="14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主机</a:t>
            </a:r>
            <a:r>
              <a:rPr kumimoji="1" lang="en-US" altLang="zh-CN" sz="14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a:t>
            </a:r>
            <a:endParaRPr kumimoji="1" lang="en-US" altLang="zh-CN" sz="14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9" name="内容占位符 2"/>
          <p:cNvSpPr>
            <a:spLocks noGrp="1"/>
          </p:cNvSpPr>
          <p:nvPr/>
        </p:nvSpPr>
        <p:spPr>
          <a:xfrm>
            <a:off x="3940334" y="4334979"/>
            <a:ext cx="772874" cy="322977"/>
          </a:xfrm>
          <a:prstGeom prst="rect">
            <a:avLst/>
          </a:prstGeom>
        </p:spPr>
        <p:txBody>
          <a:bodyPr vert="horz" lIns="74295" tIns="37147" rIns="74295" bIns="37147"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kumimoji="1" lang="zh-CN" altLang="en-US" sz="14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交换机</a:t>
            </a:r>
            <a:endParaRPr kumimoji="1" lang="zh-CN" altLang="en-US" sz="14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60" name="内容占位符 2"/>
          <p:cNvSpPr>
            <a:spLocks noGrp="1"/>
          </p:cNvSpPr>
          <p:nvPr/>
        </p:nvSpPr>
        <p:spPr>
          <a:xfrm>
            <a:off x="6226969" y="4356648"/>
            <a:ext cx="772874" cy="322977"/>
          </a:xfrm>
          <a:prstGeom prst="rect">
            <a:avLst/>
          </a:prstGeom>
        </p:spPr>
        <p:txBody>
          <a:bodyPr vert="horz" lIns="74295" tIns="37147" rIns="74295" bIns="37147"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kumimoji="1" lang="zh-CN" altLang="en-US" sz="14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交换机</a:t>
            </a:r>
            <a:endParaRPr kumimoji="1" lang="zh-CN" altLang="en-US" sz="14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61" name="内容占位符 2"/>
          <p:cNvSpPr>
            <a:spLocks noGrp="1"/>
          </p:cNvSpPr>
          <p:nvPr/>
        </p:nvSpPr>
        <p:spPr>
          <a:xfrm>
            <a:off x="7497207" y="4355616"/>
            <a:ext cx="1026716" cy="322977"/>
          </a:xfrm>
          <a:prstGeom prst="rect">
            <a:avLst/>
          </a:prstGeom>
        </p:spPr>
        <p:txBody>
          <a:bodyPr vert="horz" lIns="74295" tIns="37147" rIns="74295" bIns="37147"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kumimoji="1" lang="zh-CN" altLang="en-US" sz="14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主机</a:t>
            </a:r>
            <a:r>
              <a:rPr kumimoji="1" lang="en-US" altLang="zh-CN" sz="14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B</a:t>
            </a:r>
            <a:endParaRPr kumimoji="1" lang="en-US" altLang="zh-CN" sz="14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62" name="内容占位符 2"/>
          <p:cNvSpPr>
            <a:spLocks noGrp="1"/>
          </p:cNvSpPr>
          <p:nvPr/>
        </p:nvSpPr>
        <p:spPr>
          <a:xfrm>
            <a:off x="5077976" y="4355616"/>
            <a:ext cx="705803" cy="322977"/>
          </a:xfrm>
          <a:prstGeom prst="rect">
            <a:avLst/>
          </a:prstGeom>
        </p:spPr>
        <p:txBody>
          <a:bodyPr vert="horz" lIns="74295" tIns="37147" rIns="74295" bIns="37147"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kumimoji="1" lang="zh-CN" altLang="en-US" sz="14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路由器</a:t>
            </a:r>
            <a:endParaRPr kumimoji="1" lang="zh-CN" altLang="en-US" sz="14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63" name="内容占位符 2"/>
          <p:cNvSpPr>
            <a:spLocks noGrp="1"/>
          </p:cNvSpPr>
          <p:nvPr/>
        </p:nvSpPr>
        <p:spPr>
          <a:xfrm>
            <a:off x="3652441" y="2079625"/>
            <a:ext cx="1626073" cy="374055"/>
          </a:xfrm>
          <a:prstGeom prst="rect">
            <a:avLst/>
          </a:prstGeom>
        </p:spPr>
        <p:txBody>
          <a:bodyPr vert="horz" lIns="74295" tIns="37147" rIns="74295" bIns="37147"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spcBef>
                <a:spcPts val="600"/>
              </a:spcBef>
              <a:spcAft>
                <a:spcPts val="0"/>
              </a:spcAft>
              <a:buClrTx/>
              <a:buSzTx/>
              <a:buFont typeface="Wingdings" panose="05000000000000000000" pitchFamily="2" charset="2"/>
              <a:buNone/>
              <a:defRPr/>
            </a:pPr>
            <a:r>
              <a:rPr kumimoji="1" lang="zh-CN" altLang="en-US" sz="1625"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封装</a:t>
            </a:r>
            <a:endParaRPr kumimoji="1" lang="zh-CN" altLang="en-US" sz="1625"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spcBef>
                <a:spcPts val="600"/>
              </a:spcBef>
              <a:spcAft>
                <a:spcPts val="0"/>
              </a:spcAft>
              <a:buClrTx/>
              <a:buSzTx/>
              <a:buFont typeface="Wingdings" panose="05000000000000000000" pitchFamily="2" charset="2"/>
              <a:buNone/>
              <a:defRPr/>
            </a:pPr>
            <a:r>
              <a:rPr kumimoji="1" lang="en-US" altLang="zh-CN" sz="1465"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Encapsulation</a:t>
            </a:r>
            <a:endParaRPr kumimoji="1" lang="en-US" altLang="zh-CN" sz="1465"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sp>
        <p:nvSpPr>
          <p:cNvPr id="64" name="内容占位符 2"/>
          <p:cNvSpPr>
            <a:spLocks noGrp="1"/>
          </p:cNvSpPr>
          <p:nvPr/>
        </p:nvSpPr>
        <p:spPr>
          <a:xfrm>
            <a:off x="5512395" y="2056408"/>
            <a:ext cx="1810941" cy="374055"/>
          </a:xfrm>
          <a:prstGeom prst="rect">
            <a:avLst/>
          </a:prstGeom>
        </p:spPr>
        <p:txBody>
          <a:bodyPr vert="horz" lIns="74295" tIns="37147" rIns="74295" bIns="37147"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400" rtl="0" eaLnBrk="1" fontAlgn="auto" latinLnBrk="0" hangingPunct="1">
              <a:spcBef>
                <a:spcPts val="600"/>
              </a:spcBef>
              <a:spcAft>
                <a:spcPts val="0"/>
              </a:spcAft>
              <a:buClrTx/>
              <a:buSzTx/>
              <a:buFont typeface="Wingdings" panose="05000000000000000000" pitchFamily="2" charset="2"/>
              <a:buNone/>
              <a:defRPr/>
            </a:pPr>
            <a:r>
              <a:rPr kumimoji="1" lang="zh-CN" altLang="en-US" sz="1625"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解封装</a:t>
            </a:r>
            <a:endParaRPr kumimoji="1" lang="zh-CN" altLang="en-US" sz="1625"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endParaRPr>
          </a:p>
          <a:p>
            <a:pPr marL="0" marR="0" lvl="0" indent="0" algn="r" defTabSz="914400" rtl="0" eaLnBrk="1" fontAlgn="auto" latinLnBrk="0" hangingPunct="1">
              <a:spcBef>
                <a:spcPts val="600"/>
              </a:spcBef>
              <a:spcAft>
                <a:spcPts val="0"/>
              </a:spcAft>
              <a:buClrTx/>
              <a:buSzTx/>
              <a:buFont typeface="Wingdings" panose="05000000000000000000" pitchFamily="2" charset="2"/>
              <a:buNone/>
              <a:defRPr/>
            </a:pPr>
            <a:r>
              <a:rPr kumimoji="1" lang="en-US" altLang="zh-CN" sz="1465"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De-encapsulation</a:t>
            </a:r>
            <a:endParaRPr kumimoji="1" lang="en-US" altLang="zh-CN" sz="1465"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sp>
        <p:nvSpPr>
          <p:cNvPr id="66" name="文本框 65"/>
          <p:cNvSpPr txBox="1"/>
          <p:nvPr/>
        </p:nvSpPr>
        <p:spPr>
          <a:xfrm>
            <a:off x="298169" y="5559623"/>
            <a:ext cx="2025216" cy="291465"/>
          </a:xfrm>
          <a:prstGeom prst="rect">
            <a:avLst/>
          </a:prstGeom>
          <a:noFill/>
        </p:spPr>
        <p:txBody>
          <a:bodyPr wrap="square" rtlCol="0">
            <a:spAutoFit/>
          </a:bodyPr>
          <a:lstStyle/>
          <a:p>
            <a:r>
              <a:rPr lang="en-US" altLang="zh-CN" sz="1300" dirty="0">
                <a:solidFill>
                  <a:schemeClr val="bg1">
                    <a:lumMod val="65000"/>
                  </a:schemeClr>
                </a:solidFill>
                <a:latin typeface="微软雅黑" panose="020B0503020204020204" charset="-122"/>
                <a:ea typeface="微软雅黑" panose="020B0503020204020204" charset="-122"/>
              </a:rPr>
              <a:t>1.4 </a:t>
            </a:r>
            <a:r>
              <a:rPr lang="zh-CN" altLang="en-US" sz="1300" dirty="0">
                <a:solidFill>
                  <a:schemeClr val="bg1">
                    <a:lumMod val="65000"/>
                  </a:schemeClr>
                </a:solidFill>
                <a:latin typeface="微软雅黑" panose="020B0503020204020204" charset="-122"/>
                <a:ea typeface="微软雅黑" panose="020B0503020204020204" charset="-122"/>
              </a:rPr>
              <a:t>参考模型</a:t>
            </a:r>
            <a:endParaRPr lang="zh-CN" altLang="en-US" sz="1300" dirty="0">
              <a:solidFill>
                <a:schemeClr val="bg1">
                  <a:lumMod val="65000"/>
                </a:schemeClr>
              </a:solidFill>
              <a:latin typeface="微软雅黑" panose="020B0503020204020204" charset="-122"/>
              <a:ea typeface="微软雅黑" panose="020B050302020402020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91795" y="44450"/>
            <a:ext cx="7483475" cy="1135380"/>
          </a:xfrm>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8003" name="AutoShape 3"/>
          <p:cNvSpPr>
            <a:spLocks noChangeArrowheads="1"/>
          </p:cNvSpPr>
          <p:nvPr/>
        </p:nvSpPr>
        <p:spPr bwMode="auto">
          <a:xfrm rot="-5400000">
            <a:off x="4756150" y="865505"/>
            <a:ext cx="417830"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4" name="AutoShape 4"/>
          <p:cNvSpPr>
            <a:spLocks noChangeArrowheads="1"/>
          </p:cNvSpPr>
          <p:nvPr/>
        </p:nvSpPr>
        <p:spPr bwMode="auto">
          <a:xfrm>
            <a:off x="577850" y="2555240"/>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5" name="Text Box 5"/>
          <p:cNvSpPr txBox="1">
            <a:spLocks noChangeArrowheads="1"/>
          </p:cNvSpPr>
          <p:nvPr/>
        </p:nvSpPr>
        <p:spPr bwMode="auto">
          <a:xfrm>
            <a:off x="1025525" y="2734945"/>
            <a:ext cx="327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8006" name="Text Box 6"/>
          <p:cNvSpPr txBox="1">
            <a:spLocks noChangeArrowheads="1"/>
          </p:cNvSpPr>
          <p:nvPr/>
        </p:nvSpPr>
        <p:spPr bwMode="auto">
          <a:xfrm>
            <a:off x="1025525" y="3361690"/>
            <a:ext cx="327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8007" name="Text Box 7"/>
          <p:cNvSpPr txBox="1">
            <a:spLocks noChangeArrowheads="1"/>
          </p:cNvSpPr>
          <p:nvPr/>
        </p:nvSpPr>
        <p:spPr bwMode="auto">
          <a:xfrm>
            <a:off x="1025525" y="3919220"/>
            <a:ext cx="327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8008" name="Text Box 8"/>
          <p:cNvSpPr txBox="1">
            <a:spLocks noChangeArrowheads="1"/>
          </p:cNvSpPr>
          <p:nvPr/>
        </p:nvSpPr>
        <p:spPr bwMode="auto">
          <a:xfrm>
            <a:off x="1025525" y="4478020"/>
            <a:ext cx="327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8009" name="Text Box 9"/>
          <p:cNvSpPr txBox="1">
            <a:spLocks noChangeArrowheads="1"/>
          </p:cNvSpPr>
          <p:nvPr/>
        </p:nvSpPr>
        <p:spPr bwMode="auto">
          <a:xfrm>
            <a:off x="1025525" y="5044440"/>
            <a:ext cx="327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8010" name="Freeform 10"/>
          <p:cNvSpPr/>
          <p:nvPr/>
        </p:nvSpPr>
        <p:spPr bwMode="auto">
          <a:xfrm>
            <a:off x="577850" y="3157220"/>
            <a:ext cx="918210" cy="61595"/>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1" name="Freeform 11"/>
          <p:cNvSpPr/>
          <p:nvPr/>
        </p:nvSpPr>
        <p:spPr bwMode="auto">
          <a:xfrm>
            <a:off x="588010" y="3731895"/>
            <a:ext cx="918210" cy="61595"/>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2" name="Freeform 12"/>
          <p:cNvSpPr/>
          <p:nvPr/>
        </p:nvSpPr>
        <p:spPr bwMode="auto">
          <a:xfrm>
            <a:off x="563880" y="4307840"/>
            <a:ext cx="942340"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3" name="Freeform 13"/>
          <p:cNvSpPr/>
          <p:nvPr/>
        </p:nvSpPr>
        <p:spPr bwMode="auto">
          <a:xfrm>
            <a:off x="563880" y="4900295"/>
            <a:ext cx="932180"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4" name="AutoShape 14"/>
          <p:cNvSpPr>
            <a:spLocks noChangeArrowheads="1"/>
          </p:cNvSpPr>
          <p:nvPr/>
        </p:nvSpPr>
        <p:spPr bwMode="auto">
          <a:xfrm>
            <a:off x="8543925" y="2522220"/>
            <a:ext cx="908050" cy="303022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5" name="Text Box 15"/>
          <p:cNvSpPr txBox="1">
            <a:spLocks noChangeArrowheads="1"/>
          </p:cNvSpPr>
          <p:nvPr/>
        </p:nvSpPr>
        <p:spPr bwMode="auto">
          <a:xfrm>
            <a:off x="8585200" y="2700020"/>
            <a:ext cx="327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8016" name="Text Box 16"/>
          <p:cNvSpPr txBox="1">
            <a:spLocks noChangeArrowheads="1"/>
          </p:cNvSpPr>
          <p:nvPr/>
        </p:nvSpPr>
        <p:spPr bwMode="auto">
          <a:xfrm>
            <a:off x="8585200" y="3326765"/>
            <a:ext cx="327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8017" name="Text Box 17"/>
          <p:cNvSpPr txBox="1">
            <a:spLocks noChangeArrowheads="1"/>
          </p:cNvSpPr>
          <p:nvPr/>
        </p:nvSpPr>
        <p:spPr bwMode="auto">
          <a:xfrm>
            <a:off x="8585200" y="3884295"/>
            <a:ext cx="327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8018" name="Text Box 18"/>
          <p:cNvSpPr txBox="1">
            <a:spLocks noChangeArrowheads="1"/>
          </p:cNvSpPr>
          <p:nvPr/>
        </p:nvSpPr>
        <p:spPr bwMode="auto">
          <a:xfrm>
            <a:off x="8585200" y="4444365"/>
            <a:ext cx="327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8019" name="Text Box 19"/>
          <p:cNvSpPr txBox="1">
            <a:spLocks noChangeArrowheads="1"/>
          </p:cNvSpPr>
          <p:nvPr/>
        </p:nvSpPr>
        <p:spPr bwMode="auto">
          <a:xfrm>
            <a:off x="8585200" y="5009515"/>
            <a:ext cx="327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8020" name="Freeform 20"/>
          <p:cNvSpPr/>
          <p:nvPr/>
        </p:nvSpPr>
        <p:spPr bwMode="auto">
          <a:xfrm>
            <a:off x="8543925" y="3122295"/>
            <a:ext cx="918210" cy="61595"/>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1" name="Freeform 21"/>
          <p:cNvSpPr/>
          <p:nvPr/>
        </p:nvSpPr>
        <p:spPr bwMode="auto">
          <a:xfrm>
            <a:off x="8554085" y="3696970"/>
            <a:ext cx="918210" cy="61595"/>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2" name="Freeform 22"/>
          <p:cNvSpPr/>
          <p:nvPr/>
        </p:nvSpPr>
        <p:spPr bwMode="auto">
          <a:xfrm>
            <a:off x="8529955" y="4272915"/>
            <a:ext cx="942340"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3" name="Freeform 23"/>
          <p:cNvSpPr/>
          <p:nvPr/>
        </p:nvSpPr>
        <p:spPr bwMode="auto">
          <a:xfrm>
            <a:off x="8529955" y="4865370"/>
            <a:ext cx="932180"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4" name="Text Box 24"/>
          <p:cNvSpPr txBox="1">
            <a:spLocks noChangeArrowheads="1"/>
          </p:cNvSpPr>
          <p:nvPr/>
        </p:nvSpPr>
        <p:spPr bwMode="auto">
          <a:xfrm>
            <a:off x="427990" y="1628775"/>
            <a:ext cx="1011555" cy="46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C00000"/>
                </a:solidFill>
                <a:ea typeface="黑体" panose="02010609060101010101" pitchFamily="2" charset="-122"/>
              </a:rPr>
              <a:t>主机</a:t>
            </a:r>
            <a:r>
              <a:rPr kumimoji="1" lang="zh-CN" altLang="en-US" sz="1050" b="1" dirty="0">
                <a:solidFill>
                  <a:srgbClr val="C00000"/>
                </a:solidFill>
                <a:ea typeface="黑体" panose="02010609060101010101" pitchFamily="2" charset="-122"/>
              </a:rPr>
              <a:t> </a:t>
            </a:r>
            <a:r>
              <a:rPr kumimoji="1" lang="en-US" altLang="zh-CN" sz="2400" b="1" dirty="0">
                <a:solidFill>
                  <a:srgbClr val="C00000"/>
                </a:solidFill>
                <a:ea typeface="黑体" panose="02010609060101010101" pitchFamily="2" charset="-122"/>
              </a:rPr>
              <a:t>1</a:t>
            </a:r>
            <a:endParaRPr kumimoji="1" lang="en-US" altLang="zh-CN" sz="2400" b="1" dirty="0">
              <a:solidFill>
                <a:srgbClr val="C00000"/>
              </a:solidFill>
              <a:ea typeface="黑体" panose="02010609060101010101" pitchFamily="2" charset="-122"/>
            </a:endParaRPr>
          </a:p>
        </p:txBody>
      </p:sp>
      <p:sp>
        <p:nvSpPr>
          <p:cNvPr id="128025" name="AutoShape 25"/>
          <p:cNvSpPr>
            <a:spLocks noChangeArrowheads="1"/>
          </p:cNvSpPr>
          <p:nvPr/>
        </p:nvSpPr>
        <p:spPr bwMode="auto">
          <a:xfrm>
            <a:off x="8703945" y="2025015"/>
            <a:ext cx="742950" cy="55753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6" name="Text Box 26"/>
          <p:cNvSpPr txBox="1">
            <a:spLocks noChangeArrowheads="1"/>
          </p:cNvSpPr>
          <p:nvPr/>
        </p:nvSpPr>
        <p:spPr bwMode="auto">
          <a:xfrm>
            <a:off x="8696960" y="2129790"/>
            <a:ext cx="63690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8027" name="AutoShape 27"/>
          <p:cNvSpPr>
            <a:spLocks noChangeArrowheads="1"/>
          </p:cNvSpPr>
          <p:nvPr/>
        </p:nvSpPr>
        <p:spPr bwMode="auto">
          <a:xfrm>
            <a:off x="582930" y="2068195"/>
            <a:ext cx="742950" cy="556895"/>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8" name="Text Box 28"/>
          <p:cNvSpPr txBox="1">
            <a:spLocks noChangeArrowheads="1"/>
          </p:cNvSpPr>
          <p:nvPr/>
        </p:nvSpPr>
        <p:spPr bwMode="auto">
          <a:xfrm>
            <a:off x="605155" y="2188845"/>
            <a:ext cx="63690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8029" name="Text Box 29"/>
          <p:cNvSpPr txBox="1">
            <a:spLocks noChangeArrowheads="1"/>
          </p:cNvSpPr>
          <p:nvPr/>
        </p:nvSpPr>
        <p:spPr bwMode="auto">
          <a:xfrm>
            <a:off x="8418195" y="1628775"/>
            <a:ext cx="1011555" cy="46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8030" name="Rectangle 30"/>
          <p:cNvSpPr>
            <a:spLocks noChangeArrowheads="1"/>
          </p:cNvSpPr>
          <p:nvPr/>
        </p:nvSpPr>
        <p:spPr bwMode="auto">
          <a:xfrm>
            <a:off x="4406265" y="2201545"/>
            <a:ext cx="2808605"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nvGrpSpPr>
          <p:cNvPr id="128031" name="Group 31"/>
          <p:cNvGrpSpPr/>
          <p:nvPr/>
        </p:nvGrpSpPr>
        <p:grpSpPr bwMode="auto">
          <a:xfrm>
            <a:off x="2846070" y="2128520"/>
            <a:ext cx="1561465" cy="1007745"/>
            <a:chOff x="2846070" y="2128520"/>
            <a:chExt cx="1561465" cy="1007745"/>
          </a:xfrm>
        </p:grpSpPr>
        <p:sp>
          <p:nvSpPr>
            <p:cNvPr id="128032" name="Text Box 32"/>
            <p:cNvSpPr txBox="1">
              <a:spLocks noChangeArrowheads="1"/>
            </p:cNvSpPr>
            <p:nvPr/>
          </p:nvSpPr>
          <p:spPr bwMode="auto">
            <a:xfrm>
              <a:off x="2846070" y="2128520"/>
              <a:ext cx="14668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333399"/>
                  </a:solidFill>
                  <a:latin typeface="Arial Rounded MT Bold" panose="020F0704030504030204" pitchFamily="34" charset="0"/>
                  <a:ea typeface="黑体" panose="02010609060101010101" pitchFamily="2" charset="-122"/>
                </a:rPr>
                <a:t>应用层首部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sp>
          <p:nvSpPr>
            <p:cNvPr id="128033" name="Line 33"/>
            <p:cNvSpPr>
              <a:spLocks noChangeShapeType="1"/>
            </p:cNvSpPr>
            <p:nvPr/>
          </p:nvSpPr>
          <p:spPr bwMode="auto">
            <a:xfrm>
              <a:off x="3627120" y="2488565"/>
              <a:ext cx="467995" cy="353695"/>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34" name="Rectangle 34"/>
            <p:cNvSpPr>
              <a:spLocks noChangeArrowheads="1"/>
            </p:cNvSpPr>
            <p:nvPr/>
          </p:nvSpPr>
          <p:spPr bwMode="auto">
            <a:xfrm>
              <a:off x="3860800" y="2777490"/>
              <a:ext cx="546735" cy="358775"/>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grpSp>
      <p:sp>
        <p:nvSpPr>
          <p:cNvPr id="128035" name="Rectangle 35"/>
          <p:cNvSpPr>
            <a:spLocks noChangeArrowheads="1"/>
          </p:cNvSpPr>
          <p:nvPr/>
        </p:nvSpPr>
        <p:spPr bwMode="auto">
          <a:xfrm>
            <a:off x="2144395" y="5081270"/>
            <a:ext cx="5616575"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anose="02010609060101010101" pitchFamily="2" charset="-122"/>
              </a:rPr>
              <a:t>10100110100101  </a:t>
            </a:r>
            <a:r>
              <a:rPr lang="zh-CN" altLang="en-US" sz="2000" b="1">
                <a:solidFill>
                  <a:srgbClr val="333399"/>
                </a:solidFill>
                <a:ea typeface="黑体" panose="02010609060101010101" pitchFamily="2" charset="-122"/>
              </a:rPr>
              <a:t>比  特  流  </a:t>
            </a:r>
            <a:r>
              <a:rPr lang="en-US" altLang="zh-CN" sz="2000" b="1">
                <a:solidFill>
                  <a:srgbClr val="333399"/>
                </a:solidFill>
                <a:ea typeface="黑体" panose="02010609060101010101" pitchFamily="2" charset="-122"/>
              </a:rPr>
              <a:t>110101110101</a:t>
            </a:r>
            <a:endParaRPr lang="en-US" altLang="zh-CN" sz="2000" b="1">
              <a:solidFill>
                <a:srgbClr val="333399"/>
              </a:solidFill>
              <a:ea typeface="黑体" panose="02010609060101010101" pitchFamily="2" charset="-122"/>
            </a:endParaRPr>
          </a:p>
        </p:txBody>
      </p:sp>
      <p:sp>
        <p:nvSpPr>
          <p:cNvPr id="128036" name="Text Box 36"/>
          <p:cNvSpPr txBox="1">
            <a:spLocks noChangeArrowheads="1"/>
          </p:cNvSpPr>
          <p:nvPr/>
        </p:nvSpPr>
        <p:spPr bwMode="auto">
          <a:xfrm>
            <a:off x="1712595" y="1196975"/>
            <a:ext cx="6677025" cy="523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800" b="1" dirty="0">
                <a:solidFill>
                  <a:srgbClr val="3333FF"/>
                </a:solidFill>
                <a:ea typeface="黑体" panose="02010609060101010101" pitchFamily="2" charset="-122"/>
              </a:rPr>
              <a:t>注意观察加入或剥去首部（尾部）的层次</a:t>
            </a:r>
            <a:endParaRPr kumimoji="1" lang="zh-CN" altLang="en-US" sz="2800" b="1" dirty="0">
              <a:solidFill>
                <a:srgbClr val="3333FF"/>
              </a:solidFill>
              <a:ea typeface="黑体" panose="02010609060101010101" pitchFamily="2" charset="-122"/>
            </a:endParaRPr>
          </a:p>
        </p:txBody>
      </p:sp>
      <p:sp>
        <p:nvSpPr>
          <p:cNvPr id="128037" name="Rectangle 37"/>
          <p:cNvSpPr>
            <a:spLocks noChangeArrowheads="1"/>
          </p:cNvSpPr>
          <p:nvPr/>
        </p:nvSpPr>
        <p:spPr bwMode="auto">
          <a:xfrm>
            <a:off x="4406265" y="2777490"/>
            <a:ext cx="2808605"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nvGrpSpPr>
          <p:cNvPr id="128038" name="Group 38"/>
          <p:cNvGrpSpPr/>
          <p:nvPr/>
        </p:nvGrpSpPr>
        <p:grpSpPr bwMode="auto">
          <a:xfrm>
            <a:off x="3860800" y="3354070"/>
            <a:ext cx="3353435" cy="358775"/>
            <a:chOff x="3860800" y="3354070"/>
            <a:chExt cx="3353435" cy="358775"/>
          </a:xfrm>
        </p:grpSpPr>
        <p:sp>
          <p:nvSpPr>
            <p:cNvPr id="128039" name="Rectangle 39"/>
            <p:cNvSpPr>
              <a:spLocks noChangeArrowheads="1"/>
            </p:cNvSpPr>
            <p:nvPr/>
          </p:nvSpPr>
          <p:spPr bwMode="auto">
            <a:xfrm>
              <a:off x="3860800" y="3354070"/>
              <a:ext cx="546735" cy="358775"/>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28040" name="Rectangle 40"/>
            <p:cNvSpPr>
              <a:spLocks noChangeArrowheads="1"/>
            </p:cNvSpPr>
            <p:nvPr/>
          </p:nvSpPr>
          <p:spPr bwMode="auto">
            <a:xfrm>
              <a:off x="4406265" y="3354070"/>
              <a:ext cx="2808605"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grpSp>
        <p:nvGrpSpPr>
          <p:cNvPr id="128041" name="Group 41"/>
          <p:cNvGrpSpPr/>
          <p:nvPr/>
        </p:nvGrpSpPr>
        <p:grpSpPr bwMode="auto">
          <a:xfrm>
            <a:off x="3314065" y="3930015"/>
            <a:ext cx="3900805" cy="358775"/>
            <a:chOff x="3314065" y="3930015"/>
            <a:chExt cx="3900805" cy="358775"/>
          </a:xfrm>
        </p:grpSpPr>
        <p:sp>
          <p:nvSpPr>
            <p:cNvPr id="128042" name="Rectangle 42"/>
            <p:cNvSpPr>
              <a:spLocks noChangeArrowheads="1"/>
            </p:cNvSpPr>
            <p:nvPr/>
          </p:nvSpPr>
          <p:spPr bwMode="auto">
            <a:xfrm>
              <a:off x="3314065" y="3930015"/>
              <a:ext cx="546735" cy="358775"/>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28043" name="Rectangle 43"/>
            <p:cNvSpPr>
              <a:spLocks noChangeArrowheads="1"/>
            </p:cNvSpPr>
            <p:nvPr/>
          </p:nvSpPr>
          <p:spPr bwMode="auto">
            <a:xfrm>
              <a:off x="3860800" y="3930015"/>
              <a:ext cx="546735" cy="358775"/>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28044" name="Rectangle 44"/>
            <p:cNvSpPr>
              <a:spLocks noChangeArrowheads="1"/>
            </p:cNvSpPr>
            <p:nvPr/>
          </p:nvSpPr>
          <p:spPr bwMode="auto">
            <a:xfrm>
              <a:off x="4406265" y="3930015"/>
              <a:ext cx="2808605"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grpSp>
        <p:nvGrpSpPr>
          <p:cNvPr id="128045" name="Group 45"/>
          <p:cNvGrpSpPr/>
          <p:nvPr/>
        </p:nvGrpSpPr>
        <p:grpSpPr bwMode="auto">
          <a:xfrm>
            <a:off x="2768600" y="4506595"/>
            <a:ext cx="4445635" cy="358775"/>
            <a:chOff x="2768600" y="4506595"/>
            <a:chExt cx="4445635" cy="358775"/>
          </a:xfrm>
        </p:grpSpPr>
        <p:sp>
          <p:nvSpPr>
            <p:cNvPr id="128046" name="Rectangle 46"/>
            <p:cNvSpPr>
              <a:spLocks noChangeArrowheads="1"/>
            </p:cNvSpPr>
            <p:nvPr/>
          </p:nvSpPr>
          <p:spPr bwMode="auto">
            <a:xfrm>
              <a:off x="2768600" y="4506595"/>
              <a:ext cx="546735" cy="35877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endParaRPr lang="en-US" altLang="zh-CN" b="1" baseline="-25000">
                <a:solidFill>
                  <a:srgbClr val="333399"/>
                </a:solidFill>
              </a:endParaRPr>
            </a:p>
          </p:txBody>
        </p:sp>
        <p:sp>
          <p:nvSpPr>
            <p:cNvPr id="128047" name="Rectangle 47"/>
            <p:cNvSpPr>
              <a:spLocks noChangeArrowheads="1"/>
            </p:cNvSpPr>
            <p:nvPr/>
          </p:nvSpPr>
          <p:spPr bwMode="auto">
            <a:xfrm>
              <a:off x="3315970" y="4506595"/>
              <a:ext cx="546735" cy="358775"/>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28048" name="Rectangle 48"/>
            <p:cNvSpPr>
              <a:spLocks noChangeArrowheads="1"/>
            </p:cNvSpPr>
            <p:nvPr/>
          </p:nvSpPr>
          <p:spPr bwMode="auto">
            <a:xfrm>
              <a:off x="3862705" y="4506595"/>
              <a:ext cx="546735" cy="358775"/>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28049" name="Rectangle 49"/>
            <p:cNvSpPr>
              <a:spLocks noChangeArrowheads="1"/>
            </p:cNvSpPr>
            <p:nvPr/>
          </p:nvSpPr>
          <p:spPr bwMode="auto">
            <a:xfrm>
              <a:off x="4406265" y="4506595"/>
              <a:ext cx="2808605"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grpSp>
        <p:nvGrpSpPr>
          <p:cNvPr id="128050" name="Group 50"/>
          <p:cNvGrpSpPr/>
          <p:nvPr/>
        </p:nvGrpSpPr>
        <p:grpSpPr bwMode="auto">
          <a:xfrm>
            <a:off x="708660" y="2488565"/>
            <a:ext cx="5180330" cy="415925"/>
            <a:chOff x="708660" y="2488565"/>
            <a:chExt cx="5180330" cy="415925"/>
          </a:xfrm>
        </p:grpSpPr>
        <p:sp>
          <p:nvSpPr>
            <p:cNvPr id="128051" name="AutoShape 51"/>
            <p:cNvSpPr>
              <a:spLocks noChangeArrowheads="1"/>
            </p:cNvSpPr>
            <p:nvPr/>
          </p:nvSpPr>
          <p:spPr bwMode="auto">
            <a:xfrm flipV="1">
              <a:off x="708660" y="2542540"/>
              <a:ext cx="213360" cy="361950"/>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2" name="AutoShape 52"/>
            <p:cNvSpPr>
              <a:spLocks noChangeArrowheads="1"/>
            </p:cNvSpPr>
            <p:nvPr/>
          </p:nvSpPr>
          <p:spPr bwMode="auto">
            <a:xfrm flipV="1">
              <a:off x="5674995" y="2488565"/>
              <a:ext cx="213360" cy="361950"/>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3" name="Group 53"/>
          <p:cNvGrpSpPr/>
          <p:nvPr/>
        </p:nvGrpSpPr>
        <p:grpSpPr bwMode="auto">
          <a:xfrm>
            <a:off x="704850" y="3065145"/>
            <a:ext cx="4872355" cy="396875"/>
            <a:chOff x="704850" y="3065145"/>
            <a:chExt cx="4872355" cy="396875"/>
          </a:xfrm>
        </p:grpSpPr>
        <p:sp>
          <p:nvSpPr>
            <p:cNvPr id="128054" name="AutoShape 54"/>
            <p:cNvSpPr>
              <a:spLocks noChangeArrowheads="1"/>
            </p:cNvSpPr>
            <p:nvPr/>
          </p:nvSpPr>
          <p:spPr bwMode="auto">
            <a:xfrm rot="10800000">
              <a:off x="703580" y="3065145"/>
              <a:ext cx="215265" cy="393700"/>
            </a:xfrm>
            <a:prstGeom prst="upArrow">
              <a:avLst>
                <a:gd name="adj1" fmla="val 50000"/>
                <a:gd name="adj2" fmla="val 49800"/>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5" name="AutoShape 55"/>
            <p:cNvSpPr>
              <a:spLocks noChangeArrowheads="1"/>
            </p:cNvSpPr>
            <p:nvPr/>
          </p:nvSpPr>
          <p:spPr bwMode="auto">
            <a:xfrm rot="10800000">
              <a:off x="5360670" y="3063240"/>
              <a:ext cx="215265" cy="393700"/>
            </a:xfrm>
            <a:prstGeom prst="upArrow">
              <a:avLst>
                <a:gd name="adj1" fmla="val 50000"/>
                <a:gd name="adj2" fmla="val 49800"/>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6" name="Group 56"/>
          <p:cNvGrpSpPr/>
          <p:nvPr/>
        </p:nvGrpSpPr>
        <p:grpSpPr bwMode="auto">
          <a:xfrm>
            <a:off x="704850" y="3625215"/>
            <a:ext cx="4481830" cy="409575"/>
            <a:chOff x="704850" y="3625215"/>
            <a:chExt cx="4481830" cy="409575"/>
          </a:xfrm>
        </p:grpSpPr>
        <p:sp>
          <p:nvSpPr>
            <p:cNvPr id="128057" name="AutoShape 57"/>
            <p:cNvSpPr>
              <a:spLocks noChangeArrowheads="1"/>
            </p:cNvSpPr>
            <p:nvPr/>
          </p:nvSpPr>
          <p:spPr bwMode="auto">
            <a:xfrm rot="10800000">
              <a:off x="703580" y="3625215"/>
              <a:ext cx="215265" cy="391795"/>
            </a:xfrm>
            <a:prstGeom prst="upArrow">
              <a:avLst>
                <a:gd name="adj1" fmla="val 50000"/>
                <a:gd name="adj2" fmla="val 49600"/>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8" name="AutoShape 58"/>
            <p:cNvSpPr>
              <a:spLocks noChangeArrowheads="1"/>
            </p:cNvSpPr>
            <p:nvPr/>
          </p:nvSpPr>
          <p:spPr bwMode="auto">
            <a:xfrm rot="10800000">
              <a:off x="4970145" y="3641090"/>
              <a:ext cx="215265" cy="391795"/>
            </a:xfrm>
            <a:prstGeom prst="upArrow">
              <a:avLst>
                <a:gd name="adj1" fmla="val 50000"/>
                <a:gd name="adj2" fmla="val 49600"/>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9" name="Group 59"/>
          <p:cNvGrpSpPr/>
          <p:nvPr/>
        </p:nvGrpSpPr>
        <p:grpSpPr bwMode="auto">
          <a:xfrm>
            <a:off x="703580" y="4215765"/>
            <a:ext cx="4151630" cy="444500"/>
            <a:chOff x="703580" y="4215765"/>
            <a:chExt cx="4151630" cy="444500"/>
          </a:xfrm>
        </p:grpSpPr>
        <p:sp>
          <p:nvSpPr>
            <p:cNvPr id="128060" name="AutoShape 60"/>
            <p:cNvSpPr>
              <a:spLocks noChangeArrowheads="1"/>
            </p:cNvSpPr>
            <p:nvPr/>
          </p:nvSpPr>
          <p:spPr bwMode="auto">
            <a:xfrm rot="10800000">
              <a:off x="703580" y="4263390"/>
              <a:ext cx="213360" cy="39497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1" name="AutoShape 61"/>
            <p:cNvSpPr>
              <a:spLocks noChangeArrowheads="1"/>
            </p:cNvSpPr>
            <p:nvPr/>
          </p:nvSpPr>
          <p:spPr bwMode="auto">
            <a:xfrm rot="10800000">
              <a:off x="4641850" y="4215765"/>
              <a:ext cx="213360" cy="39497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2" name="Group 62"/>
          <p:cNvGrpSpPr/>
          <p:nvPr/>
        </p:nvGrpSpPr>
        <p:grpSpPr bwMode="auto">
          <a:xfrm>
            <a:off x="703580" y="4792345"/>
            <a:ext cx="3938270" cy="460375"/>
            <a:chOff x="703580" y="4792345"/>
            <a:chExt cx="3938270" cy="460375"/>
          </a:xfrm>
        </p:grpSpPr>
        <p:sp>
          <p:nvSpPr>
            <p:cNvPr id="128063" name="AutoShape 63"/>
            <p:cNvSpPr>
              <a:spLocks noChangeArrowheads="1"/>
            </p:cNvSpPr>
            <p:nvPr/>
          </p:nvSpPr>
          <p:spPr bwMode="auto">
            <a:xfrm rot="10800000">
              <a:off x="703580" y="4855845"/>
              <a:ext cx="213360" cy="39497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4" name="AutoShape 64"/>
            <p:cNvSpPr>
              <a:spLocks noChangeArrowheads="1"/>
            </p:cNvSpPr>
            <p:nvPr/>
          </p:nvSpPr>
          <p:spPr bwMode="auto">
            <a:xfrm rot="10800000">
              <a:off x="4428490" y="4792345"/>
              <a:ext cx="213360" cy="39497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5" name="Group 65"/>
          <p:cNvGrpSpPr/>
          <p:nvPr/>
        </p:nvGrpSpPr>
        <p:grpSpPr bwMode="auto">
          <a:xfrm>
            <a:off x="2221865" y="2637790"/>
            <a:ext cx="1638935" cy="1075055"/>
            <a:chOff x="2221865" y="2637790"/>
            <a:chExt cx="1638935" cy="1075055"/>
          </a:xfrm>
        </p:grpSpPr>
        <p:sp>
          <p:nvSpPr>
            <p:cNvPr id="128066" name="Rectangle 66"/>
            <p:cNvSpPr>
              <a:spLocks noChangeArrowheads="1"/>
            </p:cNvSpPr>
            <p:nvPr/>
          </p:nvSpPr>
          <p:spPr bwMode="auto">
            <a:xfrm>
              <a:off x="3314065" y="3354070"/>
              <a:ext cx="546735" cy="358775"/>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28067" name="Text Box 67"/>
            <p:cNvSpPr txBox="1">
              <a:spLocks noChangeArrowheads="1"/>
            </p:cNvSpPr>
            <p:nvPr/>
          </p:nvSpPr>
          <p:spPr bwMode="auto">
            <a:xfrm>
              <a:off x="2221865" y="2637790"/>
              <a:ext cx="14668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333399"/>
                  </a:solidFill>
                  <a:latin typeface="Arial Rounded MT Bold" panose="020F0704030504030204" pitchFamily="34" charset="0"/>
                  <a:ea typeface="黑体" panose="02010609060101010101" pitchFamily="2" charset="-122"/>
                </a:rPr>
                <a:t>运输层首部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sp>
          <p:nvSpPr>
            <p:cNvPr id="128068" name="Line 68"/>
            <p:cNvSpPr>
              <a:spLocks noChangeShapeType="1"/>
            </p:cNvSpPr>
            <p:nvPr/>
          </p:nvSpPr>
          <p:spPr bwMode="auto">
            <a:xfrm>
              <a:off x="3080385" y="2992120"/>
              <a:ext cx="390525" cy="360045"/>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69" name="Group 69"/>
          <p:cNvGrpSpPr/>
          <p:nvPr/>
        </p:nvGrpSpPr>
        <p:grpSpPr bwMode="auto">
          <a:xfrm>
            <a:off x="1661160" y="3136265"/>
            <a:ext cx="1652905" cy="1152525"/>
            <a:chOff x="1661160" y="3136265"/>
            <a:chExt cx="1652905" cy="1152525"/>
          </a:xfrm>
        </p:grpSpPr>
        <p:sp>
          <p:nvSpPr>
            <p:cNvPr id="128070" name="Rectangle 70"/>
            <p:cNvSpPr>
              <a:spLocks noChangeArrowheads="1"/>
            </p:cNvSpPr>
            <p:nvPr/>
          </p:nvSpPr>
          <p:spPr bwMode="auto">
            <a:xfrm>
              <a:off x="2767330" y="3930015"/>
              <a:ext cx="546735" cy="35877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endParaRPr lang="en-US" altLang="zh-CN" b="1" baseline="-25000">
                <a:solidFill>
                  <a:srgbClr val="333399"/>
                </a:solidFill>
              </a:endParaRPr>
            </a:p>
          </p:txBody>
        </p:sp>
        <p:sp>
          <p:nvSpPr>
            <p:cNvPr id="128071" name="Text Box 71"/>
            <p:cNvSpPr txBox="1">
              <a:spLocks noChangeArrowheads="1"/>
            </p:cNvSpPr>
            <p:nvPr/>
          </p:nvSpPr>
          <p:spPr bwMode="auto">
            <a:xfrm>
              <a:off x="1661160" y="3136265"/>
              <a:ext cx="14668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333399"/>
                  </a:solidFill>
                  <a:latin typeface="Arial Rounded MT Bold" panose="020F0704030504030204" pitchFamily="34" charset="0"/>
                  <a:ea typeface="黑体" panose="02010609060101010101" pitchFamily="2" charset="-122"/>
                </a:rPr>
                <a:t>网络层首部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sp>
          <p:nvSpPr>
            <p:cNvPr id="128072" name="Line 72"/>
            <p:cNvSpPr>
              <a:spLocks noChangeShapeType="1"/>
            </p:cNvSpPr>
            <p:nvPr/>
          </p:nvSpPr>
          <p:spPr bwMode="auto">
            <a:xfrm>
              <a:off x="2534920" y="3496945"/>
              <a:ext cx="390525" cy="431800"/>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3" name="Group 73"/>
          <p:cNvGrpSpPr/>
          <p:nvPr/>
        </p:nvGrpSpPr>
        <p:grpSpPr bwMode="auto">
          <a:xfrm>
            <a:off x="1546225" y="3568065"/>
            <a:ext cx="1223010" cy="1295400"/>
            <a:chOff x="1546225" y="3568065"/>
            <a:chExt cx="1223010" cy="1295400"/>
          </a:xfrm>
        </p:grpSpPr>
        <p:sp>
          <p:nvSpPr>
            <p:cNvPr id="128074" name="Rectangle 74"/>
            <p:cNvSpPr>
              <a:spLocks noChangeArrowheads="1"/>
            </p:cNvSpPr>
            <p:nvPr/>
          </p:nvSpPr>
          <p:spPr bwMode="auto">
            <a:xfrm>
              <a:off x="2144395" y="4504690"/>
              <a:ext cx="624205" cy="358775"/>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endParaRPr lang="en-US" altLang="zh-CN" b="1" baseline="-25000">
                <a:solidFill>
                  <a:srgbClr val="333399"/>
                </a:solidFill>
              </a:endParaRPr>
            </a:p>
          </p:txBody>
        </p:sp>
        <p:sp>
          <p:nvSpPr>
            <p:cNvPr id="128075" name="Text Box 75"/>
            <p:cNvSpPr txBox="1">
              <a:spLocks noChangeArrowheads="1"/>
            </p:cNvSpPr>
            <p:nvPr/>
          </p:nvSpPr>
          <p:spPr bwMode="auto">
            <a:xfrm>
              <a:off x="1546225" y="3568065"/>
              <a:ext cx="954405" cy="645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90000"/>
                </a:lnSpc>
              </a:pPr>
              <a:r>
                <a:rPr kumimoji="1" lang="zh-CN" altLang="en-US" sz="2000" b="1">
                  <a:solidFill>
                    <a:srgbClr val="333399"/>
                  </a:solidFill>
                  <a:latin typeface="Arial Rounded MT Bold" panose="020F0704030504030204" pitchFamily="34" charset="0"/>
                  <a:ea typeface="黑体" panose="02010609060101010101" pitchFamily="2" charset="-122"/>
                </a:rPr>
                <a:t>链路层</a:t>
              </a:r>
              <a:endParaRPr kumimoji="1" lang="zh-CN" altLang="en-US" sz="2000" b="1">
                <a:solidFill>
                  <a:srgbClr val="333399"/>
                </a:solidFill>
                <a:latin typeface="Arial Rounded MT Bold" panose="020F0704030504030204" pitchFamily="34" charset="0"/>
                <a:ea typeface="黑体" panose="02010609060101010101" pitchFamily="2" charset="-122"/>
              </a:endParaRPr>
            </a:p>
            <a:p>
              <a:pPr algn="ctr" eaLnBrk="0" hangingPunct="0">
                <a:lnSpc>
                  <a:spcPct val="90000"/>
                </a:lnSpc>
              </a:pPr>
              <a:r>
                <a:rPr kumimoji="1" lang="zh-CN" altLang="en-US" sz="2000" b="1">
                  <a:solidFill>
                    <a:srgbClr val="333399"/>
                  </a:solidFill>
                  <a:latin typeface="Arial Rounded MT Bold" panose="020F0704030504030204" pitchFamily="34" charset="0"/>
                  <a:ea typeface="黑体" panose="02010609060101010101" pitchFamily="2" charset="-122"/>
                </a:rPr>
                <a:t>首部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sp>
          <p:nvSpPr>
            <p:cNvPr id="128076" name="Line 76"/>
            <p:cNvSpPr>
              <a:spLocks noChangeShapeType="1"/>
            </p:cNvSpPr>
            <p:nvPr/>
          </p:nvSpPr>
          <p:spPr bwMode="auto">
            <a:xfrm>
              <a:off x="2207895" y="4150995"/>
              <a:ext cx="249555" cy="353695"/>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7" name="Group 77"/>
          <p:cNvGrpSpPr/>
          <p:nvPr/>
        </p:nvGrpSpPr>
        <p:grpSpPr bwMode="auto">
          <a:xfrm>
            <a:off x="7214235" y="3574415"/>
            <a:ext cx="1057910" cy="1290955"/>
            <a:chOff x="7214235" y="3574415"/>
            <a:chExt cx="1057910" cy="1290955"/>
          </a:xfrm>
        </p:grpSpPr>
        <p:sp>
          <p:nvSpPr>
            <p:cNvPr id="128078" name="Rectangle 78"/>
            <p:cNvSpPr>
              <a:spLocks noChangeArrowheads="1"/>
            </p:cNvSpPr>
            <p:nvPr/>
          </p:nvSpPr>
          <p:spPr bwMode="auto">
            <a:xfrm>
              <a:off x="7214235" y="4506595"/>
              <a:ext cx="546735" cy="358775"/>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endParaRPr lang="en-US" altLang="zh-CN" b="1" baseline="-25000">
                <a:solidFill>
                  <a:srgbClr val="333399"/>
                </a:solidFill>
              </a:endParaRPr>
            </a:p>
          </p:txBody>
        </p:sp>
        <p:sp>
          <p:nvSpPr>
            <p:cNvPr id="128079" name="Line 79"/>
            <p:cNvSpPr>
              <a:spLocks noChangeShapeType="1"/>
            </p:cNvSpPr>
            <p:nvPr/>
          </p:nvSpPr>
          <p:spPr bwMode="auto">
            <a:xfrm flipH="1">
              <a:off x="7527290" y="4215765"/>
              <a:ext cx="233680" cy="288925"/>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80" name="Text Box 80"/>
            <p:cNvSpPr txBox="1">
              <a:spLocks noChangeArrowheads="1"/>
            </p:cNvSpPr>
            <p:nvPr/>
          </p:nvSpPr>
          <p:spPr bwMode="auto">
            <a:xfrm>
              <a:off x="7317740" y="3574415"/>
              <a:ext cx="954405" cy="645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90000"/>
                </a:lnSpc>
              </a:pPr>
              <a:r>
                <a:rPr kumimoji="1" lang="zh-CN" altLang="en-US" sz="2000" b="1">
                  <a:solidFill>
                    <a:srgbClr val="333399"/>
                  </a:solidFill>
                  <a:latin typeface="Arial Rounded MT Bold" panose="020F0704030504030204" pitchFamily="34" charset="0"/>
                  <a:ea typeface="黑体" panose="02010609060101010101" pitchFamily="2" charset="-122"/>
                </a:rPr>
                <a:t>链路层</a:t>
              </a:r>
              <a:endParaRPr kumimoji="1" lang="zh-CN" altLang="en-US" sz="2000" b="1">
                <a:solidFill>
                  <a:srgbClr val="333399"/>
                </a:solidFill>
                <a:latin typeface="Arial Rounded MT Bold" panose="020F0704030504030204" pitchFamily="34" charset="0"/>
                <a:ea typeface="黑体" panose="02010609060101010101" pitchFamily="2" charset="-122"/>
              </a:endParaRPr>
            </a:p>
            <a:p>
              <a:pPr algn="ctr" eaLnBrk="0" hangingPunct="0">
                <a:lnSpc>
                  <a:spcPct val="90000"/>
                </a:lnSpc>
              </a:pPr>
              <a:r>
                <a:rPr kumimoji="1" lang="zh-CN" altLang="en-US" sz="2000" b="1">
                  <a:solidFill>
                    <a:srgbClr val="333399"/>
                  </a:solidFill>
                  <a:latin typeface="Arial Rounded MT Bold" panose="020F0704030504030204" pitchFamily="34" charset="0"/>
                  <a:ea typeface="黑体" panose="02010609060101010101" pitchFamily="2" charset="-122"/>
                </a:rPr>
                <a:t>尾部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grpSp>
      <p:sp>
        <p:nvSpPr>
          <p:cNvPr id="3" name="灯片编号占位符 2"/>
          <p:cNvSpPr>
            <a:spLocks noGrp="1"/>
          </p:cNvSpPr>
          <p:nvPr>
            <p:ph type="sldNum" sz="quarter" idx="12"/>
          </p:nvPr>
        </p:nvSpPr>
        <p:spPr>
          <a:xfrm>
            <a:off x="8946515" y="6108700"/>
            <a:ext cx="464820" cy="365760"/>
          </a:xfrm>
        </p:spPr>
        <p:txBody>
          <a:bodyPr/>
          <a:lstStyle/>
          <a:p>
            <a:fld id="{7AC79822-BC0D-4DE8-A7E5-90A3732A2B82}"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nodeType="afterEffect">
                                  <p:stCondLst>
                                    <p:cond delay="1000"/>
                                  </p:stCondLst>
                                  <p:childTnLst>
                                    <p:set>
                                      <p:cBhvr>
                                        <p:cTn id="9" dur="1" fill="hold">
                                          <p:stCondLst>
                                            <p:cond delay="0"/>
                                          </p:stCondLst>
                                        </p:cTn>
                                        <p:tgtEl>
                                          <p:spTgt spid="128050"/>
                                        </p:tgtEl>
                                        <p:attrNameLst>
                                          <p:attrName>style.visibility</p:attrName>
                                        </p:attrNameLst>
                                      </p:cBhvr>
                                      <p:to>
                                        <p:strVal val="visible"/>
                                      </p:to>
                                    </p:set>
                                    <p:animEffect transition="in" filter="wipe(up)">
                                      <p:cBhvr>
                                        <p:cTn id="10" dur="1000"/>
                                        <p:tgtEl>
                                          <p:spTgt spid="128050"/>
                                        </p:tgtEl>
                                      </p:cBhvr>
                                    </p:animEffect>
                                  </p:childTnLst>
                                </p:cTn>
                              </p:par>
                            </p:childTnLst>
                          </p:cTn>
                        </p:par>
                        <p:par>
                          <p:cTn id="11" fill="hold">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128031"/>
                                        </p:tgtEl>
                                        <p:attrNameLst>
                                          <p:attrName>style.visibility</p:attrName>
                                        </p:attrNameLst>
                                      </p:cBhvr>
                                      <p:to>
                                        <p:strVal val="visible"/>
                                      </p:to>
                                    </p:set>
                                    <p:animEffect transition="in" filter="stripes(upRight))">
                                      <p:cBhvr>
                                        <p:cTn id="17" dur="1000"/>
                                        <p:tgtEl>
                                          <p:spTgt spid="128031"/>
                                        </p:tgtEl>
                                      </p:cBhvr>
                                    </p:animEffect>
                                  </p:childTnLst>
                                </p:cTn>
                              </p:par>
                            </p:childTnLst>
                          </p:cTn>
                        </p:par>
                        <p:par>
                          <p:cTn id="18" fill="hold">
                            <p:stCondLst>
                              <p:cond delay="5000"/>
                            </p:stCondLst>
                            <p:childTnLst>
                              <p:par>
                                <p:cTn id="19" presetID="9" presetClass="emph" presetSubtype="0" nodeType="afterEffect">
                                  <p:stCondLst>
                                    <p:cond delay="500"/>
                                  </p:stCondLst>
                                  <p:childTnLst>
                                    <p:set>
                                      <p:cBhvr>
                                        <p:cTn id="20" dur="indefinite"/>
                                        <p:tgtEl>
                                          <p:spTgt spid="128050"/>
                                        </p:tgtEl>
                                        <p:attrNameLst>
                                          <p:attrName>style.opacity</p:attrName>
                                        </p:attrNameLst>
                                      </p:cBhvr>
                                      <p:to>
                                        <p:strVal val="0.5"/>
                                      </p:to>
                                    </p:set>
                                    <p:animEffect prLst="opacity: 0.5">
                                      <p:cBhvr>
                                        <p:cTn id="21" dur="indefinite"/>
                                        <p:tgtEl>
                                          <p:spTgt spid="128050"/>
                                        </p:tgtEl>
                                      </p:cBhvr>
                                    </p:animEffect>
                                  </p:childTnLst>
                                </p:cTn>
                              </p:par>
                            </p:childTnLst>
                          </p:cTn>
                        </p:par>
                        <p:par>
                          <p:cTn id="22" fill="hold">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128053"/>
                                        </p:tgtEl>
                                        <p:attrNameLst>
                                          <p:attrName>style.visibility</p:attrName>
                                        </p:attrNameLst>
                                      </p:cBhvr>
                                      <p:to>
                                        <p:strVal val="visible"/>
                                      </p:to>
                                    </p:set>
                                    <p:animEffect transition="in" filter="wipe(up)">
                                      <p:cBhvr>
                                        <p:cTn id="25" dur="1000"/>
                                        <p:tgtEl>
                                          <p:spTgt spid="128053"/>
                                        </p:tgtEl>
                                      </p:cBhvr>
                                    </p:animEffect>
                                  </p:childTnLst>
                                </p:cTn>
                              </p:par>
                            </p:childTnLst>
                          </p:cTn>
                        </p:par>
                        <p:par>
                          <p:cTn id="26" fill="hold">
                            <p:stCondLst>
                              <p:cond delay="7000"/>
                            </p:stCondLst>
                            <p:childTnLst>
                              <p:par>
                                <p:cTn id="27" presetID="1" presetClass="entr" presetSubtype="0" fill="hold" nodeType="afterEffect">
                                  <p:stCondLst>
                                    <p:cond delay="500"/>
                                  </p:stCondLst>
                                  <p:childTnLst>
                                    <p:set>
                                      <p:cBhvr>
                                        <p:cTn id="28" dur="1" fill="hold">
                                          <p:stCondLst>
                                            <p:cond delay="0"/>
                                          </p:stCondLst>
                                        </p:cTn>
                                        <p:tgtEl>
                                          <p:spTgt spid="128038"/>
                                        </p:tgtEl>
                                        <p:attrNameLst>
                                          <p:attrName>style.visibility</p:attrName>
                                        </p:attrNameLst>
                                      </p:cBhvr>
                                      <p:to>
                                        <p:strVal val="visible"/>
                                      </p:to>
                                    </p:set>
                                  </p:childTnLst>
                                </p:cTn>
                              </p:par>
                            </p:childTnLst>
                          </p:cTn>
                        </p:par>
                        <p:par>
                          <p:cTn id="29" fill="hold">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28065"/>
                                        </p:tgtEl>
                                        <p:attrNameLst>
                                          <p:attrName>style.visibility</p:attrName>
                                        </p:attrNameLst>
                                      </p:cBhvr>
                                      <p:to>
                                        <p:strVal val="visible"/>
                                      </p:to>
                                    </p:set>
                                    <p:animEffect transition="in" filter="stripes(upRight))">
                                      <p:cBhvr>
                                        <p:cTn id="32" dur="1000"/>
                                        <p:tgtEl>
                                          <p:spTgt spid="128065"/>
                                        </p:tgtEl>
                                      </p:cBhvr>
                                    </p:animEffect>
                                  </p:childTnLst>
                                </p:cTn>
                              </p:par>
                            </p:childTnLst>
                          </p:cTn>
                        </p:par>
                        <p:par>
                          <p:cTn id="33" fill="hold">
                            <p:stCondLst>
                              <p:cond delay="9500"/>
                            </p:stCondLst>
                            <p:childTnLst>
                              <p:par>
                                <p:cTn id="34" presetID="9" presetClass="emph" presetSubtype="0" nodeType="afterEffect">
                                  <p:stCondLst>
                                    <p:cond delay="0"/>
                                  </p:stCondLst>
                                  <p:childTnLst>
                                    <p:set>
                                      <p:cBhvr>
                                        <p:cTn id="35" dur="indefinite"/>
                                        <p:tgtEl>
                                          <p:spTgt spid="128053"/>
                                        </p:tgtEl>
                                        <p:attrNameLst>
                                          <p:attrName>style.opacity</p:attrName>
                                        </p:attrNameLst>
                                      </p:cBhvr>
                                      <p:to>
                                        <p:strVal val="0.5"/>
                                      </p:to>
                                    </p:set>
                                    <p:animEffect prLst="opacity: 0.5">
                                      <p:cBhvr>
                                        <p:cTn id="36" dur="indefinite"/>
                                        <p:tgtEl>
                                          <p:spTgt spid="128053"/>
                                        </p:tgtEl>
                                      </p:cBhvr>
                                    </p:animEffect>
                                  </p:childTnLst>
                                </p:cTn>
                              </p:par>
                            </p:childTnLst>
                          </p:cTn>
                        </p:par>
                        <p:par>
                          <p:cTn id="37" fill="hold">
                            <p:stCondLst>
                              <p:cond delay="9500"/>
                            </p:stCondLst>
                            <p:childTnLst>
                              <p:par>
                                <p:cTn id="38" presetID="22" presetClass="entr" presetSubtype="1" fill="hold" nodeType="after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up)">
                                      <p:cBhvr>
                                        <p:cTn id="40" dur="1000"/>
                                        <p:tgtEl>
                                          <p:spTgt spid="128056"/>
                                        </p:tgtEl>
                                      </p:cBhvr>
                                    </p:animEffect>
                                  </p:childTnLst>
                                </p:cTn>
                              </p:par>
                            </p:childTnLst>
                          </p:cTn>
                        </p:par>
                        <p:par>
                          <p:cTn id="41" fill="hold">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128041"/>
                                        </p:tgtEl>
                                        <p:attrNameLst>
                                          <p:attrName>style.visibility</p:attrName>
                                        </p:attrNameLst>
                                      </p:cBhvr>
                                      <p:to>
                                        <p:strVal val="visible"/>
                                      </p:to>
                                    </p:set>
                                  </p:childTnLst>
                                </p:cTn>
                              </p:par>
                            </p:childTnLst>
                          </p:cTn>
                        </p:par>
                        <p:par>
                          <p:cTn id="44" fill="hold">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8069"/>
                                        </p:tgtEl>
                                        <p:attrNameLst>
                                          <p:attrName>style.visibility</p:attrName>
                                        </p:attrNameLst>
                                      </p:cBhvr>
                                      <p:to>
                                        <p:strVal val="visible"/>
                                      </p:to>
                                    </p:set>
                                    <p:animEffect transition="in" filter="stripes(upRight))">
                                      <p:cBhvr>
                                        <p:cTn id="47" dur="1000"/>
                                        <p:tgtEl>
                                          <p:spTgt spid="128069"/>
                                        </p:tgtEl>
                                      </p:cBhvr>
                                    </p:animEffect>
                                  </p:childTnLst>
                                </p:cTn>
                              </p:par>
                            </p:childTnLst>
                          </p:cTn>
                        </p:par>
                        <p:par>
                          <p:cTn id="48" fill="hold">
                            <p:stCondLst>
                              <p:cond delay="13000"/>
                            </p:stCondLst>
                            <p:childTnLst>
                              <p:par>
                                <p:cTn id="49" presetID="9" presetClass="emph" presetSubtype="0" nodeType="afterEffect">
                                  <p:stCondLst>
                                    <p:cond delay="0"/>
                                  </p:stCondLst>
                                  <p:childTnLst>
                                    <p:set>
                                      <p:cBhvr>
                                        <p:cTn id="50" dur="indefinite"/>
                                        <p:tgtEl>
                                          <p:spTgt spid="128056"/>
                                        </p:tgtEl>
                                        <p:attrNameLst>
                                          <p:attrName>style.opacity</p:attrName>
                                        </p:attrNameLst>
                                      </p:cBhvr>
                                      <p:to>
                                        <p:strVal val="0.5"/>
                                      </p:to>
                                    </p:set>
                                    <p:animEffect prLst="opacity: 0.5">
                                      <p:cBhvr>
                                        <p:cTn id="51" dur="indefinite"/>
                                        <p:tgtEl>
                                          <p:spTgt spid="128056"/>
                                        </p:tgtEl>
                                      </p:cBhvr>
                                    </p:animEffect>
                                  </p:childTnLst>
                                </p:cTn>
                              </p:par>
                            </p:childTnLst>
                          </p:cTn>
                        </p:par>
                        <p:par>
                          <p:cTn id="52" fill="hold">
                            <p:stCondLst>
                              <p:cond delay="13000"/>
                            </p:stCondLst>
                            <p:childTnLst>
                              <p:par>
                                <p:cTn id="53" presetID="22" presetClass="entr" presetSubtype="1" fill="hold" nodeType="after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up)">
                                      <p:cBhvr>
                                        <p:cTn id="55" dur="1000"/>
                                        <p:tgtEl>
                                          <p:spTgt spid="128059"/>
                                        </p:tgtEl>
                                      </p:cBhvr>
                                    </p:animEffect>
                                  </p:childTnLst>
                                </p:cTn>
                              </p:par>
                            </p:childTnLst>
                          </p:cTn>
                        </p:par>
                        <p:par>
                          <p:cTn id="56" fill="hold">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128045"/>
                                        </p:tgtEl>
                                        <p:attrNameLst>
                                          <p:attrName>style.visibility</p:attrName>
                                        </p:attrNameLst>
                                      </p:cBhvr>
                                      <p:to>
                                        <p:strVal val="visible"/>
                                      </p:to>
                                    </p:set>
                                  </p:childTnLst>
                                </p:cTn>
                              </p:par>
                            </p:childTnLst>
                          </p:cTn>
                        </p:par>
                        <p:par>
                          <p:cTn id="59" fill="hold">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28073"/>
                                        </p:tgtEl>
                                        <p:attrNameLst>
                                          <p:attrName>style.visibility</p:attrName>
                                        </p:attrNameLst>
                                      </p:cBhvr>
                                      <p:to>
                                        <p:strVal val="visible"/>
                                      </p:to>
                                    </p:set>
                                    <p:animEffect transition="in" filter="stripes(upRight))">
                                      <p:cBhvr>
                                        <p:cTn id="62" dur="1000"/>
                                        <p:tgtEl>
                                          <p:spTgt spid="128073"/>
                                        </p:tgtEl>
                                      </p:cBhvr>
                                    </p:animEffect>
                                  </p:childTnLst>
                                </p:cTn>
                              </p:par>
                            </p:childTnLst>
                          </p:cTn>
                        </p:par>
                        <p:par>
                          <p:cTn id="63" fill="hold">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28077"/>
                                        </p:tgtEl>
                                        <p:attrNameLst>
                                          <p:attrName>style.visibility</p:attrName>
                                        </p:attrNameLst>
                                      </p:cBhvr>
                                      <p:to>
                                        <p:strVal val="visible"/>
                                      </p:to>
                                    </p:set>
                                    <p:animEffect transition="in" filter="stripes(upRight))">
                                      <p:cBhvr>
                                        <p:cTn id="66" dur="1000"/>
                                        <p:tgtEl>
                                          <p:spTgt spid="128077"/>
                                        </p:tgtEl>
                                      </p:cBhvr>
                                    </p:animEffect>
                                  </p:childTnLst>
                                </p:cTn>
                              </p:par>
                            </p:childTnLst>
                          </p:cTn>
                        </p:par>
                        <p:par>
                          <p:cTn id="67" fill="hold">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up)">
                                      <p:cBhvr>
                                        <p:cTn id="70" dur="1000"/>
                                        <p:tgtEl>
                                          <p:spTgt spid="128062"/>
                                        </p:tgtEl>
                                      </p:cBhvr>
                                    </p:animEffect>
                                  </p:childTnLst>
                                </p:cTn>
                              </p:par>
                            </p:childTnLst>
                          </p:cTn>
                        </p:par>
                        <p:par>
                          <p:cTn id="71" fill="hold">
                            <p:stCondLst>
                              <p:cond delay="17500"/>
                            </p:stCondLst>
                            <p:childTnLst>
                              <p:par>
                                <p:cTn id="72" presetID="9" presetClass="emph" presetSubtype="0" nodeType="afterEffect">
                                  <p:stCondLst>
                                    <p:cond delay="0"/>
                                  </p:stCondLst>
                                  <p:childTnLst>
                                    <p:set>
                                      <p:cBhvr>
                                        <p:cTn id="73" dur="indefinite"/>
                                        <p:tgtEl>
                                          <p:spTgt spid="128059"/>
                                        </p:tgtEl>
                                        <p:attrNameLst>
                                          <p:attrName>style.opacity</p:attrName>
                                        </p:attrNameLst>
                                      </p:cBhvr>
                                      <p:to>
                                        <p:strVal val="0.5"/>
                                      </p:to>
                                    </p:set>
                                    <p:animEffect prLst="opacity: 0.5">
                                      <p:cBhvr>
                                        <p:cTn id="74" dur="indefinite"/>
                                        <p:tgtEl>
                                          <p:spTgt spid="128059"/>
                                        </p:tgtEl>
                                      </p:cBhvr>
                                    </p:animEffect>
                                  </p:childTnLst>
                                </p:cTn>
                              </p:par>
                            </p:childTnLst>
                          </p:cTn>
                        </p:par>
                        <p:par>
                          <p:cTn id="75" fill="hold">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p:bldP spid="128035" grpId="0" animBg="1"/>
      <p:bldP spid="1280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03530" y="-315595"/>
            <a:ext cx="8346440" cy="1981200"/>
          </a:xfrm>
        </p:spPr>
        <p:txBody>
          <a:bodyPr/>
          <a:lstStyle/>
          <a:p>
            <a:pPr algn="ctr"/>
            <a:r>
              <a:rPr lang="zh-CN" altLang="en-US" dirty="0">
                <a:latin typeface="Times New Roman" panose="02020603050405020304" pitchFamily="18" charset="0"/>
              </a:rPr>
              <a:t>数字信号流随时间的变化</a:t>
            </a:r>
            <a:endParaRPr lang="zh-CN" altLang="en-US" dirty="0">
              <a:latin typeface="Times New Roman" panose="02020603050405020304" pitchFamily="18" charset="0"/>
            </a:endParaRPr>
          </a:p>
        </p:txBody>
      </p:sp>
      <p:sp>
        <p:nvSpPr>
          <p:cNvPr id="87043" name="Rectangle 3"/>
          <p:cNvSpPr>
            <a:spLocks noGrp="1" noChangeArrowheads="1"/>
          </p:cNvSpPr>
          <p:nvPr>
            <p:ph idx="1"/>
          </p:nvPr>
        </p:nvSpPr>
        <p:spPr>
          <a:xfrm>
            <a:off x="1064260" y="1248410"/>
            <a:ext cx="8346440" cy="333311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zh-CN" altLang="en-US" dirty="0">
                <a:latin typeface="Times New Roman" panose="02020603050405020304" pitchFamily="18" charset="0"/>
                <a:cs typeface="Times New Roman" panose="02020603050405020304" pitchFamily="18" charset="0"/>
              </a:rPr>
              <a:t>在</a:t>
            </a:r>
            <a:r>
              <a:rPr lang="zh-CN" altLang="en-US" dirty="0">
                <a:solidFill>
                  <a:srgbClr val="C00000"/>
                </a:solidFill>
                <a:latin typeface="Times New Roman" panose="02020603050405020304" pitchFamily="18" charset="0"/>
                <a:cs typeface="Times New Roman" panose="02020603050405020304" pitchFamily="18" charset="0"/>
              </a:rPr>
              <a:t>时间轴</a:t>
            </a:r>
            <a:r>
              <a:rPr lang="zh-CN" altLang="en-US" dirty="0">
                <a:latin typeface="Times New Roman" panose="02020603050405020304" pitchFamily="18" charset="0"/>
                <a:cs typeface="Times New Roman" panose="02020603050405020304" pitchFamily="18" charset="0"/>
              </a:rPr>
              <a:t>上信号的宽度随带宽的增大而变窄。     </a:t>
            </a:r>
            <a:endParaRPr lang="zh-CN" altLang="en-US" dirty="0">
              <a:latin typeface="Times New Roman" panose="02020603050405020304" pitchFamily="18" charset="0"/>
              <a:cs typeface="Times New Roman" panose="02020603050405020304" pitchFamily="18" charset="0"/>
            </a:endParaRPr>
          </a:p>
        </p:txBody>
      </p:sp>
      <p:grpSp>
        <p:nvGrpSpPr>
          <p:cNvPr id="87073" name="Group 33"/>
          <p:cNvGrpSpPr/>
          <p:nvPr/>
        </p:nvGrpSpPr>
        <p:grpSpPr bwMode="auto">
          <a:xfrm>
            <a:off x="427355" y="1824355"/>
            <a:ext cx="9277985" cy="1661795"/>
            <a:chOff x="427355" y="1824355"/>
            <a:chExt cx="9277985" cy="1661795"/>
          </a:xfrm>
        </p:grpSpPr>
        <p:sp>
          <p:nvSpPr>
            <p:cNvPr id="87044" name="Line 4"/>
            <p:cNvSpPr>
              <a:spLocks noChangeShapeType="1"/>
            </p:cNvSpPr>
            <p:nvPr/>
          </p:nvSpPr>
          <p:spPr bwMode="auto">
            <a:xfrm>
              <a:off x="2389505" y="3099435"/>
              <a:ext cx="0" cy="31115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5" name="Line 5"/>
            <p:cNvSpPr>
              <a:spLocks noChangeShapeType="1"/>
            </p:cNvSpPr>
            <p:nvPr/>
          </p:nvSpPr>
          <p:spPr bwMode="auto">
            <a:xfrm>
              <a:off x="2005965" y="2710180"/>
              <a:ext cx="7463790"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6" name="Line 6"/>
            <p:cNvSpPr>
              <a:spLocks noChangeShapeType="1"/>
            </p:cNvSpPr>
            <p:nvPr/>
          </p:nvSpPr>
          <p:spPr bwMode="auto">
            <a:xfrm>
              <a:off x="2403475" y="3293110"/>
              <a:ext cx="65043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8" name="Freeform 8"/>
            <p:cNvSpPr/>
            <p:nvPr/>
          </p:nvSpPr>
          <p:spPr bwMode="auto">
            <a:xfrm>
              <a:off x="2389505" y="2399030"/>
              <a:ext cx="4401185" cy="622300"/>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7049" name="Freeform 9"/>
            <p:cNvSpPr/>
            <p:nvPr/>
          </p:nvSpPr>
          <p:spPr bwMode="auto">
            <a:xfrm>
              <a:off x="7650480" y="2399030"/>
              <a:ext cx="1245235" cy="622300"/>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Lst>
              <a:ahLst/>
              <a:cxnLst>
                <a:cxn ang="0">
                  <a:pos x="T0" y="T1"/>
                </a:cxn>
                <a:cxn ang="0">
                  <a:pos x="T2" y="T3"/>
                </a:cxn>
                <a:cxn ang="0">
                  <a:pos x="T4" y="T5"/>
                </a:cxn>
                <a:cxn ang="0">
                  <a:pos x="T6" y="T7"/>
                </a:cxn>
                <a:cxn ang="0">
                  <a:pos x="T8" y="T9"/>
                </a:cxn>
              </a:cxnLst>
              <a:rect l="0" t="0" r="r" b="b"/>
              <a:pathLst>
                <a:path w="624" h="384">
                  <a:moveTo>
                    <a:pt x="0" y="384"/>
                  </a:moveTo>
                  <a:lnTo>
                    <a:pt x="240" y="384"/>
                  </a:lnTo>
                  <a:lnTo>
                    <a:pt x="240" y="0"/>
                  </a:lnTo>
                  <a:lnTo>
                    <a:pt x="624" y="0"/>
                  </a:lnTo>
                  <a:lnTo>
                    <a:pt x="624"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7051" name="Line 11"/>
            <p:cNvSpPr>
              <a:spLocks noChangeShapeType="1"/>
            </p:cNvSpPr>
            <p:nvPr/>
          </p:nvSpPr>
          <p:spPr bwMode="auto">
            <a:xfrm>
              <a:off x="3919855" y="2243455"/>
              <a:ext cx="76517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3" name="Line 13"/>
            <p:cNvSpPr>
              <a:spLocks noChangeShapeType="1"/>
            </p:cNvSpPr>
            <p:nvPr/>
          </p:nvSpPr>
          <p:spPr bwMode="auto">
            <a:xfrm>
              <a:off x="8895715" y="3099435"/>
              <a:ext cx="0" cy="31115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4" name="Text Box 14"/>
            <p:cNvSpPr txBox="1">
              <a:spLocks noChangeArrowheads="1"/>
            </p:cNvSpPr>
            <p:nvPr/>
          </p:nvSpPr>
          <p:spPr bwMode="auto">
            <a:xfrm>
              <a:off x="4424045" y="3086735"/>
              <a:ext cx="1924685" cy="400050"/>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每</a:t>
              </a:r>
              <a:r>
                <a:rPr kumimoji="1" lang="zh-CN" altLang="en-US"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秒</a:t>
              </a:r>
              <a:r>
                <a:rPr kumimoji="1" lang="zh-CN" altLang="en-US" sz="1200" b="1">
                  <a:solidFill>
                    <a:srgbClr val="3333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a:t>
              </a:r>
              <a:r>
                <a:rPr kumimoji="1"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10</a:t>
              </a:r>
              <a:r>
                <a:rPr kumimoji="1" lang="en-US" altLang="zh-CN" sz="2000" b="1" baseline="30000">
                  <a:solidFill>
                    <a:srgbClr val="3333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6</a:t>
              </a:r>
              <a:r>
                <a:rPr kumimoji="1" lang="en-US" altLang="zh-CN" sz="1400" b="1" baseline="30000">
                  <a:solidFill>
                    <a:srgbClr val="3333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a:t>
              </a:r>
              <a:r>
                <a:rPr kumimoji="1" lang="zh-CN" altLang="en-US"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个比特</a:t>
              </a:r>
              <a:endParaRPr kumimoji="1" lang="zh-CN" altLang="en-US"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055" name="Text Box 15"/>
            <p:cNvSpPr txBox="1">
              <a:spLocks noChangeArrowheads="1"/>
            </p:cNvSpPr>
            <p:nvPr/>
          </p:nvSpPr>
          <p:spPr bwMode="auto">
            <a:xfrm>
              <a:off x="9007475" y="2280285"/>
              <a:ext cx="6985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latin typeface="Times New Roman" panose="02020603050405020304" pitchFamily="18" charset="0"/>
                  <a:ea typeface="黑体" panose="02010609060101010101" pitchFamily="2" charset="-122"/>
                </a:rPr>
                <a:t>时间</a:t>
              </a:r>
              <a:endParaRPr kumimoji="1" lang="zh-CN" altLang="en-US" sz="2000" b="1">
                <a:solidFill>
                  <a:srgbClr val="333399"/>
                </a:solidFill>
                <a:latin typeface="Times New Roman" panose="02020603050405020304" pitchFamily="18" charset="0"/>
                <a:ea typeface="黑体" panose="02010609060101010101" pitchFamily="2" charset="-122"/>
              </a:endParaRPr>
            </a:p>
          </p:txBody>
        </p:sp>
        <p:sp>
          <p:nvSpPr>
            <p:cNvPr id="87067" name="Text Box 27"/>
            <p:cNvSpPr txBox="1">
              <a:spLocks noChangeArrowheads="1"/>
            </p:cNvSpPr>
            <p:nvPr/>
          </p:nvSpPr>
          <p:spPr bwMode="auto">
            <a:xfrm>
              <a:off x="2552700" y="2360930"/>
              <a:ext cx="56578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1 </a:t>
              </a:r>
              <a:r>
                <a:rPr kumimoji="1" lang="en-US" altLang="zh-CN" sz="12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      0        1    </a:t>
              </a:r>
              <a:r>
                <a:rPr kumimoji="1" lang="en-US" altLang="zh-CN" sz="14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   0  </a:t>
              </a:r>
              <a:r>
                <a:rPr kumimoji="1" lang="en-US" altLang="zh-CN"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    1                                 1</a:t>
              </a:r>
              <a:endParaRPr kumimoji="1"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052" name="Text Box 12"/>
            <p:cNvSpPr txBox="1">
              <a:spLocks noChangeArrowheads="1"/>
            </p:cNvSpPr>
            <p:nvPr/>
          </p:nvSpPr>
          <p:spPr bwMode="auto">
            <a:xfrm>
              <a:off x="3878580" y="1824355"/>
              <a:ext cx="68770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1 </a:t>
              </a:r>
              <a:r>
                <a:rPr kumimoji="1"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s</a:t>
              </a:r>
              <a:endParaRPr kumimoji="1"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071" name="Text Box 31"/>
            <p:cNvSpPr txBox="1">
              <a:spLocks noChangeArrowheads="1"/>
            </p:cNvSpPr>
            <p:nvPr/>
          </p:nvSpPr>
          <p:spPr bwMode="auto">
            <a:xfrm>
              <a:off x="427355" y="2326005"/>
              <a:ext cx="1413510" cy="829945"/>
            </a:xfrm>
            <a:prstGeom prst="rect">
              <a:avLst/>
            </a:prstGeom>
            <a:solidFill>
              <a:srgbClr val="FFFF99"/>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带宽为</a:t>
              </a:r>
              <a:endParaRPr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r>
                <a:rPr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 Mbit/s </a:t>
              </a:r>
              <a:endParaRPr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87074" name="Group 34"/>
          <p:cNvGrpSpPr/>
          <p:nvPr/>
        </p:nvGrpSpPr>
        <p:grpSpPr bwMode="auto">
          <a:xfrm>
            <a:off x="427355" y="3656330"/>
            <a:ext cx="9231630" cy="1696720"/>
            <a:chOff x="427355" y="3656330"/>
            <a:chExt cx="9231630" cy="1696720"/>
          </a:xfrm>
        </p:grpSpPr>
        <p:sp>
          <p:nvSpPr>
            <p:cNvPr id="87047" name="Freeform 7"/>
            <p:cNvSpPr/>
            <p:nvPr/>
          </p:nvSpPr>
          <p:spPr bwMode="auto">
            <a:xfrm>
              <a:off x="2401570" y="4265930"/>
              <a:ext cx="4495800" cy="622300"/>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7050" name="Freeform 10"/>
            <p:cNvSpPr/>
            <p:nvPr/>
          </p:nvSpPr>
          <p:spPr bwMode="auto">
            <a:xfrm>
              <a:off x="7376795" y="4265930"/>
              <a:ext cx="1530350" cy="622300"/>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87056" name="Line 16"/>
            <p:cNvSpPr>
              <a:spLocks noChangeShapeType="1"/>
            </p:cNvSpPr>
            <p:nvPr/>
          </p:nvSpPr>
          <p:spPr bwMode="auto">
            <a:xfrm>
              <a:off x="2018030" y="4577080"/>
              <a:ext cx="7463790"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7" name="Text Box 17"/>
            <p:cNvSpPr txBox="1">
              <a:spLocks noChangeArrowheads="1"/>
            </p:cNvSpPr>
            <p:nvPr/>
          </p:nvSpPr>
          <p:spPr bwMode="auto">
            <a:xfrm>
              <a:off x="8961120" y="4161155"/>
              <a:ext cx="6985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latin typeface="Times New Roman" panose="02020603050405020304" pitchFamily="18" charset="0"/>
                  <a:ea typeface="黑体" panose="02010609060101010101" pitchFamily="2" charset="-122"/>
                </a:rPr>
                <a:t>时间</a:t>
              </a:r>
              <a:endParaRPr kumimoji="1" lang="zh-CN" altLang="en-US" sz="2000" b="1">
                <a:solidFill>
                  <a:srgbClr val="333399"/>
                </a:solidFill>
                <a:latin typeface="Times New Roman" panose="02020603050405020304" pitchFamily="18" charset="0"/>
                <a:ea typeface="黑体" panose="02010609060101010101" pitchFamily="2" charset="-122"/>
              </a:endParaRPr>
            </a:p>
          </p:txBody>
        </p:sp>
        <p:sp>
          <p:nvSpPr>
            <p:cNvPr id="87058" name="Line 18"/>
            <p:cNvSpPr>
              <a:spLocks noChangeShapeType="1"/>
            </p:cNvSpPr>
            <p:nvPr/>
          </p:nvSpPr>
          <p:spPr bwMode="auto">
            <a:xfrm>
              <a:off x="2401570" y="4966335"/>
              <a:ext cx="0" cy="31115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9" name="Line 19"/>
            <p:cNvSpPr>
              <a:spLocks noChangeShapeType="1"/>
            </p:cNvSpPr>
            <p:nvPr/>
          </p:nvSpPr>
          <p:spPr bwMode="auto">
            <a:xfrm>
              <a:off x="8907780" y="4966335"/>
              <a:ext cx="0" cy="31115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0" name="Line 20"/>
            <p:cNvSpPr>
              <a:spLocks noChangeShapeType="1"/>
            </p:cNvSpPr>
            <p:nvPr/>
          </p:nvSpPr>
          <p:spPr bwMode="auto">
            <a:xfrm>
              <a:off x="2401570" y="5160010"/>
              <a:ext cx="6506210"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1" name="Text Box 21"/>
            <p:cNvSpPr txBox="1">
              <a:spLocks noChangeArrowheads="1"/>
            </p:cNvSpPr>
            <p:nvPr/>
          </p:nvSpPr>
          <p:spPr bwMode="auto">
            <a:xfrm>
              <a:off x="4321175" y="4953635"/>
              <a:ext cx="2289175" cy="400050"/>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每</a:t>
              </a:r>
              <a:r>
                <a:rPr kumimoji="1" lang="zh-CN" altLang="en-US" sz="20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秒</a:t>
              </a:r>
              <a:r>
                <a:rPr kumimoji="1" lang="zh-CN" altLang="en-US" sz="1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a:t>
              </a:r>
              <a:r>
                <a:rPr kumimoji="1" lang="en-US" altLang="zh-CN" sz="20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4</a:t>
              </a:r>
              <a:r>
                <a:rPr kumimoji="1" lang="en-US" altLang="zh-CN" sz="10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a:t>
              </a:r>
              <a:r>
                <a:rPr kumimoji="1" lang="en-US" altLang="zh-CN" sz="20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kumimoji="1" lang="en-US" altLang="zh-CN" sz="9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a:t>
              </a:r>
              <a:r>
                <a:rPr kumimoji="1" lang="en-US" altLang="zh-CN" sz="20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10</a:t>
              </a:r>
              <a:r>
                <a:rPr kumimoji="1" lang="en-US" altLang="zh-CN" sz="2000" b="1" baseline="30000" dirty="0">
                  <a:solidFill>
                    <a:srgbClr val="3333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6</a:t>
              </a:r>
              <a:r>
                <a:rPr kumimoji="1" lang="en-US" altLang="zh-CN" sz="1400" b="1" baseline="30000" dirty="0">
                  <a:solidFill>
                    <a:srgbClr val="3333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a:t>
              </a:r>
              <a:r>
                <a:rPr kumimoji="1" lang="zh-CN" altLang="en-US" sz="20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个比特</a:t>
              </a:r>
              <a:endParaRPr kumimoji="1" lang="zh-CN" altLang="en-US" sz="20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062" name="Line 22"/>
            <p:cNvSpPr>
              <a:spLocks noChangeShapeType="1"/>
            </p:cNvSpPr>
            <p:nvPr/>
          </p:nvSpPr>
          <p:spPr bwMode="auto">
            <a:xfrm>
              <a:off x="3931920" y="4032885"/>
              <a:ext cx="0" cy="155575"/>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3" name="Line 23"/>
            <p:cNvSpPr>
              <a:spLocks noChangeShapeType="1"/>
            </p:cNvSpPr>
            <p:nvPr/>
          </p:nvSpPr>
          <p:spPr bwMode="auto">
            <a:xfrm>
              <a:off x="4123055" y="4032885"/>
              <a:ext cx="0" cy="155575"/>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4" name="Line 24"/>
            <p:cNvSpPr>
              <a:spLocks noChangeShapeType="1"/>
            </p:cNvSpPr>
            <p:nvPr/>
          </p:nvSpPr>
          <p:spPr bwMode="auto">
            <a:xfrm>
              <a:off x="3452495" y="4110355"/>
              <a:ext cx="480060"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5" name="Line 25"/>
            <p:cNvSpPr>
              <a:spLocks noChangeShapeType="1"/>
            </p:cNvSpPr>
            <p:nvPr/>
          </p:nvSpPr>
          <p:spPr bwMode="auto">
            <a:xfrm flipH="1">
              <a:off x="4123055" y="4110355"/>
              <a:ext cx="478155"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6" name="Text Box 26"/>
            <p:cNvSpPr txBox="1">
              <a:spLocks noChangeArrowheads="1"/>
            </p:cNvSpPr>
            <p:nvPr/>
          </p:nvSpPr>
          <p:spPr bwMode="auto">
            <a:xfrm>
              <a:off x="3642995" y="3656330"/>
              <a:ext cx="104394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rPr>
                <a:t>0.25 </a:t>
              </a:r>
              <a:r>
                <a:rPr kumimoji="1"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s</a:t>
              </a:r>
              <a:endParaRPr kumimoji="1" lang="en-US" altLang="zh-CN" sz="2000" b="1">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7072" name="Text Box 32"/>
            <p:cNvSpPr txBox="1">
              <a:spLocks noChangeArrowheads="1"/>
            </p:cNvSpPr>
            <p:nvPr/>
          </p:nvSpPr>
          <p:spPr bwMode="auto">
            <a:xfrm>
              <a:off x="427355" y="4157980"/>
              <a:ext cx="1413510" cy="829945"/>
            </a:xfrm>
            <a:prstGeom prst="rect">
              <a:avLst/>
            </a:prstGeom>
            <a:solidFill>
              <a:srgbClr val="FFFF99"/>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带宽为</a:t>
              </a:r>
              <a:endParaRPr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r>
                <a:rPr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4 Mbit/s </a:t>
              </a:r>
              <a:endParaRPr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1064260" y="-459740"/>
            <a:ext cx="8346440" cy="1981200"/>
          </a:xfrm>
        </p:spPr>
        <p:txBody>
          <a:bodyPr/>
          <a:lstStyle/>
          <a:p>
            <a:pPr algn="l"/>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吞吐量</a:t>
            </a:r>
            <a:endParaRPr lang="zh-CN" altLang="en-US" dirty="0">
              <a:latin typeface="Times New Roman" panose="02020603050405020304" pitchFamily="18" charset="0"/>
              <a:cs typeface="Times New Roman" panose="02020603050405020304" pitchFamily="18" charset="0"/>
            </a:endParaRPr>
          </a:p>
        </p:txBody>
      </p:sp>
      <p:sp>
        <p:nvSpPr>
          <p:cNvPr id="379907" name="Rectangle 3"/>
          <p:cNvSpPr>
            <a:spLocks noGrp="1" noChangeArrowheads="1"/>
          </p:cNvSpPr>
          <p:nvPr>
            <p:ph idx="1"/>
          </p:nvPr>
        </p:nvSpPr>
        <p:spPr>
          <a:xfrm>
            <a:off x="1064260" y="1700530"/>
            <a:ext cx="8346440" cy="333311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zh-CN" altLang="en-US" dirty="0">
                <a:latin typeface="Times New Roman" panose="02020603050405020304" pitchFamily="18" charset="0"/>
                <a:cs typeface="Times New Roman" panose="02020603050405020304" pitchFamily="18" charset="0"/>
              </a:rPr>
              <a:t>吞吐量 </a:t>
            </a:r>
            <a:r>
              <a:rPr lang="en-US" altLang="zh-CN" dirty="0">
                <a:latin typeface="Times New Roman" panose="02020603050405020304" pitchFamily="18" charset="0"/>
                <a:cs typeface="Times New Roman" panose="02020603050405020304" pitchFamily="18" charset="0"/>
              </a:rPr>
              <a:t>(throughput) </a:t>
            </a:r>
            <a:r>
              <a:rPr lang="zh-CN" altLang="en-US" dirty="0">
                <a:latin typeface="Times New Roman" panose="02020603050405020304" pitchFamily="18" charset="0"/>
                <a:cs typeface="Times New Roman" panose="02020603050405020304" pitchFamily="18" charset="0"/>
              </a:rPr>
              <a:t>表示在单位时间内通过某个网络（或信道、接口）的数据量。</a:t>
            </a:r>
            <a:endParaRPr lang="zh-CN" altLang="en-US" dirty="0">
              <a:latin typeface="Times New Roman" panose="02020603050405020304" pitchFamily="18" charset="0"/>
              <a:cs typeface="Times New Roman" panose="02020603050405020304" pitchFamily="18" charset="0"/>
            </a:endParaRPr>
          </a:p>
          <a:p>
            <a:pPr>
              <a:lnSpc>
                <a:spcPct val="110000"/>
              </a:lnSpc>
              <a:spcBef>
                <a:spcPts val="600"/>
              </a:spcBef>
            </a:pPr>
            <a:r>
              <a:rPr lang="zh-CN" altLang="en-US" dirty="0">
                <a:latin typeface="Times New Roman" panose="02020603050405020304" pitchFamily="18" charset="0"/>
                <a:cs typeface="Times New Roman" panose="02020603050405020304" pitchFamily="18" charset="0"/>
              </a:rPr>
              <a:t>吞吐量更经常地用于对现实世界中的网络的一种测量，以便知道</a:t>
            </a:r>
            <a:r>
              <a:rPr lang="zh-CN" altLang="en-US" dirty="0">
                <a:solidFill>
                  <a:srgbClr val="FF0000"/>
                </a:solidFill>
                <a:latin typeface="Times New Roman" panose="02020603050405020304" pitchFamily="18" charset="0"/>
                <a:cs typeface="Times New Roman" panose="02020603050405020304" pitchFamily="18" charset="0"/>
              </a:rPr>
              <a:t>实际上到底有多少数据量能够通过网络。</a:t>
            </a:r>
            <a:endParaRPr lang="zh-CN" altLang="en-US" dirty="0">
              <a:solidFill>
                <a:srgbClr val="FF0000"/>
              </a:solidFill>
              <a:latin typeface="Times New Roman" panose="02020603050405020304" pitchFamily="18" charset="0"/>
              <a:cs typeface="Times New Roman" panose="02020603050405020304" pitchFamily="18" charset="0"/>
            </a:endParaRPr>
          </a:p>
          <a:p>
            <a:pPr>
              <a:lnSpc>
                <a:spcPct val="110000"/>
              </a:lnSpc>
              <a:spcBef>
                <a:spcPts val="600"/>
              </a:spcBef>
            </a:pPr>
            <a:r>
              <a:rPr lang="zh-CN" altLang="en-US" dirty="0">
                <a:solidFill>
                  <a:srgbClr val="0000CC"/>
                </a:solidFill>
                <a:latin typeface="Times New Roman" panose="02020603050405020304" pitchFamily="18" charset="0"/>
                <a:cs typeface="Times New Roman" panose="02020603050405020304" pitchFamily="18" charset="0"/>
              </a:rPr>
              <a:t>吞吐量受网络的带宽或网络的额定速率的限制。  </a:t>
            </a:r>
            <a:endParaRPr lang="zh-CN" altLang="en-US" dirty="0">
              <a:solidFill>
                <a:srgbClr val="0000CC"/>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1775" y="-315595"/>
            <a:ext cx="8346440" cy="1981200"/>
          </a:xfrm>
        </p:spPr>
        <p:txBody>
          <a:bodyPr/>
          <a:lstStyle/>
          <a:p>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时延 </a:t>
            </a:r>
            <a:r>
              <a:rPr lang="en-US" altLang="zh-CN" dirty="0">
                <a:latin typeface="Times New Roman" panose="02020603050405020304" pitchFamily="18" charset="0"/>
                <a:cs typeface="Times New Roman" panose="02020603050405020304" pitchFamily="18" charset="0"/>
              </a:rPr>
              <a:t>(delay </a:t>
            </a:r>
            <a:r>
              <a:rPr lang="zh-CN" altLang="en-US" dirty="0">
                <a:latin typeface="Times New Roman" panose="02020603050405020304" pitchFamily="18" charset="0"/>
                <a:cs typeface="Times New Roman" panose="02020603050405020304" pitchFamily="18" charset="0"/>
              </a:rPr>
              <a:t>或 </a:t>
            </a:r>
            <a:r>
              <a:rPr lang="en-US" altLang="zh-CN" dirty="0">
                <a:latin typeface="Times New Roman" panose="02020603050405020304" pitchFamily="18" charset="0"/>
                <a:cs typeface="Times New Roman" panose="02020603050405020304" pitchFamily="18" charset="0"/>
              </a:rPr>
              <a:t>latency)</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064260" y="1844675"/>
            <a:ext cx="8346440" cy="3333115"/>
          </a:xfrm>
        </p:spPr>
        <p:txBody>
          <a:bodyPr/>
          <a:lstStyle/>
          <a:p>
            <a:r>
              <a:rPr lang="zh-CN" altLang="zh-CN" dirty="0">
                <a:latin typeface="Times New Roman" panose="02020603050405020304" pitchFamily="18" charset="0"/>
                <a:cs typeface="Times New Roman" panose="02020603050405020304" pitchFamily="18" charset="0"/>
              </a:rPr>
              <a:t>时延</a:t>
            </a:r>
            <a:r>
              <a:rPr lang="en-US" altLang="zh-CN" dirty="0">
                <a:latin typeface="Times New Roman" panose="02020603050405020304" pitchFamily="18" charset="0"/>
                <a:cs typeface="Times New Roman" panose="02020603050405020304" pitchFamily="18" charset="0"/>
              </a:rPr>
              <a:t> (delay </a:t>
            </a:r>
            <a:r>
              <a:rPr lang="zh-CN" altLang="zh-CN" dirty="0">
                <a:latin typeface="Times New Roman" panose="02020603050405020304" pitchFamily="18" charset="0"/>
                <a:cs typeface="Times New Roman" panose="02020603050405020304" pitchFamily="18" charset="0"/>
              </a:rPr>
              <a:t>或</a:t>
            </a:r>
            <a:r>
              <a:rPr lang="en-US" altLang="zh-CN" dirty="0">
                <a:latin typeface="Times New Roman" panose="02020603050405020304" pitchFamily="18" charset="0"/>
                <a:cs typeface="Times New Roman" panose="02020603050405020304" pitchFamily="18" charset="0"/>
              </a:rPr>
              <a:t> latency) </a:t>
            </a:r>
            <a:r>
              <a:rPr lang="zh-CN" altLang="zh-CN" dirty="0">
                <a:latin typeface="Times New Roman" panose="02020603050405020304" pitchFamily="18" charset="0"/>
                <a:cs typeface="Times New Roman" panose="02020603050405020304" pitchFamily="18" charset="0"/>
              </a:rPr>
              <a:t>是指数据（一个报文或分组，甚至比特）从网络（或链路）的一端传送到另一端所需的时间</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有时也称为</a:t>
            </a:r>
            <a:r>
              <a:rPr lang="zh-CN" altLang="zh-CN" dirty="0">
                <a:solidFill>
                  <a:srgbClr val="FF0000"/>
                </a:solidFill>
                <a:latin typeface="Times New Roman" panose="02020603050405020304" pitchFamily="18" charset="0"/>
                <a:cs typeface="Times New Roman" panose="02020603050405020304" pitchFamily="18" charset="0"/>
              </a:rPr>
              <a:t>延迟</a:t>
            </a:r>
            <a:r>
              <a:rPr lang="zh-CN" altLang="zh-CN" dirty="0">
                <a:latin typeface="Times New Roman" panose="02020603050405020304" pitchFamily="18" charset="0"/>
                <a:cs typeface="Times New Roman" panose="02020603050405020304" pitchFamily="18" charset="0"/>
              </a:rPr>
              <a:t>或</a:t>
            </a:r>
            <a:r>
              <a:rPr lang="zh-CN" altLang="zh-CN" dirty="0">
                <a:solidFill>
                  <a:srgbClr val="FF0000"/>
                </a:solidFill>
                <a:latin typeface="Times New Roman" panose="02020603050405020304" pitchFamily="18" charset="0"/>
                <a:cs typeface="Times New Roman" panose="02020603050405020304" pitchFamily="18" charset="0"/>
              </a:rPr>
              <a:t>迟延</a:t>
            </a:r>
            <a:r>
              <a:rPr lang="zh-CN" altLang="en-US" dirty="0">
                <a:solidFill>
                  <a:srgbClr val="FF0000"/>
                </a:solidFill>
                <a:latin typeface="Times New Roman" panose="02020603050405020304" pitchFamily="18" charset="0"/>
                <a:cs typeface="Times New Roman" panose="02020603050405020304" pitchFamily="18" charset="0"/>
              </a:rPr>
              <a:t>。</a:t>
            </a:r>
            <a:endParaRPr lang="en-US" altLang="zh-CN" dirty="0">
              <a:solidFill>
                <a:srgbClr val="FF0000"/>
              </a:solidFill>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网络中的时延由以下几个不同的部分组成</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发送时延</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传播时延</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处理时延</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排队时延</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a:xfrm>
            <a:off x="8946515" y="6108700"/>
            <a:ext cx="464820" cy="365760"/>
          </a:xfrm>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231775" y="-315595"/>
            <a:ext cx="8346440" cy="1981200"/>
          </a:xfrm>
        </p:spPr>
        <p:txBody>
          <a:bodyPr/>
          <a:lstStyle/>
          <a:p>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时延 </a:t>
            </a:r>
            <a:r>
              <a:rPr lang="en-US" altLang="zh-CN" dirty="0">
                <a:latin typeface="Times New Roman" panose="02020603050405020304" pitchFamily="18" charset="0"/>
                <a:cs typeface="Times New Roman" panose="02020603050405020304" pitchFamily="18" charset="0"/>
              </a:rPr>
              <a:t>(delay </a:t>
            </a:r>
            <a:r>
              <a:rPr lang="zh-CN" altLang="en-US" dirty="0">
                <a:latin typeface="Times New Roman" panose="02020603050405020304" pitchFamily="18" charset="0"/>
                <a:cs typeface="Times New Roman" panose="02020603050405020304" pitchFamily="18" charset="0"/>
              </a:rPr>
              <a:t>或 </a:t>
            </a:r>
            <a:r>
              <a:rPr lang="en-US" altLang="zh-CN" dirty="0">
                <a:latin typeface="Times New Roman" panose="02020603050405020304" pitchFamily="18" charset="0"/>
                <a:cs typeface="Times New Roman" panose="02020603050405020304" pitchFamily="18" charset="0"/>
              </a:rPr>
              <a:t>latency)</a:t>
            </a:r>
            <a:endParaRPr lang="en-US" altLang="zh-CN" dirty="0">
              <a:latin typeface="Times New Roman" panose="02020603050405020304" pitchFamily="18" charset="0"/>
              <a:cs typeface="Times New Roman" panose="02020603050405020304" pitchFamily="18" charset="0"/>
            </a:endParaRPr>
          </a:p>
        </p:txBody>
      </p:sp>
      <p:sp>
        <p:nvSpPr>
          <p:cNvPr id="88067" name="Rectangle 3"/>
          <p:cNvSpPr>
            <a:spLocks noGrp="1" noChangeArrowheads="1"/>
          </p:cNvSpPr>
          <p:nvPr>
            <p:ph idx="1"/>
          </p:nvPr>
        </p:nvSpPr>
        <p:spPr>
          <a:xfrm>
            <a:off x="1064260" y="1340485"/>
            <a:ext cx="8346440" cy="333311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en-US" altLang="zh-CN" dirty="0">
                <a:solidFill>
                  <a:srgbClr val="0000CC"/>
                </a:solidFill>
                <a:latin typeface="Times New Roman" panose="02020603050405020304" pitchFamily="18" charset="0"/>
                <a:cs typeface="Times New Roman" panose="02020603050405020304" pitchFamily="18" charset="0"/>
              </a:rPr>
              <a:t>(1) </a:t>
            </a:r>
            <a:r>
              <a:rPr lang="zh-CN" altLang="en-US" dirty="0">
                <a:solidFill>
                  <a:srgbClr val="0000CC"/>
                </a:solidFill>
                <a:latin typeface="Times New Roman" panose="02020603050405020304" pitchFamily="18" charset="0"/>
                <a:cs typeface="Times New Roman" panose="02020603050405020304" pitchFamily="18" charset="0"/>
              </a:rPr>
              <a:t>发送时延</a:t>
            </a:r>
            <a:endParaRPr lang="en-US" altLang="zh-CN" dirty="0">
              <a:solidFill>
                <a:srgbClr val="0000CC"/>
              </a:solidFill>
              <a:latin typeface="Times New Roman" panose="02020603050405020304" pitchFamily="18" charset="0"/>
              <a:cs typeface="Times New Roman" panose="02020603050405020304" pitchFamily="18" charset="0"/>
            </a:endParaRPr>
          </a:p>
          <a:p>
            <a:pPr lvl="1">
              <a:lnSpc>
                <a:spcPct val="110000"/>
              </a:lnSpc>
              <a:spcBef>
                <a:spcPts val="600"/>
              </a:spcBef>
            </a:pPr>
            <a:r>
              <a:rPr lang="zh-CN" altLang="en-US" dirty="0">
                <a:latin typeface="Times New Roman" panose="02020603050405020304" pitchFamily="18" charset="0"/>
                <a:cs typeface="Times New Roman" panose="02020603050405020304" pitchFamily="18" charset="0"/>
              </a:rPr>
              <a:t>也称为</a:t>
            </a:r>
            <a:r>
              <a:rPr lang="zh-CN" altLang="en-US" dirty="0">
                <a:solidFill>
                  <a:srgbClr val="FF0000"/>
                </a:solidFill>
                <a:latin typeface="Times New Roman" panose="02020603050405020304" pitchFamily="18" charset="0"/>
                <a:cs typeface="Times New Roman" panose="02020603050405020304" pitchFamily="18" charset="0"/>
              </a:rPr>
              <a:t>传输时延。</a:t>
            </a:r>
            <a:endParaRPr lang="en-US" altLang="zh-CN" dirty="0">
              <a:solidFill>
                <a:srgbClr val="FF0000"/>
              </a:solidFill>
              <a:latin typeface="Times New Roman" panose="02020603050405020304" pitchFamily="18" charset="0"/>
              <a:cs typeface="Times New Roman" panose="02020603050405020304" pitchFamily="18" charset="0"/>
            </a:endParaRPr>
          </a:p>
          <a:p>
            <a:pPr lvl="1">
              <a:lnSpc>
                <a:spcPct val="110000"/>
              </a:lnSpc>
              <a:spcBef>
                <a:spcPts val="600"/>
              </a:spcBef>
            </a:pPr>
            <a:r>
              <a:rPr lang="zh-CN" altLang="en-US" dirty="0">
                <a:latin typeface="Times New Roman" panose="02020603050405020304" pitchFamily="18" charset="0"/>
                <a:cs typeface="Times New Roman" panose="02020603050405020304" pitchFamily="18" charset="0"/>
              </a:rPr>
              <a:t>发送数据时，数据帧从结点进入到传输媒体所需要的时间。</a:t>
            </a:r>
            <a:endParaRPr lang="zh-CN" altLang="en-US" dirty="0">
              <a:latin typeface="Times New Roman" panose="02020603050405020304" pitchFamily="18" charset="0"/>
              <a:cs typeface="Times New Roman" panose="02020603050405020304" pitchFamily="18" charset="0"/>
            </a:endParaRPr>
          </a:p>
          <a:p>
            <a:pPr lvl="1">
              <a:lnSpc>
                <a:spcPct val="110000"/>
              </a:lnSpc>
              <a:spcBef>
                <a:spcPts val="600"/>
              </a:spcBef>
            </a:pPr>
            <a:r>
              <a:rPr lang="zh-CN" altLang="en-US" dirty="0">
                <a:latin typeface="Times New Roman" panose="02020603050405020304" pitchFamily="18" charset="0"/>
                <a:cs typeface="Times New Roman" panose="02020603050405020304" pitchFamily="18" charset="0"/>
              </a:rPr>
              <a:t>也就是从发送数据帧的第一个比特算起，到该帧的最后一个比特发送完毕所需的时间。 </a:t>
            </a:r>
            <a:endParaRPr lang="zh-CN" altLang="en-US" dirty="0">
              <a:latin typeface="Times New Roman" panose="02020603050405020304" pitchFamily="18" charset="0"/>
              <a:cs typeface="Times New Roman" panose="02020603050405020304" pitchFamily="18" charset="0"/>
            </a:endParaRPr>
          </a:p>
        </p:txBody>
      </p:sp>
      <p:sp>
        <p:nvSpPr>
          <p:cNvPr id="88069" name="Rectangle 5"/>
          <p:cNvSpPr>
            <a:spLocks noChangeArrowheads="1"/>
          </p:cNvSpPr>
          <p:nvPr/>
        </p:nvSpPr>
        <p:spPr bwMode="auto">
          <a:xfrm>
            <a:off x="0" y="-184785"/>
            <a:ext cx="184785" cy="369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cs typeface="Times New Roman" panose="02020603050405020304" pitchFamily="18" charset="0"/>
            </a:endParaRPr>
          </a:p>
        </p:txBody>
      </p:sp>
      <p:grpSp>
        <p:nvGrpSpPr>
          <p:cNvPr id="88081" name="Group 17"/>
          <p:cNvGrpSpPr/>
          <p:nvPr/>
        </p:nvGrpSpPr>
        <p:grpSpPr bwMode="auto">
          <a:xfrm>
            <a:off x="2144395" y="4571365"/>
            <a:ext cx="5695950" cy="1225550"/>
            <a:chOff x="2144395" y="4571365"/>
            <a:chExt cx="5695950" cy="1225550"/>
          </a:xfrm>
        </p:grpSpPr>
        <p:sp>
          <p:nvSpPr>
            <p:cNvPr id="88078" name="Rectangle 14"/>
            <p:cNvSpPr>
              <a:spLocks noChangeArrowheads="1"/>
            </p:cNvSpPr>
            <p:nvPr/>
          </p:nvSpPr>
          <p:spPr bwMode="auto">
            <a:xfrm>
              <a:off x="2144395" y="4571365"/>
              <a:ext cx="5695950" cy="1225550"/>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88073" name="Text Box 9"/>
            <p:cNvSpPr txBox="1">
              <a:spLocks noChangeArrowheads="1"/>
            </p:cNvSpPr>
            <p:nvPr/>
          </p:nvSpPr>
          <p:spPr bwMode="auto">
            <a:xfrm>
              <a:off x="2346960" y="4920615"/>
              <a:ext cx="2036445" cy="523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发送时延 </a:t>
              </a:r>
              <a:r>
                <a:rPr lang="en-US" altLang="zh-CN" sz="28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endParaRPr lang="en-US" altLang="zh-CN" sz="28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8074" name="Text Box 10"/>
            <p:cNvSpPr txBox="1">
              <a:spLocks noChangeArrowheads="1"/>
            </p:cNvSpPr>
            <p:nvPr/>
          </p:nvSpPr>
          <p:spPr bwMode="auto">
            <a:xfrm>
              <a:off x="4300220" y="4704715"/>
              <a:ext cx="3148965" cy="523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数据帧长度（</a:t>
              </a:r>
              <a:r>
                <a:rPr lang="en-US" altLang="zh-CN" sz="2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bit</a:t>
              </a:r>
              <a:r>
                <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a:t>
              </a:r>
              <a:endPar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8075" name="Text Box 11"/>
            <p:cNvSpPr txBox="1">
              <a:spLocks noChangeArrowheads="1"/>
            </p:cNvSpPr>
            <p:nvPr/>
          </p:nvSpPr>
          <p:spPr bwMode="auto">
            <a:xfrm>
              <a:off x="4422140" y="5208270"/>
              <a:ext cx="3088640" cy="523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发送速率（</a:t>
              </a:r>
              <a:r>
                <a:rPr lang="en-US" altLang="zh-CN" sz="2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bit/s</a:t>
              </a:r>
              <a:r>
                <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a:t>
              </a:r>
              <a:endPar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8076" name="Line 12"/>
            <p:cNvSpPr>
              <a:spLocks noChangeShapeType="1"/>
            </p:cNvSpPr>
            <p:nvPr/>
          </p:nvSpPr>
          <p:spPr bwMode="auto">
            <a:xfrm>
              <a:off x="4300220" y="5195570"/>
              <a:ext cx="3226435" cy="0"/>
            </a:xfrm>
            <a:prstGeom prst="line">
              <a:avLst/>
            </a:prstGeom>
            <a:noFill/>
            <a:ln w="2857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anose="02010609060101010101" pitchFamily="2" charset="-122"/>
              </a:endParaRPr>
            </a:p>
          </p:txBody>
        </p:sp>
      </p:grpSp>
      <p:sp>
        <p:nvSpPr>
          <p:cNvPr id="2" name="灯片编号占位符 1"/>
          <p:cNvSpPr>
            <a:spLocks noGrp="1"/>
          </p:cNvSpPr>
          <p:nvPr>
            <p:ph type="sldNum" sz="quarter" idx="12"/>
          </p:nvPr>
        </p:nvSpPr>
        <p:spPr>
          <a:xfrm>
            <a:off x="8946515" y="6108700"/>
            <a:ext cx="464820" cy="365760"/>
          </a:xfrm>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0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8081"/>
                                        </p:tgtEl>
                                        <p:attrNameLst>
                                          <p:attrName>style.visibility</p:attrName>
                                        </p:attrNameLst>
                                      </p:cBhvr>
                                      <p:to>
                                        <p:strVal val="visible"/>
                                      </p:to>
                                    </p:set>
                                  </p:childTnLst>
                                </p:cTn>
                              </p:par>
                            </p:childTnLst>
                          </p:cTn>
                        </p:par>
                        <p:par>
                          <p:cTn id="21" fill="hold">
                            <p:stCondLst>
                              <p:cond delay="0"/>
                            </p:stCondLst>
                            <p:childTnLst>
                              <p:par>
                                <p:cTn id="22" presetID="6" presetClass="emph" presetSubtype="0" fill="hold" nodeType="afterEffect">
                                  <p:stCondLst>
                                    <p:cond delay="0"/>
                                  </p:stCondLst>
                                  <p:childTnLst>
                                    <p:animScale>
                                      <p:cBhvr>
                                        <p:cTn id="23" dur="1000" fill="hold"/>
                                        <p:tgtEl>
                                          <p:spTgt spid="8808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4"/>
  <p:tag name="KSO_WM_UNIT_ID" val="diagram160564_5*n_h_i*1_1_4"/>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5"/>
  <p:tag name="KSO_WM_UNIT_ID" val="diagram160564_5*n_h_i*1_1_5"/>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2.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1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160564_5*n_h_h_i*1_2_1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160564_5*n_h_h_i*1_2_2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160564_5*n_h_h_i*1_2_3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2"/>
  <p:tag name="KSO_WM_UNIT_ID" val="diagram160564_5*n_h_h_i*1_2_4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564_5*n_h_h_i*1_2_5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160564_5*n_h_h_i*1_2_1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160564_5*n_h_h_i*1_2_2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160564_5*n_h_h_i*1_2_3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160564_5*n_h_h_i*1_2_4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160564_5*n_h_i*1_1_1"/>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160564_5*n_h_i*1_1_2"/>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160564_5*n_h_i*1_1_3"/>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8_中北大学教案">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7010</Words>
  <Application>WPS 演示</Application>
  <PresentationFormat/>
  <Paragraphs>959</Paragraphs>
  <Slides>54</Slides>
  <Notes>0</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54</vt:i4>
      </vt:variant>
    </vt:vector>
  </HeadingPairs>
  <TitlesOfParts>
    <vt:vector size="76" baseType="lpstr">
      <vt:lpstr>Arial</vt:lpstr>
      <vt:lpstr>宋体</vt:lpstr>
      <vt:lpstr>Wingdings</vt:lpstr>
      <vt:lpstr>Corbel</vt:lpstr>
      <vt:lpstr>Times New Roman</vt:lpstr>
      <vt:lpstr>Tahoma</vt:lpstr>
      <vt:lpstr>Arial</vt:lpstr>
      <vt:lpstr>黑体</vt:lpstr>
      <vt:lpstr>华文楷体</vt:lpstr>
      <vt:lpstr>Symbol</vt:lpstr>
      <vt:lpstr>Symbol</vt:lpstr>
      <vt:lpstr>微软雅黑</vt:lpstr>
      <vt:lpstr>Arial Unicode MS</vt:lpstr>
      <vt:lpstr>Wingdings</vt:lpstr>
      <vt:lpstr>Wingdings</vt:lpstr>
      <vt:lpstr>等线</vt:lpstr>
      <vt:lpstr>Arial Rounded MT Bold</vt:lpstr>
      <vt:lpstr>Calibri</vt:lpstr>
      <vt:lpstr>Malgun Gothic</vt:lpstr>
      <vt:lpstr>造字工房言宋体</vt:lpstr>
      <vt:lpstr>8_中北大学教案</vt:lpstr>
      <vt:lpstr>Office theme</vt:lpstr>
      <vt:lpstr>1.2计算机网络的性能和体系结构</vt:lpstr>
      <vt:lpstr>1</vt:lpstr>
      <vt:lpstr>1.2.1计算机网络的性能指标</vt:lpstr>
      <vt:lpstr>1. 速率</vt:lpstr>
      <vt:lpstr>2. 带宽 </vt:lpstr>
      <vt:lpstr>数字信号流随时间的变化</vt:lpstr>
      <vt:lpstr>3. 吞吐量</vt:lpstr>
      <vt:lpstr>4. 时延 (delay 或 latency)</vt:lpstr>
      <vt:lpstr>4. 时延 (delay 或 latency)</vt:lpstr>
      <vt:lpstr>4. 时延 (delay 或 latency)</vt:lpstr>
      <vt:lpstr>4. 时延 (delay 或 latency)</vt:lpstr>
      <vt:lpstr>4. 时延 (delay 或 latency)</vt:lpstr>
      <vt:lpstr>四种时延所产生的地方 </vt:lpstr>
      <vt:lpstr>容易产生的错误概念 </vt:lpstr>
      <vt:lpstr>5. 时延带宽积</vt:lpstr>
      <vt:lpstr>6. 往返时间 RTT</vt:lpstr>
      <vt:lpstr>        7. 利用率</vt:lpstr>
      <vt:lpstr>时延与网络利用率的关系</vt:lpstr>
      <vt:lpstr>时延与网络利用率的关系</vt:lpstr>
      <vt:lpstr>计算机网络度量单位</vt:lpstr>
      <vt:lpstr>计算机网络度量单位</vt:lpstr>
      <vt:lpstr> 计算机网络的非性能特征 </vt:lpstr>
      <vt:lpstr>1.2.2  计算机网络的体系结构</vt:lpstr>
      <vt:lpstr> 计算机网络体系结构的形成</vt:lpstr>
      <vt:lpstr>两个主机交换文件 </vt:lpstr>
      <vt:lpstr>再设计一个通信服务模块 </vt:lpstr>
      <vt:lpstr>再设计一个网络接入模块 </vt:lpstr>
      <vt:lpstr>开放系统互连参考模型 OSI/RM</vt:lpstr>
      <vt:lpstr>开放系统互连参考模型 OSI/RM</vt:lpstr>
      <vt:lpstr>两种国际标准</vt:lpstr>
      <vt:lpstr>OSI和TCP/IP</vt:lpstr>
      <vt:lpstr>  TCP/IP 的体系结构</vt:lpstr>
      <vt:lpstr>沙漏计时器形状的TCP/IP协议族 </vt:lpstr>
      <vt:lpstr>OSI模型中层次之间的关系</vt:lpstr>
      <vt:lpstr>OSI标准的三级抽象</vt:lpstr>
      <vt:lpstr>名词术语解释</vt:lpstr>
      <vt:lpstr>名词术语解释</vt:lpstr>
      <vt:lpstr>实体、协议、服务 和服务访问点</vt:lpstr>
      <vt:lpstr>开放系统互连参考模型结构</vt:lpstr>
      <vt:lpstr>物理层</vt:lpstr>
      <vt:lpstr>数据链路层</vt:lpstr>
      <vt:lpstr>网络层</vt:lpstr>
      <vt:lpstr>传输层</vt:lpstr>
      <vt:lpstr>会话层</vt:lpstr>
      <vt:lpstr>表示层</vt:lpstr>
      <vt:lpstr>应用层</vt:lpstr>
      <vt:lpstr>OSI七层参考模型</vt:lpstr>
      <vt:lpstr>OSI参考模型中PDU的传输过程</vt:lpstr>
      <vt:lpstr>各层完成的主要功能</vt:lpstr>
      <vt:lpstr> 具有五层协议的体系结构</vt:lpstr>
      <vt:lpstr>OSI模型与TCP/IP模型比较</vt:lpstr>
      <vt:lpstr>本教程内容的分层组织</vt:lpstr>
      <vt:lpstr>分层模型与网络实例</vt:lpstr>
      <vt:lpstr>主机 1 向主机 2 发送数据 </vt:lpstr>
    </vt:vector>
  </TitlesOfParts>
  <Company>920</Company>
  <LinksUpToDate>false</LinksUpToDate>
  <SharedDoc>false</SharedDoc>
  <HyperlinksChanged>false</HyperlinksChanged>
  <AppVersion>14.0000</AppVersion>
  <Pages>33</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概述</dc:title>
  <dc:creator>920</dc:creator>
  <cp:lastModifiedBy>黄花鱼</cp:lastModifiedBy>
  <cp:revision>11</cp:revision>
  <dcterms:created xsi:type="dcterms:W3CDTF">2021-03-03T01:09:00Z</dcterms:created>
  <dcterms:modified xsi:type="dcterms:W3CDTF">2021-03-14T11:22:30Z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2052-11.1.0.10356</vt:lpwstr>
  </property>
  <property fmtid="{D5CDD505-2E9C-101B-9397-08002B2CF9AE}" pid="4" name="ICV">
    <vt:lpwstr>E547F26D69044ECAAC10F643407B5F5B</vt:lpwstr>
  </property>
</Properties>
</file>